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2" r:id="rId2"/>
    <p:sldId id="258" r:id="rId3"/>
    <p:sldId id="294" r:id="rId4"/>
    <p:sldId id="259" r:id="rId5"/>
    <p:sldId id="1080" r:id="rId6"/>
    <p:sldId id="318" r:id="rId7"/>
    <p:sldId id="261" r:id="rId8"/>
    <p:sldId id="295" r:id="rId9"/>
    <p:sldId id="264" r:id="rId10"/>
    <p:sldId id="346" r:id="rId11"/>
    <p:sldId id="266" r:id="rId12"/>
    <p:sldId id="308" r:id="rId13"/>
    <p:sldId id="303" r:id="rId14"/>
    <p:sldId id="270" r:id="rId15"/>
    <p:sldId id="272" r:id="rId16"/>
    <p:sldId id="304" r:id="rId17"/>
    <p:sldId id="329" r:id="rId18"/>
    <p:sldId id="299" r:id="rId19"/>
    <p:sldId id="273" r:id="rId20"/>
    <p:sldId id="274" r:id="rId21"/>
    <p:sldId id="275" r:id="rId22"/>
    <p:sldId id="269" r:id="rId23"/>
    <p:sldId id="293" r:id="rId24"/>
    <p:sldId id="276" r:id="rId25"/>
    <p:sldId id="278" r:id="rId26"/>
    <p:sldId id="268" r:id="rId27"/>
    <p:sldId id="301" r:id="rId28"/>
    <p:sldId id="300" r:id="rId29"/>
    <p:sldId id="279" r:id="rId30"/>
    <p:sldId id="1079" r:id="rId31"/>
    <p:sldId id="1071" r:id="rId32"/>
    <p:sldId id="306" r:id="rId33"/>
    <p:sldId id="323" r:id="rId34"/>
    <p:sldId id="436" r:id="rId35"/>
    <p:sldId id="437" r:id="rId36"/>
    <p:sldId id="1078" r:id="rId37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F5D2D7A-E079-47B6-BD9F-CAFF31AA2F1B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F03B662-18F6-4FD2-AF75-8316D33DD82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BA8D6F-DE03-4C08-80C1-2A83C610EAE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DB5190-F8C8-4298-A081-D6BCFAFB8B49}" type="datetime1">
              <a:rPr lang="es-AR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25/8/2023</a:t>
            </a:fld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4B7FD2-0870-45A1-8C58-CF2C9F0DE40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686988-F6D9-47C5-A878-8E6830B4255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8140BE-9621-427C-A45B-47F70545260E}" type="slidenum">
              <a:t>‹Nº›</a:t>
            </a:fld>
            <a:endParaRPr lang="es-AR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16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AFAFC38D-07FE-4681-A08C-E129C86AF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BB5DB732-5D21-464C-BF16-1D2E8E21301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704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8BDB5A0-2BB6-4983-8CC6-F9E3CE8CF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864E74C-D1A2-45A1-82B1-C7BD13F54C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6;g52d32caf41_0_45:notes">
            <a:extLst>
              <a:ext uri="{FF2B5EF4-FFF2-40B4-BE49-F238E27FC236}">
                <a16:creationId xmlns:a16="http://schemas.microsoft.com/office/drawing/2014/main" id="{F788A8F7-648D-4A99-88D6-24D1F578D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97;g52d32caf41_0_45:notes">
            <a:extLst>
              <a:ext uri="{FF2B5EF4-FFF2-40B4-BE49-F238E27FC236}">
                <a16:creationId xmlns:a16="http://schemas.microsoft.com/office/drawing/2014/main" id="{DA676067-1552-4155-8501-290833211A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BD586F-5D93-4B77-86BA-A6E2DCE5D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FBA7CB-89E4-4932-AEAB-BC9E67B5C8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FB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7;gd0c9b9078b_0_2563:notes">
            <a:extLst>
              <a:ext uri="{FF2B5EF4-FFF2-40B4-BE49-F238E27FC236}">
                <a16:creationId xmlns:a16="http://schemas.microsoft.com/office/drawing/2014/main" id="{727AB70A-DB82-452A-8E94-34D3CE12E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58;gd0c9b9078b_0_2563:notes">
            <a:extLst>
              <a:ext uri="{FF2B5EF4-FFF2-40B4-BE49-F238E27FC236}">
                <a16:creationId xmlns:a16="http://schemas.microsoft.com/office/drawing/2014/main" id="{75DFED96-FFD4-43E1-A79A-D42929162C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5;g52d32caf41_0_1272:notes">
            <a:extLst>
              <a:ext uri="{FF2B5EF4-FFF2-40B4-BE49-F238E27FC236}">
                <a16:creationId xmlns:a16="http://schemas.microsoft.com/office/drawing/2014/main" id="{FCDA4199-0B1F-48A1-A685-430747574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86;g52d32caf41_0_1272:notes">
            <a:extLst>
              <a:ext uri="{FF2B5EF4-FFF2-40B4-BE49-F238E27FC236}">
                <a16:creationId xmlns:a16="http://schemas.microsoft.com/office/drawing/2014/main" id="{4D4CD5A8-0415-4D4D-8DBD-377B0AAC33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plantillaspower-point.com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8;g52d32caf41_0_1280:notes">
            <a:extLst>
              <a:ext uri="{FF2B5EF4-FFF2-40B4-BE49-F238E27FC236}">
                <a16:creationId xmlns:a16="http://schemas.microsoft.com/office/drawing/2014/main" id="{CD7E79DB-BC41-4EFF-AFA6-90536ED92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9;g52d32caf41_0_1280:notes">
            <a:extLst>
              <a:ext uri="{FF2B5EF4-FFF2-40B4-BE49-F238E27FC236}">
                <a16:creationId xmlns:a16="http://schemas.microsoft.com/office/drawing/2014/main" id="{9F43B37D-44B9-4169-9EF5-2A98487B6F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8;g99f2f57a71_0_170:notes">
            <a:extLst>
              <a:ext uri="{FF2B5EF4-FFF2-40B4-BE49-F238E27FC236}">
                <a16:creationId xmlns:a16="http://schemas.microsoft.com/office/drawing/2014/main" id="{D25B2F1A-553A-4CB6-A143-D7D5569B6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9;g99f2f57a71_0_170:notes">
            <a:extLst>
              <a:ext uri="{FF2B5EF4-FFF2-40B4-BE49-F238E27FC236}">
                <a16:creationId xmlns:a16="http://schemas.microsoft.com/office/drawing/2014/main" id="{68103628-8E26-4FD7-B7EC-901B03685B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388CDC-6D7A-4648-AA78-CF1217076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483BFBE-A8BA-4AAE-AA09-16F2806289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FF2AD0-085F-4A32-9539-EAE55C52C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9B1999-96B9-45B6-A1F3-1BFD06B2A5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PE"/>
              <a:t>plantillaspower-point.com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1;g52d32caf41_0_1284:notes">
            <a:extLst>
              <a:ext uri="{FF2B5EF4-FFF2-40B4-BE49-F238E27FC236}">
                <a16:creationId xmlns:a16="http://schemas.microsoft.com/office/drawing/2014/main" id="{3037900D-B2CC-423D-944E-B18BED306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52;g52d32caf41_0_1284:notes">
            <a:extLst>
              <a:ext uri="{FF2B5EF4-FFF2-40B4-BE49-F238E27FC236}">
                <a16:creationId xmlns:a16="http://schemas.microsoft.com/office/drawing/2014/main" id="{FD3A3FCB-A03E-41E9-97CC-F29A51B0A2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0;g52d32caf41_0_1431:notes">
            <a:extLst>
              <a:ext uri="{FF2B5EF4-FFF2-40B4-BE49-F238E27FC236}">
                <a16:creationId xmlns:a16="http://schemas.microsoft.com/office/drawing/2014/main" id="{4440DD86-27B8-494B-A8FF-2A77348BE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71;g52d32caf41_0_1431:notes">
            <a:extLst>
              <a:ext uri="{FF2B5EF4-FFF2-40B4-BE49-F238E27FC236}">
                <a16:creationId xmlns:a16="http://schemas.microsoft.com/office/drawing/2014/main" id="{079F8168-9A28-41D2-BE0A-BA5AFA064D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5;g52d32caf41_0_5:notes">
            <a:extLst>
              <a:ext uri="{FF2B5EF4-FFF2-40B4-BE49-F238E27FC236}">
                <a16:creationId xmlns:a16="http://schemas.microsoft.com/office/drawing/2014/main" id="{7AB6DD95-979D-462C-BADF-FDC2E15FC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06;g52d32caf41_0_5:notes">
            <a:extLst>
              <a:ext uri="{FF2B5EF4-FFF2-40B4-BE49-F238E27FC236}">
                <a16:creationId xmlns:a16="http://schemas.microsoft.com/office/drawing/2014/main" id="{77E684B3-9464-49F2-85C4-860D712116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7;g52d32caf41_0_1288:notes">
            <a:extLst>
              <a:ext uri="{FF2B5EF4-FFF2-40B4-BE49-F238E27FC236}">
                <a16:creationId xmlns:a16="http://schemas.microsoft.com/office/drawing/2014/main" id="{EAC0BFBC-7E5E-422C-ADCF-2F9DAC922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78;g52d32caf41_0_1288:notes">
            <a:extLst>
              <a:ext uri="{FF2B5EF4-FFF2-40B4-BE49-F238E27FC236}">
                <a16:creationId xmlns:a16="http://schemas.microsoft.com/office/drawing/2014/main" id="{92D4283D-9C14-4154-807B-DA3590CC56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0;g52d32caf41_0_1268:notes">
            <a:extLst>
              <a:ext uri="{FF2B5EF4-FFF2-40B4-BE49-F238E27FC236}">
                <a16:creationId xmlns:a16="http://schemas.microsoft.com/office/drawing/2014/main" id="{5AD70D3E-83FE-4378-ABB0-39600BB08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81;g52d32caf41_0_1268:notes">
            <a:extLst>
              <a:ext uri="{FF2B5EF4-FFF2-40B4-BE49-F238E27FC236}">
                <a16:creationId xmlns:a16="http://schemas.microsoft.com/office/drawing/2014/main" id="{6B7C05FB-3C7A-4497-9F16-CD5EE29C12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D9EA4C-0CBB-4E37-8008-B09E0D3DB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AB9586-2A70-4344-B5FC-308753AB9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7;g52d32caf41_0_1292:notes">
            <a:extLst>
              <a:ext uri="{FF2B5EF4-FFF2-40B4-BE49-F238E27FC236}">
                <a16:creationId xmlns:a16="http://schemas.microsoft.com/office/drawing/2014/main" id="{C3DA9100-DDB6-42B6-A7AB-CAAA168B4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88;g52d32caf41_0_1292:notes">
            <a:extLst>
              <a:ext uri="{FF2B5EF4-FFF2-40B4-BE49-F238E27FC236}">
                <a16:creationId xmlns:a16="http://schemas.microsoft.com/office/drawing/2014/main" id="{821C9E2E-86E2-4C49-8C6B-72E6C11ECF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0;g52d32caf41_0_1300:notes">
            <a:extLst>
              <a:ext uri="{FF2B5EF4-FFF2-40B4-BE49-F238E27FC236}">
                <a16:creationId xmlns:a16="http://schemas.microsoft.com/office/drawing/2014/main" id="{706D73A9-4340-4B0D-B0FE-F286F1D18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811;g52d32caf41_0_1300:notes">
            <a:extLst>
              <a:ext uri="{FF2B5EF4-FFF2-40B4-BE49-F238E27FC236}">
                <a16:creationId xmlns:a16="http://schemas.microsoft.com/office/drawing/2014/main" id="{6D9E4CF4-6C55-4F11-BAAF-32E58B4BA2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5;g52d32caf41_0_1264:notes">
            <a:extLst>
              <a:ext uri="{FF2B5EF4-FFF2-40B4-BE49-F238E27FC236}">
                <a16:creationId xmlns:a16="http://schemas.microsoft.com/office/drawing/2014/main" id="{8A06C70D-F800-458A-9D72-DB3674D7D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76;g52d32caf41_0_1264:notes">
            <a:extLst>
              <a:ext uri="{FF2B5EF4-FFF2-40B4-BE49-F238E27FC236}">
                <a16:creationId xmlns:a16="http://schemas.microsoft.com/office/drawing/2014/main" id="{EEC25282-658D-415A-A74B-09965061DF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47018D-072C-44D7-97B3-079F504B0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E9BAC9-BBF0-415E-89F1-E10592507F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8;g52d32caf41_0_1459:notes">
            <a:extLst>
              <a:ext uri="{FF2B5EF4-FFF2-40B4-BE49-F238E27FC236}">
                <a16:creationId xmlns:a16="http://schemas.microsoft.com/office/drawing/2014/main" id="{561A20F5-9017-48E6-802D-A848FAD04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19;g52d32caf41_0_1459:notes">
            <a:extLst>
              <a:ext uri="{FF2B5EF4-FFF2-40B4-BE49-F238E27FC236}">
                <a16:creationId xmlns:a16="http://schemas.microsoft.com/office/drawing/2014/main" id="{39B43364-2B36-40CF-BB11-3B9E9437E1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7C20C9-EC49-428A-BBA6-6A8262023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AC20D6-B897-4420-BB7E-8D5A2C3784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27F3B7-5FF7-453E-AA95-6F64B9D33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BE471A-204E-4539-9552-33131D6F29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0;g99f2f57a71_0_177:notes">
            <a:extLst>
              <a:ext uri="{FF2B5EF4-FFF2-40B4-BE49-F238E27FC236}">
                <a16:creationId xmlns:a16="http://schemas.microsoft.com/office/drawing/2014/main" id="{14528583-F151-43E5-81C3-B8092769E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51;g99f2f57a71_0_177:notes">
            <a:extLst>
              <a:ext uri="{FF2B5EF4-FFF2-40B4-BE49-F238E27FC236}">
                <a16:creationId xmlns:a16="http://schemas.microsoft.com/office/drawing/2014/main" id="{B390BF1E-8879-4605-8122-A6996D016D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6;g52d32caf41_0_1463:notes">
            <a:extLst>
              <a:ext uri="{FF2B5EF4-FFF2-40B4-BE49-F238E27FC236}">
                <a16:creationId xmlns:a16="http://schemas.microsoft.com/office/drawing/2014/main" id="{F2E4047B-F608-4E94-995E-FEE652B83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837;g52d32caf41_0_1463:notes">
            <a:extLst>
              <a:ext uri="{FF2B5EF4-FFF2-40B4-BE49-F238E27FC236}">
                <a16:creationId xmlns:a16="http://schemas.microsoft.com/office/drawing/2014/main" id="{A54F0DF2-D4A7-48A6-B5D6-2991B7D621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856032-00E0-4EE6-9DF1-EC5C823EB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862CC7-445C-44A3-8882-24C1EB51CC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1C1BFA-29A6-470A-8620-392415FDD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E865C1-3749-4FB3-A561-BB532319E1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BEFEB7-568D-4309-B3DE-234B559AA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930ED0-6EB4-47A1-A7BA-0D2ECDB4EB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E199C9-208A-4C4E-84A2-BCAB93573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D51B20-D893-4D23-BF53-AD55601A79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6;g52d32caf41_0_10:notes">
            <a:extLst>
              <a:ext uri="{FF2B5EF4-FFF2-40B4-BE49-F238E27FC236}">
                <a16:creationId xmlns:a16="http://schemas.microsoft.com/office/drawing/2014/main" id="{0BA7AD39-F388-4BBA-A81C-5ABDB32E3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27;g52d32caf41_0_10:notes">
            <a:extLst>
              <a:ext uri="{FF2B5EF4-FFF2-40B4-BE49-F238E27FC236}">
                <a16:creationId xmlns:a16="http://schemas.microsoft.com/office/drawing/2014/main" id="{A7C3F63F-702B-4142-9BEA-B42A60B389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78A0A7-DD2E-4B72-A546-B43059E3B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B76A00-9D3B-4BB9-9E5E-61B6AE8C45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2897AC-86B2-49AF-91DC-3FDC3BE6E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8B500B-A4B3-4E55-9D68-9E6C48A20E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PE"/>
              <a:t>plantillaspower-point.com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3;g52d32caf41_0_20:notes">
            <a:extLst>
              <a:ext uri="{FF2B5EF4-FFF2-40B4-BE49-F238E27FC236}">
                <a16:creationId xmlns:a16="http://schemas.microsoft.com/office/drawing/2014/main" id="{A4FA56A6-B008-42D5-84EA-2F25D0F7A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554;g52d32caf41_0_20:notes">
            <a:extLst>
              <a:ext uri="{FF2B5EF4-FFF2-40B4-BE49-F238E27FC236}">
                <a16:creationId xmlns:a16="http://schemas.microsoft.com/office/drawing/2014/main" id="{048BEEFF-56E7-4040-BB61-873797E7F1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8;g99f2f57a71_0_115:notes">
            <a:extLst>
              <a:ext uri="{FF2B5EF4-FFF2-40B4-BE49-F238E27FC236}">
                <a16:creationId xmlns:a16="http://schemas.microsoft.com/office/drawing/2014/main" id="{16B0767F-BE25-430F-ADCD-A1DBC988F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59;g99f2f57a71_0_115:notes">
            <a:extLst>
              <a:ext uri="{FF2B5EF4-FFF2-40B4-BE49-F238E27FC236}">
                <a16:creationId xmlns:a16="http://schemas.microsoft.com/office/drawing/2014/main" id="{8135AA33-1954-42DA-ABAF-40A14F6940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3;g52d32caf41_0_35:notes">
            <a:extLst>
              <a:ext uri="{FF2B5EF4-FFF2-40B4-BE49-F238E27FC236}">
                <a16:creationId xmlns:a16="http://schemas.microsoft.com/office/drawing/2014/main" id="{D0E845D2-2AF3-43F9-B494-5E01471F0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4;g52d32caf41_0_35:notes">
            <a:extLst>
              <a:ext uri="{FF2B5EF4-FFF2-40B4-BE49-F238E27FC236}">
                <a16:creationId xmlns:a16="http://schemas.microsoft.com/office/drawing/2014/main" id="{36B52232-3E95-4E3C-A8DD-F46D4EE6AF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97E4FF"/>
                </a:solidFill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97D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E783117-D0FB-4ECF-A9C5-0A7486AD7832}"/>
              </a:ext>
            </a:extLst>
          </p:cNvPr>
          <p:cNvSpPr/>
          <p:nvPr/>
        </p:nvSpPr>
        <p:spPr>
          <a:xfrm>
            <a:off x="1797874" y="652378"/>
            <a:ext cx="5688400" cy="3992937"/>
          </a:xfrm>
          <a:custGeom>
            <a:avLst/>
            <a:gdLst>
              <a:gd name="f0" fmla="val w"/>
              <a:gd name="f1" fmla="val h"/>
              <a:gd name="f2" fmla="val 0"/>
              <a:gd name="f3" fmla="val 13796"/>
              <a:gd name="f4" fmla="val 14030"/>
              <a:gd name="f5" fmla="val 11018"/>
              <a:gd name="f6" fmla="val 1"/>
              <a:gd name="f7" fmla="val 3021"/>
              <a:gd name="f8" fmla="val 2769"/>
              <a:gd name="f9" fmla="val 5639"/>
              <a:gd name="f10" fmla="val 13612"/>
              <a:gd name="f11" fmla="val 8500"/>
              <a:gd name="f12" fmla="val 13135"/>
              <a:gd name="f13" fmla="val 11353"/>
              <a:gd name="f14" fmla="val 12608"/>
              <a:gd name="f15" fmla="val 11294"/>
              <a:gd name="f16" fmla="val 11771"/>
              <a:gd name="f17" fmla="val 11244"/>
              <a:gd name="f18" fmla="val 10935"/>
              <a:gd name="f19" fmla="val 11202"/>
              <a:gd name="f20" fmla="val 10098"/>
              <a:gd name="f21" fmla="val 12064"/>
              <a:gd name="f22" fmla="val 9789"/>
              <a:gd name="f23" fmla="val 12925"/>
              <a:gd name="f24" fmla="val 9504"/>
              <a:gd name="f25" fmla="val 13795"/>
              <a:gd name="f26" fmla="val 9245"/>
              <a:gd name="f27" fmla="val 12917"/>
              <a:gd name="f28" fmla="val 9128"/>
              <a:gd name="f29" fmla="val 12039"/>
              <a:gd name="f30" fmla="val 9036"/>
              <a:gd name="f31" fmla="val 11152"/>
              <a:gd name="f32" fmla="val 8985"/>
              <a:gd name="f33" fmla="val 5999"/>
              <a:gd name="f34" fmla="val 10976"/>
              <a:gd name="f35" fmla="val 3004"/>
              <a:gd name="f36" fmla="*/ f0 1 13796"/>
              <a:gd name="f37" fmla="*/ f1 1 14030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13796"/>
              <a:gd name="f44" fmla="*/ f41 1 14030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13796" h="14030">
                <a:moveTo>
                  <a:pt x="f5" y="f6"/>
                </a:moveTo>
                <a:lnTo>
                  <a:pt x="f2" y="f7"/>
                </a:lnTo>
                <a:lnTo>
                  <a:pt x="f8" y="f4"/>
                </a:ln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5" y="f33"/>
                  <a:pt x="f34" y="f35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E990B3BB-69DC-40ED-A59C-774D245B58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01366" y="3963000"/>
            <a:ext cx="2496302" cy="622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350"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83;p2">
            <a:extLst>
              <a:ext uri="{FF2B5EF4-FFF2-40B4-BE49-F238E27FC236}">
                <a16:creationId xmlns:a16="http://schemas.microsoft.com/office/drawing/2014/main" id="{A81D440C-F21A-44E2-9DC3-AC58A0AE3A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42484" y="2050322"/>
            <a:ext cx="3414296" cy="1731297"/>
          </a:xfrm>
        </p:spPr>
        <p:txBody>
          <a:bodyPr anchor="b" anchorCtr="1"/>
          <a:lstStyle>
            <a:lvl1pPr algn="ctr">
              <a:lnSpc>
                <a:spcPct val="85000"/>
              </a:lnSpc>
              <a:defRPr sz="6000"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91;p2">
            <a:extLst>
              <a:ext uri="{FF2B5EF4-FFF2-40B4-BE49-F238E27FC236}">
                <a16:creationId xmlns:a16="http://schemas.microsoft.com/office/drawing/2014/main" id="{5BFF25BD-C01E-441C-9F0B-03EF9BA54201}"/>
              </a:ext>
            </a:extLst>
          </p:cNvPr>
          <p:cNvSpPr/>
          <p:nvPr/>
        </p:nvSpPr>
        <p:spPr>
          <a:xfrm rot="7631420">
            <a:off x="8198704" y="885445"/>
            <a:ext cx="726646" cy="542074"/>
          </a:xfrm>
          <a:custGeom>
            <a:avLst/>
            <a:gdLst>
              <a:gd name="f0" fmla="val w"/>
              <a:gd name="f1" fmla="val h"/>
              <a:gd name="f2" fmla="val 0"/>
              <a:gd name="f3" fmla="val 3740"/>
              <a:gd name="f4" fmla="val 2790"/>
              <a:gd name="f5" fmla="val 1666"/>
              <a:gd name="f6" fmla="val 1"/>
              <a:gd name="f7" fmla="val 1534"/>
              <a:gd name="f8" fmla="val 1401"/>
              <a:gd name="f9" fmla="val 88"/>
              <a:gd name="f10" fmla="val 1395"/>
              <a:gd name="f11" fmla="val 262"/>
              <a:gd name="f12" fmla="val 1383"/>
              <a:gd name="f13" fmla="val 370"/>
              <a:gd name="f14" fmla="val 478"/>
              <a:gd name="f15" fmla="val 587"/>
              <a:gd name="f16" fmla="val 987"/>
              <a:gd name="f17" fmla="val 599"/>
              <a:gd name="f18" fmla="val 590"/>
              <a:gd name="f19" fmla="val 623"/>
              <a:gd name="f20" fmla="val 217"/>
              <a:gd name="f21" fmla="val 683"/>
              <a:gd name="f22" fmla="val 707"/>
              <a:gd name="f23" fmla="val 983"/>
              <a:gd name="f24" fmla="val 1007"/>
              <a:gd name="f25" fmla="val 1055"/>
              <a:gd name="f26" fmla="val 1079"/>
              <a:gd name="f27" fmla="val 1091"/>
              <a:gd name="f28" fmla="val 1596"/>
              <a:gd name="f29" fmla="val 1431"/>
              <a:gd name="f30" fmla="val 2089"/>
              <a:gd name="f31" fmla="val 1455"/>
              <a:gd name="f32" fmla="val 2582"/>
              <a:gd name="f33" fmla="val 1461"/>
              <a:gd name="f34" fmla="val 2720"/>
              <a:gd name="f35" fmla="val 1564"/>
              <a:gd name="f36" fmla="val 2789"/>
              <a:gd name="f37" fmla="val 1768"/>
              <a:gd name="f38" fmla="val 1870"/>
              <a:gd name="f39" fmla="val 1876"/>
              <a:gd name="f40" fmla="val 1900"/>
              <a:gd name="f41" fmla="val 2101"/>
              <a:gd name="f42" fmla="val 1936"/>
              <a:gd name="f43" fmla="val 1948"/>
              <a:gd name="f44" fmla="val 1103"/>
              <a:gd name="f45" fmla="val 2441"/>
              <a:gd name="f46" fmla="val 2934"/>
              <a:gd name="f47" fmla="val 3415"/>
              <a:gd name="f48" fmla="val 3419"/>
              <a:gd name="f49" fmla="val 1092"/>
              <a:gd name="f50" fmla="val 3422"/>
              <a:gd name="f51" fmla="val 3426"/>
              <a:gd name="f52" fmla="val 3739"/>
              <a:gd name="f53" fmla="val 3736"/>
              <a:gd name="f54" fmla="val 1930"/>
              <a:gd name="f55" fmla="val 1798"/>
              <a:gd name="f56" fmla="*/ f0 1 3740"/>
              <a:gd name="f57" fmla="*/ f1 1 2790"/>
              <a:gd name="f58" fmla="val f2"/>
              <a:gd name="f59" fmla="val f3"/>
              <a:gd name="f60" fmla="val f4"/>
              <a:gd name="f61" fmla="+- f60 0 f58"/>
              <a:gd name="f62" fmla="+- f59 0 f58"/>
              <a:gd name="f63" fmla="*/ f62 1 3740"/>
              <a:gd name="f64" fmla="*/ f61 1 2790"/>
              <a:gd name="f65" fmla="*/ f58 1 f63"/>
              <a:gd name="f66" fmla="*/ f59 1 f63"/>
              <a:gd name="f67" fmla="*/ f58 1 f64"/>
              <a:gd name="f68" fmla="*/ f60 1 f64"/>
              <a:gd name="f69" fmla="*/ f65 f56 1"/>
              <a:gd name="f70" fmla="*/ f66 f56 1"/>
              <a:gd name="f71" fmla="*/ f68 f57 1"/>
              <a:gd name="f72" fmla="*/ f67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9" t="f72" r="f70" b="f71"/>
            <a:pathLst>
              <a:path w="3740" h="279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6" y="f23"/>
                  <a:pt x="f20" y="f24"/>
                </a:cubicBezTo>
                <a:cubicBezTo>
                  <a:pt x="f18" y="f25"/>
                  <a:pt x="f16" y="f26"/>
                  <a:pt x="f12" y="f27"/>
                </a:cubicBezTo>
                <a:cubicBezTo>
                  <a:pt x="f10" y="f28"/>
                  <a:pt x="f29" y="f30"/>
                  <a:pt x="f31" y="f32"/>
                </a:cubicBezTo>
                <a:cubicBezTo>
                  <a:pt x="f33" y="f34"/>
                  <a:pt x="f35" y="f36"/>
                  <a:pt x="f5" y="f36"/>
                </a:cubicBezTo>
                <a:cubicBezTo>
                  <a:pt x="f37" y="f36"/>
                  <a:pt x="f38" y="f34"/>
                  <a:pt x="f39" y="f32"/>
                </a:cubicBezTo>
                <a:cubicBezTo>
                  <a:pt x="f40" y="f41"/>
                  <a:pt x="f42" y="f28"/>
                  <a:pt x="f43" y="f44"/>
                </a:cubicBezTo>
                <a:cubicBezTo>
                  <a:pt x="f45" y="f44"/>
                  <a:pt x="f46" y="f27"/>
                  <a:pt x="f47" y="f27"/>
                </a:cubicBezTo>
                <a:cubicBezTo>
                  <a:pt x="f48" y="f49"/>
                  <a:pt x="f50" y="f49"/>
                  <a:pt x="f51" y="f49"/>
                </a:cubicBezTo>
                <a:cubicBezTo>
                  <a:pt x="f52" y="f49"/>
                  <a:pt x="f53" y="f15"/>
                  <a:pt x="f47" y="f15"/>
                </a:cubicBezTo>
                <a:lnTo>
                  <a:pt x="f43" y="f15"/>
                </a:lnTo>
                <a:cubicBezTo>
                  <a:pt x="f43" y="f14"/>
                  <a:pt x="f43" y="f13"/>
                  <a:pt x="f42" y="f11"/>
                </a:cubicBezTo>
                <a:cubicBezTo>
                  <a:pt x="f54" y="f9"/>
                  <a:pt x="f55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6347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0;p15">
            <a:extLst>
              <a:ext uri="{FF2B5EF4-FFF2-40B4-BE49-F238E27FC236}">
                <a16:creationId xmlns:a16="http://schemas.microsoft.com/office/drawing/2014/main" id="{879F433B-6907-4AEB-9188-0FB176274C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68041" y="2244906"/>
            <a:ext cx="2183696" cy="572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3" name="Google Shape;312;p15">
            <a:extLst>
              <a:ext uri="{FF2B5EF4-FFF2-40B4-BE49-F238E27FC236}">
                <a16:creationId xmlns:a16="http://schemas.microsoft.com/office/drawing/2014/main" id="{7823B43B-8B1E-488A-AC32-1D157EE5F7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0151" y="3893954"/>
            <a:ext cx="2183696" cy="572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4" name="Google Shape;313;p15">
            <a:extLst>
              <a:ext uri="{FF2B5EF4-FFF2-40B4-BE49-F238E27FC236}">
                <a16:creationId xmlns:a16="http://schemas.microsoft.com/office/drawing/2014/main" id="{788AE52C-0AAD-4435-B3CF-825E57DC56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0151" y="2244906"/>
            <a:ext cx="2183696" cy="572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grpSp>
        <p:nvGrpSpPr>
          <p:cNvPr id="5" name="Google Shape;314;p15">
            <a:extLst>
              <a:ext uri="{FF2B5EF4-FFF2-40B4-BE49-F238E27FC236}">
                <a16:creationId xmlns:a16="http://schemas.microsoft.com/office/drawing/2014/main" id="{9863D924-514C-4096-B5B3-658481B4DEF7}"/>
              </a:ext>
            </a:extLst>
          </p:cNvPr>
          <p:cNvGrpSpPr/>
          <p:nvPr/>
        </p:nvGrpSpPr>
        <p:grpSpPr>
          <a:xfrm>
            <a:off x="7873898" y="1222086"/>
            <a:ext cx="1336916" cy="181827"/>
            <a:chOff x="7873898" y="1222086"/>
            <a:chExt cx="1336916" cy="181827"/>
          </a:xfrm>
        </p:grpSpPr>
        <p:sp>
          <p:nvSpPr>
            <p:cNvPr id="6" name="Google Shape;315;p15">
              <a:extLst>
                <a:ext uri="{FF2B5EF4-FFF2-40B4-BE49-F238E27FC236}">
                  <a16:creationId xmlns:a16="http://schemas.microsoft.com/office/drawing/2014/main" id="{8AE8618B-3690-4DC8-8AE6-7065B3BAA9D2}"/>
                </a:ext>
              </a:extLst>
            </p:cNvPr>
            <p:cNvSpPr/>
            <p:nvPr/>
          </p:nvSpPr>
          <p:spPr>
            <a:xfrm rot="10799991">
              <a:off x="8553956" y="1357435"/>
              <a:ext cx="655844" cy="46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16;p15">
              <a:extLst>
                <a:ext uri="{FF2B5EF4-FFF2-40B4-BE49-F238E27FC236}">
                  <a16:creationId xmlns:a16="http://schemas.microsoft.com/office/drawing/2014/main" id="{2AFA03B4-F001-44F1-854A-620CF5CFDDBC}"/>
                </a:ext>
              </a:extLst>
            </p:cNvPr>
            <p:cNvSpPr/>
            <p:nvPr/>
          </p:nvSpPr>
          <p:spPr>
            <a:xfrm rot="10799991">
              <a:off x="7873898" y="1222086"/>
              <a:ext cx="1336916" cy="69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317;p15">
            <a:extLst>
              <a:ext uri="{FF2B5EF4-FFF2-40B4-BE49-F238E27FC236}">
                <a16:creationId xmlns:a16="http://schemas.microsoft.com/office/drawing/2014/main" id="{8B0E8F11-5B9A-4C13-8D84-747A372631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67702" y="3893954"/>
            <a:ext cx="2183696" cy="572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9" name="Google Shape;319;p15">
            <a:extLst>
              <a:ext uri="{FF2B5EF4-FFF2-40B4-BE49-F238E27FC236}">
                <a16:creationId xmlns:a16="http://schemas.microsoft.com/office/drawing/2014/main" id="{9AC8E4C2-7353-40A3-9726-804645DC0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802" y="438116"/>
            <a:ext cx="7823396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320;p15">
            <a:extLst>
              <a:ext uri="{FF2B5EF4-FFF2-40B4-BE49-F238E27FC236}">
                <a16:creationId xmlns:a16="http://schemas.microsoft.com/office/drawing/2014/main" id="{CFBC55F7-4CAC-41F9-B5E6-6B19BE557C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4652" y="1515828"/>
            <a:ext cx="1549798" cy="676802"/>
          </a:xfrm>
        </p:spPr>
        <p:txBody>
          <a:bodyPr anchor="b" anchorCtr="1"/>
          <a:lstStyle>
            <a:lvl1pPr algn="ctr">
              <a:defRPr sz="3000">
                <a:solidFill>
                  <a:srgbClr val="3D6D7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321;p15">
            <a:extLst>
              <a:ext uri="{FF2B5EF4-FFF2-40B4-BE49-F238E27FC236}">
                <a16:creationId xmlns:a16="http://schemas.microsoft.com/office/drawing/2014/main" id="{51368E5A-1FF9-4B97-A752-9CC07AF67D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4652" y="3177677"/>
            <a:ext cx="1549798" cy="676802"/>
          </a:xfrm>
        </p:spPr>
        <p:txBody>
          <a:bodyPr anchor="b" anchorCtr="1"/>
          <a:lstStyle>
            <a:lvl1pPr algn="ctr">
              <a:defRPr sz="3000">
                <a:solidFill>
                  <a:srgbClr val="3D6D7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322;p15">
            <a:extLst>
              <a:ext uri="{FF2B5EF4-FFF2-40B4-BE49-F238E27FC236}">
                <a16:creationId xmlns:a16="http://schemas.microsoft.com/office/drawing/2014/main" id="{3970CD64-410E-408E-99FF-4912B35F19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0297" y="1515828"/>
            <a:ext cx="1549798" cy="676802"/>
          </a:xfrm>
        </p:spPr>
        <p:txBody>
          <a:bodyPr anchor="b" anchorCtr="1"/>
          <a:lstStyle>
            <a:lvl1pPr algn="ctr">
              <a:defRPr sz="3000">
                <a:solidFill>
                  <a:srgbClr val="3D6D7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323;p15">
            <a:extLst>
              <a:ext uri="{FF2B5EF4-FFF2-40B4-BE49-F238E27FC236}">
                <a16:creationId xmlns:a16="http://schemas.microsoft.com/office/drawing/2014/main" id="{F6397BF7-5F5C-4E25-9A2F-C454DDCDB2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0297" y="3177677"/>
            <a:ext cx="1549798" cy="676802"/>
          </a:xfrm>
        </p:spPr>
        <p:txBody>
          <a:bodyPr anchor="b" anchorCtr="1"/>
          <a:lstStyle>
            <a:lvl1pPr algn="ctr">
              <a:defRPr sz="3000">
                <a:solidFill>
                  <a:srgbClr val="3D6D7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14" name="Google Shape;326;p15">
            <a:extLst>
              <a:ext uri="{FF2B5EF4-FFF2-40B4-BE49-F238E27FC236}">
                <a16:creationId xmlns:a16="http://schemas.microsoft.com/office/drawing/2014/main" id="{2F0679B0-8FA0-4211-AF22-4FB866A223EE}"/>
              </a:ext>
            </a:extLst>
          </p:cNvPr>
          <p:cNvGrpSpPr/>
          <p:nvPr/>
        </p:nvGrpSpPr>
        <p:grpSpPr>
          <a:xfrm>
            <a:off x="7873898" y="913055"/>
            <a:ext cx="1336916" cy="181837"/>
            <a:chOff x="7873898" y="913055"/>
            <a:chExt cx="1336916" cy="181837"/>
          </a:xfrm>
        </p:grpSpPr>
        <p:sp>
          <p:nvSpPr>
            <p:cNvPr id="15" name="Google Shape;327;p15">
              <a:extLst>
                <a:ext uri="{FF2B5EF4-FFF2-40B4-BE49-F238E27FC236}">
                  <a16:creationId xmlns:a16="http://schemas.microsoft.com/office/drawing/2014/main" id="{455EC100-B437-4714-A353-CA0FDD5B9E9E}"/>
                </a:ext>
              </a:extLst>
            </p:cNvPr>
            <p:cNvSpPr/>
            <p:nvPr/>
          </p:nvSpPr>
          <p:spPr>
            <a:xfrm rot="10799991">
              <a:off x="8553956" y="1048414"/>
              <a:ext cx="655844" cy="46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28;p15">
              <a:extLst>
                <a:ext uri="{FF2B5EF4-FFF2-40B4-BE49-F238E27FC236}">
                  <a16:creationId xmlns:a16="http://schemas.microsoft.com/office/drawing/2014/main" id="{1FCCE535-9CE4-4CEB-B82E-A6C955B7CAEF}"/>
                </a:ext>
              </a:extLst>
            </p:cNvPr>
            <p:cNvSpPr/>
            <p:nvPr/>
          </p:nvSpPr>
          <p:spPr>
            <a:xfrm rot="10799991">
              <a:off x="7873898" y="913055"/>
              <a:ext cx="1336916" cy="69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329;p15">
            <a:extLst>
              <a:ext uri="{FF2B5EF4-FFF2-40B4-BE49-F238E27FC236}">
                <a16:creationId xmlns:a16="http://schemas.microsoft.com/office/drawing/2014/main" id="{391EFF88-4477-4EEF-BFD4-3189722AEBCF}"/>
              </a:ext>
            </a:extLst>
          </p:cNvPr>
          <p:cNvGrpSpPr/>
          <p:nvPr/>
        </p:nvGrpSpPr>
        <p:grpSpPr>
          <a:xfrm>
            <a:off x="7873898" y="617759"/>
            <a:ext cx="1336916" cy="181837"/>
            <a:chOff x="7873898" y="617759"/>
            <a:chExt cx="1336916" cy="181837"/>
          </a:xfrm>
        </p:grpSpPr>
        <p:sp>
          <p:nvSpPr>
            <p:cNvPr id="18" name="Google Shape;330;p15">
              <a:extLst>
                <a:ext uri="{FF2B5EF4-FFF2-40B4-BE49-F238E27FC236}">
                  <a16:creationId xmlns:a16="http://schemas.microsoft.com/office/drawing/2014/main" id="{3C0B8935-3B53-4457-86E3-03E98CDBC1F6}"/>
                </a:ext>
              </a:extLst>
            </p:cNvPr>
            <p:cNvSpPr/>
            <p:nvPr/>
          </p:nvSpPr>
          <p:spPr>
            <a:xfrm rot="10799991">
              <a:off x="8553956" y="753118"/>
              <a:ext cx="655844" cy="46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31;p15">
              <a:extLst>
                <a:ext uri="{FF2B5EF4-FFF2-40B4-BE49-F238E27FC236}">
                  <a16:creationId xmlns:a16="http://schemas.microsoft.com/office/drawing/2014/main" id="{93CDA86B-2295-4405-94DE-EE447D267CE6}"/>
                </a:ext>
              </a:extLst>
            </p:cNvPr>
            <p:cNvSpPr/>
            <p:nvPr/>
          </p:nvSpPr>
          <p:spPr>
            <a:xfrm rot="10799991">
              <a:off x="7873898" y="617759"/>
              <a:ext cx="1336916" cy="69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332;p15">
            <a:extLst>
              <a:ext uri="{FF2B5EF4-FFF2-40B4-BE49-F238E27FC236}">
                <a16:creationId xmlns:a16="http://schemas.microsoft.com/office/drawing/2014/main" id="{BFFEFAF6-8DEF-498B-BBF2-ACEF684F6CEA}"/>
              </a:ext>
            </a:extLst>
          </p:cNvPr>
          <p:cNvSpPr/>
          <p:nvPr/>
        </p:nvSpPr>
        <p:spPr>
          <a:xfrm rot="10799991">
            <a:off x="1070505" y="3857049"/>
            <a:ext cx="1538944" cy="79049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33;p15">
            <a:extLst>
              <a:ext uri="{FF2B5EF4-FFF2-40B4-BE49-F238E27FC236}">
                <a16:creationId xmlns:a16="http://schemas.microsoft.com/office/drawing/2014/main" id="{5513705C-F1EE-44AF-AFB8-679F30DC813A}"/>
              </a:ext>
            </a:extLst>
          </p:cNvPr>
          <p:cNvSpPr/>
          <p:nvPr/>
        </p:nvSpPr>
        <p:spPr>
          <a:xfrm rot="10799991">
            <a:off x="3833429" y="3857049"/>
            <a:ext cx="1538944" cy="79049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335;p15">
            <a:extLst>
              <a:ext uri="{FF2B5EF4-FFF2-40B4-BE49-F238E27FC236}">
                <a16:creationId xmlns:a16="http://schemas.microsoft.com/office/drawing/2014/main" id="{66718609-7ADC-4B58-B524-ACD92103EB4D}"/>
              </a:ext>
            </a:extLst>
          </p:cNvPr>
          <p:cNvSpPr/>
          <p:nvPr/>
        </p:nvSpPr>
        <p:spPr>
          <a:xfrm rot="10799991">
            <a:off x="1054723" y="2214988"/>
            <a:ext cx="1538944" cy="79049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36;p15">
            <a:extLst>
              <a:ext uri="{FF2B5EF4-FFF2-40B4-BE49-F238E27FC236}">
                <a16:creationId xmlns:a16="http://schemas.microsoft.com/office/drawing/2014/main" id="{B82D001B-97CE-4F8F-A519-DDEF985B43C0}"/>
              </a:ext>
            </a:extLst>
          </p:cNvPr>
          <p:cNvSpPr/>
          <p:nvPr/>
        </p:nvSpPr>
        <p:spPr>
          <a:xfrm rot="10799991">
            <a:off x="3817647" y="2214988"/>
            <a:ext cx="1538944" cy="79049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upo 29">
            <a:extLst>
              <a:ext uri="{FF2B5EF4-FFF2-40B4-BE49-F238E27FC236}">
                <a16:creationId xmlns:a16="http://schemas.microsoft.com/office/drawing/2014/main" id="{21429ECC-9FDE-4D77-A0B6-330EA02F0FAF}"/>
              </a:ext>
            </a:extLst>
          </p:cNvPr>
          <p:cNvGrpSpPr/>
          <p:nvPr/>
        </p:nvGrpSpPr>
        <p:grpSpPr>
          <a:xfrm>
            <a:off x="166420" y="202018"/>
            <a:ext cx="8820696" cy="839574"/>
            <a:chOff x="166420" y="202018"/>
            <a:chExt cx="8820696" cy="839574"/>
          </a:xfrm>
        </p:grpSpPr>
        <p:pic>
          <p:nvPicPr>
            <p:cNvPr id="25" name="Imagen 30">
              <a:extLst>
                <a:ext uri="{FF2B5EF4-FFF2-40B4-BE49-F238E27FC236}">
                  <a16:creationId xmlns:a16="http://schemas.microsoft.com/office/drawing/2014/main" id="{D22610BD-2C3C-4E8A-9111-CF21EECFE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37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Imagen 31">
              <a:extLst>
                <a:ext uri="{FF2B5EF4-FFF2-40B4-BE49-F238E27FC236}">
                  <a16:creationId xmlns:a16="http://schemas.microsoft.com/office/drawing/2014/main" id="{BC9055D6-215E-4DA0-BE4F-131CF0427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20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65759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9;p16">
            <a:extLst>
              <a:ext uri="{FF2B5EF4-FFF2-40B4-BE49-F238E27FC236}">
                <a16:creationId xmlns:a16="http://schemas.microsoft.com/office/drawing/2014/main" id="{14868641-319B-4C4E-9745-67C7A0FFB6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1483" y="1139177"/>
            <a:ext cx="2813096" cy="1292102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40;p16">
            <a:extLst>
              <a:ext uri="{FF2B5EF4-FFF2-40B4-BE49-F238E27FC236}">
                <a16:creationId xmlns:a16="http://schemas.microsoft.com/office/drawing/2014/main" id="{ECABF911-A3A1-4AA5-AB8A-C88FD82D32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2696" y="2738472"/>
            <a:ext cx="2570698" cy="1068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41;p16">
            <a:extLst>
              <a:ext uri="{FF2B5EF4-FFF2-40B4-BE49-F238E27FC236}">
                <a16:creationId xmlns:a16="http://schemas.microsoft.com/office/drawing/2014/main" id="{63275CE6-6EEB-499F-B973-99BDA0F106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9923" y="1139177"/>
            <a:ext cx="2813096" cy="1292102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42;p16">
            <a:extLst>
              <a:ext uri="{FF2B5EF4-FFF2-40B4-BE49-F238E27FC236}">
                <a16:creationId xmlns:a16="http://schemas.microsoft.com/office/drawing/2014/main" id="{A39F77AD-5F22-4FC3-BD2C-27256C80C7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1127" y="2738472"/>
            <a:ext cx="2570698" cy="1068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6" name="Google Shape;343;p16">
            <a:extLst>
              <a:ext uri="{FF2B5EF4-FFF2-40B4-BE49-F238E27FC236}">
                <a16:creationId xmlns:a16="http://schemas.microsoft.com/office/drawing/2014/main" id="{73EF93DA-BF55-44D2-B09A-D7AFFB2E4219}"/>
              </a:ext>
            </a:extLst>
          </p:cNvPr>
          <p:cNvGrpSpPr/>
          <p:nvPr/>
        </p:nvGrpSpPr>
        <p:grpSpPr>
          <a:xfrm>
            <a:off x="4413062" y="59021"/>
            <a:ext cx="310713" cy="4964442"/>
            <a:chOff x="4413062" y="59021"/>
            <a:chExt cx="310713" cy="4964442"/>
          </a:xfrm>
        </p:grpSpPr>
        <p:grpSp>
          <p:nvGrpSpPr>
            <p:cNvPr id="7" name="Google Shape;344;p16">
              <a:extLst>
                <a:ext uri="{FF2B5EF4-FFF2-40B4-BE49-F238E27FC236}">
                  <a16:creationId xmlns:a16="http://schemas.microsoft.com/office/drawing/2014/main" id="{CAEE598B-F85E-463A-B350-B0796479124E}"/>
                </a:ext>
              </a:extLst>
            </p:cNvPr>
            <p:cNvGrpSpPr/>
            <p:nvPr/>
          </p:nvGrpSpPr>
          <p:grpSpPr>
            <a:xfrm>
              <a:off x="4413062" y="59021"/>
              <a:ext cx="296933" cy="2449949"/>
              <a:chOff x="4413062" y="59021"/>
              <a:chExt cx="296933" cy="2449949"/>
            </a:xfrm>
          </p:grpSpPr>
          <p:sp>
            <p:nvSpPr>
              <p:cNvPr id="8" name="Google Shape;345;p16">
                <a:extLst>
                  <a:ext uri="{FF2B5EF4-FFF2-40B4-BE49-F238E27FC236}">
                    <a16:creationId xmlns:a16="http://schemas.microsoft.com/office/drawing/2014/main" id="{7B9E1C4B-0712-4880-AB42-5DDF08429773}"/>
                  </a:ext>
                </a:extLst>
              </p:cNvPr>
              <p:cNvSpPr/>
              <p:nvPr/>
            </p:nvSpPr>
            <p:spPr>
              <a:xfrm rot="2554899">
                <a:off x="4438279" y="1002472"/>
                <a:ext cx="239069" cy="168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87"/>
                  <a:gd name="f4" fmla="val 2461"/>
                  <a:gd name="f5" fmla="val 2215"/>
                  <a:gd name="f6" fmla="val 2132"/>
                  <a:gd name="f7" fmla="val 2049"/>
                  <a:gd name="f8" fmla="val 36"/>
                  <a:gd name="f9" fmla="val 1996"/>
                  <a:gd name="f10" fmla="val 118"/>
                  <a:gd name="f11" fmla="val 1839"/>
                  <a:gd name="f12" fmla="val 359"/>
                  <a:gd name="f13" fmla="val 1755"/>
                  <a:gd name="f14" fmla="val 635"/>
                  <a:gd name="f15" fmla="val 1707"/>
                  <a:gd name="f16" fmla="val 912"/>
                  <a:gd name="f17" fmla="val 1226"/>
                  <a:gd name="f18" fmla="val 924"/>
                  <a:gd name="f19" fmla="val 733"/>
                  <a:gd name="f20" fmla="val 936"/>
                  <a:gd name="f21" fmla="val 253"/>
                  <a:gd name="f22" fmla="val 960"/>
                  <a:gd name="f23" fmla="val 972"/>
                  <a:gd name="f24" fmla="val 1345"/>
                  <a:gd name="f25" fmla="val 1357"/>
                  <a:gd name="f26" fmla="val 721"/>
                  <a:gd name="f27" fmla="val 1369"/>
                  <a:gd name="f28" fmla="val 1202"/>
                  <a:gd name="f29" fmla="val 1393"/>
                  <a:gd name="f30" fmla="val 1683"/>
                  <a:gd name="f31" fmla="val 1405"/>
                  <a:gd name="f32" fmla="val 1695"/>
                  <a:gd name="f33" fmla="val 1741"/>
                  <a:gd name="f34" fmla="val 1767"/>
                  <a:gd name="f35" fmla="val 2090"/>
                  <a:gd name="f36" fmla="val 1900"/>
                  <a:gd name="f37" fmla="val 2390"/>
                  <a:gd name="f38" fmla="val 1922"/>
                  <a:gd name="f39" fmla="val 2440"/>
                  <a:gd name="f40" fmla="val 1966"/>
                  <a:gd name="f41" fmla="val 2460"/>
                  <a:gd name="f42" fmla="val 2012"/>
                  <a:gd name="f43" fmla="val 2091"/>
                  <a:gd name="f44" fmla="val 2176"/>
                  <a:gd name="f45" fmla="val 2401"/>
                  <a:gd name="f46" fmla="val 2318"/>
                  <a:gd name="f47" fmla="val 2164"/>
                  <a:gd name="f48" fmla="val 2018"/>
                  <a:gd name="f49" fmla="val 2152"/>
                  <a:gd name="f50" fmla="val 1705"/>
                  <a:gd name="f51" fmla="val 2188"/>
                  <a:gd name="f52" fmla="val 2513"/>
                  <a:gd name="f53" fmla="val 2837"/>
                  <a:gd name="f54" fmla="val 1417"/>
                  <a:gd name="f55" fmla="val 3162"/>
                  <a:gd name="f56" fmla="val 3486"/>
                  <a:gd name="f57" fmla="val 900"/>
                  <a:gd name="f58" fmla="val 2873"/>
                  <a:gd name="f59" fmla="val 2585"/>
                  <a:gd name="f60" fmla="val 2296"/>
                  <a:gd name="f61" fmla="val 2344"/>
                  <a:gd name="f62" fmla="val 707"/>
                  <a:gd name="f63" fmla="val 2416"/>
                  <a:gd name="f64" fmla="val 527"/>
                  <a:gd name="f65" fmla="val 2477"/>
                  <a:gd name="f66" fmla="val 323"/>
                  <a:gd name="f67" fmla="val 2532"/>
                  <a:gd name="f68" fmla="val 133"/>
                  <a:gd name="f69" fmla="val 2374"/>
                  <a:gd name="f70" fmla="*/ f0 1 3487"/>
                  <a:gd name="f71" fmla="*/ f1 1 2461"/>
                  <a:gd name="f72" fmla="val f2"/>
                  <a:gd name="f73" fmla="val f3"/>
                  <a:gd name="f74" fmla="val f4"/>
                  <a:gd name="f75" fmla="+- f74 0 f72"/>
                  <a:gd name="f76" fmla="+- f73 0 f72"/>
                  <a:gd name="f77" fmla="*/ f76 1 3487"/>
                  <a:gd name="f78" fmla="*/ f75 1 2461"/>
                  <a:gd name="f79" fmla="*/ f72 1 f77"/>
                  <a:gd name="f80" fmla="*/ f73 1 f77"/>
                  <a:gd name="f81" fmla="*/ f72 1 f78"/>
                  <a:gd name="f82" fmla="*/ f74 1 f78"/>
                  <a:gd name="f83" fmla="*/ f79 f70 1"/>
                  <a:gd name="f84" fmla="*/ f80 f70 1"/>
                  <a:gd name="f85" fmla="*/ f82 f71 1"/>
                  <a:gd name="f86" fmla="*/ f81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3487" h="246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" y="f23"/>
                      <a:pt x="f2" y="f24"/>
                      <a:pt x="f21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31"/>
                    </a:cubicBezTo>
                    <a:cubicBezTo>
                      <a:pt x="f52" y="f31"/>
                      <a:pt x="f53" y="f54"/>
                      <a:pt x="f55" y="f54"/>
                    </a:cubicBezTo>
                    <a:cubicBezTo>
                      <a:pt x="f56" y="f31"/>
                      <a:pt x="f56" y="f57"/>
                      <a:pt x="f55" y="f57"/>
                    </a:cubicBezTo>
                    <a:cubicBezTo>
                      <a:pt x="f58" y="f57"/>
                      <a:pt x="f59" y="f57"/>
                      <a:pt x="f60" y="f16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346;p16">
                <a:extLst>
                  <a:ext uri="{FF2B5EF4-FFF2-40B4-BE49-F238E27FC236}">
                    <a16:creationId xmlns:a16="http://schemas.microsoft.com/office/drawing/2014/main" id="{7ED5F9A6-B9BD-4726-9FBE-6A3A1DBE10FB}"/>
                  </a:ext>
                </a:extLst>
              </p:cNvPr>
              <p:cNvSpPr/>
              <p:nvPr/>
            </p:nvSpPr>
            <p:spPr>
              <a:xfrm rot="2554899">
                <a:off x="4437196" y="729416"/>
                <a:ext cx="264846" cy="1353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3"/>
                  <a:gd name="f4" fmla="val 1974"/>
                  <a:gd name="f5" fmla="val 1881"/>
                  <a:gd name="f6" fmla="val 1815"/>
                  <a:gd name="f7" fmla="val 1746"/>
                  <a:gd name="f8" fmla="val 26"/>
                  <a:gd name="f9" fmla="val 1683"/>
                  <a:gd name="f10" fmla="val 86"/>
                  <a:gd name="f11" fmla="val 1563"/>
                  <a:gd name="f12" fmla="val 194"/>
                  <a:gd name="f13" fmla="val 1491"/>
                  <a:gd name="f14" fmla="val 339"/>
                  <a:gd name="f15" fmla="val 1443"/>
                  <a:gd name="f16" fmla="val 483"/>
                  <a:gd name="f17" fmla="val 1046"/>
                  <a:gd name="f18" fmla="val 459"/>
                  <a:gd name="f19" fmla="val 661"/>
                  <a:gd name="f20" fmla="val 423"/>
                  <a:gd name="f21" fmla="val 265"/>
                  <a:gd name="f22" fmla="val 411"/>
                  <a:gd name="f23" fmla="val 60"/>
                  <a:gd name="f24" fmla="val 747"/>
                  <a:gd name="f25" fmla="val 216"/>
                  <a:gd name="f26" fmla="val 783"/>
                  <a:gd name="f27" fmla="val 601"/>
                  <a:gd name="f28" fmla="val 843"/>
                  <a:gd name="f29" fmla="val 974"/>
                  <a:gd name="f30" fmla="val 892"/>
                  <a:gd name="f31" fmla="val 1358"/>
                  <a:gd name="f32" fmla="val 928"/>
                  <a:gd name="f33" fmla="val 988"/>
                  <a:gd name="f34" fmla="val 1346"/>
                  <a:gd name="f35" fmla="val 1036"/>
                  <a:gd name="f36" fmla="val 1084"/>
                  <a:gd name="f37" fmla="val 1336"/>
                  <a:gd name="f38" fmla="val 1370"/>
                  <a:gd name="f39" fmla="val 1685"/>
                  <a:gd name="f40" fmla="val 1587"/>
                  <a:gd name="f41" fmla="val 1841"/>
                  <a:gd name="f42" fmla="val 1853"/>
                  <a:gd name="f43" fmla="val 1626"/>
                  <a:gd name="f44" fmla="val 1936"/>
                  <a:gd name="f45" fmla="val 1700"/>
                  <a:gd name="f46" fmla="val 1973"/>
                  <a:gd name="f47" fmla="val 1771"/>
                  <a:gd name="f48" fmla="val 1875"/>
                  <a:gd name="f49" fmla="val 1971"/>
                  <a:gd name="f50" fmla="val 1893"/>
                  <a:gd name="f51" fmla="val 1935"/>
                  <a:gd name="f52" fmla="val 1757"/>
                  <a:gd name="f53" fmla="val 1745"/>
                  <a:gd name="f54" fmla="val 1923"/>
                  <a:gd name="f55" fmla="val 1733"/>
                  <a:gd name="f56" fmla="val 2008"/>
                  <a:gd name="f57" fmla="val 1565"/>
                  <a:gd name="f58" fmla="val 1947"/>
                  <a:gd name="f59" fmla="val 1372"/>
                  <a:gd name="f60" fmla="val 1960"/>
                  <a:gd name="f61" fmla="val 1180"/>
                  <a:gd name="f62" fmla="val 1120"/>
                  <a:gd name="f63" fmla="val 1972"/>
                  <a:gd name="f64" fmla="val 1060"/>
                  <a:gd name="f65" fmla="val 1984"/>
                  <a:gd name="f66" fmla="val 1000"/>
                  <a:gd name="f67" fmla="val 2452"/>
                  <a:gd name="f68" fmla="val 2921"/>
                  <a:gd name="f69" fmla="val 1108"/>
                  <a:gd name="f70" fmla="val 3390"/>
                  <a:gd name="f71" fmla="val 3409"/>
                  <a:gd name="f72" fmla="val 1183"/>
                  <a:gd name="f73" fmla="val 3428"/>
                  <a:gd name="f74" fmla="val 1184"/>
                  <a:gd name="f75" fmla="val 3446"/>
                  <a:gd name="f76" fmla="val 3806"/>
                  <a:gd name="f77" fmla="val 638"/>
                  <a:gd name="f78" fmla="val 3462"/>
                  <a:gd name="f79" fmla="val 627"/>
                  <a:gd name="f80" fmla="val 3017"/>
                  <a:gd name="f81" fmla="val 603"/>
                  <a:gd name="f82" fmla="val 2573"/>
                  <a:gd name="f83" fmla="val 579"/>
                  <a:gd name="f84" fmla="val 2128"/>
                  <a:gd name="f85" fmla="val 543"/>
                  <a:gd name="f86" fmla="val 2140"/>
                  <a:gd name="f87" fmla="val 2152"/>
                  <a:gd name="f88" fmla="val 2164"/>
                  <a:gd name="f89" fmla="val 375"/>
                  <a:gd name="f90" fmla="val 2199"/>
                  <a:gd name="f91" fmla="val 175"/>
                  <a:gd name="f92" fmla="val 2051"/>
                  <a:gd name="f93" fmla="*/ f0 1 3863"/>
                  <a:gd name="f94" fmla="*/ f1 1 1974"/>
                  <a:gd name="f95" fmla="val f2"/>
                  <a:gd name="f96" fmla="val f3"/>
                  <a:gd name="f97" fmla="val f4"/>
                  <a:gd name="f98" fmla="+- f97 0 f95"/>
                  <a:gd name="f99" fmla="+- f96 0 f95"/>
                  <a:gd name="f100" fmla="*/ f99 1 3863"/>
                  <a:gd name="f101" fmla="*/ f98 1 1974"/>
                  <a:gd name="f102" fmla="*/ f95 1 f100"/>
                  <a:gd name="f103" fmla="*/ f96 1 f100"/>
                  <a:gd name="f104" fmla="*/ f95 1 f101"/>
                  <a:gd name="f105" fmla="*/ f97 1 f101"/>
                  <a:gd name="f106" fmla="*/ f102 f93 1"/>
                  <a:gd name="f107" fmla="*/ f103 f93 1"/>
                  <a:gd name="f108" fmla="*/ f105 f94 1"/>
                  <a:gd name="f109" fmla="*/ f104 f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6" t="f109" r="f107" b="f108"/>
                <a:pathLst>
                  <a:path w="3863" h="197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2"/>
                      <a:pt x="f2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4" y="f36"/>
                    </a:cubicBezTo>
                    <a:cubicBezTo>
                      <a:pt x="f34" y="f37"/>
                      <a:pt x="f38" y="f39"/>
                      <a:pt x="f40" y="f41"/>
                    </a:cubicBezTo>
                    <a:lnTo>
                      <a:pt x="f40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1" y="f53"/>
                      <a:pt x="f51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0" y="f62"/>
                      <a:pt x="f63" y="f64"/>
                      <a:pt x="f65" y="f66"/>
                    </a:cubicBezTo>
                    <a:cubicBezTo>
                      <a:pt x="f67" y="f64"/>
                      <a:pt x="f68" y="f69"/>
                      <a:pt x="f70" y="f61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3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16"/>
                      <a:pt x="f87" y="f20"/>
                      <a:pt x="f88" y="f89"/>
                    </a:cubicBezTo>
                    <a:cubicBezTo>
                      <a:pt x="f90" y="f91"/>
                      <a:pt x="f92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347;p16">
                <a:extLst>
                  <a:ext uri="{FF2B5EF4-FFF2-40B4-BE49-F238E27FC236}">
                    <a16:creationId xmlns:a16="http://schemas.microsoft.com/office/drawing/2014/main" id="{01528FCF-F195-47E8-9493-C6976CE8AB16}"/>
                  </a:ext>
                </a:extLst>
              </p:cNvPr>
              <p:cNvSpPr/>
              <p:nvPr/>
            </p:nvSpPr>
            <p:spPr>
              <a:xfrm rot="2554899">
                <a:off x="4438279" y="1002472"/>
                <a:ext cx="239069" cy="168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87"/>
                  <a:gd name="f4" fmla="val 2461"/>
                  <a:gd name="f5" fmla="val 2215"/>
                  <a:gd name="f6" fmla="val 2132"/>
                  <a:gd name="f7" fmla="val 2049"/>
                  <a:gd name="f8" fmla="val 36"/>
                  <a:gd name="f9" fmla="val 1996"/>
                  <a:gd name="f10" fmla="val 118"/>
                  <a:gd name="f11" fmla="val 1839"/>
                  <a:gd name="f12" fmla="val 359"/>
                  <a:gd name="f13" fmla="val 1755"/>
                  <a:gd name="f14" fmla="val 635"/>
                  <a:gd name="f15" fmla="val 1707"/>
                  <a:gd name="f16" fmla="val 912"/>
                  <a:gd name="f17" fmla="val 1226"/>
                  <a:gd name="f18" fmla="val 924"/>
                  <a:gd name="f19" fmla="val 733"/>
                  <a:gd name="f20" fmla="val 936"/>
                  <a:gd name="f21" fmla="val 253"/>
                  <a:gd name="f22" fmla="val 960"/>
                  <a:gd name="f23" fmla="val 972"/>
                  <a:gd name="f24" fmla="val 1345"/>
                  <a:gd name="f25" fmla="val 1357"/>
                  <a:gd name="f26" fmla="val 721"/>
                  <a:gd name="f27" fmla="val 1369"/>
                  <a:gd name="f28" fmla="val 1202"/>
                  <a:gd name="f29" fmla="val 1393"/>
                  <a:gd name="f30" fmla="val 1683"/>
                  <a:gd name="f31" fmla="val 1405"/>
                  <a:gd name="f32" fmla="val 1695"/>
                  <a:gd name="f33" fmla="val 1741"/>
                  <a:gd name="f34" fmla="val 1767"/>
                  <a:gd name="f35" fmla="val 2090"/>
                  <a:gd name="f36" fmla="val 1900"/>
                  <a:gd name="f37" fmla="val 2390"/>
                  <a:gd name="f38" fmla="val 1922"/>
                  <a:gd name="f39" fmla="val 2440"/>
                  <a:gd name="f40" fmla="val 1966"/>
                  <a:gd name="f41" fmla="val 2460"/>
                  <a:gd name="f42" fmla="val 2012"/>
                  <a:gd name="f43" fmla="val 2091"/>
                  <a:gd name="f44" fmla="val 2176"/>
                  <a:gd name="f45" fmla="val 2401"/>
                  <a:gd name="f46" fmla="val 2318"/>
                  <a:gd name="f47" fmla="val 2164"/>
                  <a:gd name="f48" fmla="val 2018"/>
                  <a:gd name="f49" fmla="val 2152"/>
                  <a:gd name="f50" fmla="val 1705"/>
                  <a:gd name="f51" fmla="val 2188"/>
                  <a:gd name="f52" fmla="val 2513"/>
                  <a:gd name="f53" fmla="val 2837"/>
                  <a:gd name="f54" fmla="val 1417"/>
                  <a:gd name="f55" fmla="val 3162"/>
                  <a:gd name="f56" fmla="val 3486"/>
                  <a:gd name="f57" fmla="val 900"/>
                  <a:gd name="f58" fmla="val 2873"/>
                  <a:gd name="f59" fmla="val 2585"/>
                  <a:gd name="f60" fmla="val 2296"/>
                  <a:gd name="f61" fmla="val 2344"/>
                  <a:gd name="f62" fmla="val 707"/>
                  <a:gd name="f63" fmla="val 2416"/>
                  <a:gd name="f64" fmla="val 527"/>
                  <a:gd name="f65" fmla="val 2477"/>
                  <a:gd name="f66" fmla="val 323"/>
                  <a:gd name="f67" fmla="val 2532"/>
                  <a:gd name="f68" fmla="val 133"/>
                  <a:gd name="f69" fmla="val 2374"/>
                  <a:gd name="f70" fmla="*/ f0 1 3487"/>
                  <a:gd name="f71" fmla="*/ f1 1 2461"/>
                  <a:gd name="f72" fmla="val f2"/>
                  <a:gd name="f73" fmla="val f3"/>
                  <a:gd name="f74" fmla="val f4"/>
                  <a:gd name="f75" fmla="+- f74 0 f72"/>
                  <a:gd name="f76" fmla="+- f73 0 f72"/>
                  <a:gd name="f77" fmla="*/ f76 1 3487"/>
                  <a:gd name="f78" fmla="*/ f75 1 2461"/>
                  <a:gd name="f79" fmla="*/ f72 1 f77"/>
                  <a:gd name="f80" fmla="*/ f73 1 f77"/>
                  <a:gd name="f81" fmla="*/ f72 1 f78"/>
                  <a:gd name="f82" fmla="*/ f74 1 f78"/>
                  <a:gd name="f83" fmla="*/ f79 f70 1"/>
                  <a:gd name="f84" fmla="*/ f80 f70 1"/>
                  <a:gd name="f85" fmla="*/ f82 f71 1"/>
                  <a:gd name="f86" fmla="*/ f81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3487" h="246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" y="f23"/>
                      <a:pt x="f2" y="f24"/>
                      <a:pt x="f21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31"/>
                    </a:cubicBezTo>
                    <a:cubicBezTo>
                      <a:pt x="f52" y="f31"/>
                      <a:pt x="f53" y="f54"/>
                      <a:pt x="f55" y="f54"/>
                    </a:cubicBezTo>
                    <a:cubicBezTo>
                      <a:pt x="f56" y="f31"/>
                      <a:pt x="f56" y="f57"/>
                      <a:pt x="f55" y="f57"/>
                    </a:cubicBezTo>
                    <a:cubicBezTo>
                      <a:pt x="f58" y="f57"/>
                      <a:pt x="f59" y="f57"/>
                      <a:pt x="f60" y="f16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348;p16">
                <a:extLst>
                  <a:ext uri="{FF2B5EF4-FFF2-40B4-BE49-F238E27FC236}">
                    <a16:creationId xmlns:a16="http://schemas.microsoft.com/office/drawing/2014/main" id="{FB714538-3350-4639-A564-5B3811C28483}"/>
                  </a:ext>
                </a:extLst>
              </p:cNvPr>
              <p:cNvSpPr/>
              <p:nvPr/>
            </p:nvSpPr>
            <p:spPr>
              <a:xfrm rot="2554899">
                <a:off x="4436702" y="1618623"/>
                <a:ext cx="256416" cy="1912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740"/>
                  <a:gd name="f4" fmla="val 2790"/>
                  <a:gd name="f5" fmla="val 1666"/>
                  <a:gd name="f6" fmla="val 1"/>
                  <a:gd name="f7" fmla="val 1534"/>
                  <a:gd name="f8" fmla="val 1401"/>
                  <a:gd name="f9" fmla="val 88"/>
                  <a:gd name="f10" fmla="val 1395"/>
                  <a:gd name="f11" fmla="val 262"/>
                  <a:gd name="f12" fmla="val 1383"/>
                  <a:gd name="f13" fmla="val 370"/>
                  <a:gd name="f14" fmla="val 478"/>
                  <a:gd name="f15" fmla="val 587"/>
                  <a:gd name="f16" fmla="val 987"/>
                  <a:gd name="f17" fmla="val 599"/>
                  <a:gd name="f18" fmla="val 590"/>
                  <a:gd name="f19" fmla="val 623"/>
                  <a:gd name="f20" fmla="val 217"/>
                  <a:gd name="f21" fmla="val 683"/>
                  <a:gd name="f22" fmla="val 707"/>
                  <a:gd name="f23" fmla="val 983"/>
                  <a:gd name="f24" fmla="val 1007"/>
                  <a:gd name="f25" fmla="val 1055"/>
                  <a:gd name="f26" fmla="val 1079"/>
                  <a:gd name="f27" fmla="val 1091"/>
                  <a:gd name="f28" fmla="val 1596"/>
                  <a:gd name="f29" fmla="val 1431"/>
                  <a:gd name="f30" fmla="val 2089"/>
                  <a:gd name="f31" fmla="val 1455"/>
                  <a:gd name="f32" fmla="val 2582"/>
                  <a:gd name="f33" fmla="val 1461"/>
                  <a:gd name="f34" fmla="val 2720"/>
                  <a:gd name="f35" fmla="val 1564"/>
                  <a:gd name="f36" fmla="val 2789"/>
                  <a:gd name="f37" fmla="val 1768"/>
                  <a:gd name="f38" fmla="val 1870"/>
                  <a:gd name="f39" fmla="val 1876"/>
                  <a:gd name="f40" fmla="val 1900"/>
                  <a:gd name="f41" fmla="val 2101"/>
                  <a:gd name="f42" fmla="val 1936"/>
                  <a:gd name="f43" fmla="val 1948"/>
                  <a:gd name="f44" fmla="val 1103"/>
                  <a:gd name="f45" fmla="val 2441"/>
                  <a:gd name="f46" fmla="val 2934"/>
                  <a:gd name="f47" fmla="val 3415"/>
                  <a:gd name="f48" fmla="val 3419"/>
                  <a:gd name="f49" fmla="val 1092"/>
                  <a:gd name="f50" fmla="val 3422"/>
                  <a:gd name="f51" fmla="val 3426"/>
                  <a:gd name="f52" fmla="val 3739"/>
                  <a:gd name="f53" fmla="val 3736"/>
                  <a:gd name="f54" fmla="val 1930"/>
                  <a:gd name="f55" fmla="val 1798"/>
                  <a:gd name="f56" fmla="*/ f0 1 3740"/>
                  <a:gd name="f57" fmla="*/ f1 1 2790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3740"/>
                  <a:gd name="f64" fmla="*/ f61 1 2790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3740" h="279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6" y="f22"/>
                      <a:pt x="f6" y="f23"/>
                      <a:pt x="f20" y="f24"/>
                    </a:cubicBezTo>
                    <a:cubicBezTo>
                      <a:pt x="f18" y="f25"/>
                      <a:pt x="f16" y="f26"/>
                      <a:pt x="f12" y="f27"/>
                    </a:cubicBezTo>
                    <a:cubicBezTo>
                      <a:pt x="f10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5" y="f36"/>
                    </a:cubicBezTo>
                    <a:cubicBezTo>
                      <a:pt x="f37" y="f36"/>
                      <a:pt x="f38" y="f34"/>
                      <a:pt x="f39" y="f32"/>
                    </a:cubicBezTo>
                    <a:cubicBezTo>
                      <a:pt x="f40" y="f41"/>
                      <a:pt x="f42" y="f28"/>
                      <a:pt x="f43" y="f44"/>
                    </a:cubicBezTo>
                    <a:cubicBezTo>
                      <a:pt x="f45" y="f44"/>
                      <a:pt x="f46" y="f27"/>
                      <a:pt x="f47" y="f27"/>
                    </a:cubicBezTo>
                    <a:cubicBezTo>
                      <a:pt x="f48" y="f49"/>
                      <a:pt x="f50" y="f49"/>
                      <a:pt x="f51" y="f49"/>
                    </a:cubicBezTo>
                    <a:cubicBezTo>
                      <a:pt x="f52" y="f49"/>
                      <a:pt x="f53" y="f15"/>
                      <a:pt x="f47" y="f15"/>
                    </a:cubicBezTo>
                    <a:lnTo>
                      <a:pt x="f43" y="f15"/>
                    </a:lnTo>
                    <a:cubicBezTo>
                      <a:pt x="f43" y="f14"/>
                      <a:pt x="f43" y="f13"/>
                      <a:pt x="f42" y="f11"/>
                    </a:cubicBezTo>
                    <a:cubicBezTo>
                      <a:pt x="f54" y="f9"/>
                      <a:pt x="f55" y="f6"/>
                      <a:pt x="f5" y="f6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349;p16">
                <a:extLst>
                  <a:ext uri="{FF2B5EF4-FFF2-40B4-BE49-F238E27FC236}">
                    <a16:creationId xmlns:a16="http://schemas.microsoft.com/office/drawing/2014/main" id="{C557A745-3384-45AD-8666-379ADAC29A45}"/>
                  </a:ext>
                </a:extLst>
              </p:cNvPr>
              <p:cNvSpPr/>
              <p:nvPr/>
            </p:nvSpPr>
            <p:spPr>
              <a:xfrm rot="18590922">
                <a:off x="4460583" y="2309156"/>
                <a:ext cx="264636" cy="1349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0"/>
                  <a:gd name="f4" fmla="val 1969"/>
                  <a:gd name="f5" fmla="val 1879"/>
                  <a:gd name="f6" fmla="val 1814"/>
                  <a:gd name="f7" fmla="val 1746"/>
                  <a:gd name="f8" fmla="val 25"/>
                  <a:gd name="f9" fmla="val 1683"/>
                  <a:gd name="f10" fmla="val 81"/>
                  <a:gd name="f11" fmla="val 1563"/>
                  <a:gd name="f12" fmla="val 189"/>
                  <a:gd name="f13" fmla="val 1491"/>
                  <a:gd name="f14" fmla="val 333"/>
                  <a:gd name="f15" fmla="val 1443"/>
                  <a:gd name="f16" fmla="val 478"/>
                  <a:gd name="f17" fmla="val 1046"/>
                  <a:gd name="f18" fmla="val 454"/>
                  <a:gd name="f19" fmla="val 661"/>
                  <a:gd name="f20" fmla="val 430"/>
                  <a:gd name="f21" fmla="val 265"/>
                  <a:gd name="f22" fmla="val 405"/>
                  <a:gd name="f23" fmla="val 60"/>
                  <a:gd name="f24" fmla="val 754"/>
                  <a:gd name="f25" fmla="val 216"/>
                  <a:gd name="f26" fmla="val 778"/>
                  <a:gd name="f27" fmla="val 601"/>
                  <a:gd name="f28" fmla="val 838"/>
                  <a:gd name="f29" fmla="val 974"/>
                  <a:gd name="f30" fmla="val 886"/>
                  <a:gd name="f31" fmla="val 1358"/>
                  <a:gd name="f32" fmla="val 934"/>
                  <a:gd name="f33" fmla="val 983"/>
                  <a:gd name="f34" fmla="val 1346"/>
                  <a:gd name="f35" fmla="val 1031"/>
                  <a:gd name="f36" fmla="val 1079"/>
                  <a:gd name="f37" fmla="val 1331"/>
                  <a:gd name="f38" fmla="val 1370"/>
                  <a:gd name="f39" fmla="val 1692"/>
                  <a:gd name="f40" fmla="val 1587"/>
                  <a:gd name="f41" fmla="val 1836"/>
                  <a:gd name="f42" fmla="val 1848"/>
                  <a:gd name="f43" fmla="val 1626"/>
                  <a:gd name="f44" fmla="val 1931"/>
                  <a:gd name="f45" fmla="val 1700"/>
                  <a:gd name="f46" fmla="val 1968"/>
                  <a:gd name="f47" fmla="val 1771"/>
                  <a:gd name="f48" fmla="val 1875"/>
                  <a:gd name="f49" fmla="val 1971"/>
                  <a:gd name="f50" fmla="val 1888"/>
                  <a:gd name="f51" fmla="val 1935"/>
                  <a:gd name="f52" fmla="val 1752"/>
                  <a:gd name="f53" fmla="val 1740"/>
                  <a:gd name="f54" fmla="val 1923"/>
                  <a:gd name="f55" fmla="val 1728"/>
                  <a:gd name="f56" fmla="val 2008"/>
                  <a:gd name="f57" fmla="val 1560"/>
                  <a:gd name="f58" fmla="val 1947"/>
                  <a:gd name="f59" fmla="val 1379"/>
                  <a:gd name="f60" fmla="val 1960"/>
                  <a:gd name="f61" fmla="val 1175"/>
                  <a:gd name="f62" fmla="val 1115"/>
                  <a:gd name="f63" fmla="val 1972"/>
                  <a:gd name="f64" fmla="val 1055"/>
                  <a:gd name="f65" fmla="val 1984"/>
                  <a:gd name="f66" fmla="val 1007"/>
                  <a:gd name="f67" fmla="val 2452"/>
                  <a:gd name="f68" fmla="val 2921"/>
                  <a:gd name="f69" fmla="val 1103"/>
                  <a:gd name="f70" fmla="val 3390"/>
                  <a:gd name="f71" fmla="val 3413"/>
                  <a:gd name="f72" fmla="val 1179"/>
                  <a:gd name="f73" fmla="val 3434"/>
                  <a:gd name="f74" fmla="val 1181"/>
                  <a:gd name="f75" fmla="val 3455"/>
                  <a:gd name="f76" fmla="val 3807"/>
                  <a:gd name="f77" fmla="val 633"/>
                  <a:gd name="f78" fmla="val 3462"/>
                  <a:gd name="f79" fmla="val 622"/>
                  <a:gd name="f80" fmla="val 3017"/>
                  <a:gd name="f81" fmla="val 610"/>
                  <a:gd name="f82" fmla="val 2573"/>
                  <a:gd name="f83" fmla="val 574"/>
                  <a:gd name="f84" fmla="val 2128"/>
                  <a:gd name="f85" fmla="val 538"/>
                  <a:gd name="f86" fmla="val 2140"/>
                  <a:gd name="f87" fmla="val 2152"/>
                  <a:gd name="f88" fmla="val 2164"/>
                  <a:gd name="f89" fmla="val 369"/>
                  <a:gd name="f90" fmla="val 2199"/>
                  <a:gd name="f91" fmla="val 169"/>
                  <a:gd name="f92" fmla="val 2050"/>
                  <a:gd name="f93" fmla="*/ f0 1 3860"/>
                  <a:gd name="f94" fmla="*/ f1 1 1969"/>
                  <a:gd name="f95" fmla="val f2"/>
                  <a:gd name="f96" fmla="val f3"/>
                  <a:gd name="f97" fmla="val f4"/>
                  <a:gd name="f98" fmla="+- f97 0 f95"/>
                  <a:gd name="f99" fmla="+- f96 0 f95"/>
                  <a:gd name="f100" fmla="*/ f99 1 3860"/>
                  <a:gd name="f101" fmla="*/ f98 1 1969"/>
                  <a:gd name="f102" fmla="*/ f95 1 f100"/>
                  <a:gd name="f103" fmla="*/ f96 1 f100"/>
                  <a:gd name="f104" fmla="*/ f95 1 f101"/>
                  <a:gd name="f105" fmla="*/ f97 1 f101"/>
                  <a:gd name="f106" fmla="*/ f102 f93 1"/>
                  <a:gd name="f107" fmla="*/ f103 f93 1"/>
                  <a:gd name="f108" fmla="*/ f105 f94 1"/>
                  <a:gd name="f109" fmla="*/ f104 f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6" t="f109" r="f107" b="f108"/>
                <a:pathLst>
                  <a:path w="3860" h="196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2"/>
                      <a:pt x="f2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4" y="f36"/>
                    </a:cubicBezTo>
                    <a:cubicBezTo>
                      <a:pt x="f34" y="f37"/>
                      <a:pt x="f38" y="f39"/>
                      <a:pt x="f40" y="f41"/>
                    </a:cubicBezTo>
                    <a:lnTo>
                      <a:pt x="f40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1" y="f52"/>
                      <a:pt x="f51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0" y="f62"/>
                      <a:pt x="f63" y="f64"/>
                      <a:pt x="f65" y="f66"/>
                    </a:cubicBezTo>
                    <a:cubicBezTo>
                      <a:pt x="f67" y="f64"/>
                      <a:pt x="f68" y="f69"/>
                      <a:pt x="f70" y="f61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3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16"/>
                      <a:pt x="f87" y="f20"/>
                      <a:pt x="f88" y="f89"/>
                    </a:cubicBezTo>
                    <a:cubicBezTo>
                      <a:pt x="f90" y="f91"/>
                      <a:pt x="f92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350;p16">
                <a:extLst>
                  <a:ext uri="{FF2B5EF4-FFF2-40B4-BE49-F238E27FC236}">
                    <a16:creationId xmlns:a16="http://schemas.microsoft.com/office/drawing/2014/main" id="{036360E2-46E0-42A2-B800-C73CE34249CE}"/>
                  </a:ext>
                </a:extLst>
              </p:cNvPr>
              <p:cNvSpPr/>
              <p:nvPr/>
            </p:nvSpPr>
            <p:spPr>
              <a:xfrm rot="2554899">
                <a:off x="4436702" y="1618623"/>
                <a:ext cx="256416" cy="1912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740"/>
                  <a:gd name="f4" fmla="val 2790"/>
                  <a:gd name="f5" fmla="val 1666"/>
                  <a:gd name="f6" fmla="val 1"/>
                  <a:gd name="f7" fmla="val 1534"/>
                  <a:gd name="f8" fmla="val 1401"/>
                  <a:gd name="f9" fmla="val 88"/>
                  <a:gd name="f10" fmla="val 1395"/>
                  <a:gd name="f11" fmla="val 262"/>
                  <a:gd name="f12" fmla="val 1383"/>
                  <a:gd name="f13" fmla="val 370"/>
                  <a:gd name="f14" fmla="val 478"/>
                  <a:gd name="f15" fmla="val 587"/>
                  <a:gd name="f16" fmla="val 987"/>
                  <a:gd name="f17" fmla="val 599"/>
                  <a:gd name="f18" fmla="val 590"/>
                  <a:gd name="f19" fmla="val 623"/>
                  <a:gd name="f20" fmla="val 217"/>
                  <a:gd name="f21" fmla="val 683"/>
                  <a:gd name="f22" fmla="val 707"/>
                  <a:gd name="f23" fmla="val 983"/>
                  <a:gd name="f24" fmla="val 1007"/>
                  <a:gd name="f25" fmla="val 1055"/>
                  <a:gd name="f26" fmla="val 1079"/>
                  <a:gd name="f27" fmla="val 1091"/>
                  <a:gd name="f28" fmla="val 1596"/>
                  <a:gd name="f29" fmla="val 1431"/>
                  <a:gd name="f30" fmla="val 2089"/>
                  <a:gd name="f31" fmla="val 1455"/>
                  <a:gd name="f32" fmla="val 2582"/>
                  <a:gd name="f33" fmla="val 1461"/>
                  <a:gd name="f34" fmla="val 2720"/>
                  <a:gd name="f35" fmla="val 1564"/>
                  <a:gd name="f36" fmla="val 2789"/>
                  <a:gd name="f37" fmla="val 1768"/>
                  <a:gd name="f38" fmla="val 1870"/>
                  <a:gd name="f39" fmla="val 1876"/>
                  <a:gd name="f40" fmla="val 1900"/>
                  <a:gd name="f41" fmla="val 2101"/>
                  <a:gd name="f42" fmla="val 1936"/>
                  <a:gd name="f43" fmla="val 1948"/>
                  <a:gd name="f44" fmla="val 1103"/>
                  <a:gd name="f45" fmla="val 2441"/>
                  <a:gd name="f46" fmla="val 2934"/>
                  <a:gd name="f47" fmla="val 3415"/>
                  <a:gd name="f48" fmla="val 3419"/>
                  <a:gd name="f49" fmla="val 1092"/>
                  <a:gd name="f50" fmla="val 3422"/>
                  <a:gd name="f51" fmla="val 3426"/>
                  <a:gd name="f52" fmla="val 3739"/>
                  <a:gd name="f53" fmla="val 3736"/>
                  <a:gd name="f54" fmla="val 1930"/>
                  <a:gd name="f55" fmla="val 1798"/>
                  <a:gd name="f56" fmla="*/ f0 1 3740"/>
                  <a:gd name="f57" fmla="*/ f1 1 2790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3740"/>
                  <a:gd name="f64" fmla="*/ f61 1 2790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3740" h="279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6" y="f22"/>
                      <a:pt x="f6" y="f23"/>
                      <a:pt x="f20" y="f24"/>
                    </a:cubicBezTo>
                    <a:cubicBezTo>
                      <a:pt x="f18" y="f25"/>
                      <a:pt x="f16" y="f26"/>
                      <a:pt x="f12" y="f27"/>
                    </a:cubicBezTo>
                    <a:cubicBezTo>
                      <a:pt x="f10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5" y="f36"/>
                    </a:cubicBezTo>
                    <a:cubicBezTo>
                      <a:pt x="f37" y="f36"/>
                      <a:pt x="f38" y="f34"/>
                      <a:pt x="f39" y="f32"/>
                    </a:cubicBezTo>
                    <a:cubicBezTo>
                      <a:pt x="f40" y="f41"/>
                      <a:pt x="f42" y="f28"/>
                      <a:pt x="f43" y="f44"/>
                    </a:cubicBezTo>
                    <a:cubicBezTo>
                      <a:pt x="f45" y="f44"/>
                      <a:pt x="f46" y="f27"/>
                      <a:pt x="f47" y="f27"/>
                    </a:cubicBezTo>
                    <a:cubicBezTo>
                      <a:pt x="f48" y="f49"/>
                      <a:pt x="f50" y="f49"/>
                      <a:pt x="f51" y="f49"/>
                    </a:cubicBezTo>
                    <a:cubicBezTo>
                      <a:pt x="f52" y="f49"/>
                      <a:pt x="f53" y="f15"/>
                      <a:pt x="f47" y="f15"/>
                    </a:cubicBezTo>
                    <a:lnTo>
                      <a:pt x="f43" y="f15"/>
                    </a:lnTo>
                    <a:cubicBezTo>
                      <a:pt x="f43" y="f14"/>
                      <a:pt x="f43" y="f13"/>
                      <a:pt x="f42" y="f11"/>
                    </a:cubicBezTo>
                    <a:cubicBezTo>
                      <a:pt x="f54" y="f9"/>
                      <a:pt x="f55" y="f6"/>
                      <a:pt x="f5" y="f6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351;p16">
                <a:extLst>
                  <a:ext uri="{FF2B5EF4-FFF2-40B4-BE49-F238E27FC236}">
                    <a16:creationId xmlns:a16="http://schemas.microsoft.com/office/drawing/2014/main" id="{579AE2FC-DBA7-4825-A492-D3C5668D1DD2}"/>
                  </a:ext>
                </a:extLst>
              </p:cNvPr>
              <p:cNvSpPr/>
              <p:nvPr/>
            </p:nvSpPr>
            <p:spPr>
              <a:xfrm rot="2554899">
                <a:off x="4437196" y="729416"/>
                <a:ext cx="264846" cy="1353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3"/>
                  <a:gd name="f4" fmla="val 1974"/>
                  <a:gd name="f5" fmla="val 1881"/>
                  <a:gd name="f6" fmla="val 1815"/>
                  <a:gd name="f7" fmla="val 1746"/>
                  <a:gd name="f8" fmla="val 26"/>
                  <a:gd name="f9" fmla="val 1683"/>
                  <a:gd name="f10" fmla="val 86"/>
                  <a:gd name="f11" fmla="val 1563"/>
                  <a:gd name="f12" fmla="val 194"/>
                  <a:gd name="f13" fmla="val 1491"/>
                  <a:gd name="f14" fmla="val 339"/>
                  <a:gd name="f15" fmla="val 1443"/>
                  <a:gd name="f16" fmla="val 483"/>
                  <a:gd name="f17" fmla="val 1046"/>
                  <a:gd name="f18" fmla="val 459"/>
                  <a:gd name="f19" fmla="val 661"/>
                  <a:gd name="f20" fmla="val 423"/>
                  <a:gd name="f21" fmla="val 265"/>
                  <a:gd name="f22" fmla="val 411"/>
                  <a:gd name="f23" fmla="val 60"/>
                  <a:gd name="f24" fmla="val 747"/>
                  <a:gd name="f25" fmla="val 216"/>
                  <a:gd name="f26" fmla="val 783"/>
                  <a:gd name="f27" fmla="val 601"/>
                  <a:gd name="f28" fmla="val 843"/>
                  <a:gd name="f29" fmla="val 974"/>
                  <a:gd name="f30" fmla="val 892"/>
                  <a:gd name="f31" fmla="val 1358"/>
                  <a:gd name="f32" fmla="val 928"/>
                  <a:gd name="f33" fmla="val 988"/>
                  <a:gd name="f34" fmla="val 1346"/>
                  <a:gd name="f35" fmla="val 1036"/>
                  <a:gd name="f36" fmla="val 1084"/>
                  <a:gd name="f37" fmla="val 1336"/>
                  <a:gd name="f38" fmla="val 1370"/>
                  <a:gd name="f39" fmla="val 1685"/>
                  <a:gd name="f40" fmla="val 1587"/>
                  <a:gd name="f41" fmla="val 1841"/>
                  <a:gd name="f42" fmla="val 1853"/>
                  <a:gd name="f43" fmla="val 1626"/>
                  <a:gd name="f44" fmla="val 1936"/>
                  <a:gd name="f45" fmla="val 1700"/>
                  <a:gd name="f46" fmla="val 1973"/>
                  <a:gd name="f47" fmla="val 1771"/>
                  <a:gd name="f48" fmla="val 1875"/>
                  <a:gd name="f49" fmla="val 1971"/>
                  <a:gd name="f50" fmla="val 1893"/>
                  <a:gd name="f51" fmla="val 1935"/>
                  <a:gd name="f52" fmla="val 1757"/>
                  <a:gd name="f53" fmla="val 1745"/>
                  <a:gd name="f54" fmla="val 1923"/>
                  <a:gd name="f55" fmla="val 1733"/>
                  <a:gd name="f56" fmla="val 2008"/>
                  <a:gd name="f57" fmla="val 1565"/>
                  <a:gd name="f58" fmla="val 1947"/>
                  <a:gd name="f59" fmla="val 1372"/>
                  <a:gd name="f60" fmla="val 1960"/>
                  <a:gd name="f61" fmla="val 1180"/>
                  <a:gd name="f62" fmla="val 1120"/>
                  <a:gd name="f63" fmla="val 1972"/>
                  <a:gd name="f64" fmla="val 1060"/>
                  <a:gd name="f65" fmla="val 1984"/>
                  <a:gd name="f66" fmla="val 1000"/>
                  <a:gd name="f67" fmla="val 2452"/>
                  <a:gd name="f68" fmla="val 2921"/>
                  <a:gd name="f69" fmla="val 1108"/>
                  <a:gd name="f70" fmla="val 3390"/>
                  <a:gd name="f71" fmla="val 3409"/>
                  <a:gd name="f72" fmla="val 1183"/>
                  <a:gd name="f73" fmla="val 3428"/>
                  <a:gd name="f74" fmla="val 1184"/>
                  <a:gd name="f75" fmla="val 3446"/>
                  <a:gd name="f76" fmla="val 3806"/>
                  <a:gd name="f77" fmla="val 638"/>
                  <a:gd name="f78" fmla="val 3462"/>
                  <a:gd name="f79" fmla="val 627"/>
                  <a:gd name="f80" fmla="val 3017"/>
                  <a:gd name="f81" fmla="val 603"/>
                  <a:gd name="f82" fmla="val 2573"/>
                  <a:gd name="f83" fmla="val 579"/>
                  <a:gd name="f84" fmla="val 2128"/>
                  <a:gd name="f85" fmla="val 543"/>
                  <a:gd name="f86" fmla="val 2140"/>
                  <a:gd name="f87" fmla="val 2152"/>
                  <a:gd name="f88" fmla="val 2164"/>
                  <a:gd name="f89" fmla="val 375"/>
                  <a:gd name="f90" fmla="val 2199"/>
                  <a:gd name="f91" fmla="val 175"/>
                  <a:gd name="f92" fmla="val 2051"/>
                  <a:gd name="f93" fmla="*/ f0 1 3863"/>
                  <a:gd name="f94" fmla="*/ f1 1 1974"/>
                  <a:gd name="f95" fmla="val f2"/>
                  <a:gd name="f96" fmla="val f3"/>
                  <a:gd name="f97" fmla="val f4"/>
                  <a:gd name="f98" fmla="+- f97 0 f95"/>
                  <a:gd name="f99" fmla="+- f96 0 f95"/>
                  <a:gd name="f100" fmla="*/ f99 1 3863"/>
                  <a:gd name="f101" fmla="*/ f98 1 1974"/>
                  <a:gd name="f102" fmla="*/ f95 1 f100"/>
                  <a:gd name="f103" fmla="*/ f96 1 f100"/>
                  <a:gd name="f104" fmla="*/ f95 1 f101"/>
                  <a:gd name="f105" fmla="*/ f97 1 f101"/>
                  <a:gd name="f106" fmla="*/ f102 f93 1"/>
                  <a:gd name="f107" fmla="*/ f103 f93 1"/>
                  <a:gd name="f108" fmla="*/ f105 f94 1"/>
                  <a:gd name="f109" fmla="*/ f104 f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6" t="f109" r="f107" b="f108"/>
                <a:pathLst>
                  <a:path w="3863" h="197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2"/>
                      <a:pt x="f2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4" y="f36"/>
                    </a:cubicBezTo>
                    <a:cubicBezTo>
                      <a:pt x="f34" y="f37"/>
                      <a:pt x="f38" y="f39"/>
                      <a:pt x="f40" y="f41"/>
                    </a:cubicBezTo>
                    <a:lnTo>
                      <a:pt x="f40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1" y="f53"/>
                      <a:pt x="f51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0" y="f62"/>
                      <a:pt x="f63" y="f64"/>
                      <a:pt x="f65" y="f66"/>
                    </a:cubicBezTo>
                    <a:cubicBezTo>
                      <a:pt x="f67" y="f64"/>
                      <a:pt x="f68" y="f69"/>
                      <a:pt x="f70" y="f61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3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16"/>
                      <a:pt x="f87" y="f20"/>
                      <a:pt x="f88" y="f89"/>
                    </a:cubicBezTo>
                    <a:cubicBezTo>
                      <a:pt x="f90" y="f91"/>
                      <a:pt x="f92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352;p16">
                <a:extLst>
                  <a:ext uri="{FF2B5EF4-FFF2-40B4-BE49-F238E27FC236}">
                    <a16:creationId xmlns:a16="http://schemas.microsoft.com/office/drawing/2014/main" id="{E278AA01-6747-46F5-A010-366036C2E970}"/>
                  </a:ext>
                </a:extLst>
              </p:cNvPr>
              <p:cNvSpPr/>
              <p:nvPr/>
            </p:nvSpPr>
            <p:spPr>
              <a:xfrm rot="2554899">
                <a:off x="4413062" y="391666"/>
                <a:ext cx="264645" cy="1349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0"/>
                  <a:gd name="f4" fmla="val 1969"/>
                  <a:gd name="f5" fmla="val 1879"/>
                  <a:gd name="f6" fmla="val 1814"/>
                  <a:gd name="f7" fmla="val 1746"/>
                  <a:gd name="f8" fmla="val 25"/>
                  <a:gd name="f9" fmla="val 1683"/>
                  <a:gd name="f10" fmla="val 81"/>
                  <a:gd name="f11" fmla="val 1563"/>
                  <a:gd name="f12" fmla="val 189"/>
                  <a:gd name="f13" fmla="val 1491"/>
                  <a:gd name="f14" fmla="val 333"/>
                  <a:gd name="f15" fmla="val 1443"/>
                  <a:gd name="f16" fmla="val 478"/>
                  <a:gd name="f17" fmla="val 1046"/>
                  <a:gd name="f18" fmla="val 454"/>
                  <a:gd name="f19" fmla="val 661"/>
                  <a:gd name="f20" fmla="val 430"/>
                  <a:gd name="f21" fmla="val 265"/>
                  <a:gd name="f22" fmla="val 405"/>
                  <a:gd name="f23" fmla="val 60"/>
                  <a:gd name="f24" fmla="val 754"/>
                  <a:gd name="f25" fmla="val 216"/>
                  <a:gd name="f26" fmla="val 778"/>
                  <a:gd name="f27" fmla="val 601"/>
                  <a:gd name="f28" fmla="val 838"/>
                  <a:gd name="f29" fmla="val 974"/>
                  <a:gd name="f30" fmla="val 886"/>
                  <a:gd name="f31" fmla="val 1358"/>
                  <a:gd name="f32" fmla="val 934"/>
                  <a:gd name="f33" fmla="val 983"/>
                  <a:gd name="f34" fmla="val 1346"/>
                  <a:gd name="f35" fmla="val 1031"/>
                  <a:gd name="f36" fmla="val 1079"/>
                  <a:gd name="f37" fmla="val 1331"/>
                  <a:gd name="f38" fmla="val 1370"/>
                  <a:gd name="f39" fmla="val 1692"/>
                  <a:gd name="f40" fmla="val 1587"/>
                  <a:gd name="f41" fmla="val 1836"/>
                  <a:gd name="f42" fmla="val 1848"/>
                  <a:gd name="f43" fmla="val 1626"/>
                  <a:gd name="f44" fmla="val 1931"/>
                  <a:gd name="f45" fmla="val 1700"/>
                  <a:gd name="f46" fmla="val 1968"/>
                  <a:gd name="f47" fmla="val 1771"/>
                  <a:gd name="f48" fmla="val 1875"/>
                  <a:gd name="f49" fmla="val 1971"/>
                  <a:gd name="f50" fmla="val 1888"/>
                  <a:gd name="f51" fmla="val 1935"/>
                  <a:gd name="f52" fmla="val 1752"/>
                  <a:gd name="f53" fmla="val 1740"/>
                  <a:gd name="f54" fmla="val 1923"/>
                  <a:gd name="f55" fmla="val 1728"/>
                  <a:gd name="f56" fmla="val 2008"/>
                  <a:gd name="f57" fmla="val 1560"/>
                  <a:gd name="f58" fmla="val 1947"/>
                  <a:gd name="f59" fmla="val 1379"/>
                  <a:gd name="f60" fmla="val 1960"/>
                  <a:gd name="f61" fmla="val 1175"/>
                  <a:gd name="f62" fmla="val 1115"/>
                  <a:gd name="f63" fmla="val 1972"/>
                  <a:gd name="f64" fmla="val 1055"/>
                  <a:gd name="f65" fmla="val 1984"/>
                  <a:gd name="f66" fmla="val 1007"/>
                  <a:gd name="f67" fmla="val 2452"/>
                  <a:gd name="f68" fmla="val 2921"/>
                  <a:gd name="f69" fmla="val 1103"/>
                  <a:gd name="f70" fmla="val 3390"/>
                  <a:gd name="f71" fmla="val 3413"/>
                  <a:gd name="f72" fmla="val 1179"/>
                  <a:gd name="f73" fmla="val 3434"/>
                  <a:gd name="f74" fmla="val 1181"/>
                  <a:gd name="f75" fmla="val 3455"/>
                  <a:gd name="f76" fmla="val 3807"/>
                  <a:gd name="f77" fmla="val 633"/>
                  <a:gd name="f78" fmla="val 3462"/>
                  <a:gd name="f79" fmla="val 622"/>
                  <a:gd name="f80" fmla="val 3017"/>
                  <a:gd name="f81" fmla="val 610"/>
                  <a:gd name="f82" fmla="val 2573"/>
                  <a:gd name="f83" fmla="val 574"/>
                  <a:gd name="f84" fmla="val 2128"/>
                  <a:gd name="f85" fmla="val 538"/>
                  <a:gd name="f86" fmla="val 2140"/>
                  <a:gd name="f87" fmla="val 2152"/>
                  <a:gd name="f88" fmla="val 2164"/>
                  <a:gd name="f89" fmla="val 369"/>
                  <a:gd name="f90" fmla="val 2199"/>
                  <a:gd name="f91" fmla="val 169"/>
                  <a:gd name="f92" fmla="val 2050"/>
                  <a:gd name="f93" fmla="*/ f0 1 3860"/>
                  <a:gd name="f94" fmla="*/ f1 1 1969"/>
                  <a:gd name="f95" fmla="val f2"/>
                  <a:gd name="f96" fmla="val f3"/>
                  <a:gd name="f97" fmla="val f4"/>
                  <a:gd name="f98" fmla="+- f97 0 f95"/>
                  <a:gd name="f99" fmla="+- f96 0 f95"/>
                  <a:gd name="f100" fmla="*/ f99 1 3860"/>
                  <a:gd name="f101" fmla="*/ f98 1 1969"/>
                  <a:gd name="f102" fmla="*/ f95 1 f100"/>
                  <a:gd name="f103" fmla="*/ f96 1 f100"/>
                  <a:gd name="f104" fmla="*/ f95 1 f101"/>
                  <a:gd name="f105" fmla="*/ f97 1 f101"/>
                  <a:gd name="f106" fmla="*/ f102 f93 1"/>
                  <a:gd name="f107" fmla="*/ f103 f93 1"/>
                  <a:gd name="f108" fmla="*/ f105 f94 1"/>
                  <a:gd name="f109" fmla="*/ f104 f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6" t="f109" r="f107" b="f108"/>
                <a:pathLst>
                  <a:path w="3860" h="196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2"/>
                      <a:pt x="f2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1" y="f33"/>
                      <a:pt x="f34" y="f35"/>
                      <a:pt x="f34" y="f36"/>
                    </a:cubicBezTo>
                    <a:cubicBezTo>
                      <a:pt x="f34" y="f37"/>
                      <a:pt x="f38" y="f39"/>
                      <a:pt x="f40" y="f41"/>
                    </a:cubicBezTo>
                    <a:lnTo>
                      <a:pt x="f40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1" y="f52"/>
                      <a:pt x="f51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0" y="f62"/>
                      <a:pt x="f63" y="f64"/>
                      <a:pt x="f65" y="f66"/>
                    </a:cubicBezTo>
                    <a:cubicBezTo>
                      <a:pt x="f67" y="f64"/>
                      <a:pt x="f68" y="f69"/>
                      <a:pt x="f70" y="f61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3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16"/>
                      <a:pt x="f87" y="f20"/>
                      <a:pt x="f88" y="f89"/>
                    </a:cubicBezTo>
                    <a:cubicBezTo>
                      <a:pt x="f90" y="f91"/>
                      <a:pt x="f92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353;p16">
                <a:extLst>
                  <a:ext uri="{FF2B5EF4-FFF2-40B4-BE49-F238E27FC236}">
                    <a16:creationId xmlns:a16="http://schemas.microsoft.com/office/drawing/2014/main" id="{08914462-6E1B-4503-9855-00DB4C1236E4}"/>
                  </a:ext>
                </a:extLst>
              </p:cNvPr>
              <p:cNvSpPr/>
              <p:nvPr/>
            </p:nvSpPr>
            <p:spPr>
              <a:xfrm rot="2554899">
                <a:off x="4489296" y="1319590"/>
                <a:ext cx="220699" cy="1786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19"/>
                  <a:gd name="f4" fmla="val 2606"/>
                  <a:gd name="f5" fmla="val 1655"/>
                  <a:gd name="f6" fmla="val 1566"/>
                  <a:gd name="f7" fmla="val 1477"/>
                  <a:gd name="f8" fmla="val 39"/>
                  <a:gd name="f9" fmla="val 1419"/>
                  <a:gd name="f10" fmla="val 126"/>
                  <a:gd name="f11" fmla="val 1251"/>
                  <a:gd name="f12" fmla="val 378"/>
                  <a:gd name="f13" fmla="val 1155"/>
                  <a:gd name="f14" fmla="val 655"/>
                  <a:gd name="f15" fmla="val 1095"/>
                  <a:gd name="f16" fmla="val 943"/>
                  <a:gd name="f17" fmla="val 818"/>
                  <a:gd name="f18" fmla="val 955"/>
                  <a:gd name="f19" fmla="val 542"/>
                  <a:gd name="f20" fmla="val 265"/>
                  <a:gd name="f21" fmla="val 967"/>
                  <a:gd name="f22" fmla="val 1"/>
                  <a:gd name="f23" fmla="val 979"/>
                  <a:gd name="f24" fmla="val 1364"/>
                  <a:gd name="f25" fmla="val 1376"/>
                  <a:gd name="f26" fmla="val 530"/>
                  <a:gd name="f27" fmla="val 1388"/>
                  <a:gd name="f28" fmla="val 794"/>
                  <a:gd name="f29" fmla="val 1400"/>
                  <a:gd name="f30" fmla="val 1071"/>
                  <a:gd name="f31" fmla="val 1059"/>
                  <a:gd name="f32" fmla="val 1748"/>
                  <a:gd name="f33" fmla="val 1107"/>
                  <a:gd name="f34" fmla="val 2097"/>
                  <a:gd name="f35" fmla="val 1191"/>
                  <a:gd name="f36" fmla="val 2410"/>
                  <a:gd name="f37" fmla="val 1224"/>
                  <a:gd name="f38" fmla="val 2547"/>
                  <a:gd name="f39" fmla="val 1326"/>
                  <a:gd name="f40" fmla="val 1433"/>
                  <a:gd name="f41" fmla="val 1598"/>
                  <a:gd name="f42" fmla="val 1776"/>
                  <a:gd name="f43" fmla="val 2465"/>
                  <a:gd name="f44" fmla="val 1732"/>
                  <a:gd name="f45" fmla="val 2253"/>
                  <a:gd name="f46" fmla="val 1672"/>
                  <a:gd name="f47" fmla="val 1953"/>
                  <a:gd name="f48" fmla="val 1676"/>
                  <a:gd name="f49" fmla="val 1696"/>
                  <a:gd name="f50" fmla="val 1412"/>
                  <a:gd name="f51" fmla="val 2092"/>
                  <a:gd name="f52" fmla="val 2489"/>
                  <a:gd name="f53" fmla="val 1424"/>
                  <a:gd name="f54" fmla="val 2886"/>
                  <a:gd name="f55" fmla="val 1436"/>
                  <a:gd name="f56" fmla="val 2889"/>
                  <a:gd name="f57" fmla="val 2893"/>
                  <a:gd name="f58" fmla="val 2897"/>
                  <a:gd name="f59" fmla="val 3215"/>
                  <a:gd name="f60" fmla="val 918"/>
                  <a:gd name="f61" fmla="val 2907"/>
                  <a:gd name="f62" fmla="val 2900"/>
                  <a:gd name="f63" fmla="val 919"/>
                  <a:gd name="f64" fmla="val 2513"/>
                  <a:gd name="f65" fmla="val 931"/>
                  <a:gd name="f66" fmla="val 2153"/>
                  <a:gd name="f67" fmla="val 1780"/>
                  <a:gd name="f68" fmla="val 1828"/>
                  <a:gd name="f69" fmla="val 751"/>
                  <a:gd name="f70" fmla="val 1876"/>
                  <a:gd name="f71" fmla="val 558"/>
                  <a:gd name="f72" fmla="val 1936"/>
                  <a:gd name="f73" fmla="val 354"/>
                  <a:gd name="f74" fmla="val 1991"/>
                  <a:gd name="f75" fmla="val 141"/>
                  <a:gd name="f76" fmla="val 1824"/>
                  <a:gd name="f77" fmla="*/ f0 1 3219"/>
                  <a:gd name="f78" fmla="*/ f1 1 2606"/>
                  <a:gd name="f79" fmla="val f2"/>
                  <a:gd name="f80" fmla="val f3"/>
                  <a:gd name="f81" fmla="val f4"/>
                  <a:gd name="f82" fmla="+- f81 0 f79"/>
                  <a:gd name="f83" fmla="+- f80 0 f79"/>
                  <a:gd name="f84" fmla="*/ f83 1 3219"/>
                  <a:gd name="f85" fmla="*/ f82 1 2606"/>
                  <a:gd name="f86" fmla="*/ f79 1 f84"/>
                  <a:gd name="f87" fmla="*/ f80 1 f84"/>
                  <a:gd name="f88" fmla="*/ f79 1 f85"/>
                  <a:gd name="f89" fmla="*/ f81 1 f85"/>
                  <a:gd name="f90" fmla="*/ f86 f77 1"/>
                  <a:gd name="f91" fmla="*/ f87 f77 1"/>
                  <a:gd name="f92" fmla="*/ f89 f78 1"/>
                  <a:gd name="f93" fmla="*/ f88 f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0" t="f93" r="f91" b="f92"/>
                <a:pathLst>
                  <a:path w="3219" h="260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18"/>
                      <a:pt x="f20" y="f21"/>
                    </a:cubicBezTo>
                    <a:cubicBezTo>
                      <a:pt x="f22" y="f23"/>
                      <a:pt x="f22" y="f24"/>
                      <a:pt x="f20" y="f25"/>
                    </a:cubicBez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"/>
                      <a:pt x="f40" y="f4"/>
                    </a:cubicBezTo>
                    <a:cubicBezTo>
                      <a:pt x="f41" y="f4"/>
                      <a:pt x="f42" y="f43"/>
                      <a:pt x="f44" y="f45"/>
                    </a:cubicBezTo>
                    <a:cubicBezTo>
                      <a:pt x="f46" y="f47"/>
                      <a:pt x="f46" y="f48"/>
                      <a:pt x="f49" y="f50"/>
                    </a:cubicBez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6" y="f55"/>
                      <a:pt x="f57" y="f55"/>
                      <a:pt x="f58" y="f55"/>
                    </a:cubicBezTo>
                    <a:cubicBezTo>
                      <a:pt x="f59" y="f55"/>
                      <a:pt x="f3" y="f60"/>
                      <a:pt x="f61" y="f60"/>
                    </a:cubicBezTo>
                    <a:cubicBezTo>
                      <a:pt x="f62" y="f60"/>
                      <a:pt x="f57" y="f60"/>
                      <a:pt x="f54" y="f63"/>
                    </a:cubicBezTo>
                    <a:cubicBezTo>
                      <a:pt x="f64" y="f65"/>
                      <a:pt x="f66" y="f65"/>
                      <a:pt x="f67" y="f16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354;p16">
                <a:extLst>
                  <a:ext uri="{FF2B5EF4-FFF2-40B4-BE49-F238E27FC236}">
                    <a16:creationId xmlns:a16="http://schemas.microsoft.com/office/drawing/2014/main" id="{3DE83B84-6B5B-4ABD-A923-5A52B5D3B5D6}"/>
                  </a:ext>
                </a:extLst>
              </p:cNvPr>
              <p:cNvSpPr/>
              <p:nvPr/>
            </p:nvSpPr>
            <p:spPr>
              <a:xfrm rot="2554899">
                <a:off x="4489296" y="1319590"/>
                <a:ext cx="220699" cy="1786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219"/>
                  <a:gd name="f4" fmla="val 2606"/>
                  <a:gd name="f5" fmla="val 1655"/>
                  <a:gd name="f6" fmla="val 1566"/>
                  <a:gd name="f7" fmla="val 1477"/>
                  <a:gd name="f8" fmla="val 39"/>
                  <a:gd name="f9" fmla="val 1419"/>
                  <a:gd name="f10" fmla="val 126"/>
                  <a:gd name="f11" fmla="val 1251"/>
                  <a:gd name="f12" fmla="val 378"/>
                  <a:gd name="f13" fmla="val 1155"/>
                  <a:gd name="f14" fmla="val 655"/>
                  <a:gd name="f15" fmla="val 1095"/>
                  <a:gd name="f16" fmla="val 943"/>
                  <a:gd name="f17" fmla="val 818"/>
                  <a:gd name="f18" fmla="val 955"/>
                  <a:gd name="f19" fmla="val 542"/>
                  <a:gd name="f20" fmla="val 265"/>
                  <a:gd name="f21" fmla="val 967"/>
                  <a:gd name="f22" fmla="val 1"/>
                  <a:gd name="f23" fmla="val 979"/>
                  <a:gd name="f24" fmla="val 1364"/>
                  <a:gd name="f25" fmla="val 1376"/>
                  <a:gd name="f26" fmla="val 530"/>
                  <a:gd name="f27" fmla="val 1388"/>
                  <a:gd name="f28" fmla="val 794"/>
                  <a:gd name="f29" fmla="val 1400"/>
                  <a:gd name="f30" fmla="val 1071"/>
                  <a:gd name="f31" fmla="val 1059"/>
                  <a:gd name="f32" fmla="val 1748"/>
                  <a:gd name="f33" fmla="val 1107"/>
                  <a:gd name="f34" fmla="val 2097"/>
                  <a:gd name="f35" fmla="val 1191"/>
                  <a:gd name="f36" fmla="val 2410"/>
                  <a:gd name="f37" fmla="val 1224"/>
                  <a:gd name="f38" fmla="val 2547"/>
                  <a:gd name="f39" fmla="val 1326"/>
                  <a:gd name="f40" fmla="val 1433"/>
                  <a:gd name="f41" fmla="val 1598"/>
                  <a:gd name="f42" fmla="val 1776"/>
                  <a:gd name="f43" fmla="val 2465"/>
                  <a:gd name="f44" fmla="val 1732"/>
                  <a:gd name="f45" fmla="val 2253"/>
                  <a:gd name="f46" fmla="val 1672"/>
                  <a:gd name="f47" fmla="val 1953"/>
                  <a:gd name="f48" fmla="val 1676"/>
                  <a:gd name="f49" fmla="val 1696"/>
                  <a:gd name="f50" fmla="val 1412"/>
                  <a:gd name="f51" fmla="val 2092"/>
                  <a:gd name="f52" fmla="val 2489"/>
                  <a:gd name="f53" fmla="val 1424"/>
                  <a:gd name="f54" fmla="val 2886"/>
                  <a:gd name="f55" fmla="val 1436"/>
                  <a:gd name="f56" fmla="val 2889"/>
                  <a:gd name="f57" fmla="val 2893"/>
                  <a:gd name="f58" fmla="val 2897"/>
                  <a:gd name="f59" fmla="val 3215"/>
                  <a:gd name="f60" fmla="val 918"/>
                  <a:gd name="f61" fmla="val 2907"/>
                  <a:gd name="f62" fmla="val 2900"/>
                  <a:gd name="f63" fmla="val 919"/>
                  <a:gd name="f64" fmla="val 2513"/>
                  <a:gd name="f65" fmla="val 931"/>
                  <a:gd name="f66" fmla="val 2153"/>
                  <a:gd name="f67" fmla="val 1780"/>
                  <a:gd name="f68" fmla="val 1828"/>
                  <a:gd name="f69" fmla="val 751"/>
                  <a:gd name="f70" fmla="val 1876"/>
                  <a:gd name="f71" fmla="val 558"/>
                  <a:gd name="f72" fmla="val 1936"/>
                  <a:gd name="f73" fmla="val 354"/>
                  <a:gd name="f74" fmla="val 1991"/>
                  <a:gd name="f75" fmla="val 141"/>
                  <a:gd name="f76" fmla="val 1824"/>
                  <a:gd name="f77" fmla="*/ f0 1 3219"/>
                  <a:gd name="f78" fmla="*/ f1 1 2606"/>
                  <a:gd name="f79" fmla="val f2"/>
                  <a:gd name="f80" fmla="val f3"/>
                  <a:gd name="f81" fmla="val f4"/>
                  <a:gd name="f82" fmla="+- f81 0 f79"/>
                  <a:gd name="f83" fmla="+- f80 0 f79"/>
                  <a:gd name="f84" fmla="*/ f83 1 3219"/>
                  <a:gd name="f85" fmla="*/ f82 1 2606"/>
                  <a:gd name="f86" fmla="*/ f79 1 f84"/>
                  <a:gd name="f87" fmla="*/ f80 1 f84"/>
                  <a:gd name="f88" fmla="*/ f79 1 f85"/>
                  <a:gd name="f89" fmla="*/ f81 1 f85"/>
                  <a:gd name="f90" fmla="*/ f86 f77 1"/>
                  <a:gd name="f91" fmla="*/ f87 f77 1"/>
                  <a:gd name="f92" fmla="*/ f89 f78 1"/>
                  <a:gd name="f93" fmla="*/ f88 f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0" t="f93" r="f91" b="f92"/>
                <a:pathLst>
                  <a:path w="3219" h="260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18"/>
                      <a:pt x="f20" y="f21"/>
                    </a:cubicBezTo>
                    <a:cubicBezTo>
                      <a:pt x="f22" y="f23"/>
                      <a:pt x="f22" y="f24"/>
                      <a:pt x="f20" y="f25"/>
                    </a:cubicBez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"/>
                      <a:pt x="f40" y="f4"/>
                    </a:cubicBezTo>
                    <a:cubicBezTo>
                      <a:pt x="f41" y="f4"/>
                      <a:pt x="f42" y="f43"/>
                      <a:pt x="f44" y="f45"/>
                    </a:cubicBezTo>
                    <a:cubicBezTo>
                      <a:pt x="f46" y="f47"/>
                      <a:pt x="f46" y="f48"/>
                      <a:pt x="f49" y="f50"/>
                    </a:cubicBez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56" y="f55"/>
                      <a:pt x="f57" y="f55"/>
                      <a:pt x="f58" y="f55"/>
                    </a:cubicBezTo>
                    <a:cubicBezTo>
                      <a:pt x="f59" y="f55"/>
                      <a:pt x="f3" y="f60"/>
                      <a:pt x="f61" y="f60"/>
                    </a:cubicBezTo>
                    <a:cubicBezTo>
                      <a:pt x="f62" y="f60"/>
                      <a:pt x="f57" y="f60"/>
                      <a:pt x="f54" y="f63"/>
                    </a:cubicBezTo>
                    <a:cubicBezTo>
                      <a:pt x="f64" y="f65"/>
                      <a:pt x="f66" y="f65"/>
                      <a:pt x="f67" y="f16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355;p16">
                <a:extLst>
                  <a:ext uri="{FF2B5EF4-FFF2-40B4-BE49-F238E27FC236}">
                    <a16:creationId xmlns:a16="http://schemas.microsoft.com/office/drawing/2014/main" id="{5B3C8548-F0BA-4C1E-A255-EA3A70EED287}"/>
                  </a:ext>
                </a:extLst>
              </p:cNvPr>
              <p:cNvSpPr/>
              <p:nvPr/>
            </p:nvSpPr>
            <p:spPr>
              <a:xfrm rot="2554899">
                <a:off x="4446289" y="59021"/>
                <a:ext cx="239069" cy="1689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87"/>
                  <a:gd name="f4" fmla="val 2465"/>
                  <a:gd name="f5" fmla="val 2219"/>
                  <a:gd name="f6" fmla="val 2135"/>
                  <a:gd name="f7" fmla="val 2050"/>
                  <a:gd name="f8" fmla="val 38"/>
                  <a:gd name="f9" fmla="val 1996"/>
                  <a:gd name="f10" fmla="val 126"/>
                  <a:gd name="f11" fmla="val 1839"/>
                  <a:gd name="f12" fmla="val 355"/>
                  <a:gd name="f13" fmla="val 1755"/>
                  <a:gd name="f14" fmla="val 631"/>
                  <a:gd name="f15" fmla="val 1707"/>
                  <a:gd name="f16" fmla="val 920"/>
                  <a:gd name="f17" fmla="val 1226"/>
                  <a:gd name="f18" fmla="val 733"/>
                  <a:gd name="f19" fmla="val 944"/>
                  <a:gd name="f20" fmla="val 253"/>
                  <a:gd name="f21" fmla="val 968"/>
                  <a:gd name="f22" fmla="val 980"/>
                  <a:gd name="f23" fmla="val 1340"/>
                  <a:gd name="f24" fmla="val 1352"/>
                  <a:gd name="f25" fmla="val 721"/>
                  <a:gd name="f26" fmla="val 1376"/>
                  <a:gd name="f27" fmla="val 1202"/>
                  <a:gd name="f28" fmla="val 1388"/>
                  <a:gd name="f29" fmla="val 1683"/>
                  <a:gd name="f30" fmla="val 1400"/>
                  <a:gd name="f31" fmla="val 1695"/>
                  <a:gd name="f32" fmla="val 1749"/>
                  <a:gd name="f33" fmla="val 1767"/>
                  <a:gd name="f34" fmla="val 2086"/>
                  <a:gd name="f35" fmla="val 1900"/>
                  <a:gd name="f36" fmla="val 2386"/>
                  <a:gd name="f37" fmla="val 1922"/>
                  <a:gd name="f38" fmla="val 2441"/>
                  <a:gd name="f39" fmla="val 1968"/>
                  <a:gd name="f40" fmla="val 2016"/>
                  <a:gd name="f41" fmla="val 2093"/>
                  <a:gd name="f42" fmla="val 2176"/>
                  <a:gd name="f43" fmla="val 2403"/>
                  <a:gd name="f44" fmla="val 2314"/>
                  <a:gd name="f45" fmla="val 2164"/>
                  <a:gd name="f46" fmla="val 2014"/>
                  <a:gd name="f47" fmla="val 2152"/>
                  <a:gd name="f48" fmla="val 1701"/>
                  <a:gd name="f49" fmla="val 2188"/>
                  <a:gd name="f50" fmla="val 1412"/>
                  <a:gd name="f51" fmla="val 3162"/>
                  <a:gd name="f52" fmla="val 3486"/>
                  <a:gd name="f53" fmla="val 908"/>
                  <a:gd name="f54" fmla="val 2296"/>
                  <a:gd name="f55" fmla="val 2344"/>
                  <a:gd name="f56" fmla="val 715"/>
                  <a:gd name="f57" fmla="val 2416"/>
                  <a:gd name="f58" fmla="val 523"/>
                  <a:gd name="f59" fmla="val 2477"/>
                  <a:gd name="f60" fmla="val 331"/>
                  <a:gd name="f61" fmla="val 2531"/>
                  <a:gd name="f62" fmla="val 135"/>
                  <a:gd name="f63" fmla="val 2377"/>
                  <a:gd name="f64" fmla="*/ f0 1 3487"/>
                  <a:gd name="f65" fmla="*/ f1 1 2465"/>
                  <a:gd name="f66" fmla="val f2"/>
                  <a:gd name="f67" fmla="val f3"/>
                  <a:gd name="f68" fmla="val f4"/>
                  <a:gd name="f69" fmla="+- f68 0 f66"/>
                  <a:gd name="f70" fmla="+- f67 0 f66"/>
                  <a:gd name="f71" fmla="*/ f70 1 3487"/>
                  <a:gd name="f72" fmla="*/ f69 1 2465"/>
                  <a:gd name="f73" fmla="*/ f66 1 f71"/>
                  <a:gd name="f74" fmla="*/ f67 1 f71"/>
                  <a:gd name="f75" fmla="*/ f66 1 f72"/>
                  <a:gd name="f76" fmla="*/ f68 1 f72"/>
                  <a:gd name="f77" fmla="*/ f73 f64 1"/>
                  <a:gd name="f78" fmla="*/ f74 f64 1"/>
                  <a:gd name="f79" fmla="*/ f76 f65 1"/>
                  <a:gd name="f80" fmla="*/ f7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7" t="f80" r="f78" b="f79"/>
                <a:pathLst>
                  <a:path w="3487" h="246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6"/>
                      <a:pt x="f18" y="f19"/>
                      <a:pt x="f20" y="f21"/>
                    </a:cubicBezTo>
                    <a:cubicBezTo>
                      <a:pt x="f2" y="f22"/>
                      <a:pt x="f2" y="f23"/>
                      <a:pt x="f20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"/>
                      <a:pt x="f40" y="f4"/>
                    </a:cubicBezTo>
                    <a:cubicBezTo>
                      <a:pt x="f41" y="f4"/>
                      <a:pt x="f42" y="f43"/>
                      <a:pt x="f42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lnTo>
                      <a:pt x="f51" y="f50"/>
                    </a:lnTo>
                    <a:cubicBezTo>
                      <a:pt x="f52" y="f50"/>
                      <a:pt x="f52" y="f53"/>
                      <a:pt x="f51" y="f53"/>
                    </a:cubicBezTo>
                    <a:lnTo>
                      <a:pt x="f54" y="f53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356;p16">
                <a:extLst>
                  <a:ext uri="{FF2B5EF4-FFF2-40B4-BE49-F238E27FC236}">
                    <a16:creationId xmlns:a16="http://schemas.microsoft.com/office/drawing/2014/main" id="{76E95FF6-7163-4BB6-AAE9-F3EC2BBB3654}"/>
                  </a:ext>
                </a:extLst>
              </p:cNvPr>
              <p:cNvSpPr/>
              <p:nvPr/>
            </p:nvSpPr>
            <p:spPr>
              <a:xfrm rot="2554899">
                <a:off x="4448100" y="1968910"/>
                <a:ext cx="239069" cy="1689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87"/>
                  <a:gd name="f4" fmla="val 2465"/>
                  <a:gd name="f5" fmla="val 2219"/>
                  <a:gd name="f6" fmla="val 2135"/>
                  <a:gd name="f7" fmla="val 2050"/>
                  <a:gd name="f8" fmla="val 38"/>
                  <a:gd name="f9" fmla="val 1996"/>
                  <a:gd name="f10" fmla="val 126"/>
                  <a:gd name="f11" fmla="val 1839"/>
                  <a:gd name="f12" fmla="val 355"/>
                  <a:gd name="f13" fmla="val 1755"/>
                  <a:gd name="f14" fmla="val 631"/>
                  <a:gd name="f15" fmla="val 1707"/>
                  <a:gd name="f16" fmla="val 920"/>
                  <a:gd name="f17" fmla="val 1226"/>
                  <a:gd name="f18" fmla="val 733"/>
                  <a:gd name="f19" fmla="val 944"/>
                  <a:gd name="f20" fmla="val 253"/>
                  <a:gd name="f21" fmla="val 968"/>
                  <a:gd name="f22" fmla="val 980"/>
                  <a:gd name="f23" fmla="val 1340"/>
                  <a:gd name="f24" fmla="val 1352"/>
                  <a:gd name="f25" fmla="val 721"/>
                  <a:gd name="f26" fmla="val 1376"/>
                  <a:gd name="f27" fmla="val 1202"/>
                  <a:gd name="f28" fmla="val 1388"/>
                  <a:gd name="f29" fmla="val 1683"/>
                  <a:gd name="f30" fmla="val 1400"/>
                  <a:gd name="f31" fmla="val 1695"/>
                  <a:gd name="f32" fmla="val 1749"/>
                  <a:gd name="f33" fmla="val 1767"/>
                  <a:gd name="f34" fmla="val 2086"/>
                  <a:gd name="f35" fmla="val 1900"/>
                  <a:gd name="f36" fmla="val 2386"/>
                  <a:gd name="f37" fmla="val 1922"/>
                  <a:gd name="f38" fmla="val 2441"/>
                  <a:gd name="f39" fmla="val 1968"/>
                  <a:gd name="f40" fmla="val 2016"/>
                  <a:gd name="f41" fmla="val 2093"/>
                  <a:gd name="f42" fmla="val 2176"/>
                  <a:gd name="f43" fmla="val 2403"/>
                  <a:gd name="f44" fmla="val 2314"/>
                  <a:gd name="f45" fmla="val 2164"/>
                  <a:gd name="f46" fmla="val 2014"/>
                  <a:gd name="f47" fmla="val 2152"/>
                  <a:gd name="f48" fmla="val 1701"/>
                  <a:gd name="f49" fmla="val 2188"/>
                  <a:gd name="f50" fmla="val 1412"/>
                  <a:gd name="f51" fmla="val 3162"/>
                  <a:gd name="f52" fmla="val 3486"/>
                  <a:gd name="f53" fmla="val 908"/>
                  <a:gd name="f54" fmla="val 2296"/>
                  <a:gd name="f55" fmla="val 2344"/>
                  <a:gd name="f56" fmla="val 715"/>
                  <a:gd name="f57" fmla="val 2416"/>
                  <a:gd name="f58" fmla="val 523"/>
                  <a:gd name="f59" fmla="val 2477"/>
                  <a:gd name="f60" fmla="val 331"/>
                  <a:gd name="f61" fmla="val 2531"/>
                  <a:gd name="f62" fmla="val 135"/>
                  <a:gd name="f63" fmla="val 2377"/>
                  <a:gd name="f64" fmla="*/ f0 1 3487"/>
                  <a:gd name="f65" fmla="*/ f1 1 2465"/>
                  <a:gd name="f66" fmla="val f2"/>
                  <a:gd name="f67" fmla="val f3"/>
                  <a:gd name="f68" fmla="val f4"/>
                  <a:gd name="f69" fmla="+- f68 0 f66"/>
                  <a:gd name="f70" fmla="+- f67 0 f66"/>
                  <a:gd name="f71" fmla="*/ f70 1 3487"/>
                  <a:gd name="f72" fmla="*/ f69 1 2465"/>
                  <a:gd name="f73" fmla="*/ f66 1 f71"/>
                  <a:gd name="f74" fmla="*/ f67 1 f71"/>
                  <a:gd name="f75" fmla="*/ f66 1 f72"/>
                  <a:gd name="f76" fmla="*/ f68 1 f72"/>
                  <a:gd name="f77" fmla="*/ f73 f64 1"/>
                  <a:gd name="f78" fmla="*/ f74 f64 1"/>
                  <a:gd name="f79" fmla="*/ f76 f65 1"/>
                  <a:gd name="f80" fmla="*/ f7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7" t="f80" r="f78" b="f79"/>
                <a:pathLst>
                  <a:path w="3487" h="246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6"/>
                      <a:pt x="f18" y="f19"/>
                      <a:pt x="f20" y="f21"/>
                    </a:cubicBezTo>
                    <a:cubicBezTo>
                      <a:pt x="f2" y="f22"/>
                      <a:pt x="f2" y="f23"/>
                      <a:pt x="f20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"/>
                      <a:pt x="f40" y="f4"/>
                    </a:cubicBezTo>
                    <a:cubicBezTo>
                      <a:pt x="f41" y="f4"/>
                      <a:pt x="f42" y="f43"/>
                      <a:pt x="f42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lnTo>
                      <a:pt x="f51" y="f50"/>
                    </a:lnTo>
                    <a:cubicBezTo>
                      <a:pt x="f52" y="f50"/>
                      <a:pt x="f52" y="f53"/>
                      <a:pt x="f51" y="f53"/>
                    </a:cubicBezTo>
                    <a:lnTo>
                      <a:pt x="f54" y="f53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357;p16">
              <a:extLst>
                <a:ext uri="{FF2B5EF4-FFF2-40B4-BE49-F238E27FC236}">
                  <a16:creationId xmlns:a16="http://schemas.microsoft.com/office/drawing/2014/main" id="{DFD6363F-4E41-4183-98BF-019F30202D14}"/>
                </a:ext>
              </a:extLst>
            </p:cNvPr>
            <p:cNvGrpSpPr/>
            <p:nvPr/>
          </p:nvGrpSpPr>
          <p:grpSpPr>
            <a:xfrm>
              <a:off x="4431991" y="2633286"/>
              <a:ext cx="291784" cy="2390177"/>
              <a:chOff x="4431991" y="2633286"/>
              <a:chExt cx="291784" cy="2390177"/>
            </a:xfrm>
          </p:grpSpPr>
          <p:grpSp>
            <p:nvGrpSpPr>
              <p:cNvPr id="21" name="Google Shape;358;p16">
                <a:extLst>
                  <a:ext uri="{FF2B5EF4-FFF2-40B4-BE49-F238E27FC236}">
                    <a16:creationId xmlns:a16="http://schemas.microsoft.com/office/drawing/2014/main" id="{C774A0E7-9414-43A0-8A61-F5629BF0D8A8}"/>
                  </a:ext>
                </a:extLst>
              </p:cNvPr>
              <p:cNvGrpSpPr/>
              <p:nvPr/>
            </p:nvGrpSpPr>
            <p:grpSpPr>
              <a:xfrm>
                <a:off x="4431991" y="2944620"/>
                <a:ext cx="291784" cy="2078843"/>
                <a:chOff x="4431991" y="2944620"/>
                <a:chExt cx="291784" cy="2078843"/>
              </a:xfrm>
            </p:grpSpPr>
            <p:sp>
              <p:nvSpPr>
                <p:cNvPr id="22" name="Google Shape;359;p16">
                  <a:extLst>
                    <a:ext uri="{FF2B5EF4-FFF2-40B4-BE49-F238E27FC236}">
                      <a16:creationId xmlns:a16="http://schemas.microsoft.com/office/drawing/2014/main" id="{0B25577A-1E3A-4FD8-9233-B90BD25CFDF1}"/>
                    </a:ext>
                  </a:extLst>
                </p:cNvPr>
                <p:cNvSpPr/>
                <p:nvPr/>
              </p:nvSpPr>
              <p:spPr>
                <a:xfrm rot="13373454">
                  <a:off x="4462878" y="3911352"/>
                  <a:ext cx="239069" cy="16872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487"/>
                    <a:gd name="f4" fmla="val 2461"/>
                    <a:gd name="f5" fmla="val 2215"/>
                    <a:gd name="f6" fmla="val 2132"/>
                    <a:gd name="f7" fmla="val 2049"/>
                    <a:gd name="f8" fmla="val 36"/>
                    <a:gd name="f9" fmla="val 1996"/>
                    <a:gd name="f10" fmla="val 118"/>
                    <a:gd name="f11" fmla="val 1839"/>
                    <a:gd name="f12" fmla="val 359"/>
                    <a:gd name="f13" fmla="val 1755"/>
                    <a:gd name="f14" fmla="val 635"/>
                    <a:gd name="f15" fmla="val 1707"/>
                    <a:gd name="f16" fmla="val 912"/>
                    <a:gd name="f17" fmla="val 1226"/>
                    <a:gd name="f18" fmla="val 924"/>
                    <a:gd name="f19" fmla="val 733"/>
                    <a:gd name="f20" fmla="val 936"/>
                    <a:gd name="f21" fmla="val 253"/>
                    <a:gd name="f22" fmla="val 960"/>
                    <a:gd name="f23" fmla="val 972"/>
                    <a:gd name="f24" fmla="val 1345"/>
                    <a:gd name="f25" fmla="val 1357"/>
                    <a:gd name="f26" fmla="val 721"/>
                    <a:gd name="f27" fmla="val 1369"/>
                    <a:gd name="f28" fmla="val 1202"/>
                    <a:gd name="f29" fmla="val 1393"/>
                    <a:gd name="f30" fmla="val 1683"/>
                    <a:gd name="f31" fmla="val 1405"/>
                    <a:gd name="f32" fmla="val 1695"/>
                    <a:gd name="f33" fmla="val 1741"/>
                    <a:gd name="f34" fmla="val 1767"/>
                    <a:gd name="f35" fmla="val 2090"/>
                    <a:gd name="f36" fmla="val 1900"/>
                    <a:gd name="f37" fmla="val 2390"/>
                    <a:gd name="f38" fmla="val 1922"/>
                    <a:gd name="f39" fmla="val 2440"/>
                    <a:gd name="f40" fmla="val 1966"/>
                    <a:gd name="f41" fmla="val 2460"/>
                    <a:gd name="f42" fmla="val 2012"/>
                    <a:gd name="f43" fmla="val 2091"/>
                    <a:gd name="f44" fmla="val 2176"/>
                    <a:gd name="f45" fmla="val 2401"/>
                    <a:gd name="f46" fmla="val 2318"/>
                    <a:gd name="f47" fmla="val 2164"/>
                    <a:gd name="f48" fmla="val 2018"/>
                    <a:gd name="f49" fmla="val 2152"/>
                    <a:gd name="f50" fmla="val 1705"/>
                    <a:gd name="f51" fmla="val 2188"/>
                    <a:gd name="f52" fmla="val 2513"/>
                    <a:gd name="f53" fmla="val 2837"/>
                    <a:gd name="f54" fmla="val 1417"/>
                    <a:gd name="f55" fmla="val 3162"/>
                    <a:gd name="f56" fmla="val 3486"/>
                    <a:gd name="f57" fmla="val 900"/>
                    <a:gd name="f58" fmla="val 2873"/>
                    <a:gd name="f59" fmla="val 2585"/>
                    <a:gd name="f60" fmla="val 2296"/>
                    <a:gd name="f61" fmla="val 2344"/>
                    <a:gd name="f62" fmla="val 707"/>
                    <a:gd name="f63" fmla="val 2416"/>
                    <a:gd name="f64" fmla="val 527"/>
                    <a:gd name="f65" fmla="val 2477"/>
                    <a:gd name="f66" fmla="val 323"/>
                    <a:gd name="f67" fmla="val 2532"/>
                    <a:gd name="f68" fmla="val 133"/>
                    <a:gd name="f69" fmla="val 2374"/>
                    <a:gd name="f70" fmla="*/ f0 1 3487"/>
                    <a:gd name="f71" fmla="*/ f1 1 2461"/>
                    <a:gd name="f72" fmla="val f2"/>
                    <a:gd name="f73" fmla="val f3"/>
                    <a:gd name="f74" fmla="val f4"/>
                    <a:gd name="f75" fmla="+- f74 0 f72"/>
                    <a:gd name="f76" fmla="+- f73 0 f72"/>
                    <a:gd name="f77" fmla="*/ f76 1 3487"/>
                    <a:gd name="f78" fmla="*/ f75 1 2461"/>
                    <a:gd name="f79" fmla="*/ f72 1 f77"/>
                    <a:gd name="f80" fmla="*/ f73 1 f77"/>
                    <a:gd name="f81" fmla="*/ f72 1 f78"/>
                    <a:gd name="f82" fmla="*/ f74 1 f78"/>
                    <a:gd name="f83" fmla="*/ f79 f70 1"/>
                    <a:gd name="f84" fmla="*/ f80 f70 1"/>
                    <a:gd name="f85" fmla="*/ f82 f71 1"/>
                    <a:gd name="f86" fmla="*/ f81 f7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83" t="f86" r="f84" b="f85"/>
                  <a:pathLst>
                    <a:path w="3487" h="2461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" y="f23"/>
                        <a:pt x="f2" y="f24"/>
                        <a:pt x="f21" y="f25"/>
                      </a:cubicBezTo>
                      <a:cubicBezTo>
                        <a:pt x="f26" y="f27"/>
                        <a:pt x="f28" y="f29"/>
                        <a:pt x="f30" y="f31"/>
                      </a:cubicBezTo>
                      <a:cubicBezTo>
                        <a:pt x="f32" y="f33"/>
                        <a:pt x="f34" y="f35"/>
                        <a:pt x="f36" y="f37"/>
                      </a:cubicBezTo>
                      <a:cubicBezTo>
                        <a:pt x="f38" y="f39"/>
                        <a:pt x="f40" y="f41"/>
                        <a:pt x="f42" y="f41"/>
                      </a:cubicBezTo>
                      <a:cubicBezTo>
                        <a:pt x="f43" y="f41"/>
                        <a:pt x="f44" y="f45"/>
                        <a:pt x="f44" y="f46"/>
                      </a:cubicBezTo>
                      <a:cubicBezTo>
                        <a:pt x="f47" y="f48"/>
                        <a:pt x="f49" y="f50"/>
                        <a:pt x="f51" y="f31"/>
                      </a:cubicBezTo>
                      <a:cubicBezTo>
                        <a:pt x="f52" y="f31"/>
                        <a:pt x="f53" y="f54"/>
                        <a:pt x="f55" y="f54"/>
                      </a:cubicBezTo>
                      <a:cubicBezTo>
                        <a:pt x="f56" y="f31"/>
                        <a:pt x="f56" y="f57"/>
                        <a:pt x="f55" y="f57"/>
                      </a:cubicBezTo>
                      <a:cubicBezTo>
                        <a:pt x="f58" y="f57"/>
                        <a:pt x="f59" y="f57"/>
                        <a:pt x="f60" y="f16"/>
                      </a:cubicBezTo>
                      <a:cubicBezTo>
                        <a:pt x="f61" y="f62"/>
                        <a:pt x="f63" y="f64"/>
                        <a:pt x="f65" y="f66"/>
                      </a:cubicBezTo>
                      <a:cubicBezTo>
                        <a:pt x="f67" y="f68"/>
                        <a:pt x="f69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3" name="Google Shape;360;p16">
                  <a:extLst>
                    <a:ext uri="{FF2B5EF4-FFF2-40B4-BE49-F238E27FC236}">
                      <a16:creationId xmlns:a16="http://schemas.microsoft.com/office/drawing/2014/main" id="{76FB594A-6B83-43B6-B321-8F5A3AA983ED}"/>
                    </a:ext>
                  </a:extLst>
                </p:cNvPr>
                <p:cNvSpPr/>
                <p:nvPr/>
              </p:nvSpPr>
              <p:spPr>
                <a:xfrm rot="13373454">
                  <a:off x="4436627" y="4217735"/>
                  <a:ext cx="264846" cy="13534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863"/>
                    <a:gd name="f4" fmla="val 1974"/>
                    <a:gd name="f5" fmla="val 1881"/>
                    <a:gd name="f6" fmla="val 1815"/>
                    <a:gd name="f7" fmla="val 1746"/>
                    <a:gd name="f8" fmla="val 26"/>
                    <a:gd name="f9" fmla="val 1683"/>
                    <a:gd name="f10" fmla="val 86"/>
                    <a:gd name="f11" fmla="val 1563"/>
                    <a:gd name="f12" fmla="val 194"/>
                    <a:gd name="f13" fmla="val 1491"/>
                    <a:gd name="f14" fmla="val 339"/>
                    <a:gd name="f15" fmla="val 1443"/>
                    <a:gd name="f16" fmla="val 483"/>
                    <a:gd name="f17" fmla="val 1046"/>
                    <a:gd name="f18" fmla="val 459"/>
                    <a:gd name="f19" fmla="val 661"/>
                    <a:gd name="f20" fmla="val 423"/>
                    <a:gd name="f21" fmla="val 265"/>
                    <a:gd name="f22" fmla="val 411"/>
                    <a:gd name="f23" fmla="val 60"/>
                    <a:gd name="f24" fmla="val 747"/>
                    <a:gd name="f25" fmla="val 216"/>
                    <a:gd name="f26" fmla="val 783"/>
                    <a:gd name="f27" fmla="val 601"/>
                    <a:gd name="f28" fmla="val 843"/>
                    <a:gd name="f29" fmla="val 974"/>
                    <a:gd name="f30" fmla="val 892"/>
                    <a:gd name="f31" fmla="val 1358"/>
                    <a:gd name="f32" fmla="val 928"/>
                    <a:gd name="f33" fmla="val 988"/>
                    <a:gd name="f34" fmla="val 1346"/>
                    <a:gd name="f35" fmla="val 1036"/>
                    <a:gd name="f36" fmla="val 1084"/>
                    <a:gd name="f37" fmla="val 1336"/>
                    <a:gd name="f38" fmla="val 1370"/>
                    <a:gd name="f39" fmla="val 1685"/>
                    <a:gd name="f40" fmla="val 1587"/>
                    <a:gd name="f41" fmla="val 1841"/>
                    <a:gd name="f42" fmla="val 1853"/>
                    <a:gd name="f43" fmla="val 1626"/>
                    <a:gd name="f44" fmla="val 1936"/>
                    <a:gd name="f45" fmla="val 1700"/>
                    <a:gd name="f46" fmla="val 1973"/>
                    <a:gd name="f47" fmla="val 1771"/>
                    <a:gd name="f48" fmla="val 1875"/>
                    <a:gd name="f49" fmla="val 1971"/>
                    <a:gd name="f50" fmla="val 1893"/>
                    <a:gd name="f51" fmla="val 1935"/>
                    <a:gd name="f52" fmla="val 1757"/>
                    <a:gd name="f53" fmla="val 1745"/>
                    <a:gd name="f54" fmla="val 1923"/>
                    <a:gd name="f55" fmla="val 1733"/>
                    <a:gd name="f56" fmla="val 2008"/>
                    <a:gd name="f57" fmla="val 1565"/>
                    <a:gd name="f58" fmla="val 1947"/>
                    <a:gd name="f59" fmla="val 1372"/>
                    <a:gd name="f60" fmla="val 1960"/>
                    <a:gd name="f61" fmla="val 1180"/>
                    <a:gd name="f62" fmla="val 1120"/>
                    <a:gd name="f63" fmla="val 1972"/>
                    <a:gd name="f64" fmla="val 1060"/>
                    <a:gd name="f65" fmla="val 1984"/>
                    <a:gd name="f66" fmla="val 1000"/>
                    <a:gd name="f67" fmla="val 2452"/>
                    <a:gd name="f68" fmla="val 2921"/>
                    <a:gd name="f69" fmla="val 1108"/>
                    <a:gd name="f70" fmla="val 3390"/>
                    <a:gd name="f71" fmla="val 3409"/>
                    <a:gd name="f72" fmla="val 1183"/>
                    <a:gd name="f73" fmla="val 3428"/>
                    <a:gd name="f74" fmla="val 1184"/>
                    <a:gd name="f75" fmla="val 3446"/>
                    <a:gd name="f76" fmla="val 3806"/>
                    <a:gd name="f77" fmla="val 638"/>
                    <a:gd name="f78" fmla="val 3462"/>
                    <a:gd name="f79" fmla="val 627"/>
                    <a:gd name="f80" fmla="val 3017"/>
                    <a:gd name="f81" fmla="val 603"/>
                    <a:gd name="f82" fmla="val 2573"/>
                    <a:gd name="f83" fmla="val 579"/>
                    <a:gd name="f84" fmla="val 2128"/>
                    <a:gd name="f85" fmla="val 543"/>
                    <a:gd name="f86" fmla="val 2140"/>
                    <a:gd name="f87" fmla="val 2152"/>
                    <a:gd name="f88" fmla="val 2164"/>
                    <a:gd name="f89" fmla="val 375"/>
                    <a:gd name="f90" fmla="val 2199"/>
                    <a:gd name="f91" fmla="val 175"/>
                    <a:gd name="f92" fmla="val 2051"/>
                    <a:gd name="f93" fmla="*/ f0 1 3863"/>
                    <a:gd name="f94" fmla="*/ f1 1 1974"/>
                    <a:gd name="f95" fmla="val f2"/>
                    <a:gd name="f96" fmla="val f3"/>
                    <a:gd name="f97" fmla="val f4"/>
                    <a:gd name="f98" fmla="+- f97 0 f95"/>
                    <a:gd name="f99" fmla="+- f96 0 f95"/>
                    <a:gd name="f100" fmla="*/ f99 1 3863"/>
                    <a:gd name="f101" fmla="*/ f98 1 1974"/>
                    <a:gd name="f102" fmla="*/ f95 1 f100"/>
                    <a:gd name="f103" fmla="*/ f96 1 f100"/>
                    <a:gd name="f104" fmla="*/ f95 1 f101"/>
                    <a:gd name="f105" fmla="*/ f97 1 f101"/>
                    <a:gd name="f106" fmla="*/ f102 f93 1"/>
                    <a:gd name="f107" fmla="*/ f103 f93 1"/>
                    <a:gd name="f108" fmla="*/ f105 f94 1"/>
                    <a:gd name="f109" fmla="*/ f104 f9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6" t="f109" r="f107" b="f108"/>
                  <a:pathLst>
                    <a:path w="3863" h="1974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2"/>
                        <a:pt x="f2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1" y="f33"/>
                        <a:pt x="f34" y="f35"/>
                        <a:pt x="f34" y="f36"/>
                      </a:cubicBezTo>
                      <a:cubicBezTo>
                        <a:pt x="f34" y="f37"/>
                        <a:pt x="f38" y="f39"/>
                        <a:pt x="f40" y="f41"/>
                      </a:cubicBezTo>
                      <a:lnTo>
                        <a:pt x="f40" y="f42"/>
                      </a:lnTo>
                      <a:cubicBezTo>
                        <a:pt x="f43" y="f44"/>
                        <a:pt x="f45" y="f46"/>
                        <a:pt x="f47" y="f46"/>
                      </a:cubicBezTo>
                      <a:cubicBezTo>
                        <a:pt x="f48" y="f46"/>
                        <a:pt x="f49" y="f50"/>
                        <a:pt x="f51" y="f52"/>
                      </a:cubicBezTo>
                      <a:cubicBezTo>
                        <a:pt x="f51" y="f53"/>
                        <a:pt x="f51" y="f53"/>
                        <a:pt x="f54" y="f55"/>
                      </a:cubicBezTo>
                      <a:cubicBezTo>
                        <a:pt x="f56" y="f57"/>
                        <a:pt x="f58" y="f59"/>
                        <a:pt x="f60" y="f61"/>
                      </a:cubicBezTo>
                      <a:cubicBezTo>
                        <a:pt x="f60" y="f62"/>
                        <a:pt x="f63" y="f64"/>
                        <a:pt x="f65" y="f66"/>
                      </a:cubicBezTo>
                      <a:cubicBezTo>
                        <a:pt x="f67" y="f64"/>
                        <a:pt x="f68" y="f69"/>
                        <a:pt x="f70" y="f61"/>
                      </a:cubicBezTo>
                      <a:cubicBezTo>
                        <a:pt x="f71" y="f72"/>
                        <a:pt x="f73" y="f74"/>
                        <a:pt x="f75" y="f74"/>
                      </a:cubicBezTo>
                      <a:cubicBezTo>
                        <a:pt x="f76" y="f74"/>
                        <a:pt x="f3" y="f77"/>
                        <a:pt x="f78" y="f79"/>
                      </a:cubicBezTo>
                      <a:cubicBezTo>
                        <a:pt x="f80" y="f81"/>
                        <a:pt x="f82" y="f83"/>
                        <a:pt x="f84" y="f85"/>
                      </a:cubicBezTo>
                      <a:cubicBezTo>
                        <a:pt x="f86" y="f16"/>
                        <a:pt x="f87" y="f20"/>
                        <a:pt x="f88" y="f89"/>
                      </a:cubicBezTo>
                      <a:cubicBezTo>
                        <a:pt x="f90" y="f91"/>
                        <a:pt x="f92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4" name="Google Shape;361;p16">
                  <a:extLst>
                    <a:ext uri="{FF2B5EF4-FFF2-40B4-BE49-F238E27FC236}">
                      <a16:creationId xmlns:a16="http://schemas.microsoft.com/office/drawing/2014/main" id="{B7A6F8F5-F888-4B0C-A4FE-64196751E63C}"/>
                    </a:ext>
                  </a:extLst>
                </p:cNvPr>
                <p:cNvSpPr/>
                <p:nvPr/>
              </p:nvSpPr>
              <p:spPr>
                <a:xfrm rot="13373454">
                  <a:off x="4462878" y="3911352"/>
                  <a:ext cx="239069" cy="16872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487"/>
                    <a:gd name="f4" fmla="val 2461"/>
                    <a:gd name="f5" fmla="val 2215"/>
                    <a:gd name="f6" fmla="val 2132"/>
                    <a:gd name="f7" fmla="val 2049"/>
                    <a:gd name="f8" fmla="val 36"/>
                    <a:gd name="f9" fmla="val 1996"/>
                    <a:gd name="f10" fmla="val 118"/>
                    <a:gd name="f11" fmla="val 1839"/>
                    <a:gd name="f12" fmla="val 359"/>
                    <a:gd name="f13" fmla="val 1755"/>
                    <a:gd name="f14" fmla="val 635"/>
                    <a:gd name="f15" fmla="val 1707"/>
                    <a:gd name="f16" fmla="val 912"/>
                    <a:gd name="f17" fmla="val 1226"/>
                    <a:gd name="f18" fmla="val 924"/>
                    <a:gd name="f19" fmla="val 733"/>
                    <a:gd name="f20" fmla="val 936"/>
                    <a:gd name="f21" fmla="val 253"/>
                    <a:gd name="f22" fmla="val 960"/>
                    <a:gd name="f23" fmla="val 972"/>
                    <a:gd name="f24" fmla="val 1345"/>
                    <a:gd name="f25" fmla="val 1357"/>
                    <a:gd name="f26" fmla="val 721"/>
                    <a:gd name="f27" fmla="val 1369"/>
                    <a:gd name="f28" fmla="val 1202"/>
                    <a:gd name="f29" fmla="val 1393"/>
                    <a:gd name="f30" fmla="val 1683"/>
                    <a:gd name="f31" fmla="val 1405"/>
                    <a:gd name="f32" fmla="val 1695"/>
                    <a:gd name="f33" fmla="val 1741"/>
                    <a:gd name="f34" fmla="val 1767"/>
                    <a:gd name="f35" fmla="val 2090"/>
                    <a:gd name="f36" fmla="val 1900"/>
                    <a:gd name="f37" fmla="val 2390"/>
                    <a:gd name="f38" fmla="val 1922"/>
                    <a:gd name="f39" fmla="val 2440"/>
                    <a:gd name="f40" fmla="val 1966"/>
                    <a:gd name="f41" fmla="val 2460"/>
                    <a:gd name="f42" fmla="val 2012"/>
                    <a:gd name="f43" fmla="val 2091"/>
                    <a:gd name="f44" fmla="val 2176"/>
                    <a:gd name="f45" fmla="val 2401"/>
                    <a:gd name="f46" fmla="val 2318"/>
                    <a:gd name="f47" fmla="val 2164"/>
                    <a:gd name="f48" fmla="val 2018"/>
                    <a:gd name="f49" fmla="val 2152"/>
                    <a:gd name="f50" fmla="val 1705"/>
                    <a:gd name="f51" fmla="val 2188"/>
                    <a:gd name="f52" fmla="val 2513"/>
                    <a:gd name="f53" fmla="val 2837"/>
                    <a:gd name="f54" fmla="val 1417"/>
                    <a:gd name="f55" fmla="val 3162"/>
                    <a:gd name="f56" fmla="val 3486"/>
                    <a:gd name="f57" fmla="val 900"/>
                    <a:gd name="f58" fmla="val 2873"/>
                    <a:gd name="f59" fmla="val 2585"/>
                    <a:gd name="f60" fmla="val 2296"/>
                    <a:gd name="f61" fmla="val 2344"/>
                    <a:gd name="f62" fmla="val 707"/>
                    <a:gd name="f63" fmla="val 2416"/>
                    <a:gd name="f64" fmla="val 527"/>
                    <a:gd name="f65" fmla="val 2477"/>
                    <a:gd name="f66" fmla="val 323"/>
                    <a:gd name="f67" fmla="val 2532"/>
                    <a:gd name="f68" fmla="val 133"/>
                    <a:gd name="f69" fmla="val 2374"/>
                    <a:gd name="f70" fmla="*/ f0 1 3487"/>
                    <a:gd name="f71" fmla="*/ f1 1 2461"/>
                    <a:gd name="f72" fmla="val f2"/>
                    <a:gd name="f73" fmla="val f3"/>
                    <a:gd name="f74" fmla="val f4"/>
                    <a:gd name="f75" fmla="+- f74 0 f72"/>
                    <a:gd name="f76" fmla="+- f73 0 f72"/>
                    <a:gd name="f77" fmla="*/ f76 1 3487"/>
                    <a:gd name="f78" fmla="*/ f75 1 2461"/>
                    <a:gd name="f79" fmla="*/ f72 1 f77"/>
                    <a:gd name="f80" fmla="*/ f73 1 f77"/>
                    <a:gd name="f81" fmla="*/ f72 1 f78"/>
                    <a:gd name="f82" fmla="*/ f74 1 f78"/>
                    <a:gd name="f83" fmla="*/ f79 f70 1"/>
                    <a:gd name="f84" fmla="*/ f80 f70 1"/>
                    <a:gd name="f85" fmla="*/ f82 f71 1"/>
                    <a:gd name="f86" fmla="*/ f81 f7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83" t="f86" r="f84" b="f85"/>
                  <a:pathLst>
                    <a:path w="3487" h="2461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" y="f23"/>
                        <a:pt x="f2" y="f24"/>
                        <a:pt x="f21" y="f25"/>
                      </a:cubicBezTo>
                      <a:cubicBezTo>
                        <a:pt x="f26" y="f27"/>
                        <a:pt x="f28" y="f29"/>
                        <a:pt x="f30" y="f31"/>
                      </a:cubicBezTo>
                      <a:cubicBezTo>
                        <a:pt x="f32" y="f33"/>
                        <a:pt x="f34" y="f35"/>
                        <a:pt x="f36" y="f37"/>
                      </a:cubicBezTo>
                      <a:cubicBezTo>
                        <a:pt x="f38" y="f39"/>
                        <a:pt x="f40" y="f41"/>
                        <a:pt x="f42" y="f41"/>
                      </a:cubicBezTo>
                      <a:cubicBezTo>
                        <a:pt x="f43" y="f41"/>
                        <a:pt x="f44" y="f45"/>
                        <a:pt x="f44" y="f46"/>
                      </a:cubicBezTo>
                      <a:cubicBezTo>
                        <a:pt x="f47" y="f48"/>
                        <a:pt x="f49" y="f50"/>
                        <a:pt x="f51" y="f31"/>
                      </a:cubicBezTo>
                      <a:cubicBezTo>
                        <a:pt x="f52" y="f31"/>
                        <a:pt x="f53" y="f54"/>
                        <a:pt x="f55" y="f54"/>
                      </a:cubicBezTo>
                      <a:cubicBezTo>
                        <a:pt x="f56" y="f31"/>
                        <a:pt x="f56" y="f57"/>
                        <a:pt x="f55" y="f57"/>
                      </a:cubicBezTo>
                      <a:cubicBezTo>
                        <a:pt x="f58" y="f57"/>
                        <a:pt x="f59" y="f57"/>
                        <a:pt x="f60" y="f16"/>
                      </a:cubicBezTo>
                      <a:cubicBezTo>
                        <a:pt x="f61" y="f62"/>
                        <a:pt x="f63" y="f64"/>
                        <a:pt x="f65" y="f66"/>
                      </a:cubicBezTo>
                      <a:cubicBezTo>
                        <a:pt x="f67" y="f68"/>
                        <a:pt x="f69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5" name="Google Shape;362;p16">
                  <a:extLst>
                    <a:ext uri="{FF2B5EF4-FFF2-40B4-BE49-F238E27FC236}">
                      <a16:creationId xmlns:a16="http://schemas.microsoft.com/office/drawing/2014/main" id="{C8E7185D-0917-4985-A5AB-7FDC55FA0235}"/>
                    </a:ext>
                  </a:extLst>
                </p:cNvPr>
                <p:cNvSpPr/>
                <p:nvPr/>
              </p:nvSpPr>
              <p:spPr>
                <a:xfrm rot="13373454">
                  <a:off x="4450506" y="3272629"/>
                  <a:ext cx="256416" cy="19128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740"/>
                    <a:gd name="f4" fmla="val 2790"/>
                    <a:gd name="f5" fmla="val 1666"/>
                    <a:gd name="f6" fmla="val 1"/>
                    <a:gd name="f7" fmla="val 1534"/>
                    <a:gd name="f8" fmla="val 1401"/>
                    <a:gd name="f9" fmla="val 88"/>
                    <a:gd name="f10" fmla="val 1395"/>
                    <a:gd name="f11" fmla="val 262"/>
                    <a:gd name="f12" fmla="val 1383"/>
                    <a:gd name="f13" fmla="val 370"/>
                    <a:gd name="f14" fmla="val 478"/>
                    <a:gd name="f15" fmla="val 587"/>
                    <a:gd name="f16" fmla="val 987"/>
                    <a:gd name="f17" fmla="val 599"/>
                    <a:gd name="f18" fmla="val 590"/>
                    <a:gd name="f19" fmla="val 623"/>
                    <a:gd name="f20" fmla="val 217"/>
                    <a:gd name="f21" fmla="val 683"/>
                    <a:gd name="f22" fmla="val 707"/>
                    <a:gd name="f23" fmla="val 983"/>
                    <a:gd name="f24" fmla="val 1007"/>
                    <a:gd name="f25" fmla="val 1055"/>
                    <a:gd name="f26" fmla="val 1079"/>
                    <a:gd name="f27" fmla="val 1091"/>
                    <a:gd name="f28" fmla="val 1596"/>
                    <a:gd name="f29" fmla="val 1431"/>
                    <a:gd name="f30" fmla="val 2089"/>
                    <a:gd name="f31" fmla="val 1455"/>
                    <a:gd name="f32" fmla="val 2582"/>
                    <a:gd name="f33" fmla="val 1461"/>
                    <a:gd name="f34" fmla="val 2720"/>
                    <a:gd name="f35" fmla="val 1564"/>
                    <a:gd name="f36" fmla="val 2789"/>
                    <a:gd name="f37" fmla="val 1768"/>
                    <a:gd name="f38" fmla="val 1870"/>
                    <a:gd name="f39" fmla="val 1876"/>
                    <a:gd name="f40" fmla="val 1900"/>
                    <a:gd name="f41" fmla="val 2101"/>
                    <a:gd name="f42" fmla="val 1936"/>
                    <a:gd name="f43" fmla="val 1948"/>
                    <a:gd name="f44" fmla="val 1103"/>
                    <a:gd name="f45" fmla="val 2441"/>
                    <a:gd name="f46" fmla="val 2934"/>
                    <a:gd name="f47" fmla="val 3415"/>
                    <a:gd name="f48" fmla="val 3419"/>
                    <a:gd name="f49" fmla="val 1092"/>
                    <a:gd name="f50" fmla="val 3422"/>
                    <a:gd name="f51" fmla="val 3426"/>
                    <a:gd name="f52" fmla="val 3739"/>
                    <a:gd name="f53" fmla="val 3736"/>
                    <a:gd name="f54" fmla="val 1930"/>
                    <a:gd name="f55" fmla="val 1798"/>
                    <a:gd name="f56" fmla="*/ f0 1 3740"/>
                    <a:gd name="f57" fmla="*/ f1 1 2790"/>
                    <a:gd name="f58" fmla="val f2"/>
                    <a:gd name="f59" fmla="val f3"/>
                    <a:gd name="f60" fmla="val f4"/>
                    <a:gd name="f61" fmla="+- f60 0 f58"/>
                    <a:gd name="f62" fmla="+- f59 0 f58"/>
                    <a:gd name="f63" fmla="*/ f62 1 3740"/>
                    <a:gd name="f64" fmla="*/ f61 1 2790"/>
                    <a:gd name="f65" fmla="*/ f58 1 f63"/>
                    <a:gd name="f66" fmla="*/ f59 1 f63"/>
                    <a:gd name="f67" fmla="*/ f58 1 f64"/>
                    <a:gd name="f68" fmla="*/ f60 1 f64"/>
                    <a:gd name="f69" fmla="*/ f65 f56 1"/>
                    <a:gd name="f70" fmla="*/ f66 f56 1"/>
                    <a:gd name="f71" fmla="*/ f68 f57 1"/>
                    <a:gd name="f72" fmla="*/ f67 f5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69" t="f72" r="f70" b="f71"/>
                  <a:pathLst>
                    <a:path w="3740" h="2790">
                      <a:moveTo>
                        <a:pt x="f5" y="f6"/>
                      </a:moveTo>
                      <a:cubicBezTo>
                        <a:pt x="f7" y="f6"/>
                        <a:pt x="f8" y="f9"/>
                        <a:pt x="f10" y="f11"/>
                      </a:cubicBezTo>
                      <a:cubicBezTo>
                        <a:pt x="f12" y="f13"/>
                        <a:pt x="f12" y="f14"/>
                        <a:pt x="f12" y="f15"/>
                      </a:cubicBezTo>
                      <a:cubicBezTo>
                        <a:pt x="f16" y="f17"/>
                        <a:pt x="f18" y="f19"/>
                        <a:pt x="f20" y="f21"/>
                      </a:cubicBezTo>
                      <a:cubicBezTo>
                        <a:pt x="f6" y="f22"/>
                        <a:pt x="f6" y="f23"/>
                        <a:pt x="f20" y="f24"/>
                      </a:cubicBezTo>
                      <a:cubicBezTo>
                        <a:pt x="f18" y="f25"/>
                        <a:pt x="f16" y="f26"/>
                        <a:pt x="f12" y="f27"/>
                      </a:cubicBezTo>
                      <a:cubicBezTo>
                        <a:pt x="f10" y="f28"/>
                        <a:pt x="f29" y="f30"/>
                        <a:pt x="f31" y="f32"/>
                      </a:cubicBezTo>
                      <a:cubicBezTo>
                        <a:pt x="f33" y="f34"/>
                        <a:pt x="f35" y="f36"/>
                        <a:pt x="f5" y="f36"/>
                      </a:cubicBezTo>
                      <a:cubicBezTo>
                        <a:pt x="f37" y="f36"/>
                        <a:pt x="f38" y="f34"/>
                        <a:pt x="f39" y="f32"/>
                      </a:cubicBezTo>
                      <a:cubicBezTo>
                        <a:pt x="f40" y="f41"/>
                        <a:pt x="f42" y="f28"/>
                        <a:pt x="f43" y="f44"/>
                      </a:cubicBezTo>
                      <a:cubicBezTo>
                        <a:pt x="f45" y="f44"/>
                        <a:pt x="f46" y="f27"/>
                        <a:pt x="f47" y="f27"/>
                      </a:cubicBezTo>
                      <a:cubicBezTo>
                        <a:pt x="f48" y="f49"/>
                        <a:pt x="f50" y="f49"/>
                        <a:pt x="f51" y="f49"/>
                      </a:cubicBezTo>
                      <a:cubicBezTo>
                        <a:pt x="f52" y="f49"/>
                        <a:pt x="f53" y="f15"/>
                        <a:pt x="f47" y="f15"/>
                      </a:cubicBezTo>
                      <a:lnTo>
                        <a:pt x="f43" y="f15"/>
                      </a:lnTo>
                      <a:cubicBezTo>
                        <a:pt x="f43" y="f14"/>
                        <a:pt x="f43" y="f13"/>
                        <a:pt x="f42" y="f11"/>
                      </a:cubicBezTo>
                      <a:cubicBezTo>
                        <a:pt x="f54" y="f9"/>
                        <a:pt x="f55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6" name="Google Shape;363;p16">
                  <a:extLst>
                    <a:ext uri="{FF2B5EF4-FFF2-40B4-BE49-F238E27FC236}">
                      <a16:creationId xmlns:a16="http://schemas.microsoft.com/office/drawing/2014/main" id="{2D830241-4D66-4187-8A7E-CAA356A9EBD0}"/>
                    </a:ext>
                  </a:extLst>
                </p:cNvPr>
                <p:cNvSpPr/>
                <p:nvPr/>
              </p:nvSpPr>
              <p:spPr>
                <a:xfrm rot="13373454">
                  <a:off x="4450506" y="3272629"/>
                  <a:ext cx="256416" cy="19128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740"/>
                    <a:gd name="f4" fmla="val 2790"/>
                    <a:gd name="f5" fmla="val 1666"/>
                    <a:gd name="f6" fmla="val 1"/>
                    <a:gd name="f7" fmla="val 1534"/>
                    <a:gd name="f8" fmla="val 1401"/>
                    <a:gd name="f9" fmla="val 88"/>
                    <a:gd name="f10" fmla="val 1395"/>
                    <a:gd name="f11" fmla="val 262"/>
                    <a:gd name="f12" fmla="val 1383"/>
                    <a:gd name="f13" fmla="val 370"/>
                    <a:gd name="f14" fmla="val 478"/>
                    <a:gd name="f15" fmla="val 587"/>
                    <a:gd name="f16" fmla="val 987"/>
                    <a:gd name="f17" fmla="val 599"/>
                    <a:gd name="f18" fmla="val 590"/>
                    <a:gd name="f19" fmla="val 623"/>
                    <a:gd name="f20" fmla="val 217"/>
                    <a:gd name="f21" fmla="val 683"/>
                    <a:gd name="f22" fmla="val 707"/>
                    <a:gd name="f23" fmla="val 983"/>
                    <a:gd name="f24" fmla="val 1007"/>
                    <a:gd name="f25" fmla="val 1055"/>
                    <a:gd name="f26" fmla="val 1079"/>
                    <a:gd name="f27" fmla="val 1091"/>
                    <a:gd name="f28" fmla="val 1596"/>
                    <a:gd name="f29" fmla="val 1431"/>
                    <a:gd name="f30" fmla="val 2089"/>
                    <a:gd name="f31" fmla="val 1455"/>
                    <a:gd name="f32" fmla="val 2582"/>
                    <a:gd name="f33" fmla="val 1461"/>
                    <a:gd name="f34" fmla="val 2720"/>
                    <a:gd name="f35" fmla="val 1564"/>
                    <a:gd name="f36" fmla="val 2789"/>
                    <a:gd name="f37" fmla="val 1768"/>
                    <a:gd name="f38" fmla="val 1870"/>
                    <a:gd name="f39" fmla="val 1876"/>
                    <a:gd name="f40" fmla="val 1900"/>
                    <a:gd name="f41" fmla="val 2101"/>
                    <a:gd name="f42" fmla="val 1936"/>
                    <a:gd name="f43" fmla="val 1948"/>
                    <a:gd name="f44" fmla="val 1103"/>
                    <a:gd name="f45" fmla="val 2441"/>
                    <a:gd name="f46" fmla="val 2934"/>
                    <a:gd name="f47" fmla="val 3415"/>
                    <a:gd name="f48" fmla="val 3419"/>
                    <a:gd name="f49" fmla="val 1092"/>
                    <a:gd name="f50" fmla="val 3422"/>
                    <a:gd name="f51" fmla="val 3426"/>
                    <a:gd name="f52" fmla="val 3739"/>
                    <a:gd name="f53" fmla="val 3736"/>
                    <a:gd name="f54" fmla="val 1930"/>
                    <a:gd name="f55" fmla="val 1798"/>
                    <a:gd name="f56" fmla="*/ f0 1 3740"/>
                    <a:gd name="f57" fmla="*/ f1 1 2790"/>
                    <a:gd name="f58" fmla="val f2"/>
                    <a:gd name="f59" fmla="val f3"/>
                    <a:gd name="f60" fmla="val f4"/>
                    <a:gd name="f61" fmla="+- f60 0 f58"/>
                    <a:gd name="f62" fmla="+- f59 0 f58"/>
                    <a:gd name="f63" fmla="*/ f62 1 3740"/>
                    <a:gd name="f64" fmla="*/ f61 1 2790"/>
                    <a:gd name="f65" fmla="*/ f58 1 f63"/>
                    <a:gd name="f66" fmla="*/ f59 1 f63"/>
                    <a:gd name="f67" fmla="*/ f58 1 f64"/>
                    <a:gd name="f68" fmla="*/ f60 1 f64"/>
                    <a:gd name="f69" fmla="*/ f65 f56 1"/>
                    <a:gd name="f70" fmla="*/ f66 f56 1"/>
                    <a:gd name="f71" fmla="*/ f68 f57 1"/>
                    <a:gd name="f72" fmla="*/ f67 f5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69" t="f72" r="f70" b="f71"/>
                  <a:pathLst>
                    <a:path w="3740" h="2790">
                      <a:moveTo>
                        <a:pt x="f5" y="f6"/>
                      </a:moveTo>
                      <a:cubicBezTo>
                        <a:pt x="f7" y="f6"/>
                        <a:pt x="f8" y="f9"/>
                        <a:pt x="f10" y="f11"/>
                      </a:cubicBezTo>
                      <a:cubicBezTo>
                        <a:pt x="f12" y="f13"/>
                        <a:pt x="f12" y="f14"/>
                        <a:pt x="f12" y="f15"/>
                      </a:cubicBezTo>
                      <a:cubicBezTo>
                        <a:pt x="f16" y="f17"/>
                        <a:pt x="f18" y="f19"/>
                        <a:pt x="f20" y="f21"/>
                      </a:cubicBezTo>
                      <a:cubicBezTo>
                        <a:pt x="f6" y="f22"/>
                        <a:pt x="f6" y="f23"/>
                        <a:pt x="f20" y="f24"/>
                      </a:cubicBezTo>
                      <a:cubicBezTo>
                        <a:pt x="f18" y="f25"/>
                        <a:pt x="f16" y="f26"/>
                        <a:pt x="f12" y="f27"/>
                      </a:cubicBezTo>
                      <a:cubicBezTo>
                        <a:pt x="f10" y="f28"/>
                        <a:pt x="f29" y="f30"/>
                        <a:pt x="f31" y="f32"/>
                      </a:cubicBezTo>
                      <a:cubicBezTo>
                        <a:pt x="f33" y="f34"/>
                        <a:pt x="f35" y="f36"/>
                        <a:pt x="f5" y="f36"/>
                      </a:cubicBezTo>
                      <a:cubicBezTo>
                        <a:pt x="f37" y="f36"/>
                        <a:pt x="f38" y="f34"/>
                        <a:pt x="f39" y="f32"/>
                      </a:cubicBezTo>
                      <a:cubicBezTo>
                        <a:pt x="f40" y="f41"/>
                        <a:pt x="f42" y="f28"/>
                        <a:pt x="f43" y="f44"/>
                      </a:cubicBezTo>
                      <a:cubicBezTo>
                        <a:pt x="f45" y="f44"/>
                        <a:pt x="f46" y="f27"/>
                        <a:pt x="f47" y="f27"/>
                      </a:cubicBezTo>
                      <a:cubicBezTo>
                        <a:pt x="f48" y="f49"/>
                        <a:pt x="f50" y="f49"/>
                        <a:pt x="f51" y="f49"/>
                      </a:cubicBezTo>
                      <a:cubicBezTo>
                        <a:pt x="f52" y="f49"/>
                        <a:pt x="f53" y="f15"/>
                        <a:pt x="f47" y="f15"/>
                      </a:cubicBezTo>
                      <a:lnTo>
                        <a:pt x="f43" y="f15"/>
                      </a:lnTo>
                      <a:cubicBezTo>
                        <a:pt x="f43" y="f14"/>
                        <a:pt x="f43" y="f13"/>
                        <a:pt x="f42" y="f11"/>
                      </a:cubicBezTo>
                      <a:cubicBezTo>
                        <a:pt x="f54" y="f9"/>
                        <a:pt x="f55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7" name="Google Shape;364;p16">
                  <a:extLst>
                    <a:ext uri="{FF2B5EF4-FFF2-40B4-BE49-F238E27FC236}">
                      <a16:creationId xmlns:a16="http://schemas.microsoft.com/office/drawing/2014/main" id="{4E1409BD-0AE0-44F3-9821-BC6B50A77CA3}"/>
                    </a:ext>
                  </a:extLst>
                </p:cNvPr>
                <p:cNvSpPr/>
                <p:nvPr/>
              </p:nvSpPr>
              <p:spPr>
                <a:xfrm rot="13373454">
                  <a:off x="4436627" y="4217735"/>
                  <a:ext cx="264846" cy="13534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863"/>
                    <a:gd name="f4" fmla="val 1974"/>
                    <a:gd name="f5" fmla="val 1881"/>
                    <a:gd name="f6" fmla="val 1815"/>
                    <a:gd name="f7" fmla="val 1746"/>
                    <a:gd name="f8" fmla="val 26"/>
                    <a:gd name="f9" fmla="val 1683"/>
                    <a:gd name="f10" fmla="val 86"/>
                    <a:gd name="f11" fmla="val 1563"/>
                    <a:gd name="f12" fmla="val 194"/>
                    <a:gd name="f13" fmla="val 1491"/>
                    <a:gd name="f14" fmla="val 339"/>
                    <a:gd name="f15" fmla="val 1443"/>
                    <a:gd name="f16" fmla="val 483"/>
                    <a:gd name="f17" fmla="val 1046"/>
                    <a:gd name="f18" fmla="val 459"/>
                    <a:gd name="f19" fmla="val 661"/>
                    <a:gd name="f20" fmla="val 423"/>
                    <a:gd name="f21" fmla="val 265"/>
                    <a:gd name="f22" fmla="val 411"/>
                    <a:gd name="f23" fmla="val 60"/>
                    <a:gd name="f24" fmla="val 747"/>
                    <a:gd name="f25" fmla="val 216"/>
                    <a:gd name="f26" fmla="val 783"/>
                    <a:gd name="f27" fmla="val 601"/>
                    <a:gd name="f28" fmla="val 843"/>
                    <a:gd name="f29" fmla="val 974"/>
                    <a:gd name="f30" fmla="val 892"/>
                    <a:gd name="f31" fmla="val 1358"/>
                    <a:gd name="f32" fmla="val 928"/>
                    <a:gd name="f33" fmla="val 988"/>
                    <a:gd name="f34" fmla="val 1346"/>
                    <a:gd name="f35" fmla="val 1036"/>
                    <a:gd name="f36" fmla="val 1084"/>
                    <a:gd name="f37" fmla="val 1336"/>
                    <a:gd name="f38" fmla="val 1370"/>
                    <a:gd name="f39" fmla="val 1685"/>
                    <a:gd name="f40" fmla="val 1587"/>
                    <a:gd name="f41" fmla="val 1841"/>
                    <a:gd name="f42" fmla="val 1853"/>
                    <a:gd name="f43" fmla="val 1626"/>
                    <a:gd name="f44" fmla="val 1936"/>
                    <a:gd name="f45" fmla="val 1700"/>
                    <a:gd name="f46" fmla="val 1973"/>
                    <a:gd name="f47" fmla="val 1771"/>
                    <a:gd name="f48" fmla="val 1875"/>
                    <a:gd name="f49" fmla="val 1971"/>
                    <a:gd name="f50" fmla="val 1893"/>
                    <a:gd name="f51" fmla="val 1935"/>
                    <a:gd name="f52" fmla="val 1757"/>
                    <a:gd name="f53" fmla="val 1745"/>
                    <a:gd name="f54" fmla="val 1923"/>
                    <a:gd name="f55" fmla="val 1733"/>
                    <a:gd name="f56" fmla="val 2008"/>
                    <a:gd name="f57" fmla="val 1565"/>
                    <a:gd name="f58" fmla="val 1947"/>
                    <a:gd name="f59" fmla="val 1372"/>
                    <a:gd name="f60" fmla="val 1960"/>
                    <a:gd name="f61" fmla="val 1180"/>
                    <a:gd name="f62" fmla="val 1120"/>
                    <a:gd name="f63" fmla="val 1972"/>
                    <a:gd name="f64" fmla="val 1060"/>
                    <a:gd name="f65" fmla="val 1984"/>
                    <a:gd name="f66" fmla="val 1000"/>
                    <a:gd name="f67" fmla="val 2452"/>
                    <a:gd name="f68" fmla="val 2921"/>
                    <a:gd name="f69" fmla="val 1108"/>
                    <a:gd name="f70" fmla="val 3390"/>
                    <a:gd name="f71" fmla="val 3409"/>
                    <a:gd name="f72" fmla="val 1183"/>
                    <a:gd name="f73" fmla="val 3428"/>
                    <a:gd name="f74" fmla="val 1184"/>
                    <a:gd name="f75" fmla="val 3446"/>
                    <a:gd name="f76" fmla="val 3806"/>
                    <a:gd name="f77" fmla="val 638"/>
                    <a:gd name="f78" fmla="val 3462"/>
                    <a:gd name="f79" fmla="val 627"/>
                    <a:gd name="f80" fmla="val 3017"/>
                    <a:gd name="f81" fmla="val 603"/>
                    <a:gd name="f82" fmla="val 2573"/>
                    <a:gd name="f83" fmla="val 579"/>
                    <a:gd name="f84" fmla="val 2128"/>
                    <a:gd name="f85" fmla="val 543"/>
                    <a:gd name="f86" fmla="val 2140"/>
                    <a:gd name="f87" fmla="val 2152"/>
                    <a:gd name="f88" fmla="val 2164"/>
                    <a:gd name="f89" fmla="val 375"/>
                    <a:gd name="f90" fmla="val 2199"/>
                    <a:gd name="f91" fmla="val 175"/>
                    <a:gd name="f92" fmla="val 2051"/>
                    <a:gd name="f93" fmla="*/ f0 1 3863"/>
                    <a:gd name="f94" fmla="*/ f1 1 1974"/>
                    <a:gd name="f95" fmla="val f2"/>
                    <a:gd name="f96" fmla="val f3"/>
                    <a:gd name="f97" fmla="val f4"/>
                    <a:gd name="f98" fmla="+- f97 0 f95"/>
                    <a:gd name="f99" fmla="+- f96 0 f95"/>
                    <a:gd name="f100" fmla="*/ f99 1 3863"/>
                    <a:gd name="f101" fmla="*/ f98 1 1974"/>
                    <a:gd name="f102" fmla="*/ f95 1 f100"/>
                    <a:gd name="f103" fmla="*/ f96 1 f100"/>
                    <a:gd name="f104" fmla="*/ f95 1 f101"/>
                    <a:gd name="f105" fmla="*/ f97 1 f101"/>
                    <a:gd name="f106" fmla="*/ f102 f93 1"/>
                    <a:gd name="f107" fmla="*/ f103 f93 1"/>
                    <a:gd name="f108" fmla="*/ f105 f94 1"/>
                    <a:gd name="f109" fmla="*/ f104 f9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6" t="f109" r="f107" b="f108"/>
                  <a:pathLst>
                    <a:path w="3863" h="1974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2"/>
                        <a:pt x="f2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1" y="f33"/>
                        <a:pt x="f34" y="f35"/>
                        <a:pt x="f34" y="f36"/>
                      </a:cubicBezTo>
                      <a:cubicBezTo>
                        <a:pt x="f34" y="f37"/>
                        <a:pt x="f38" y="f39"/>
                        <a:pt x="f40" y="f41"/>
                      </a:cubicBezTo>
                      <a:lnTo>
                        <a:pt x="f40" y="f42"/>
                      </a:lnTo>
                      <a:cubicBezTo>
                        <a:pt x="f43" y="f44"/>
                        <a:pt x="f45" y="f46"/>
                        <a:pt x="f47" y="f46"/>
                      </a:cubicBezTo>
                      <a:cubicBezTo>
                        <a:pt x="f48" y="f46"/>
                        <a:pt x="f49" y="f50"/>
                        <a:pt x="f51" y="f52"/>
                      </a:cubicBezTo>
                      <a:cubicBezTo>
                        <a:pt x="f51" y="f53"/>
                        <a:pt x="f51" y="f53"/>
                        <a:pt x="f54" y="f55"/>
                      </a:cubicBezTo>
                      <a:cubicBezTo>
                        <a:pt x="f56" y="f57"/>
                        <a:pt x="f58" y="f59"/>
                        <a:pt x="f60" y="f61"/>
                      </a:cubicBezTo>
                      <a:cubicBezTo>
                        <a:pt x="f60" y="f62"/>
                        <a:pt x="f63" y="f64"/>
                        <a:pt x="f65" y="f66"/>
                      </a:cubicBezTo>
                      <a:cubicBezTo>
                        <a:pt x="f67" y="f64"/>
                        <a:pt x="f68" y="f69"/>
                        <a:pt x="f70" y="f61"/>
                      </a:cubicBezTo>
                      <a:cubicBezTo>
                        <a:pt x="f71" y="f72"/>
                        <a:pt x="f73" y="f74"/>
                        <a:pt x="f75" y="f74"/>
                      </a:cubicBezTo>
                      <a:cubicBezTo>
                        <a:pt x="f76" y="f74"/>
                        <a:pt x="f3" y="f77"/>
                        <a:pt x="f78" y="f79"/>
                      </a:cubicBezTo>
                      <a:cubicBezTo>
                        <a:pt x="f80" y="f81"/>
                        <a:pt x="f82" y="f83"/>
                        <a:pt x="f84" y="f85"/>
                      </a:cubicBezTo>
                      <a:cubicBezTo>
                        <a:pt x="f86" y="f16"/>
                        <a:pt x="f87" y="f20"/>
                        <a:pt x="f88" y="f89"/>
                      </a:cubicBezTo>
                      <a:cubicBezTo>
                        <a:pt x="f90" y="f91"/>
                        <a:pt x="f92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8" name="Google Shape;365;p16">
                  <a:extLst>
                    <a:ext uri="{FF2B5EF4-FFF2-40B4-BE49-F238E27FC236}">
                      <a16:creationId xmlns:a16="http://schemas.microsoft.com/office/drawing/2014/main" id="{445933AD-78C9-44B2-9E6B-A821FE2A5589}"/>
                    </a:ext>
                  </a:extLst>
                </p:cNvPr>
                <p:cNvSpPr/>
                <p:nvPr/>
              </p:nvSpPr>
              <p:spPr>
                <a:xfrm rot="13373454">
                  <a:off x="4459139" y="4555955"/>
                  <a:ext cx="264636" cy="134992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860"/>
                    <a:gd name="f4" fmla="val 1969"/>
                    <a:gd name="f5" fmla="val 1879"/>
                    <a:gd name="f6" fmla="val 1814"/>
                    <a:gd name="f7" fmla="val 1746"/>
                    <a:gd name="f8" fmla="val 25"/>
                    <a:gd name="f9" fmla="val 1683"/>
                    <a:gd name="f10" fmla="val 81"/>
                    <a:gd name="f11" fmla="val 1563"/>
                    <a:gd name="f12" fmla="val 189"/>
                    <a:gd name="f13" fmla="val 1491"/>
                    <a:gd name="f14" fmla="val 333"/>
                    <a:gd name="f15" fmla="val 1443"/>
                    <a:gd name="f16" fmla="val 478"/>
                    <a:gd name="f17" fmla="val 1046"/>
                    <a:gd name="f18" fmla="val 454"/>
                    <a:gd name="f19" fmla="val 661"/>
                    <a:gd name="f20" fmla="val 430"/>
                    <a:gd name="f21" fmla="val 265"/>
                    <a:gd name="f22" fmla="val 405"/>
                    <a:gd name="f23" fmla="val 60"/>
                    <a:gd name="f24" fmla="val 754"/>
                    <a:gd name="f25" fmla="val 216"/>
                    <a:gd name="f26" fmla="val 778"/>
                    <a:gd name="f27" fmla="val 601"/>
                    <a:gd name="f28" fmla="val 838"/>
                    <a:gd name="f29" fmla="val 974"/>
                    <a:gd name="f30" fmla="val 886"/>
                    <a:gd name="f31" fmla="val 1358"/>
                    <a:gd name="f32" fmla="val 934"/>
                    <a:gd name="f33" fmla="val 983"/>
                    <a:gd name="f34" fmla="val 1346"/>
                    <a:gd name="f35" fmla="val 1031"/>
                    <a:gd name="f36" fmla="val 1079"/>
                    <a:gd name="f37" fmla="val 1331"/>
                    <a:gd name="f38" fmla="val 1370"/>
                    <a:gd name="f39" fmla="val 1692"/>
                    <a:gd name="f40" fmla="val 1587"/>
                    <a:gd name="f41" fmla="val 1836"/>
                    <a:gd name="f42" fmla="val 1848"/>
                    <a:gd name="f43" fmla="val 1626"/>
                    <a:gd name="f44" fmla="val 1931"/>
                    <a:gd name="f45" fmla="val 1700"/>
                    <a:gd name="f46" fmla="val 1968"/>
                    <a:gd name="f47" fmla="val 1771"/>
                    <a:gd name="f48" fmla="val 1875"/>
                    <a:gd name="f49" fmla="val 1971"/>
                    <a:gd name="f50" fmla="val 1888"/>
                    <a:gd name="f51" fmla="val 1935"/>
                    <a:gd name="f52" fmla="val 1752"/>
                    <a:gd name="f53" fmla="val 1740"/>
                    <a:gd name="f54" fmla="val 1923"/>
                    <a:gd name="f55" fmla="val 1728"/>
                    <a:gd name="f56" fmla="val 2008"/>
                    <a:gd name="f57" fmla="val 1560"/>
                    <a:gd name="f58" fmla="val 1947"/>
                    <a:gd name="f59" fmla="val 1379"/>
                    <a:gd name="f60" fmla="val 1960"/>
                    <a:gd name="f61" fmla="val 1175"/>
                    <a:gd name="f62" fmla="val 1115"/>
                    <a:gd name="f63" fmla="val 1972"/>
                    <a:gd name="f64" fmla="val 1055"/>
                    <a:gd name="f65" fmla="val 1984"/>
                    <a:gd name="f66" fmla="val 1007"/>
                    <a:gd name="f67" fmla="val 2452"/>
                    <a:gd name="f68" fmla="val 2921"/>
                    <a:gd name="f69" fmla="val 1103"/>
                    <a:gd name="f70" fmla="val 3390"/>
                    <a:gd name="f71" fmla="val 3413"/>
                    <a:gd name="f72" fmla="val 1179"/>
                    <a:gd name="f73" fmla="val 3434"/>
                    <a:gd name="f74" fmla="val 1181"/>
                    <a:gd name="f75" fmla="val 3455"/>
                    <a:gd name="f76" fmla="val 3807"/>
                    <a:gd name="f77" fmla="val 633"/>
                    <a:gd name="f78" fmla="val 3462"/>
                    <a:gd name="f79" fmla="val 622"/>
                    <a:gd name="f80" fmla="val 3017"/>
                    <a:gd name="f81" fmla="val 610"/>
                    <a:gd name="f82" fmla="val 2573"/>
                    <a:gd name="f83" fmla="val 574"/>
                    <a:gd name="f84" fmla="val 2128"/>
                    <a:gd name="f85" fmla="val 538"/>
                    <a:gd name="f86" fmla="val 2140"/>
                    <a:gd name="f87" fmla="val 2152"/>
                    <a:gd name="f88" fmla="val 2164"/>
                    <a:gd name="f89" fmla="val 369"/>
                    <a:gd name="f90" fmla="val 2199"/>
                    <a:gd name="f91" fmla="val 169"/>
                    <a:gd name="f92" fmla="val 2050"/>
                    <a:gd name="f93" fmla="*/ f0 1 3860"/>
                    <a:gd name="f94" fmla="*/ f1 1 1969"/>
                    <a:gd name="f95" fmla="val f2"/>
                    <a:gd name="f96" fmla="val f3"/>
                    <a:gd name="f97" fmla="val f4"/>
                    <a:gd name="f98" fmla="+- f97 0 f95"/>
                    <a:gd name="f99" fmla="+- f96 0 f95"/>
                    <a:gd name="f100" fmla="*/ f99 1 3860"/>
                    <a:gd name="f101" fmla="*/ f98 1 1969"/>
                    <a:gd name="f102" fmla="*/ f95 1 f100"/>
                    <a:gd name="f103" fmla="*/ f96 1 f100"/>
                    <a:gd name="f104" fmla="*/ f95 1 f101"/>
                    <a:gd name="f105" fmla="*/ f97 1 f101"/>
                    <a:gd name="f106" fmla="*/ f102 f93 1"/>
                    <a:gd name="f107" fmla="*/ f103 f93 1"/>
                    <a:gd name="f108" fmla="*/ f105 f94 1"/>
                    <a:gd name="f109" fmla="*/ f104 f9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6" t="f109" r="f107" b="f108"/>
                  <a:pathLst>
                    <a:path w="3860" h="1969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2"/>
                        <a:pt x="f2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1" y="f33"/>
                        <a:pt x="f34" y="f35"/>
                        <a:pt x="f34" y="f36"/>
                      </a:cubicBezTo>
                      <a:cubicBezTo>
                        <a:pt x="f34" y="f37"/>
                        <a:pt x="f38" y="f39"/>
                        <a:pt x="f40" y="f41"/>
                      </a:cubicBezTo>
                      <a:lnTo>
                        <a:pt x="f40" y="f42"/>
                      </a:lnTo>
                      <a:cubicBezTo>
                        <a:pt x="f43" y="f44"/>
                        <a:pt x="f45" y="f46"/>
                        <a:pt x="f47" y="f46"/>
                      </a:cubicBezTo>
                      <a:cubicBezTo>
                        <a:pt x="f48" y="f46"/>
                        <a:pt x="f49" y="f50"/>
                        <a:pt x="f51" y="f52"/>
                      </a:cubicBezTo>
                      <a:cubicBezTo>
                        <a:pt x="f51" y="f52"/>
                        <a:pt x="f51" y="f53"/>
                        <a:pt x="f54" y="f55"/>
                      </a:cubicBezTo>
                      <a:cubicBezTo>
                        <a:pt x="f56" y="f57"/>
                        <a:pt x="f58" y="f59"/>
                        <a:pt x="f60" y="f61"/>
                      </a:cubicBezTo>
                      <a:cubicBezTo>
                        <a:pt x="f60" y="f62"/>
                        <a:pt x="f63" y="f64"/>
                        <a:pt x="f65" y="f66"/>
                      </a:cubicBezTo>
                      <a:cubicBezTo>
                        <a:pt x="f67" y="f64"/>
                        <a:pt x="f68" y="f69"/>
                        <a:pt x="f70" y="f61"/>
                      </a:cubicBezTo>
                      <a:cubicBezTo>
                        <a:pt x="f71" y="f72"/>
                        <a:pt x="f73" y="f74"/>
                        <a:pt x="f75" y="f74"/>
                      </a:cubicBezTo>
                      <a:cubicBezTo>
                        <a:pt x="f76" y="f74"/>
                        <a:pt x="f3" y="f77"/>
                        <a:pt x="f78" y="f79"/>
                      </a:cubicBezTo>
                      <a:cubicBezTo>
                        <a:pt x="f80" y="f81"/>
                        <a:pt x="f82" y="f83"/>
                        <a:pt x="f84" y="f85"/>
                      </a:cubicBezTo>
                      <a:cubicBezTo>
                        <a:pt x="f86" y="f16"/>
                        <a:pt x="f87" y="f20"/>
                        <a:pt x="f88" y="f89"/>
                      </a:cubicBezTo>
                      <a:cubicBezTo>
                        <a:pt x="f90" y="f91"/>
                        <a:pt x="f92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9" name="Google Shape;366;p16">
                  <a:extLst>
                    <a:ext uri="{FF2B5EF4-FFF2-40B4-BE49-F238E27FC236}">
                      <a16:creationId xmlns:a16="http://schemas.microsoft.com/office/drawing/2014/main" id="{D10B4A76-1AB3-4E90-8ED4-ACA6D41675DE}"/>
                    </a:ext>
                  </a:extLst>
                </p:cNvPr>
                <p:cNvSpPr/>
                <p:nvPr/>
              </p:nvSpPr>
              <p:spPr>
                <a:xfrm rot="13373454">
                  <a:off x="4431991" y="3584083"/>
                  <a:ext cx="220690" cy="17866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219"/>
                    <a:gd name="f4" fmla="val 2606"/>
                    <a:gd name="f5" fmla="val 1655"/>
                    <a:gd name="f6" fmla="val 1566"/>
                    <a:gd name="f7" fmla="val 1477"/>
                    <a:gd name="f8" fmla="val 39"/>
                    <a:gd name="f9" fmla="val 1419"/>
                    <a:gd name="f10" fmla="val 126"/>
                    <a:gd name="f11" fmla="val 1251"/>
                    <a:gd name="f12" fmla="val 378"/>
                    <a:gd name="f13" fmla="val 1155"/>
                    <a:gd name="f14" fmla="val 655"/>
                    <a:gd name="f15" fmla="val 1095"/>
                    <a:gd name="f16" fmla="val 943"/>
                    <a:gd name="f17" fmla="val 818"/>
                    <a:gd name="f18" fmla="val 955"/>
                    <a:gd name="f19" fmla="val 542"/>
                    <a:gd name="f20" fmla="val 265"/>
                    <a:gd name="f21" fmla="val 967"/>
                    <a:gd name="f22" fmla="val 1"/>
                    <a:gd name="f23" fmla="val 979"/>
                    <a:gd name="f24" fmla="val 1364"/>
                    <a:gd name="f25" fmla="val 1376"/>
                    <a:gd name="f26" fmla="val 530"/>
                    <a:gd name="f27" fmla="val 1388"/>
                    <a:gd name="f28" fmla="val 794"/>
                    <a:gd name="f29" fmla="val 1400"/>
                    <a:gd name="f30" fmla="val 1071"/>
                    <a:gd name="f31" fmla="val 1059"/>
                    <a:gd name="f32" fmla="val 1748"/>
                    <a:gd name="f33" fmla="val 1107"/>
                    <a:gd name="f34" fmla="val 2097"/>
                    <a:gd name="f35" fmla="val 1191"/>
                    <a:gd name="f36" fmla="val 2410"/>
                    <a:gd name="f37" fmla="val 1224"/>
                    <a:gd name="f38" fmla="val 2547"/>
                    <a:gd name="f39" fmla="val 1326"/>
                    <a:gd name="f40" fmla="val 1433"/>
                    <a:gd name="f41" fmla="val 1598"/>
                    <a:gd name="f42" fmla="val 1776"/>
                    <a:gd name="f43" fmla="val 2465"/>
                    <a:gd name="f44" fmla="val 1732"/>
                    <a:gd name="f45" fmla="val 2253"/>
                    <a:gd name="f46" fmla="val 1672"/>
                    <a:gd name="f47" fmla="val 1953"/>
                    <a:gd name="f48" fmla="val 1676"/>
                    <a:gd name="f49" fmla="val 1696"/>
                    <a:gd name="f50" fmla="val 1412"/>
                    <a:gd name="f51" fmla="val 2092"/>
                    <a:gd name="f52" fmla="val 2489"/>
                    <a:gd name="f53" fmla="val 1424"/>
                    <a:gd name="f54" fmla="val 2886"/>
                    <a:gd name="f55" fmla="val 1436"/>
                    <a:gd name="f56" fmla="val 2889"/>
                    <a:gd name="f57" fmla="val 2893"/>
                    <a:gd name="f58" fmla="val 2897"/>
                    <a:gd name="f59" fmla="val 3215"/>
                    <a:gd name="f60" fmla="val 918"/>
                    <a:gd name="f61" fmla="val 2907"/>
                    <a:gd name="f62" fmla="val 2900"/>
                    <a:gd name="f63" fmla="val 919"/>
                    <a:gd name="f64" fmla="val 2513"/>
                    <a:gd name="f65" fmla="val 931"/>
                    <a:gd name="f66" fmla="val 2153"/>
                    <a:gd name="f67" fmla="val 1780"/>
                    <a:gd name="f68" fmla="val 1828"/>
                    <a:gd name="f69" fmla="val 751"/>
                    <a:gd name="f70" fmla="val 1876"/>
                    <a:gd name="f71" fmla="val 558"/>
                    <a:gd name="f72" fmla="val 1936"/>
                    <a:gd name="f73" fmla="val 354"/>
                    <a:gd name="f74" fmla="val 1991"/>
                    <a:gd name="f75" fmla="val 141"/>
                    <a:gd name="f76" fmla="val 1824"/>
                    <a:gd name="f77" fmla="*/ f0 1 3219"/>
                    <a:gd name="f78" fmla="*/ f1 1 2606"/>
                    <a:gd name="f79" fmla="val f2"/>
                    <a:gd name="f80" fmla="val f3"/>
                    <a:gd name="f81" fmla="val f4"/>
                    <a:gd name="f82" fmla="+- f81 0 f79"/>
                    <a:gd name="f83" fmla="+- f80 0 f79"/>
                    <a:gd name="f84" fmla="*/ f83 1 3219"/>
                    <a:gd name="f85" fmla="*/ f82 1 2606"/>
                    <a:gd name="f86" fmla="*/ f79 1 f84"/>
                    <a:gd name="f87" fmla="*/ f80 1 f84"/>
                    <a:gd name="f88" fmla="*/ f79 1 f85"/>
                    <a:gd name="f89" fmla="*/ f81 1 f85"/>
                    <a:gd name="f90" fmla="*/ f86 f77 1"/>
                    <a:gd name="f91" fmla="*/ f87 f77 1"/>
                    <a:gd name="f92" fmla="*/ f89 f78 1"/>
                    <a:gd name="f93" fmla="*/ f88 f7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0" t="f93" r="f91" b="f92"/>
                  <a:pathLst>
                    <a:path w="3219" h="2606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18"/>
                        <a:pt x="f20" y="f21"/>
                      </a:cubicBezTo>
                      <a:cubicBezTo>
                        <a:pt x="f22" y="f23"/>
                        <a:pt x="f22" y="f24"/>
                        <a:pt x="f20" y="f25"/>
                      </a:cubicBezTo>
                      <a:cubicBezTo>
                        <a:pt x="f26" y="f27"/>
                        <a:pt x="f28" y="f29"/>
                        <a:pt x="f30" y="f29"/>
                      </a:cubicBezTo>
                      <a:cubicBezTo>
                        <a:pt x="f31" y="f32"/>
                        <a:pt x="f33" y="f34"/>
                        <a:pt x="f35" y="f36"/>
                      </a:cubicBezTo>
                      <a:cubicBezTo>
                        <a:pt x="f37" y="f38"/>
                        <a:pt x="f39" y="f4"/>
                        <a:pt x="f40" y="f4"/>
                      </a:cubicBezTo>
                      <a:cubicBezTo>
                        <a:pt x="f41" y="f4"/>
                        <a:pt x="f42" y="f43"/>
                        <a:pt x="f44" y="f45"/>
                      </a:cubicBezTo>
                      <a:cubicBezTo>
                        <a:pt x="f46" y="f47"/>
                        <a:pt x="f46" y="f48"/>
                        <a:pt x="f49" y="f50"/>
                      </a:cubicBezTo>
                      <a:cubicBezTo>
                        <a:pt x="f51" y="f50"/>
                        <a:pt x="f52" y="f53"/>
                        <a:pt x="f54" y="f55"/>
                      </a:cubicBezTo>
                      <a:cubicBezTo>
                        <a:pt x="f56" y="f55"/>
                        <a:pt x="f57" y="f55"/>
                        <a:pt x="f58" y="f55"/>
                      </a:cubicBezTo>
                      <a:cubicBezTo>
                        <a:pt x="f59" y="f55"/>
                        <a:pt x="f3" y="f60"/>
                        <a:pt x="f61" y="f60"/>
                      </a:cubicBezTo>
                      <a:cubicBezTo>
                        <a:pt x="f62" y="f60"/>
                        <a:pt x="f57" y="f60"/>
                        <a:pt x="f54" y="f63"/>
                      </a:cubicBezTo>
                      <a:cubicBezTo>
                        <a:pt x="f64" y="f65"/>
                        <a:pt x="f66" y="f65"/>
                        <a:pt x="f67" y="f16"/>
                      </a:cubicBezTo>
                      <a:cubicBezTo>
                        <a:pt x="f68" y="f69"/>
                        <a:pt x="f70" y="f71"/>
                        <a:pt x="f72" y="f73"/>
                      </a:cubicBezTo>
                      <a:cubicBezTo>
                        <a:pt x="f74" y="f75"/>
                        <a:pt x="f76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0" name="Google Shape;367;p16">
                  <a:extLst>
                    <a:ext uri="{FF2B5EF4-FFF2-40B4-BE49-F238E27FC236}">
                      <a16:creationId xmlns:a16="http://schemas.microsoft.com/office/drawing/2014/main" id="{DAB65534-CC90-46A7-BF8F-8A5CDEF81C01}"/>
                    </a:ext>
                  </a:extLst>
                </p:cNvPr>
                <p:cNvSpPr/>
                <p:nvPr/>
              </p:nvSpPr>
              <p:spPr>
                <a:xfrm rot="13373454">
                  <a:off x="4431991" y="3584083"/>
                  <a:ext cx="220690" cy="17866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219"/>
                    <a:gd name="f4" fmla="val 2606"/>
                    <a:gd name="f5" fmla="val 1655"/>
                    <a:gd name="f6" fmla="val 1566"/>
                    <a:gd name="f7" fmla="val 1477"/>
                    <a:gd name="f8" fmla="val 39"/>
                    <a:gd name="f9" fmla="val 1419"/>
                    <a:gd name="f10" fmla="val 126"/>
                    <a:gd name="f11" fmla="val 1251"/>
                    <a:gd name="f12" fmla="val 378"/>
                    <a:gd name="f13" fmla="val 1155"/>
                    <a:gd name="f14" fmla="val 655"/>
                    <a:gd name="f15" fmla="val 1095"/>
                    <a:gd name="f16" fmla="val 943"/>
                    <a:gd name="f17" fmla="val 818"/>
                    <a:gd name="f18" fmla="val 955"/>
                    <a:gd name="f19" fmla="val 542"/>
                    <a:gd name="f20" fmla="val 265"/>
                    <a:gd name="f21" fmla="val 967"/>
                    <a:gd name="f22" fmla="val 1"/>
                    <a:gd name="f23" fmla="val 979"/>
                    <a:gd name="f24" fmla="val 1364"/>
                    <a:gd name="f25" fmla="val 1376"/>
                    <a:gd name="f26" fmla="val 530"/>
                    <a:gd name="f27" fmla="val 1388"/>
                    <a:gd name="f28" fmla="val 794"/>
                    <a:gd name="f29" fmla="val 1400"/>
                    <a:gd name="f30" fmla="val 1071"/>
                    <a:gd name="f31" fmla="val 1059"/>
                    <a:gd name="f32" fmla="val 1748"/>
                    <a:gd name="f33" fmla="val 1107"/>
                    <a:gd name="f34" fmla="val 2097"/>
                    <a:gd name="f35" fmla="val 1191"/>
                    <a:gd name="f36" fmla="val 2410"/>
                    <a:gd name="f37" fmla="val 1224"/>
                    <a:gd name="f38" fmla="val 2547"/>
                    <a:gd name="f39" fmla="val 1326"/>
                    <a:gd name="f40" fmla="val 1433"/>
                    <a:gd name="f41" fmla="val 1598"/>
                    <a:gd name="f42" fmla="val 1776"/>
                    <a:gd name="f43" fmla="val 2465"/>
                    <a:gd name="f44" fmla="val 1732"/>
                    <a:gd name="f45" fmla="val 2253"/>
                    <a:gd name="f46" fmla="val 1672"/>
                    <a:gd name="f47" fmla="val 1953"/>
                    <a:gd name="f48" fmla="val 1676"/>
                    <a:gd name="f49" fmla="val 1696"/>
                    <a:gd name="f50" fmla="val 1412"/>
                    <a:gd name="f51" fmla="val 2092"/>
                    <a:gd name="f52" fmla="val 2489"/>
                    <a:gd name="f53" fmla="val 1424"/>
                    <a:gd name="f54" fmla="val 2886"/>
                    <a:gd name="f55" fmla="val 1436"/>
                    <a:gd name="f56" fmla="val 2889"/>
                    <a:gd name="f57" fmla="val 2893"/>
                    <a:gd name="f58" fmla="val 2897"/>
                    <a:gd name="f59" fmla="val 3215"/>
                    <a:gd name="f60" fmla="val 918"/>
                    <a:gd name="f61" fmla="val 2907"/>
                    <a:gd name="f62" fmla="val 2900"/>
                    <a:gd name="f63" fmla="val 919"/>
                    <a:gd name="f64" fmla="val 2513"/>
                    <a:gd name="f65" fmla="val 931"/>
                    <a:gd name="f66" fmla="val 2153"/>
                    <a:gd name="f67" fmla="val 1780"/>
                    <a:gd name="f68" fmla="val 1828"/>
                    <a:gd name="f69" fmla="val 751"/>
                    <a:gd name="f70" fmla="val 1876"/>
                    <a:gd name="f71" fmla="val 558"/>
                    <a:gd name="f72" fmla="val 1936"/>
                    <a:gd name="f73" fmla="val 354"/>
                    <a:gd name="f74" fmla="val 1991"/>
                    <a:gd name="f75" fmla="val 141"/>
                    <a:gd name="f76" fmla="val 1824"/>
                    <a:gd name="f77" fmla="*/ f0 1 3219"/>
                    <a:gd name="f78" fmla="*/ f1 1 2606"/>
                    <a:gd name="f79" fmla="val f2"/>
                    <a:gd name="f80" fmla="val f3"/>
                    <a:gd name="f81" fmla="val f4"/>
                    <a:gd name="f82" fmla="+- f81 0 f79"/>
                    <a:gd name="f83" fmla="+- f80 0 f79"/>
                    <a:gd name="f84" fmla="*/ f83 1 3219"/>
                    <a:gd name="f85" fmla="*/ f82 1 2606"/>
                    <a:gd name="f86" fmla="*/ f79 1 f84"/>
                    <a:gd name="f87" fmla="*/ f80 1 f84"/>
                    <a:gd name="f88" fmla="*/ f79 1 f85"/>
                    <a:gd name="f89" fmla="*/ f81 1 f85"/>
                    <a:gd name="f90" fmla="*/ f86 f77 1"/>
                    <a:gd name="f91" fmla="*/ f87 f77 1"/>
                    <a:gd name="f92" fmla="*/ f89 f78 1"/>
                    <a:gd name="f93" fmla="*/ f88 f7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0" t="f93" r="f91" b="f92"/>
                  <a:pathLst>
                    <a:path w="3219" h="2606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18"/>
                        <a:pt x="f20" y="f21"/>
                      </a:cubicBezTo>
                      <a:cubicBezTo>
                        <a:pt x="f22" y="f23"/>
                        <a:pt x="f22" y="f24"/>
                        <a:pt x="f20" y="f25"/>
                      </a:cubicBezTo>
                      <a:cubicBezTo>
                        <a:pt x="f26" y="f27"/>
                        <a:pt x="f28" y="f29"/>
                        <a:pt x="f30" y="f29"/>
                      </a:cubicBezTo>
                      <a:cubicBezTo>
                        <a:pt x="f31" y="f32"/>
                        <a:pt x="f33" y="f34"/>
                        <a:pt x="f35" y="f36"/>
                      </a:cubicBezTo>
                      <a:cubicBezTo>
                        <a:pt x="f37" y="f38"/>
                        <a:pt x="f39" y="f4"/>
                        <a:pt x="f40" y="f4"/>
                      </a:cubicBezTo>
                      <a:cubicBezTo>
                        <a:pt x="f41" y="f4"/>
                        <a:pt x="f42" y="f43"/>
                        <a:pt x="f44" y="f45"/>
                      </a:cubicBezTo>
                      <a:cubicBezTo>
                        <a:pt x="f46" y="f47"/>
                        <a:pt x="f46" y="f48"/>
                        <a:pt x="f49" y="f50"/>
                      </a:cubicBezTo>
                      <a:cubicBezTo>
                        <a:pt x="f51" y="f50"/>
                        <a:pt x="f52" y="f53"/>
                        <a:pt x="f54" y="f55"/>
                      </a:cubicBezTo>
                      <a:cubicBezTo>
                        <a:pt x="f56" y="f55"/>
                        <a:pt x="f57" y="f55"/>
                        <a:pt x="f58" y="f55"/>
                      </a:cubicBezTo>
                      <a:cubicBezTo>
                        <a:pt x="f59" y="f55"/>
                        <a:pt x="f3" y="f60"/>
                        <a:pt x="f61" y="f60"/>
                      </a:cubicBezTo>
                      <a:cubicBezTo>
                        <a:pt x="f62" y="f60"/>
                        <a:pt x="f57" y="f60"/>
                        <a:pt x="f54" y="f63"/>
                      </a:cubicBezTo>
                      <a:cubicBezTo>
                        <a:pt x="f64" y="f65"/>
                        <a:pt x="f66" y="f65"/>
                        <a:pt x="f67" y="f16"/>
                      </a:cubicBezTo>
                      <a:cubicBezTo>
                        <a:pt x="f68" y="f69"/>
                        <a:pt x="f70" y="f71"/>
                        <a:pt x="f72" y="f73"/>
                      </a:cubicBezTo>
                      <a:cubicBezTo>
                        <a:pt x="f74" y="f75"/>
                        <a:pt x="f76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1" name="Google Shape;368;p16">
                  <a:extLst>
                    <a:ext uri="{FF2B5EF4-FFF2-40B4-BE49-F238E27FC236}">
                      <a16:creationId xmlns:a16="http://schemas.microsoft.com/office/drawing/2014/main" id="{6C1539AA-385C-47CB-AA71-258BC15C21B9}"/>
                    </a:ext>
                  </a:extLst>
                </p:cNvPr>
                <p:cNvSpPr/>
                <p:nvPr/>
              </p:nvSpPr>
              <p:spPr>
                <a:xfrm rot="13373454">
                  <a:off x="4449773" y="4854464"/>
                  <a:ext cx="239069" cy="16899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487"/>
                    <a:gd name="f4" fmla="val 2465"/>
                    <a:gd name="f5" fmla="val 2219"/>
                    <a:gd name="f6" fmla="val 2135"/>
                    <a:gd name="f7" fmla="val 2050"/>
                    <a:gd name="f8" fmla="val 38"/>
                    <a:gd name="f9" fmla="val 1996"/>
                    <a:gd name="f10" fmla="val 126"/>
                    <a:gd name="f11" fmla="val 1839"/>
                    <a:gd name="f12" fmla="val 355"/>
                    <a:gd name="f13" fmla="val 1755"/>
                    <a:gd name="f14" fmla="val 631"/>
                    <a:gd name="f15" fmla="val 1707"/>
                    <a:gd name="f16" fmla="val 920"/>
                    <a:gd name="f17" fmla="val 1226"/>
                    <a:gd name="f18" fmla="val 733"/>
                    <a:gd name="f19" fmla="val 944"/>
                    <a:gd name="f20" fmla="val 253"/>
                    <a:gd name="f21" fmla="val 968"/>
                    <a:gd name="f22" fmla="val 980"/>
                    <a:gd name="f23" fmla="val 1340"/>
                    <a:gd name="f24" fmla="val 1352"/>
                    <a:gd name="f25" fmla="val 721"/>
                    <a:gd name="f26" fmla="val 1376"/>
                    <a:gd name="f27" fmla="val 1202"/>
                    <a:gd name="f28" fmla="val 1388"/>
                    <a:gd name="f29" fmla="val 1683"/>
                    <a:gd name="f30" fmla="val 1400"/>
                    <a:gd name="f31" fmla="val 1695"/>
                    <a:gd name="f32" fmla="val 1749"/>
                    <a:gd name="f33" fmla="val 1767"/>
                    <a:gd name="f34" fmla="val 2086"/>
                    <a:gd name="f35" fmla="val 1900"/>
                    <a:gd name="f36" fmla="val 2386"/>
                    <a:gd name="f37" fmla="val 1922"/>
                    <a:gd name="f38" fmla="val 2441"/>
                    <a:gd name="f39" fmla="val 1968"/>
                    <a:gd name="f40" fmla="val 2016"/>
                    <a:gd name="f41" fmla="val 2093"/>
                    <a:gd name="f42" fmla="val 2176"/>
                    <a:gd name="f43" fmla="val 2403"/>
                    <a:gd name="f44" fmla="val 2314"/>
                    <a:gd name="f45" fmla="val 2164"/>
                    <a:gd name="f46" fmla="val 2014"/>
                    <a:gd name="f47" fmla="val 2152"/>
                    <a:gd name="f48" fmla="val 1701"/>
                    <a:gd name="f49" fmla="val 2188"/>
                    <a:gd name="f50" fmla="val 1412"/>
                    <a:gd name="f51" fmla="val 3162"/>
                    <a:gd name="f52" fmla="val 3486"/>
                    <a:gd name="f53" fmla="val 908"/>
                    <a:gd name="f54" fmla="val 2296"/>
                    <a:gd name="f55" fmla="val 2344"/>
                    <a:gd name="f56" fmla="val 715"/>
                    <a:gd name="f57" fmla="val 2416"/>
                    <a:gd name="f58" fmla="val 523"/>
                    <a:gd name="f59" fmla="val 2477"/>
                    <a:gd name="f60" fmla="val 331"/>
                    <a:gd name="f61" fmla="val 2531"/>
                    <a:gd name="f62" fmla="val 135"/>
                    <a:gd name="f63" fmla="val 2377"/>
                    <a:gd name="f64" fmla="*/ f0 1 3487"/>
                    <a:gd name="f65" fmla="*/ f1 1 2465"/>
                    <a:gd name="f66" fmla="val f2"/>
                    <a:gd name="f67" fmla="val f3"/>
                    <a:gd name="f68" fmla="val f4"/>
                    <a:gd name="f69" fmla="+- f68 0 f66"/>
                    <a:gd name="f70" fmla="+- f67 0 f66"/>
                    <a:gd name="f71" fmla="*/ f70 1 3487"/>
                    <a:gd name="f72" fmla="*/ f69 1 2465"/>
                    <a:gd name="f73" fmla="*/ f66 1 f71"/>
                    <a:gd name="f74" fmla="*/ f67 1 f71"/>
                    <a:gd name="f75" fmla="*/ f66 1 f72"/>
                    <a:gd name="f76" fmla="*/ f68 1 f72"/>
                    <a:gd name="f77" fmla="*/ f73 f64 1"/>
                    <a:gd name="f78" fmla="*/ f74 f64 1"/>
                    <a:gd name="f79" fmla="*/ f76 f65 1"/>
                    <a:gd name="f80" fmla="*/ f75 f6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77" t="f80" r="f78" b="f79"/>
                  <a:pathLst>
                    <a:path w="3487" h="2465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6"/>
                        <a:pt x="f18" y="f19"/>
                        <a:pt x="f20" y="f21"/>
                      </a:cubicBezTo>
                      <a:cubicBezTo>
                        <a:pt x="f2" y="f22"/>
                        <a:pt x="f2" y="f23"/>
                        <a:pt x="f20" y="f24"/>
                      </a:cubicBezTo>
                      <a:cubicBezTo>
                        <a:pt x="f25" y="f26"/>
                        <a:pt x="f27" y="f28"/>
                        <a:pt x="f29" y="f30"/>
                      </a:cubicBezTo>
                      <a:cubicBezTo>
                        <a:pt x="f31" y="f32"/>
                        <a:pt x="f33" y="f34"/>
                        <a:pt x="f35" y="f36"/>
                      </a:cubicBezTo>
                      <a:cubicBezTo>
                        <a:pt x="f37" y="f38"/>
                        <a:pt x="f39" y="f4"/>
                        <a:pt x="f40" y="f4"/>
                      </a:cubicBezTo>
                      <a:cubicBezTo>
                        <a:pt x="f41" y="f4"/>
                        <a:pt x="f42" y="f43"/>
                        <a:pt x="f42" y="f44"/>
                      </a:cubicBezTo>
                      <a:cubicBezTo>
                        <a:pt x="f45" y="f46"/>
                        <a:pt x="f47" y="f48"/>
                        <a:pt x="f49" y="f50"/>
                      </a:cubicBezTo>
                      <a:lnTo>
                        <a:pt x="f51" y="f50"/>
                      </a:lnTo>
                      <a:cubicBezTo>
                        <a:pt x="f52" y="f50"/>
                        <a:pt x="f52" y="f53"/>
                        <a:pt x="f51" y="f53"/>
                      </a:cubicBezTo>
                      <a:lnTo>
                        <a:pt x="f54" y="f53"/>
                      </a:lnTo>
                      <a:cubicBezTo>
                        <a:pt x="f55" y="f56"/>
                        <a:pt x="f57" y="f58"/>
                        <a:pt x="f59" y="f60"/>
                      </a:cubicBezTo>
                      <a:cubicBezTo>
                        <a:pt x="f61" y="f62"/>
                        <a:pt x="f63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2" name="Google Shape;369;p16">
                  <a:extLst>
                    <a:ext uri="{FF2B5EF4-FFF2-40B4-BE49-F238E27FC236}">
                      <a16:creationId xmlns:a16="http://schemas.microsoft.com/office/drawing/2014/main" id="{2BB322F6-17DA-4F13-AA6A-069115B84298}"/>
                    </a:ext>
                  </a:extLst>
                </p:cNvPr>
                <p:cNvSpPr/>
                <p:nvPr/>
              </p:nvSpPr>
              <p:spPr>
                <a:xfrm rot="13373454">
                  <a:off x="4458277" y="2944620"/>
                  <a:ext cx="239069" cy="16899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487"/>
                    <a:gd name="f4" fmla="val 2465"/>
                    <a:gd name="f5" fmla="val 2219"/>
                    <a:gd name="f6" fmla="val 2135"/>
                    <a:gd name="f7" fmla="val 2050"/>
                    <a:gd name="f8" fmla="val 38"/>
                    <a:gd name="f9" fmla="val 1996"/>
                    <a:gd name="f10" fmla="val 126"/>
                    <a:gd name="f11" fmla="val 1839"/>
                    <a:gd name="f12" fmla="val 355"/>
                    <a:gd name="f13" fmla="val 1755"/>
                    <a:gd name="f14" fmla="val 631"/>
                    <a:gd name="f15" fmla="val 1707"/>
                    <a:gd name="f16" fmla="val 920"/>
                    <a:gd name="f17" fmla="val 1226"/>
                    <a:gd name="f18" fmla="val 733"/>
                    <a:gd name="f19" fmla="val 944"/>
                    <a:gd name="f20" fmla="val 253"/>
                    <a:gd name="f21" fmla="val 968"/>
                    <a:gd name="f22" fmla="val 980"/>
                    <a:gd name="f23" fmla="val 1340"/>
                    <a:gd name="f24" fmla="val 1352"/>
                    <a:gd name="f25" fmla="val 721"/>
                    <a:gd name="f26" fmla="val 1376"/>
                    <a:gd name="f27" fmla="val 1202"/>
                    <a:gd name="f28" fmla="val 1388"/>
                    <a:gd name="f29" fmla="val 1683"/>
                    <a:gd name="f30" fmla="val 1400"/>
                    <a:gd name="f31" fmla="val 1695"/>
                    <a:gd name="f32" fmla="val 1749"/>
                    <a:gd name="f33" fmla="val 1767"/>
                    <a:gd name="f34" fmla="val 2086"/>
                    <a:gd name="f35" fmla="val 1900"/>
                    <a:gd name="f36" fmla="val 2386"/>
                    <a:gd name="f37" fmla="val 1922"/>
                    <a:gd name="f38" fmla="val 2441"/>
                    <a:gd name="f39" fmla="val 1968"/>
                    <a:gd name="f40" fmla="val 2016"/>
                    <a:gd name="f41" fmla="val 2093"/>
                    <a:gd name="f42" fmla="val 2176"/>
                    <a:gd name="f43" fmla="val 2403"/>
                    <a:gd name="f44" fmla="val 2314"/>
                    <a:gd name="f45" fmla="val 2164"/>
                    <a:gd name="f46" fmla="val 2014"/>
                    <a:gd name="f47" fmla="val 2152"/>
                    <a:gd name="f48" fmla="val 1701"/>
                    <a:gd name="f49" fmla="val 2188"/>
                    <a:gd name="f50" fmla="val 1412"/>
                    <a:gd name="f51" fmla="val 3162"/>
                    <a:gd name="f52" fmla="val 3486"/>
                    <a:gd name="f53" fmla="val 908"/>
                    <a:gd name="f54" fmla="val 2296"/>
                    <a:gd name="f55" fmla="val 2344"/>
                    <a:gd name="f56" fmla="val 715"/>
                    <a:gd name="f57" fmla="val 2416"/>
                    <a:gd name="f58" fmla="val 523"/>
                    <a:gd name="f59" fmla="val 2477"/>
                    <a:gd name="f60" fmla="val 331"/>
                    <a:gd name="f61" fmla="val 2531"/>
                    <a:gd name="f62" fmla="val 135"/>
                    <a:gd name="f63" fmla="val 2377"/>
                    <a:gd name="f64" fmla="*/ f0 1 3487"/>
                    <a:gd name="f65" fmla="*/ f1 1 2465"/>
                    <a:gd name="f66" fmla="val f2"/>
                    <a:gd name="f67" fmla="val f3"/>
                    <a:gd name="f68" fmla="val f4"/>
                    <a:gd name="f69" fmla="+- f68 0 f66"/>
                    <a:gd name="f70" fmla="+- f67 0 f66"/>
                    <a:gd name="f71" fmla="*/ f70 1 3487"/>
                    <a:gd name="f72" fmla="*/ f69 1 2465"/>
                    <a:gd name="f73" fmla="*/ f66 1 f71"/>
                    <a:gd name="f74" fmla="*/ f67 1 f71"/>
                    <a:gd name="f75" fmla="*/ f66 1 f72"/>
                    <a:gd name="f76" fmla="*/ f68 1 f72"/>
                    <a:gd name="f77" fmla="*/ f73 f64 1"/>
                    <a:gd name="f78" fmla="*/ f74 f64 1"/>
                    <a:gd name="f79" fmla="*/ f76 f65 1"/>
                    <a:gd name="f80" fmla="*/ f75 f6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77" t="f80" r="f78" b="f79"/>
                  <a:pathLst>
                    <a:path w="3487" h="2465">
                      <a:moveTo>
                        <a:pt x="f5" y="f2"/>
                      </a:moveTo>
                      <a:cubicBezTo>
                        <a:pt x="f6" y="f2"/>
                        <a:pt x="f7" y="f8"/>
                        <a:pt x="f9" y="f10"/>
                      </a:cubicBez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6"/>
                        <a:pt x="f18" y="f19"/>
                        <a:pt x="f20" y="f21"/>
                      </a:cubicBezTo>
                      <a:cubicBezTo>
                        <a:pt x="f2" y="f22"/>
                        <a:pt x="f2" y="f23"/>
                        <a:pt x="f20" y="f24"/>
                      </a:cubicBezTo>
                      <a:cubicBezTo>
                        <a:pt x="f25" y="f26"/>
                        <a:pt x="f27" y="f28"/>
                        <a:pt x="f29" y="f30"/>
                      </a:cubicBezTo>
                      <a:cubicBezTo>
                        <a:pt x="f31" y="f32"/>
                        <a:pt x="f33" y="f34"/>
                        <a:pt x="f35" y="f36"/>
                      </a:cubicBezTo>
                      <a:cubicBezTo>
                        <a:pt x="f37" y="f38"/>
                        <a:pt x="f39" y="f4"/>
                        <a:pt x="f40" y="f4"/>
                      </a:cubicBezTo>
                      <a:cubicBezTo>
                        <a:pt x="f41" y="f4"/>
                        <a:pt x="f42" y="f43"/>
                        <a:pt x="f42" y="f44"/>
                      </a:cubicBezTo>
                      <a:cubicBezTo>
                        <a:pt x="f45" y="f46"/>
                        <a:pt x="f47" y="f48"/>
                        <a:pt x="f49" y="f50"/>
                      </a:cubicBezTo>
                      <a:lnTo>
                        <a:pt x="f51" y="f50"/>
                      </a:lnTo>
                      <a:cubicBezTo>
                        <a:pt x="f52" y="f50"/>
                        <a:pt x="f52" y="f53"/>
                        <a:pt x="f51" y="f53"/>
                      </a:cubicBezTo>
                      <a:lnTo>
                        <a:pt x="f54" y="f53"/>
                      </a:lnTo>
                      <a:cubicBezTo>
                        <a:pt x="f55" y="f56"/>
                        <a:pt x="f57" y="f58"/>
                        <a:pt x="f59" y="f60"/>
                      </a:cubicBezTo>
                      <a:cubicBezTo>
                        <a:pt x="f61" y="f62"/>
                        <a:pt x="f63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33" name="Google Shape;370;p16">
                <a:extLst>
                  <a:ext uri="{FF2B5EF4-FFF2-40B4-BE49-F238E27FC236}">
                    <a16:creationId xmlns:a16="http://schemas.microsoft.com/office/drawing/2014/main" id="{DF8955D9-D29F-43F3-904B-14A6A6D3145C}"/>
                  </a:ext>
                </a:extLst>
              </p:cNvPr>
              <p:cNvSpPr/>
              <p:nvPr/>
            </p:nvSpPr>
            <p:spPr>
              <a:xfrm rot="13373454">
                <a:off x="4455233" y="2633286"/>
                <a:ext cx="239069" cy="168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87"/>
                  <a:gd name="f4" fmla="val 2461"/>
                  <a:gd name="f5" fmla="val 2215"/>
                  <a:gd name="f6" fmla="val 2132"/>
                  <a:gd name="f7" fmla="val 2049"/>
                  <a:gd name="f8" fmla="val 36"/>
                  <a:gd name="f9" fmla="val 1996"/>
                  <a:gd name="f10" fmla="val 118"/>
                  <a:gd name="f11" fmla="val 1839"/>
                  <a:gd name="f12" fmla="val 359"/>
                  <a:gd name="f13" fmla="val 1755"/>
                  <a:gd name="f14" fmla="val 635"/>
                  <a:gd name="f15" fmla="val 1707"/>
                  <a:gd name="f16" fmla="val 912"/>
                  <a:gd name="f17" fmla="val 1226"/>
                  <a:gd name="f18" fmla="val 924"/>
                  <a:gd name="f19" fmla="val 733"/>
                  <a:gd name="f20" fmla="val 936"/>
                  <a:gd name="f21" fmla="val 253"/>
                  <a:gd name="f22" fmla="val 960"/>
                  <a:gd name="f23" fmla="val 972"/>
                  <a:gd name="f24" fmla="val 1345"/>
                  <a:gd name="f25" fmla="val 1357"/>
                  <a:gd name="f26" fmla="val 721"/>
                  <a:gd name="f27" fmla="val 1369"/>
                  <a:gd name="f28" fmla="val 1202"/>
                  <a:gd name="f29" fmla="val 1393"/>
                  <a:gd name="f30" fmla="val 1683"/>
                  <a:gd name="f31" fmla="val 1405"/>
                  <a:gd name="f32" fmla="val 1695"/>
                  <a:gd name="f33" fmla="val 1741"/>
                  <a:gd name="f34" fmla="val 1767"/>
                  <a:gd name="f35" fmla="val 2090"/>
                  <a:gd name="f36" fmla="val 1900"/>
                  <a:gd name="f37" fmla="val 2390"/>
                  <a:gd name="f38" fmla="val 1922"/>
                  <a:gd name="f39" fmla="val 2440"/>
                  <a:gd name="f40" fmla="val 1966"/>
                  <a:gd name="f41" fmla="val 2460"/>
                  <a:gd name="f42" fmla="val 2012"/>
                  <a:gd name="f43" fmla="val 2091"/>
                  <a:gd name="f44" fmla="val 2176"/>
                  <a:gd name="f45" fmla="val 2401"/>
                  <a:gd name="f46" fmla="val 2318"/>
                  <a:gd name="f47" fmla="val 2164"/>
                  <a:gd name="f48" fmla="val 2018"/>
                  <a:gd name="f49" fmla="val 2152"/>
                  <a:gd name="f50" fmla="val 1705"/>
                  <a:gd name="f51" fmla="val 2188"/>
                  <a:gd name="f52" fmla="val 2513"/>
                  <a:gd name="f53" fmla="val 2837"/>
                  <a:gd name="f54" fmla="val 1417"/>
                  <a:gd name="f55" fmla="val 3162"/>
                  <a:gd name="f56" fmla="val 3486"/>
                  <a:gd name="f57" fmla="val 900"/>
                  <a:gd name="f58" fmla="val 2873"/>
                  <a:gd name="f59" fmla="val 2585"/>
                  <a:gd name="f60" fmla="val 2296"/>
                  <a:gd name="f61" fmla="val 2344"/>
                  <a:gd name="f62" fmla="val 707"/>
                  <a:gd name="f63" fmla="val 2416"/>
                  <a:gd name="f64" fmla="val 527"/>
                  <a:gd name="f65" fmla="val 2477"/>
                  <a:gd name="f66" fmla="val 323"/>
                  <a:gd name="f67" fmla="val 2532"/>
                  <a:gd name="f68" fmla="val 133"/>
                  <a:gd name="f69" fmla="val 2374"/>
                  <a:gd name="f70" fmla="*/ f0 1 3487"/>
                  <a:gd name="f71" fmla="*/ f1 1 2461"/>
                  <a:gd name="f72" fmla="val f2"/>
                  <a:gd name="f73" fmla="val f3"/>
                  <a:gd name="f74" fmla="val f4"/>
                  <a:gd name="f75" fmla="+- f74 0 f72"/>
                  <a:gd name="f76" fmla="+- f73 0 f72"/>
                  <a:gd name="f77" fmla="*/ f76 1 3487"/>
                  <a:gd name="f78" fmla="*/ f75 1 2461"/>
                  <a:gd name="f79" fmla="*/ f72 1 f77"/>
                  <a:gd name="f80" fmla="*/ f73 1 f77"/>
                  <a:gd name="f81" fmla="*/ f72 1 f78"/>
                  <a:gd name="f82" fmla="*/ f74 1 f78"/>
                  <a:gd name="f83" fmla="*/ f79 f70 1"/>
                  <a:gd name="f84" fmla="*/ f80 f70 1"/>
                  <a:gd name="f85" fmla="*/ f82 f71 1"/>
                  <a:gd name="f86" fmla="*/ f81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3487" h="246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" y="f23"/>
                      <a:pt x="f2" y="f24"/>
                      <a:pt x="f21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31"/>
                    </a:cubicBezTo>
                    <a:cubicBezTo>
                      <a:pt x="f52" y="f31"/>
                      <a:pt x="f53" y="f54"/>
                      <a:pt x="f55" y="f54"/>
                    </a:cubicBezTo>
                    <a:cubicBezTo>
                      <a:pt x="f56" y="f31"/>
                      <a:pt x="f56" y="f57"/>
                      <a:pt x="f55" y="f57"/>
                    </a:cubicBezTo>
                    <a:cubicBezTo>
                      <a:pt x="f58" y="f57"/>
                      <a:pt x="f59" y="f57"/>
                      <a:pt x="f60" y="f16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5867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2;p17">
            <a:extLst>
              <a:ext uri="{FF2B5EF4-FFF2-40B4-BE49-F238E27FC236}">
                <a16:creationId xmlns:a16="http://schemas.microsoft.com/office/drawing/2014/main" id="{AA39B825-AAFC-4F35-A793-07CDEEF02F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34650" y="2830964"/>
            <a:ext cx="1484400" cy="628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73;p17">
            <a:extLst>
              <a:ext uri="{FF2B5EF4-FFF2-40B4-BE49-F238E27FC236}">
                <a16:creationId xmlns:a16="http://schemas.microsoft.com/office/drawing/2014/main" id="{E6D595AC-9061-42EA-9609-4583421A20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67501" y="1945898"/>
            <a:ext cx="1106698" cy="607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74;p17">
            <a:extLst>
              <a:ext uri="{FF2B5EF4-FFF2-40B4-BE49-F238E27FC236}">
                <a16:creationId xmlns:a16="http://schemas.microsoft.com/office/drawing/2014/main" id="{DEEDD401-B80D-46D4-9DDB-C97F7381DC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73052" y="3662528"/>
            <a:ext cx="1095597" cy="607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75;p17">
            <a:extLst>
              <a:ext uri="{FF2B5EF4-FFF2-40B4-BE49-F238E27FC236}">
                <a16:creationId xmlns:a16="http://schemas.microsoft.com/office/drawing/2014/main" id="{1BC408B0-99B5-4C96-A581-A237769CE7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10804" y="2845987"/>
            <a:ext cx="1354198" cy="6138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376;p17">
            <a:extLst>
              <a:ext uri="{FF2B5EF4-FFF2-40B4-BE49-F238E27FC236}">
                <a16:creationId xmlns:a16="http://schemas.microsoft.com/office/drawing/2014/main" id="{B07A6F6B-AA8D-4FB3-864E-9798ACA684A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47197" y="2333000"/>
            <a:ext cx="1659297" cy="449701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7" name="Google Shape;377;p17">
            <a:extLst>
              <a:ext uri="{FF2B5EF4-FFF2-40B4-BE49-F238E27FC236}">
                <a16:creationId xmlns:a16="http://schemas.microsoft.com/office/drawing/2014/main" id="{5742638C-468C-4296-BE46-50EBA98FE5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7397" y="1449982"/>
            <a:ext cx="1746897" cy="449701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8" name="Google Shape;378;p17">
            <a:extLst>
              <a:ext uri="{FF2B5EF4-FFF2-40B4-BE49-F238E27FC236}">
                <a16:creationId xmlns:a16="http://schemas.microsoft.com/office/drawing/2014/main" id="{9EE1A4BD-AAAD-4FF8-BA4C-9F40017404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91197" y="3168825"/>
            <a:ext cx="1659297" cy="449701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9" name="Google Shape;379;p17">
            <a:extLst>
              <a:ext uri="{FF2B5EF4-FFF2-40B4-BE49-F238E27FC236}">
                <a16:creationId xmlns:a16="http://schemas.microsoft.com/office/drawing/2014/main" id="{FD34F611-7DF0-46F4-9E4D-DAFC8C6CAF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14445" y="2351233"/>
            <a:ext cx="1746897" cy="449701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10" name="Google Shape;380;p17">
            <a:extLst>
              <a:ext uri="{FF2B5EF4-FFF2-40B4-BE49-F238E27FC236}">
                <a16:creationId xmlns:a16="http://schemas.microsoft.com/office/drawing/2014/main" id="{98031B90-09C1-4660-B049-AA5E742DB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255" y="438125"/>
            <a:ext cx="7960199" cy="7224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11" name="Google Shape;381;p17">
            <a:extLst>
              <a:ext uri="{FF2B5EF4-FFF2-40B4-BE49-F238E27FC236}">
                <a16:creationId xmlns:a16="http://schemas.microsoft.com/office/drawing/2014/main" id="{1E436E64-38E3-4BB8-8B18-A6AF2D840FAB}"/>
              </a:ext>
            </a:extLst>
          </p:cNvPr>
          <p:cNvGrpSpPr/>
          <p:nvPr/>
        </p:nvGrpSpPr>
        <p:grpSpPr>
          <a:xfrm>
            <a:off x="7161361" y="105823"/>
            <a:ext cx="1860063" cy="1531226"/>
            <a:chOff x="7161361" y="105823"/>
            <a:chExt cx="1860063" cy="1531226"/>
          </a:xfrm>
        </p:grpSpPr>
        <p:sp>
          <p:nvSpPr>
            <p:cNvPr id="12" name="Google Shape;382;p17">
              <a:extLst>
                <a:ext uri="{FF2B5EF4-FFF2-40B4-BE49-F238E27FC236}">
                  <a16:creationId xmlns:a16="http://schemas.microsoft.com/office/drawing/2014/main" id="{38DEBA72-F458-4858-A41F-8A128B4EF287}"/>
                </a:ext>
              </a:extLst>
            </p:cNvPr>
            <p:cNvSpPr/>
            <p:nvPr/>
          </p:nvSpPr>
          <p:spPr>
            <a:xfrm>
              <a:off x="7161361" y="161702"/>
              <a:ext cx="264709" cy="13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1964"/>
                <a:gd name="f5" fmla="val 1883"/>
                <a:gd name="f6" fmla="val 1816"/>
                <a:gd name="f7" fmla="val 1745"/>
                <a:gd name="f8" fmla="val 27"/>
                <a:gd name="f9" fmla="val 1680"/>
                <a:gd name="f10" fmla="val 88"/>
                <a:gd name="f11" fmla="val 1560"/>
                <a:gd name="f12" fmla="val 184"/>
                <a:gd name="f13" fmla="val 1488"/>
                <a:gd name="f14" fmla="val 329"/>
                <a:gd name="f15" fmla="val 1440"/>
                <a:gd name="f16" fmla="val 485"/>
                <a:gd name="f17" fmla="val 1043"/>
                <a:gd name="f18" fmla="val 449"/>
                <a:gd name="f19" fmla="val 658"/>
                <a:gd name="f20" fmla="val 425"/>
                <a:gd name="f21" fmla="val 262"/>
                <a:gd name="f22" fmla="val 413"/>
                <a:gd name="f23" fmla="val 258"/>
                <a:gd name="f24" fmla="val 255"/>
                <a:gd name="f25" fmla="val 251"/>
                <a:gd name="f26" fmla="val 55"/>
                <a:gd name="f27" fmla="val 1"/>
                <a:gd name="f28" fmla="val 750"/>
                <a:gd name="f29" fmla="val 213"/>
                <a:gd name="f30" fmla="val 786"/>
                <a:gd name="f31" fmla="val 598"/>
                <a:gd name="f32" fmla="val 846"/>
                <a:gd name="f33" fmla="val 971"/>
                <a:gd name="f34" fmla="val 882"/>
                <a:gd name="f35" fmla="val 1355"/>
                <a:gd name="f36" fmla="val 930"/>
                <a:gd name="f37" fmla="val 978"/>
                <a:gd name="f38" fmla="val 1343"/>
                <a:gd name="f39" fmla="val 1026"/>
                <a:gd name="f40" fmla="val 1074"/>
                <a:gd name="f41" fmla="val 1326"/>
                <a:gd name="f42" fmla="val 1367"/>
                <a:gd name="f43" fmla="val 1687"/>
                <a:gd name="f44" fmla="val 1584"/>
                <a:gd name="f45" fmla="val 1831"/>
                <a:gd name="f46" fmla="val 1843"/>
                <a:gd name="f47" fmla="val 1623"/>
                <a:gd name="f48" fmla="val 1926"/>
                <a:gd name="f49" fmla="val 1697"/>
                <a:gd name="f50" fmla="val 1768"/>
                <a:gd name="f51" fmla="val 1872"/>
                <a:gd name="f52" fmla="val 1968"/>
                <a:gd name="f53" fmla="val 1932"/>
                <a:gd name="f54" fmla="val 1747"/>
                <a:gd name="f55" fmla="val 1735"/>
                <a:gd name="f56" fmla="val 1920"/>
                <a:gd name="f57" fmla="val 2005"/>
                <a:gd name="f58" fmla="val 1567"/>
                <a:gd name="f59" fmla="val 1944"/>
                <a:gd name="f60" fmla="val 1375"/>
                <a:gd name="f61" fmla="val 1957"/>
                <a:gd name="f62" fmla="val 1170"/>
                <a:gd name="f63" fmla="val 1110"/>
                <a:gd name="f64" fmla="val 1969"/>
                <a:gd name="f65" fmla="val 1062"/>
                <a:gd name="f66" fmla="val 1981"/>
                <a:gd name="f67" fmla="val 1002"/>
                <a:gd name="f68" fmla="val 2449"/>
                <a:gd name="f69" fmla="val 1050"/>
                <a:gd name="f70" fmla="val 2918"/>
                <a:gd name="f71" fmla="val 1098"/>
                <a:gd name="f72" fmla="val 3387"/>
                <a:gd name="f73" fmla="val 1182"/>
                <a:gd name="f74" fmla="val 3406"/>
                <a:gd name="f75" fmla="val 1185"/>
                <a:gd name="f76" fmla="val 3424"/>
                <a:gd name="f77" fmla="val 1186"/>
                <a:gd name="f78" fmla="val 3442"/>
                <a:gd name="f79" fmla="val 3802"/>
                <a:gd name="f80" fmla="val 3860"/>
                <a:gd name="f81" fmla="val 629"/>
                <a:gd name="f82" fmla="val 3459"/>
                <a:gd name="f83" fmla="val 617"/>
                <a:gd name="f84" fmla="val 3014"/>
                <a:gd name="f85" fmla="val 605"/>
                <a:gd name="f86" fmla="val 2570"/>
                <a:gd name="f87" fmla="val 569"/>
                <a:gd name="f88" fmla="val 2125"/>
                <a:gd name="f89" fmla="val 533"/>
                <a:gd name="f90" fmla="val 2137"/>
                <a:gd name="f91" fmla="val 2149"/>
                <a:gd name="f92" fmla="val 2161"/>
                <a:gd name="f93" fmla="val 365"/>
                <a:gd name="f94" fmla="val 2195"/>
                <a:gd name="f95" fmla="val 167"/>
                <a:gd name="f96" fmla="val 2051"/>
                <a:gd name="f97" fmla="*/ f0 1 3861"/>
                <a:gd name="f98" fmla="*/ f1 1 1964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3861"/>
                <a:gd name="f105" fmla="*/ f102 1 1964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3861" h="19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38" y="f40"/>
                  </a:cubicBezTo>
                  <a:cubicBezTo>
                    <a:pt x="f38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"/>
                    <a:pt x="f53" y="f54"/>
                  </a:cubicBezTo>
                  <a:cubicBezTo>
                    <a:pt x="f53" y="f54"/>
                    <a:pt x="f53" y="f55"/>
                    <a:pt x="f56" y="f5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16"/>
                    <a:pt x="f91" y="f20"/>
                    <a:pt x="f92" y="f93"/>
                  </a:cubicBezTo>
                  <a:cubicBezTo>
                    <a:pt x="f94" y="f95"/>
                    <a:pt x="f9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83;p17">
              <a:extLst>
                <a:ext uri="{FF2B5EF4-FFF2-40B4-BE49-F238E27FC236}">
                  <a16:creationId xmlns:a16="http://schemas.microsoft.com/office/drawing/2014/main" id="{387200FA-D54A-4D2A-82F7-074CBB42BC5D}"/>
                </a:ext>
              </a:extLst>
            </p:cNvPr>
            <p:cNvSpPr/>
            <p:nvPr/>
          </p:nvSpPr>
          <p:spPr>
            <a:xfrm>
              <a:off x="8022991" y="105823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61"/>
                <a:gd name="f6" fmla="val 1570"/>
                <a:gd name="f7" fmla="val 1478"/>
                <a:gd name="f8" fmla="val 41"/>
                <a:gd name="f9" fmla="val 1419"/>
                <a:gd name="f10" fmla="val 134"/>
                <a:gd name="f11" fmla="val 1251"/>
                <a:gd name="f12" fmla="val 374"/>
                <a:gd name="f13" fmla="val 1155"/>
                <a:gd name="f14" fmla="val 651"/>
                <a:gd name="f15" fmla="val 1095"/>
                <a:gd name="f16" fmla="val 951"/>
                <a:gd name="f17" fmla="val 818"/>
                <a:gd name="f18" fmla="val 542"/>
                <a:gd name="f19" fmla="val 963"/>
                <a:gd name="f20" fmla="val 265"/>
                <a:gd name="f21" fmla="val 975"/>
                <a:gd name="f22" fmla="val 1"/>
                <a:gd name="f23" fmla="val 987"/>
                <a:gd name="f24" fmla="val 1360"/>
                <a:gd name="f25" fmla="val 1372"/>
                <a:gd name="f26" fmla="val 530"/>
                <a:gd name="f27" fmla="val 1384"/>
                <a:gd name="f28" fmla="val 794"/>
                <a:gd name="f29" fmla="val 1396"/>
                <a:gd name="f30" fmla="val 1071"/>
                <a:gd name="f31" fmla="val 1059"/>
                <a:gd name="f32" fmla="val 1745"/>
                <a:gd name="f33" fmla="val 1107"/>
                <a:gd name="f34" fmla="val 2093"/>
                <a:gd name="f35" fmla="val 1191"/>
                <a:gd name="f36" fmla="val 2406"/>
                <a:gd name="f37" fmla="val 1224"/>
                <a:gd name="f38" fmla="val 2545"/>
                <a:gd name="f39" fmla="val 1328"/>
                <a:gd name="f40" fmla="val 2605"/>
                <a:gd name="f41" fmla="val 1437"/>
                <a:gd name="f42" fmla="val 1601"/>
                <a:gd name="f43" fmla="val 1775"/>
                <a:gd name="f44" fmla="val 2467"/>
                <a:gd name="f45" fmla="val 1732"/>
                <a:gd name="f46" fmla="val 2250"/>
                <a:gd name="f47" fmla="val 1672"/>
                <a:gd name="f48" fmla="val 1949"/>
                <a:gd name="f49" fmla="val 1685"/>
                <a:gd name="f50" fmla="val 1696"/>
                <a:gd name="f51" fmla="val 1408"/>
                <a:gd name="f52" fmla="val 2092"/>
                <a:gd name="f53" fmla="val 1420"/>
                <a:gd name="f54" fmla="val 2489"/>
                <a:gd name="f55" fmla="val 2886"/>
                <a:gd name="f56" fmla="val 1432"/>
                <a:gd name="f57" fmla="val 2889"/>
                <a:gd name="f58" fmla="val 2893"/>
                <a:gd name="f59" fmla="val 2897"/>
                <a:gd name="f60" fmla="val 3215"/>
                <a:gd name="f61" fmla="val 915"/>
                <a:gd name="f62" fmla="val 2907"/>
                <a:gd name="f63" fmla="val 2900"/>
                <a:gd name="f64" fmla="val 2513"/>
                <a:gd name="f65" fmla="val 927"/>
                <a:gd name="f66" fmla="val 2153"/>
                <a:gd name="f67" fmla="val 1780"/>
                <a:gd name="f68" fmla="val 939"/>
                <a:gd name="f69" fmla="val 1828"/>
                <a:gd name="f70" fmla="val 747"/>
                <a:gd name="f71" fmla="val 1876"/>
                <a:gd name="f72" fmla="val 555"/>
                <a:gd name="f73" fmla="val 1936"/>
                <a:gd name="f74" fmla="val 350"/>
                <a:gd name="f75" fmla="val 1991"/>
                <a:gd name="f76" fmla="val 140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lnTo>
                    <a:pt x="f50" y="f51"/>
                  </a:lnTo>
                  <a:cubicBezTo>
                    <a:pt x="f52" y="f53"/>
                    <a:pt x="f54" y="f53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60" y="f56"/>
                    <a:pt x="f3" y="f61"/>
                    <a:pt x="f62" y="f61"/>
                  </a:cubicBezTo>
                  <a:cubicBezTo>
                    <a:pt x="f63" y="f61"/>
                    <a:pt x="f58" y="f61"/>
                    <a:pt x="f55" y="f61"/>
                  </a:cubicBezTo>
                  <a:cubicBezTo>
                    <a:pt x="f64" y="f65"/>
                    <a:pt x="f66" y="f65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84;p17">
              <a:extLst>
                <a:ext uri="{FF2B5EF4-FFF2-40B4-BE49-F238E27FC236}">
                  <a16:creationId xmlns:a16="http://schemas.microsoft.com/office/drawing/2014/main" id="{653E6EC9-E807-4574-99D6-E3CFA2C0D67C}"/>
                </a:ext>
              </a:extLst>
            </p:cNvPr>
            <p:cNvSpPr/>
            <p:nvPr/>
          </p:nvSpPr>
          <p:spPr>
            <a:xfrm>
              <a:off x="8442508" y="127147"/>
              <a:ext cx="206709" cy="175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8"/>
                <a:gd name="f5" fmla="val 1413"/>
                <a:gd name="f6" fmla="val 1278"/>
                <a:gd name="f7" fmla="val 1142"/>
                <a:gd name="f8" fmla="val 93"/>
                <a:gd name="f9" fmla="val 1118"/>
                <a:gd name="f10" fmla="val 280"/>
                <a:gd name="f11" fmla="val 1094"/>
                <a:gd name="f12" fmla="val 496"/>
                <a:gd name="f13" fmla="val 712"/>
                <a:gd name="f14" fmla="val 929"/>
                <a:gd name="f15" fmla="val 806"/>
                <a:gd name="f16" fmla="val 529"/>
                <a:gd name="f17" fmla="val 941"/>
                <a:gd name="f18" fmla="val 253"/>
                <a:gd name="f19" fmla="val 953"/>
                <a:gd name="f20" fmla="val 965"/>
                <a:gd name="f21" fmla="val 1338"/>
                <a:gd name="f22" fmla="val 1350"/>
                <a:gd name="f23" fmla="val 541"/>
                <a:gd name="f24" fmla="val 1374"/>
                <a:gd name="f25" fmla="val 818"/>
                <a:gd name="f26" fmla="val 1106"/>
                <a:gd name="f27" fmla="val 1386"/>
                <a:gd name="f28" fmla="val 1698"/>
                <a:gd name="f29" fmla="val 1154"/>
                <a:gd name="f30" fmla="val 2011"/>
                <a:gd name="f31" fmla="val 1166"/>
                <a:gd name="f32" fmla="val 2323"/>
                <a:gd name="f33" fmla="val 1179"/>
                <a:gd name="f34" fmla="val 2480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2023"/>
                <a:gd name="f41" fmla="val 1707"/>
                <a:gd name="f42" fmla="val 1710"/>
                <a:gd name="f43" fmla="val 1731"/>
                <a:gd name="f44" fmla="val 1398"/>
                <a:gd name="f45" fmla="val 2044"/>
                <a:gd name="f46" fmla="val 1410"/>
                <a:gd name="f47" fmla="val 2369"/>
                <a:gd name="f48" fmla="val 2693"/>
                <a:gd name="f49" fmla="val 2697"/>
                <a:gd name="f50" fmla="val 2700"/>
                <a:gd name="f51" fmla="val 2704"/>
                <a:gd name="f52" fmla="val 3014"/>
                <a:gd name="f53" fmla="val 893"/>
                <a:gd name="f54" fmla="val 1743"/>
                <a:gd name="f55" fmla="val 905"/>
                <a:gd name="f56" fmla="val 700"/>
                <a:gd name="f57" fmla="val 484"/>
                <a:gd name="f58" fmla="val 1548"/>
                <a:gd name="f59" fmla="*/ f0 1 3015"/>
                <a:gd name="f60" fmla="*/ f1 1 255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015"/>
                <a:gd name="f67" fmla="*/ f64 1 255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015" h="25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50" y="f46"/>
                    <a:pt x="f51" y="f46"/>
                  </a:cubicBezTo>
                  <a:cubicBezTo>
                    <a:pt x="f52" y="f46"/>
                    <a:pt x="f52" y="f53"/>
                    <a:pt x="f51" y="f53"/>
                  </a:cubicBezTo>
                  <a:cubicBezTo>
                    <a:pt x="f50" y="f53"/>
                    <a:pt x="f49" y="f53"/>
                    <a:pt x="f48" y="f53"/>
                  </a:cubicBezTo>
                  <a:lnTo>
                    <a:pt x="f54" y="f55"/>
                  </a:lnTo>
                  <a:cubicBezTo>
                    <a:pt x="f54" y="f56"/>
                    <a:pt x="f43" y="f57"/>
                    <a:pt x="f41" y="f10"/>
                  </a:cubicBezTo>
                  <a:cubicBezTo>
                    <a:pt x="f39" y="f8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85;p17">
              <a:extLst>
                <a:ext uri="{FF2B5EF4-FFF2-40B4-BE49-F238E27FC236}">
                  <a16:creationId xmlns:a16="http://schemas.microsoft.com/office/drawing/2014/main" id="{87E4B485-B527-4811-B010-8F198720BF18}"/>
                </a:ext>
              </a:extLst>
            </p:cNvPr>
            <p:cNvSpPr/>
            <p:nvPr/>
          </p:nvSpPr>
          <p:spPr>
            <a:xfrm>
              <a:off x="8800661" y="128107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2"/>
                <a:gd name="f6" fmla="val 1"/>
                <a:gd name="f7" fmla="val 1668"/>
                <a:gd name="f8" fmla="val 1558"/>
                <a:gd name="f9" fmla="val 63"/>
                <a:gd name="f10" fmla="val 1520"/>
                <a:gd name="f11" fmla="val 206"/>
                <a:gd name="f12" fmla="val 1436"/>
                <a:gd name="f13" fmla="val 482"/>
                <a:gd name="f14" fmla="val 1376"/>
                <a:gd name="f15" fmla="val 759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250"/>
                <a:gd name="f28" fmla="val 50"/>
                <a:gd name="f29" fmla="val 1253"/>
                <a:gd name="f30" fmla="val 222"/>
                <a:gd name="f31" fmla="val 1288"/>
                <a:gd name="f32" fmla="val 559"/>
                <a:gd name="f33" fmla="val 1348"/>
                <a:gd name="f34" fmla="val 895"/>
                <a:gd name="f35" fmla="val 1396"/>
                <a:gd name="f36" fmla="val 1232"/>
                <a:gd name="f37" fmla="val 1456"/>
                <a:gd name="f38" fmla="val 1148"/>
                <a:gd name="f39" fmla="val 1816"/>
                <a:gd name="f40" fmla="val 1075"/>
                <a:gd name="f41" fmla="val 2189"/>
                <a:gd name="f42" fmla="val 1003"/>
                <a:gd name="f43" fmla="val 2550"/>
                <a:gd name="f44" fmla="val 2725"/>
                <a:gd name="f45" fmla="val 1109"/>
                <a:gd name="f46" fmla="val 2843"/>
                <a:gd name="f47" fmla="val 1244"/>
                <a:gd name="f48" fmla="val 1331"/>
                <a:gd name="f49" fmla="val 1415"/>
                <a:gd name="f50" fmla="val 2795"/>
                <a:gd name="f51" fmla="val 1448"/>
                <a:gd name="f52" fmla="val 2682"/>
                <a:gd name="f53" fmla="val 1556"/>
                <a:gd name="f54" fmla="val 2297"/>
                <a:gd name="f55" fmla="val 1677"/>
                <a:gd name="f56" fmla="val 1925"/>
                <a:gd name="f57" fmla="val 1785"/>
                <a:gd name="f58" fmla="val 1540"/>
                <a:gd name="f59" fmla="val 2121"/>
                <a:gd name="f60" fmla="val 1588"/>
                <a:gd name="f61" fmla="val 2470"/>
                <a:gd name="f62" fmla="val 1648"/>
                <a:gd name="f63" fmla="val 2806"/>
                <a:gd name="f64" fmla="val 1708"/>
                <a:gd name="f65" fmla="val 2826"/>
                <a:gd name="f66" fmla="val 1712"/>
                <a:gd name="f67" fmla="val 2845"/>
                <a:gd name="f68" fmla="val 1713"/>
                <a:gd name="f69" fmla="val 2863"/>
                <a:gd name="f70" fmla="val 3174"/>
                <a:gd name="f71" fmla="val 3219"/>
                <a:gd name="f72" fmla="val 1249"/>
                <a:gd name="f73" fmla="val 2879"/>
                <a:gd name="f74" fmla="val 1215"/>
                <a:gd name="f75" fmla="val 2554"/>
                <a:gd name="f76" fmla="val 1179"/>
                <a:gd name="f77" fmla="val 2229"/>
                <a:gd name="f78" fmla="val 1143"/>
                <a:gd name="f79" fmla="val 1905"/>
                <a:gd name="f80" fmla="val 1095"/>
                <a:gd name="f81" fmla="val 1965"/>
                <a:gd name="f82" fmla="val 855"/>
                <a:gd name="f83" fmla="val 2025"/>
                <a:gd name="f84" fmla="val 614"/>
                <a:gd name="f85" fmla="val 2085"/>
                <a:gd name="f86" fmla="val 362"/>
                <a:gd name="f87" fmla="val 2136"/>
                <a:gd name="f88" fmla="val 144"/>
                <a:gd name="f89" fmla="val 1955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86;p17">
              <a:extLst>
                <a:ext uri="{FF2B5EF4-FFF2-40B4-BE49-F238E27FC236}">
                  <a16:creationId xmlns:a16="http://schemas.microsoft.com/office/drawing/2014/main" id="{50127D66-3C62-475D-A8A1-BA333017102D}"/>
                </a:ext>
              </a:extLst>
            </p:cNvPr>
            <p:cNvSpPr/>
            <p:nvPr/>
          </p:nvSpPr>
          <p:spPr>
            <a:xfrm>
              <a:off x="8186166" y="347563"/>
              <a:ext cx="256416" cy="19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802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1"/>
                <a:gd name="f14" fmla="val 479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4"/>
                <a:gd name="f24" fmla="val 1008"/>
                <a:gd name="f25" fmla="val 1056"/>
                <a:gd name="f26" fmla="val 1092"/>
                <a:gd name="f27" fmla="val 1597"/>
                <a:gd name="f28" fmla="val 1431"/>
                <a:gd name="f29" fmla="val 2102"/>
                <a:gd name="f30" fmla="val 1455"/>
                <a:gd name="f31" fmla="val 2594"/>
                <a:gd name="f32" fmla="val 1461"/>
                <a:gd name="f33" fmla="val 2733"/>
                <a:gd name="f34" fmla="val 1564"/>
                <a:gd name="f35" fmla="val 1768"/>
                <a:gd name="f36" fmla="val 1870"/>
                <a:gd name="f37" fmla="val 1876"/>
                <a:gd name="f38" fmla="val 1900"/>
                <a:gd name="f39" fmla="val 1936"/>
                <a:gd name="f40" fmla="val 1948"/>
                <a:gd name="f41" fmla="val 1104"/>
                <a:gd name="f42" fmla="val 2441"/>
                <a:gd name="f43" fmla="val 2934"/>
                <a:gd name="f44" fmla="val 3415"/>
                <a:gd name="f45" fmla="val 3419"/>
                <a:gd name="f46" fmla="val 3422"/>
                <a:gd name="f47" fmla="val 3426"/>
                <a:gd name="f48" fmla="val 3739"/>
                <a:gd name="f49" fmla="val 3736"/>
                <a:gd name="f50" fmla="val 3255"/>
                <a:gd name="f51" fmla="val 591"/>
                <a:gd name="f52" fmla="val 3093"/>
                <a:gd name="f53" fmla="val 592"/>
                <a:gd name="f54" fmla="val 2930"/>
                <a:gd name="f55" fmla="val 2605"/>
                <a:gd name="f56" fmla="val 2277"/>
                <a:gd name="f57" fmla="val 1930"/>
                <a:gd name="f58" fmla="val 1798"/>
                <a:gd name="f59" fmla="*/ f0 1 3740"/>
                <a:gd name="f60" fmla="*/ f1 1 280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740"/>
                <a:gd name="f67" fmla="*/ f64 1 280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740" h="28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6"/>
                  </a:cubicBezTo>
                  <a:cubicBezTo>
                    <a:pt x="f10" y="f27"/>
                    <a:pt x="f28" y="f29"/>
                    <a:pt x="f30" y="f31"/>
                  </a:cubicBezTo>
                  <a:cubicBezTo>
                    <a:pt x="f32" y="f33"/>
                    <a:pt x="f34" y="f4"/>
                    <a:pt x="f5" y="f4"/>
                  </a:cubicBezTo>
                  <a:cubicBezTo>
                    <a:pt x="f35" y="f4"/>
                    <a:pt x="f36" y="f33"/>
                    <a:pt x="f37" y="f31"/>
                  </a:cubicBezTo>
                  <a:cubicBezTo>
                    <a:pt x="f38" y="f29"/>
                    <a:pt x="f39" y="f27"/>
                    <a:pt x="f40" y="f41"/>
                  </a:cubicBezTo>
                  <a:cubicBezTo>
                    <a:pt x="f42" y="f41"/>
                    <a:pt x="f43" y="f26"/>
                    <a:pt x="f44" y="f26"/>
                  </a:cubicBezTo>
                  <a:cubicBezTo>
                    <a:pt x="f45" y="f26"/>
                    <a:pt x="f46" y="f26"/>
                    <a:pt x="f47" y="f26"/>
                  </a:cubicBezTo>
                  <a:cubicBezTo>
                    <a:pt x="f48" y="f26"/>
                    <a:pt x="f49" y="f15"/>
                    <a:pt x="f44" y="f15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15"/>
                    <a:pt x="f40" y="f15"/>
                  </a:cubicBezTo>
                  <a:cubicBezTo>
                    <a:pt x="f40" y="f14"/>
                    <a:pt x="f40" y="f13"/>
                    <a:pt x="f39" y="f11"/>
                  </a:cubicBezTo>
                  <a:cubicBezTo>
                    <a:pt x="f57" y="f9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87;p17">
              <a:extLst>
                <a:ext uri="{FF2B5EF4-FFF2-40B4-BE49-F238E27FC236}">
                  <a16:creationId xmlns:a16="http://schemas.microsoft.com/office/drawing/2014/main" id="{35860085-88CB-4BEC-87AF-3ABF95B8E98C}"/>
                </a:ext>
              </a:extLst>
            </p:cNvPr>
            <p:cNvSpPr/>
            <p:nvPr/>
          </p:nvSpPr>
          <p:spPr>
            <a:xfrm>
              <a:off x="8564471" y="369847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6"/>
                <a:gd name="f9" fmla="val 1143"/>
                <a:gd name="f10" fmla="val 226"/>
                <a:gd name="f11" fmla="val 1119"/>
                <a:gd name="f12" fmla="val 454"/>
                <a:gd name="f13" fmla="val 1106"/>
                <a:gd name="f14" fmla="val 683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935"/>
                <a:gd name="f21" fmla="val 1"/>
                <a:gd name="f22" fmla="val 1272"/>
                <a:gd name="f23" fmla="val 1284"/>
                <a:gd name="f24" fmla="val 830"/>
                <a:gd name="f25" fmla="val 1296"/>
                <a:gd name="f26" fmla="val 1131"/>
                <a:gd name="f27" fmla="val 1620"/>
                <a:gd name="f28" fmla="val 1957"/>
                <a:gd name="f29" fmla="val 1179"/>
                <a:gd name="f30" fmla="val 2269"/>
                <a:gd name="f31" fmla="val 1185"/>
                <a:gd name="f32" fmla="val 2402"/>
                <a:gd name="f33" fmla="val 1287"/>
                <a:gd name="f34" fmla="val 1488"/>
                <a:gd name="f35" fmla="val 1587"/>
                <a:gd name="f36" fmla="val 1599"/>
                <a:gd name="f37" fmla="val 1623"/>
                <a:gd name="f38" fmla="val 1632"/>
                <a:gd name="f39" fmla="val 1647"/>
                <a:gd name="f40" fmla="val 1308"/>
                <a:gd name="f41" fmla="val 2140"/>
                <a:gd name="f42" fmla="val 1320"/>
                <a:gd name="f43" fmla="val 2633"/>
                <a:gd name="f44" fmla="val 1332"/>
                <a:gd name="f45" fmla="val 3126"/>
                <a:gd name="f46" fmla="val 1344"/>
                <a:gd name="f47" fmla="val 863"/>
                <a:gd name="f48" fmla="val 875"/>
                <a:gd name="f49" fmla="val 2152"/>
                <a:gd name="f50" fmla="val 887"/>
                <a:gd name="f51" fmla="val 1659"/>
                <a:gd name="f52" fmla="val 899"/>
                <a:gd name="f53" fmla="val 671"/>
                <a:gd name="f54" fmla="val 442"/>
                <a:gd name="f55" fmla="val 1605"/>
                <a:gd name="f56" fmla="val 1497"/>
                <a:gd name="f57" fmla="*/ f0 1 3427"/>
                <a:gd name="f58" fmla="*/ f1 1 2468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427"/>
                <a:gd name="f65" fmla="*/ f62 1 246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0"/>
                    <a:pt x="f21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4"/>
                    <a:pt x="f5" y="f4"/>
                  </a:cubicBezTo>
                  <a:cubicBezTo>
                    <a:pt x="f34" y="f4"/>
                    <a:pt x="f35" y="f32"/>
                    <a:pt x="f35" y="f30"/>
                  </a:cubicBezTo>
                  <a:cubicBezTo>
                    <a:pt x="f36" y="f28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3" y="f46"/>
                    <a:pt x="f3" y="f47"/>
                    <a:pt x="f45" y="f47"/>
                  </a:cubicBezTo>
                  <a:cubicBezTo>
                    <a:pt x="f43" y="f48"/>
                    <a:pt x="f49" y="f50"/>
                    <a:pt x="f51" y="f52"/>
                  </a:cubicBezTo>
                  <a:cubicBezTo>
                    <a:pt x="f51" y="f53"/>
                    <a:pt x="f39" y="f54"/>
                    <a:pt x="f37" y="f10"/>
                  </a:cubicBezTo>
                  <a:cubicBezTo>
                    <a:pt x="f55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88;p17">
              <a:extLst>
                <a:ext uri="{FF2B5EF4-FFF2-40B4-BE49-F238E27FC236}">
                  <a16:creationId xmlns:a16="http://schemas.microsoft.com/office/drawing/2014/main" id="{27D74CA5-15C0-4F89-8DC0-13378EFD072F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89;p17">
              <a:extLst>
                <a:ext uri="{FF2B5EF4-FFF2-40B4-BE49-F238E27FC236}">
                  <a16:creationId xmlns:a16="http://schemas.microsoft.com/office/drawing/2014/main" id="{DF821FFA-205D-4EFA-B705-9A1CB6BB1965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90;p17">
              <a:extLst>
                <a:ext uri="{FF2B5EF4-FFF2-40B4-BE49-F238E27FC236}">
                  <a16:creationId xmlns:a16="http://schemas.microsoft.com/office/drawing/2014/main" id="{2BCC6076-64E7-4B34-81C2-D5E672998DAD}"/>
                </a:ext>
              </a:extLst>
            </p:cNvPr>
            <p:cNvSpPr/>
            <p:nvPr/>
          </p:nvSpPr>
          <p:spPr>
            <a:xfrm>
              <a:off x="8564471" y="834069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91;p17">
              <a:extLst>
                <a:ext uri="{FF2B5EF4-FFF2-40B4-BE49-F238E27FC236}">
                  <a16:creationId xmlns:a16="http://schemas.microsoft.com/office/drawing/2014/main" id="{B3031A4B-C3F2-49CF-A036-E782B604E8B8}"/>
                </a:ext>
              </a:extLst>
            </p:cNvPr>
            <p:cNvSpPr/>
            <p:nvPr/>
          </p:nvSpPr>
          <p:spPr>
            <a:xfrm>
              <a:off x="7592116" y="284497"/>
              <a:ext cx="264846" cy="135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3"/>
                <a:gd name="f4" fmla="val 1974"/>
                <a:gd name="f5" fmla="val 1881"/>
                <a:gd name="f6" fmla="val 1815"/>
                <a:gd name="f7" fmla="val 1746"/>
                <a:gd name="f8" fmla="val 26"/>
                <a:gd name="f9" fmla="val 1683"/>
                <a:gd name="f10" fmla="val 86"/>
                <a:gd name="f11" fmla="val 1563"/>
                <a:gd name="f12" fmla="val 194"/>
                <a:gd name="f13" fmla="val 1491"/>
                <a:gd name="f14" fmla="val 339"/>
                <a:gd name="f15" fmla="val 1443"/>
                <a:gd name="f16" fmla="val 483"/>
                <a:gd name="f17" fmla="val 1046"/>
                <a:gd name="f18" fmla="val 459"/>
                <a:gd name="f19" fmla="val 661"/>
                <a:gd name="f20" fmla="val 423"/>
                <a:gd name="f21" fmla="val 265"/>
                <a:gd name="f22" fmla="val 411"/>
                <a:gd name="f23" fmla="val 60"/>
                <a:gd name="f24" fmla="val 747"/>
                <a:gd name="f25" fmla="val 216"/>
                <a:gd name="f26" fmla="val 783"/>
                <a:gd name="f27" fmla="val 601"/>
                <a:gd name="f28" fmla="val 843"/>
                <a:gd name="f29" fmla="val 974"/>
                <a:gd name="f30" fmla="val 892"/>
                <a:gd name="f31" fmla="val 1358"/>
                <a:gd name="f32" fmla="val 928"/>
                <a:gd name="f33" fmla="val 988"/>
                <a:gd name="f34" fmla="val 1346"/>
                <a:gd name="f35" fmla="val 1036"/>
                <a:gd name="f36" fmla="val 1084"/>
                <a:gd name="f37" fmla="val 1336"/>
                <a:gd name="f38" fmla="val 1370"/>
                <a:gd name="f39" fmla="val 1685"/>
                <a:gd name="f40" fmla="val 1587"/>
                <a:gd name="f41" fmla="val 1841"/>
                <a:gd name="f42" fmla="val 1853"/>
                <a:gd name="f43" fmla="val 1626"/>
                <a:gd name="f44" fmla="val 1936"/>
                <a:gd name="f45" fmla="val 1700"/>
                <a:gd name="f46" fmla="val 1973"/>
                <a:gd name="f47" fmla="val 1771"/>
                <a:gd name="f48" fmla="val 1875"/>
                <a:gd name="f49" fmla="val 1971"/>
                <a:gd name="f50" fmla="val 1893"/>
                <a:gd name="f51" fmla="val 1935"/>
                <a:gd name="f52" fmla="val 1757"/>
                <a:gd name="f53" fmla="val 1745"/>
                <a:gd name="f54" fmla="val 1923"/>
                <a:gd name="f55" fmla="val 1733"/>
                <a:gd name="f56" fmla="val 2008"/>
                <a:gd name="f57" fmla="val 1565"/>
                <a:gd name="f58" fmla="val 1947"/>
                <a:gd name="f59" fmla="val 1372"/>
                <a:gd name="f60" fmla="val 1960"/>
                <a:gd name="f61" fmla="val 1180"/>
                <a:gd name="f62" fmla="val 1120"/>
                <a:gd name="f63" fmla="val 1972"/>
                <a:gd name="f64" fmla="val 1060"/>
                <a:gd name="f65" fmla="val 1984"/>
                <a:gd name="f66" fmla="val 1000"/>
                <a:gd name="f67" fmla="val 2452"/>
                <a:gd name="f68" fmla="val 2921"/>
                <a:gd name="f69" fmla="val 1108"/>
                <a:gd name="f70" fmla="val 3390"/>
                <a:gd name="f71" fmla="val 3409"/>
                <a:gd name="f72" fmla="val 1183"/>
                <a:gd name="f73" fmla="val 3428"/>
                <a:gd name="f74" fmla="val 1184"/>
                <a:gd name="f75" fmla="val 3446"/>
                <a:gd name="f76" fmla="val 3806"/>
                <a:gd name="f77" fmla="val 638"/>
                <a:gd name="f78" fmla="val 3462"/>
                <a:gd name="f79" fmla="val 627"/>
                <a:gd name="f80" fmla="val 3017"/>
                <a:gd name="f81" fmla="val 603"/>
                <a:gd name="f82" fmla="val 2573"/>
                <a:gd name="f83" fmla="val 579"/>
                <a:gd name="f84" fmla="val 2128"/>
                <a:gd name="f85" fmla="val 543"/>
                <a:gd name="f86" fmla="val 2140"/>
                <a:gd name="f87" fmla="val 2152"/>
                <a:gd name="f88" fmla="val 2164"/>
                <a:gd name="f89" fmla="val 375"/>
                <a:gd name="f90" fmla="val 2199"/>
                <a:gd name="f91" fmla="val 175"/>
                <a:gd name="f92" fmla="val 2051"/>
                <a:gd name="f93" fmla="*/ f0 1 3863"/>
                <a:gd name="f94" fmla="*/ f1 1 197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3"/>
                <a:gd name="f101" fmla="*/ f98 1 197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3" h="19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3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92;p17">
              <a:extLst>
                <a:ext uri="{FF2B5EF4-FFF2-40B4-BE49-F238E27FC236}">
                  <a16:creationId xmlns:a16="http://schemas.microsoft.com/office/drawing/2014/main" id="{F4032064-9F28-481C-B560-CF7E09C8B579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93;p17">
              <a:extLst>
                <a:ext uri="{FF2B5EF4-FFF2-40B4-BE49-F238E27FC236}">
                  <a16:creationId xmlns:a16="http://schemas.microsoft.com/office/drawing/2014/main" id="{8E4D5E77-8B1B-4A16-A6ED-53DED874C8D0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94;p17">
              <a:extLst>
                <a:ext uri="{FF2B5EF4-FFF2-40B4-BE49-F238E27FC236}">
                  <a16:creationId xmlns:a16="http://schemas.microsoft.com/office/drawing/2014/main" id="{8E3C5DA0-D7D4-4ED1-B9A0-1E265C1DD4CD}"/>
                </a:ext>
              </a:extLst>
            </p:cNvPr>
            <p:cNvSpPr/>
            <p:nvPr/>
          </p:nvSpPr>
          <p:spPr>
            <a:xfrm>
              <a:off x="8033762" y="583186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395;p17">
              <a:extLst>
                <a:ext uri="{FF2B5EF4-FFF2-40B4-BE49-F238E27FC236}">
                  <a16:creationId xmlns:a16="http://schemas.microsoft.com/office/drawing/2014/main" id="{1D4E6F90-BCAC-495C-B20D-AD059B6442D8}"/>
                </a:ext>
              </a:extLst>
            </p:cNvPr>
            <p:cNvSpPr/>
            <p:nvPr/>
          </p:nvSpPr>
          <p:spPr>
            <a:xfrm>
              <a:off x="8564471" y="834069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96;p17">
              <a:extLst>
                <a:ext uri="{FF2B5EF4-FFF2-40B4-BE49-F238E27FC236}">
                  <a16:creationId xmlns:a16="http://schemas.microsoft.com/office/drawing/2014/main" id="{53C70515-2610-4D85-A7FE-6AC27A6E1447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97;p17">
              <a:extLst>
                <a:ext uri="{FF2B5EF4-FFF2-40B4-BE49-F238E27FC236}">
                  <a16:creationId xmlns:a16="http://schemas.microsoft.com/office/drawing/2014/main" id="{C2188191-4F36-4A74-86B6-5C57F24140D4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98;p17">
              <a:extLst>
                <a:ext uri="{FF2B5EF4-FFF2-40B4-BE49-F238E27FC236}">
                  <a16:creationId xmlns:a16="http://schemas.microsoft.com/office/drawing/2014/main" id="{D8318582-4456-4656-A003-DD58F6A2AC43}"/>
                </a:ext>
              </a:extLst>
            </p:cNvPr>
            <p:cNvSpPr/>
            <p:nvPr/>
          </p:nvSpPr>
          <p:spPr>
            <a:xfrm rot="16035989">
              <a:off x="8740845" y="1437231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69B014E-8AE7-46E0-8524-154B576A890F}"/>
              </a:ext>
            </a:extLst>
          </p:cNvPr>
          <p:cNvGrpSpPr/>
          <p:nvPr/>
        </p:nvGrpSpPr>
        <p:grpSpPr>
          <a:xfrm>
            <a:off x="166420" y="202018"/>
            <a:ext cx="8820696" cy="839574"/>
            <a:chOff x="166420" y="202018"/>
            <a:chExt cx="8820696" cy="83957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CE74B6F-2ACA-434D-9C6A-E02B04E8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37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F4CEEDBA-EF2D-4047-A4C8-D9C16E1B6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20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30724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;p18">
            <a:extLst>
              <a:ext uri="{FF2B5EF4-FFF2-40B4-BE49-F238E27FC236}">
                <a16:creationId xmlns:a16="http://schemas.microsoft.com/office/drawing/2014/main" id="{CB09BB88-D5DF-42E3-8ABA-46CBAA71C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828" y="793571"/>
            <a:ext cx="4976704" cy="865799"/>
          </a:xfrm>
        </p:spPr>
        <p:txBody>
          <a:bodyPr anchor="b"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401;p18">
            <a:extLst>
              <a:ext uri="{FF2B5EF4-FFF2-40B4-BE49-F238E27FC236}">
                <a16:creationId xmlns:a16="http://schemas.microsoft.com/office/drawing/2014/main" id="{5AD260C5-5FD5-4CC1-A8C9-256E9FCACC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379" y="1659325"/>
            <a:ext cx="3309295" cy="1302599"/>
          </a:xfrm>
        </p:spPr>
        <p:txBody>
          <a:bodyPr/>
          <a:lstStyle>
            <a:lvl1pPr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  <p:grpSp>
        <p:nvGrpSpPr>
          <p:cNvPr id="4" name="Google Shape;403;p18">
            <a:extLst>
              <a:ext uri="{FF2B5EF4-FFF2-40B4-BE49-F238E27FC236}">
                <a16:creationId xmlns:a16="http://schemas.microsoft.com/office/drawing/2014/main" id="{8F332096-D0EC-4F7D-8819-1118D2C4D25F}"/>
              </a:ext>
            </a:extLst>
          </p:cNvPr>
          <p:cNvGrpSpPr/>
          <p:nvPr/>
        </p:nvGrpSpPr>
        <p:grpSpPr>
          <a:xfrm>
            <a:off x="5782144" y="648327"/>
            <a:ext cx="3428305" cy="699891"/>
            <a:chOff x="5782144" y="648327"/>
            <a:chExt cx="3428305" cy="699891"/>
          </a:xfrm>
        </p:grpSpPr>
        <p:sp>
          <p:nvSpPr>
            <p:cNvPr id="5" name="Google Shape;404;p18">
              <a:extLst>
                <a:ext uri="{FF2B5EF4-FFF2-40B4-BE49-F238E27FC236}">
                  <a16:creationId xmlns:a16="http://schemas.microsoft.com/office/drawing/2014/main" id="{0C25096B-F1DF-48B0-82C4-854FB20D68A9}"/>
                </a:ext>
              </a:extLst>
            </p:cNvPr>
            <p:cNvSpPr/>
            <p:nvPr/>
          </p:nvSpPr>
          <p:spPr>
            <a:xfrm flipH="1">
              <a:off x="6788459" y="1314642"/>
              <a:ext cx="2420782" cy="33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05;p18">
              <a:extLst>
                <a:ext uri="{FF2B5EF4-FFF2-40B4-BE49-F238E27FC236}">
                  <a16:creationId xmlns:a16="http://schemas.microsoft.com/office/drawing/2014/main" id="{6B190AF3-CE07-45EA-951F-7E39382A8BAD}"/>
                </a:ext>
              </a:extLst>
            </p:cNvPr>
            <p:cNvSpPr/>
            <p:nvPr/>
          </p:nvSpPr>
          <p:spPr>
            <a:xfrm rot="10799991">
              <a:off x="7621359" y="1132813"/>
              <a:ext cx="1589090" cy="69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06;p18">
              <a:extLst>
                <a:ext uri="{FF2B5EF4-FFF2-40B4-BE49-F238E27FC236}">
                  <a16:creationId xmlns:a16="http://schemas.microsoft.com/office/drawing/2014/main" id="{9B88C2A1-2102-4269-BF70-4134646A105D}"/>
                </a:ext>
              </a:extLst>
            </p:cNvPr>
            <p:cNvSpPr/>
            <p:nvPr/>
          </p:nvSpPr>
          <p:spPr>
            <a:xfrm rot="10799991">
              <a:off x="6906554" y="978105"/>
              <a:ext cx="2302404" cy="67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114"/>
                <a:gd name="f4" fmla="val 725"/>
                <a:gd name="f5" fmla="val 215"/>
                <a:gd name="f6" fmla="val 44"/>
                <a:gd name="f7" fmla="val 1"/>
                <a:gd name="f8" fmla="val 290"/>
                <a:gd name="f9" fmla="val 178"/>
                <a:gd name="f10" fmla="val 325"/>
                <a:gd name="f11" fmla="val 1419"/>
                <a:gd name="f12" fmla="val 578"/>
                <a:gd name="f13" fmla="val 2707"/>
                <a:gd name="f14" fmla="val 630"/>
                <a:gd name="f15" fmla="val 3985"/>
                <a:gd name="f16" fmla="val 4526"/>
                <a:gd name="f17" fmla="val 5066"/>
                <a:gd name="f18" fmla="val 621"/>
                <a:gd name="f19" fmla="val 5599"/>
                <a:gd name="f20" fmla="val 614"/>
                <a:gd name="f21" fmla="val 7523"/>
                <a:gd name="f22" fmla="val 9446"/>
                <a:gd name="f23" fmla="val 505"/>
                <a:gd name="f24" fmla="val 11381"/>
                <a:gd name="f25" fmla="val 493"/>
                <a:gd name="f26" fmla="val 11830"/>
                <a:gd name="f27" fmla="val 491"/>
                <a:gd name="f28" fmla="val 12278"/>
                <a:gd name="f29" fmla="val 489"/>
                <a:gd name="f30" fmla="val 12726"/>
                <a:gd name="f31" fmla="val 14177"/>
                <a:gd name="f32" fmla="val 15628"/>
                <a:gd name="f33" fmla="val 17079"/>
                <a:gd name="f34" fmla="val 542"/>
                <a:gd name="f35" fmla="val 18886"/>
                <a:gd name="f36" fmla="val 575"/>
                <a:gd name="f37" fmla="val 20704"/>
                <a:gd name="f38" fmla="val 724"/>
                <a:gd name="f39" fmla="val 22513"/>
                <a:gd name="f40" fmla="val 22641"/>
                <a:gd name="f41" fmla="val 22769"/>
                <a:gd name="f42" fmla="val 723"/>
                <a:gd name="f43" fmla="val 22897"/>
                <a:gd name="f44" fmla="val 722"/>
                <a:gd name="f45" fmla="val 23102"/>
                <a:gd name="f46" fmla="val 421"/>
                <a:gd name="f47" fmla="val 397"/>
                <a:gd name="f48" fmla="val 21010"/>
                <a:gd name="f49" fmla="val 181"/>
                <a:gd name="f50" fmla="val 19087"/>
                <a:gd name="f51" fmla="val 193"/>
                <a:gd name="f52" fmla="val 17199"/>
                <a:gd name="f53" fmla="val 157"/>
                <a:gd name="f54" fmla="val 15748"/>
                <a:gd name="f55" fmla="val 120"/>
                <a:gd name="f56" fmla="val 14291"/>
                <a:gd name="f57" fmla="val 104"/>
                <a:gd name="f58" fmla="val 12836"/>
                <a:gd name="f59" fmla="val 12387"/>
                <a:gd name="f60" fmla="val 11938"/>
                <a:gd name="f61" fmla="val 106"/>
                <a:gd name="f62" fmla="val 11489"/>
                <a:gd name="f63" fmla="val 109"/>
                <a:gd name="f64" fmla="val 9602"/>
                <a:gd name="f65" fmla="val 121"/>
                <a:gd name="f66" fmla="val 7715"/>
                <a:gd name="f67" fmla="val 5816"/>
                <a:gd name="f68" fmla="val 217"/>
                <a:gd name="f69" fmla="val 5510"/>
                <a:gd name="f70" fmla="val 225"/>
                <a:gd name="f71" fmla="val 5205"/>
                <a:gd name="f72" fmla="val 228"/>
                <a:gd name="f73" fmla="val 4900"/>
                <a:gd name="f74" fmla="val 3336"/>
                <a:gd name="f75" fmla="val 1785"/>
                <a:gd name="f76" fmla="val 131"/>
                <a:gd name="f77" fmla="val 226"/>
                <a:gd name="f78" fmla="val 222"/>
                <a:gd name="f79" fmla="val 219"/>
                <a:gd name="f80" fmla="*/ f0 1 23114"/>
                <a:gd name="f81" fmla="*/ f1 1 72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3114"/>
                <a:gd name="f88" fmla="*/ f85 1 72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3114" h="72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12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3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3" y="f44"/>
                    <a:pt x="f45" y="f46"/>
                    <a:pt x="f43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49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"/>
                  </a:cubicBezTo>
                  <a:cubicBezTo>
                    <a:pt x="f78" y="f2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07;p18">
              <a:extLst>
                <a:ext uri="{FF2B5EF4-FFF2-40B4-BE49-F238E27FC236}">
                  <a16:creationId xmlns:a16="http://schemas.microsoft.com/office/drawing/2014/main" id="{4B86375C-9A0C-4F41-ABAC-C666BEBC361C}"/>
                </a:ext>
              </a:extLst>
            </p:cNvPr>
            <p:cNvSpPr/>
            <p:nvPr/>
          </p:nvSpPr>
          <p:spPr>
            <a:xfrm rot="10799991">
              <a:off x="6331790" y="845161"/>
              <a:ext cx="2875065" cy="64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3"/>
                <a:gd name="f4" fmla="val 697"/>
                <a:gd name="f5" fmla="val 1361"/>
                <a:gd name="f6" fmla="val 1"/>
                <a:gd name="f7" fmla="val 964"/>
                <a:gd name="f8" fmla="val 566"/>
                <a:gd name="f9" fmla="val 5"/>
                <a:gd name="f10" fmla="val 169"/>
                <a:gd name="f11" fmla="val 15"/>
                <a:gd name="f12" fmla="val 27"/>
                <a:gd name="f13" fmla="val 12"/>
                <a:gd name="f14" fmla="val 256"/>
                <a:gd name="f15" fmla="val 280"/>
                <a:gd name="f16" fmla="val 2525"/>
                <a:gd name="f17" fmla="val 520"/>
                <a:gd name="f18" fmla="val 4917"/>
                <a:gd name="f19" fmla="val 7285"/>
                <a:gd name="f20" fmla="val 568"/>
                <a:gd name="f21" fmla="val 9653"/>
                <a:gd name="f22" fmla="val 628"/>
                <a:gd name="f23" fmla="val 12033"/>
                <a:gd name="f24" fmla="val 664"/>
                <a:gd name="f25" fmla="val 14402"/>
                <a:gd name="f26" fmla="val 676"/>
                <a:gd name="f27" fmla="val 15789"/>
                <a:gd name="f28" fmla="val 690"/>
                <a:gd name="f29" fmla="val 17180"/>
                <a:gd name="f30" fmla="val 696"/>
                <a:gd name="f31" fmla="val 18571"/>
                <a:gd name="f32" fmla="val 19554"/>
                <a:gd name="f33" fmla="val 20537"/>
                <a:gd name="f34" fmla="val 693"/>
                <a:gd name="f35" fmla="val 21518"/>
                <a:gd name="f36" fmla="val 688"/>
                <a:gd name="f37" fmla="val 21786"/>
                <a:gd name="f38" fmla="val 686"/>
                <a:gd name="f39" fmla="val 22056"/>
                <a:gd name="f40" fmla="val 685"/>
                <a:gd name="f41" fmla="val 22325"/>
                <a:gd name="f42" fmla="val 23122"/>
                <a:gd name="f43" fmla="val 23923"/>
                <a:gd name="f44" fmla="val 24725"/>
                <a:gd name="f45" fmla="val 26035"/>
                <a:gd name="f46" fmla="val 27346"/>
                <a:gd name="f47" fmla="val 670"/>
                <a:gd name="f48" fmla="val 28634"/>
                <a:gd name="f49" fmla="val 544"/>
                <a:gd name="f50" fmla="val 195"/>
                <a:gd name="f51" fmla="val 183"/>
                <a:gd name="f52" fmla="val 28050"/>
                <a:gd name="f53" fmla="val 154"/>
                <a:gd name="f54" fmla="val 27464"/>
                <a:gd name="f55" fmla="val 142"/>
                <a:gd name="f56" fmla="val 26876"/>
                <a:gd name="f57" fmla="val 25093"/>
                <a:gd name="f58" fmla="val 23299"/>
                <a:gd name="f59" fmla="val 247"/>
                <a:gd name="f60" fmla="val 20334"/>
                <a:gd name="f61" fmla="val 268"/>
                <a:gd name="f62" fmla="val 19147"/>
                <a:gd name="f63" fmla="val 274"/>
                <a:gd name="f64" fmla="val 17960"/>
                <a:gd name="f65" fmla="val 16773"/>
                <a:gd name="f66" fmla="val 15586"/>
                <a:gd name="f67" fmla="val 244"/>
                <a:gd name="f68" fmla="val 207"/>
                <a:gd name="f69" fmla="val 147"/>
                <a:gd name="f70" fmla="val 5314"/>
                <a:gd name="f71" fmla="val 107"/>
                <a:gd name="f72" fmla="val 3335"/>
                <a:gd name="f73" fmla="*/ f0 1 28863"/>
                <a:gd name="f74" fmla="*/ f1 1 697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28863"/>
                <a:gd name="f81" fmla="*/ f78 1 697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28863" h="69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0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4"/>
                    <a:pt x="f44" y="f34"/>
                  </a:cubicBezTo>
                  <a:cubicBezTo>
                    <a:pt x="f45" y="f34"/>
                    <a:pt x="f46" y="f47"/>
                    <a:pt x="f48" y="f49"/>
                  </a:cubicBezTo>
                  <a:cubicBezTo>
                    <a:pt x="f3" y="f17"/>
                    <a:pt x="f3" y="f50"/>
                    <a:pt x="f48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5" y="f14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25" y="f14"/>
                  </a:cubicBezTo>
                  <a:cubicBezTo>
                    <a:pt x="f23" y="f67"/>
                    <a:pt x="f21" y="f68"/>
                    <a:pt x="f19" y="f69"/>
                  </a:cubicBezTo>
                  <a:cubicBezTo>
                    <a:pt x="f70" y="f71"/>
                    <a:pt x="f72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08;p18">
              <a:extLst>
                <a:ext uri="{FF2B5EF4-FFF2-40B4-BE49-F238E27FC236}">
                  <a16:creationId xmlns:a16="http://schemas.microsoft.com/office/drawing/2014/main" id="{E5F1A865-6BC8-419D-9782-CA6186255CD7}"/>
                </a:ext>
              </a:extLst>
            </p:cNvPr>
            <p:cNvSpPr/>
            <p:nvPr/>
          </p:nvSpPr>
          <p:spPr>
            <a:xfrm rot="10799991">
              <a:off x="5782144" y="648327"/>
              <a:ext cx="3425909" cy="106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93"/>
                <a:gd name="f4" fmla="val 1153"/>
                <a:gd name="f5" fmla="val 3647"/>
                <a:gd name="f6" fmla="val 1"/>
                <a:gd name="f7" fmla="val 2499"/>
                <a:gd name="f8" fmla="val 1350"/>
                <a:gd name="f9" fmla="val 15"/>
                <a:gd name="f10" fmla="val 205"/>
                <a:gd name="f11" fmla="val 64"/>
                <a:gd name="f12" fmla="val 12"/>
                <a:gd name="f13" fmla="val 76"/>
                <a:gd name="f14" fmla="val 377"/>
                <a:gd name="f15" fmla="val 4604"/>
                <a:gd name="f16" fmla="val 521"/>
                <a:gd name="f17" fmla="val 9016"/>
                <a:gd name="f18" fmla="val 425"/>
                <a:gd name="f19" fmla="val 13404"/>
                <a:gd name="f20" fmla="val 497"/>
                <a:gd name="f21" fmla="val 17804"/>
                <a:gd name="f22" fmla="val 557"/>
                <a:gd name="f23" fmla="val 22203"/>
                <a:gd name="f24" fmla="val 665"/>
                <a:gd name="f25" fmla="val 26603"/>
                <a:gd name="f26" fmla="val 834"/>
                <a:gd name="f27" fmla="val 27865"/>
                <a:gd name="f28" fmla="val 882"/>
                <a:gd name="f29" fmla="val 29127"/>
                <a:gd name="f30" fmla="val 942"/>
                <a:gd name="f31" fmla="val 30389"/>
                <a:gd name="f32" fmla="val 1002"/>
                <a:gd name="f33" fmla="val 31482"/>
                <a:gd name="f34" fmla="val 1054"/>
                <a:gd name="f35" fmla="val 32592"/>
                <a:gd name="f36" fmla="val 33697"/>
                <a:gd name="f37" fmla="val 33857"/>
                <a:gd name="f38" fmla="val 34016"/>
                <a:gd name="f39" fmla="val 1151"/>
                <a:gd name="f40" fmla="val 34176"/>
                <a:gd name="f41" fmla="val 1146"/>
                <a:gd name="f42" fmla="val 34392"/>
                <a:gd name="f43" fmla="val 34380"/>
                <a:gd name="f44" fmla="val 846"/>
                <a:gd name="f45" fmla="val 821"/>
                <a:gd name="f46" fmla="val 31976"/>
                <a:gd name="f47" fmla="val 29728"/>
                <a:gd name="f48" fmla="val 581"/>
                <a:gd name="f49" fmla="val 27516"/>
                <a:gd name="f50" fmla="val 25341"/>
                <a:gd name="f51" fmla="val 413"/>
                <a:gd name="f52" fmla="val 23165"/>
                <a:gd name="f53" fmla="val 353"/>
                <a:gd name="f54" fmla="val 20977"/>
                <a:gd name="f55" fmla="val 293"/>
                <a:gd name="f56" fmla="val 16589"/>
                <a:gd name="f57" fmla="val 160"/>
                <a:gd name="f58" fmla="val 12190"/>
                <a:gd name="f59" fmla="val 7790"/>
                <a:gd name="f60" fmla="val 28"/>
                <a:gd name="f61" fmla="val 6411"/>
                <a:gd name="f62" fmla="val 22"/>
                <a:gd name="f63" fmla="val 5029"/>
                <a:gd name="f64" fmla="*/ f0 1 34393"/>
                <a:gd name="f65" fmla="*/ f1 1 1153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393"/>
                <a:gd name="f72" fmla="*/ f69 1 1153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393" h="11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0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41"/>
                    <a:pt x="f43" y="f44"/>
                    <a:pt x="f40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11"/>
                    <a:pt x="f5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427;p18">
            <a:extLst>
              <a:ext uri="{FF2B5EF4-FFF2-40B4-BE49-F238E27FC236}">
                <a16:creationId xmlns:a16="http://schemas.microsoft.com/office/drawing/2014/main" id="{0D9E6070-FCEB-4499-B0B4-09DB0812906B}"/>
              </a:ext>
            </a:extLst>
          </p:cNvPr>
          <p:cNvGrpSpPr/>
          <p:nvPr/>
        </p:nvGrpSpPr>
        <p:grpSpPr>
          <a:xfrm>
            <a:off x="5782144" y="3787782"/>
            <a:ext cx="3428305" cy="699891"/>
            <a:chOff x="5782144" y="3787782"/>
            <a:chExt cx="3428305" cy="699891"/>
          </a:xfrm>
        </p:grpSpPr>
        <p:sp>
          <p:nvSpPr>
            <p:cNvPr id="11" name="Google Shape;428;p18">
              <a:extLst>
                <a:ext uri="{FF2B5EF4-FFF2-40B4-BE49-F238E27FC236}">
                  <a16:creationId xmlns:a16="http://schemas.microsoft.com/office/drawing/2014/main" id="{358376D4-71B2-4D74-968B-43AC30B4C89A}"/>
                </a:ext>
              </a:extLst>
            </p:cNvPr>
            <p:cNvSpPr/>
            <p:nvPr/>
          </p:nvSpPr>
          <p:spPr>
            <a:xfrm flipH="1">
              <a:off x="6788459" y="4454097"/>
              <a:ext cx="2420782" cy="33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29;p18">
              <a:extLst>
                <a:ext uri="{FF2B5EF4-FFF2-40B4-BE49-F238E27FC236}">
                  <a16:creationId xmlns:a16="http://schemas.microsoft.com/office/drawing/2014/main" id="{994BBA48-2D1B-4C1E-B36C-324A87310DFF}"/>
                </a:ext>
              </a:extLst>
            </p:cNvPr>
            <p:cNvSpPr/>
            <p:nvPr/>
          </p:nvSpPr>
          <p:spPr>
            <a:xfrm rot="10799991">
              <a:off x="7621359" y="4272268"/>
              <a:ext cx="1589090" cy="69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30;p18">
              <a:extLst>
                <a:ext uri="{FF2B5EF4-FFF2-40B4-BE49-F238E27FC236}">
                  <a16:creationId xmlns:a16="http://schemas.microsoft.com/office/drawing/2014/main" id="{910FF078-D61E-4354-BA84-44B83ADAEFF2}"/>
                </a:ext>
              </a:extLst>
            </p:cNvPr>
            <p:cNvSpPr/>
            <p:nvPr/>
          </p:nvSpPr>
          <p:spPr>
            <a:xfrm rot="10799991">
              <a:off x="6906554" y="4117561"/>
              <a:ext cx="2302404" cy="67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114"/>
                <a:gd name="f4" fmla="val 725"/>
                <a:gd name="f5" fmla="val 215"/>
                <a:gd name="f6" fmla="val 44"/>
                <a:gd name="f7" fmla="val 1"/>
                <a:gd name="f8" fmla="val 290"/>
                <a:gd name="f9" fmla="val 178"/>
                <a:gd name="f10" fmla="val 325"/>
                <a:gd name="f11" fmla="val 1419"/>
                <a:gd name="f12" fmla="val 578"/>
                <a:gd name="f13" fmla="val 2707"/>
                <a:gd name="f14" fmla="val 630"/>
                <a:gd name="f15" fmla="val 3985"/>
                <a:gd name="f16" fmla="val 4526"/>
                <a:gd name="f17" fmla="val 5066"/>
                <a:gd name="f18" fmla="val 621"/>
                <a:gd name="f19" fmla="val 5599"/>
                <a:gd name="f20" fmla="val 614"/>
                <a:gd name="f21" fmla="val 7523"/>
                <a:gd name="f22" fmla="val 9446"/>
                <a:gd name="f23" fmla="val 505"/>
                <a:gd name="f24" fmla="val 11381"/>
                <a:gd name="f25" fmla="val 493"/>
                <a:gd name="f26" fmla="val 11830"/>
                <a:gd name="f27" fmla="val 491"/>
                <a:gd name="f28" fmla="val 12278"/>
                <a:gd name="f29" fmla="val 489"/>
                <a:gd name="f30" fmla="val 12726"/>
                <a:gd name="f31" fmla="val 14177"/>
                <a:gd name="f32" fmla="val 15628"/>
                <a:gd name="f33" fmla="val 17079"/>
                <a:gd name="f34" fmla="val 542"/>
                <a:gd name="f35" fmla="val 18886"/>
                <a:gd name="f36" fmla="val 575"/>
                <a:gd name="f37" fmla="val 20704"/>
                <a:gd name="f38" fmla="val 724"/>
                <a:gd name="f39" fmla="val 22513"/>
                <a:gd name="f40" fmla="val 22641"/>
                <a:gd name="f41" fmla="val 22769"/>
                <a:gd name="f42" fmla="val 723"/>
                <a:gd name="f43" fmla="val 22897"/>
                <a:gd name="f44" fmla="val 722"/>
                <a:gd name="f45" fmla="val 23102"/>
                <a:gd name="f46" fmla="val 421"/>
                <a:gd name="f47" fmla="val 397"/>
                <a:gd name="f48" fmla="val 21010"/>
                <a:gd name="f49" fmla="val 181"/>
                <a:gd name="f50" fmla="val 19087"/>
                <a:gd name="f51" fmla="val 193"/>
                <a:gd name="f52" fmla="val 17199"/>
                <a:gd name="f53" fmla="val 157"/>
                <a:gd name="f54" fmla="val 15748"/>
                <a:gd name="f55" fmla="val 120"/>
                <a:gd name="f56" fmla="val 14291"/>
                <a:gd name="f57" fmla="val 104"/>
                <a:gd name="f58" fmla="val 12836"/>
                <a:gd name="f59" fmla="val 12387"/>
                <a:gd name="f60" fmla="val 11938"/>
                <a:gd name="f61" fmla="val 106"/>
                <a:gd name="f62" fmla="val 11489"/>
                <a:gd name="f63" fmla="val 109"/>
                <a:gd name="f64" fmla="val 9602"/>
                <a:gd name="f65" fmla="val 121"/>
                <a:gd name="f66" fmla="val 7715"/>
                <a:gd name="f67" fmla="val 5816"/>
                <a:gd name="f68" fmla="val 217"/>
                <a:gd name="f69" fmla="val 5510"/>
                <a:gd name="f70" fmla="val 225"/>
                <a:gd name="f71" fmla="val 5205"/>
                <a:gd name="f72" fmla="val 228"/>
                <a:gd name="f73" fmla="val 4900"/>
                <a:gd name="f74" fmla="val 3336"/>
                <a:gd name="f75" fmla="val 1785"/>
                <a:gd name="f76" fmla="val 131"/>
                <a:gd name="f77" fmla="val 226"/>
                <a:gd name="f78" fmla="val 222"/>
                <a:gd name="f79" fmla="val 219"/>
                <a:gd name="f80" fmla="*/ f0 1 23114"/>
                <a:gd name="f81" fmla="*/ f1 1 72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3114"/>
                <a:gd name="f88" fmla="*/ f85 1 72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3114" h="72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12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3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3" y="f44"/>
                    <a:pt x="f45" y="f46"/>
                    <a:pt x="f43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49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"/>
                  </a:cubicBezTo>
                  <a:cubicBezTo>
                    <a:pt x="f78" y="f2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31;p18">
              <a:extLst>
                <a:ext uri="{FF2B5EF4-FFF2-40B4-BE49-F238E27FC236}">
                  <a16:creationId xmlns:a16="http://schemas.microsoft.com/office/drawing/2014/main" id="{05396496-8593-4550-94D5-7F2637CD86BC}"/>
                </a:ext>
              </a:extLst>
            </p:cNvPr>
            <p:cNvSpPr/>
            <p:nvPr/>
          </p:nvSpPr>
          <p:spPr>
            <a:xfrm rot="10799991">
              <a:off x="6331790" y="3984616"/>
              <a:ext cx="2875065" cy="64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3"/>
                <a:gd name="f4" fmla="val 697"/>
                <a:gd name="f5" fmla="val 1361"/>
                <a:gd name="f6" fmla="val 1"/>
                <a:gd name="f7" fmla="val 964"/>
                <a:gd name="f8" fmla="val 566"/>
                <a:gd name="f9" fmla="val 5"/>
                <a:gd name="f10" fmla="val 169"/>
                <a:gd name="f11" fmla="val 15"/>
                <a:gd name="f12" fmla="val 27"/>
                <a:gd name="f13" fmla="val 12"/>
                <a:gd name="f14" fmla="val 256"/>
                <a:gd name="f15" fmla="val 280"/>
                <a:gd name="f16" fmla="val 2525"/>
                <a:gd name="f17" fmla="val 520"/>
                <a:gd name="f18" fmla="val 4917"/>
                <a:gd name="f19" fmla="val 7285"/>
                <a:gd name="f20" fmla="val 568"/>
                <a:gd name="f21" fmla="val 9653"/>
                <a:gd name="f22" fmla="val 628"/>
                <a:gd name="f23" fmla="val 12033"/>
                <a:gd name="f24" fmla="val 664"/>
                <a:gd name="f25" fmla="val 14402"/>
                <a:gd name="f26" fmla="val 676"/>
                <a:gd name="f27" fmla="val 15789"/>
                <a:gd name="f28" fmla="val 690"/>
                <a:gd name="f29" fmla="val 17180"/>
                <a:gd name="f30" fmla="val 696"/>
                <a:gd name="f31" fmla="val 18571"/>
                <a:gd name="f32" fmla="val 19554"/>
                <a:gd name="f33" fmla="val 20537"/>
                <a:gd name="f34" fmla="val 693"/>
                <a:gd name="f35" fmla="val 21518"/>
                <a:gd name="f36" fmla="val 688"/>
                <a:gd name="f37" fmla="val 21786"/>
                <a:gd name="f38" fmla="val 686"/>
                <a:gd name="f39" fmla="val 22056"/>
                <a:gd name="f40" fmla="val 685"/>
                <a:gd name="f41" fmla="val 22325"/>
                <a:gd name="f42" fmla="val 23122"/>
                <a:gd name="f43" fmla="val 23923"/>
                <a:gd name="f44" fmla="val 24725"/>
                <a:gd name="f45" fmla="val 26035"/>
                <a:gd name="f46" fmla="val 27346"/>
                <a:gd name="f47" fmla="val 670"/>
                <a:gd name="f48" fmla="val 28634"/>
                <a:gd name="f49" fmla="val 544"/>
                <a:gd name="f50" fmla="val 195"/>
                <a:gd name="f51" fmla="val 183"/>
                <a:gd name="f52" fmla="val 28050"/>
                <a:gd name="f53" fmla="val 154"/>
                <a:gd name="f54" fmla="val 27464"/>
                <a:gd name="f55" fmla="val 142"/>
                <a:gd name="f56" fmla="val 26876"/>
                <a:gd name="f57" fmla="val 25093"/>
                <a:gd name="f58" fmla="val 23299"/>
                <a:gd name="f59" fmla="val 247"/>
                <a:gd name="f60" fmla="val 20334"/>
                <a:gd name="f61" fmla="val 268"/>
                <a:gd name="f62" fmla="val 19147"/>
                <a:gd name="f63" fmla="val 274"/>
                <a:gd name="f64" fmla="val 17960"/>
                <a:gd name="f65" fmla="val 16773"/>
                <a:gd name="f66" fmla="val 15586"/>
                <a:gd name="f67" fmla="val 244"/>
                <a:gd name="f68" fmla="val 207"/>
                <a:gd name="f69" fmla="val 147"/>
                <a:gd name="f70" fmla="val 5314"/>
                <a:gd name="f71" fmla="val 107"/>
                <a:gd name="f72" fmla="val 3335"/>
                <a:gd name="f73" fmla="*/ f0 1 28863"/>
                <a:gd name="f74" fmla="*/ f1 1 697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28863"/>
                <a:gd name="f81" fmla="*/ f78 1 697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28863" h="69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0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4"/>
                    <a:pt x="f44" y="f34"/>
                  </a:cubicBezTo>
                  <a:cubicBezTo>
                    <a:pt x="f45" y="f34"/>
                    <a:pt x="f46" y="f47"/>
                    <a:pt x="f48" y="f49"/>
                  </a:cubicBezTo>
                  <a:cubicBezTo>
                    <a:pt x="f3" y="f17"/>
                    <a:pt x="f3" y="f50"/>
                    <a:pt x="f48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5" y="f14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25" y="f14"/>
                  </a:cubicBezTo>
                  <a:cubicBezTo>
                    <a:pt x="f23" y="f67"/>
                    <a:pt x="f21" y="f68"/>
                    <a:pt x="f19" y="f69"/>
                  </a:cubicBezTo>
                  <a:cubicBezTo>
                    <a:pt x="f70" y="f71"/>
                    <a:pt x="f72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32;p18">
              <a:extLst>
                <a:ext uri="{FF2B5EF4-FFF2-40B4-BE49-F238E27FC236}">
                  <a16:creationId xmlns:a16="http://schemas.microsoft.com/office/drawing/2014/main" id="{A73B5CCE-3D26-4885-B86C-14B49FA150C7}"/>
                </a:ext>
              </a:extLst>
            </p:cNvPr>
            <p:cNvSpPr/>
            <p:nvPr/>
          </p:nvSpPr>
          <p:spPr>
            <a:xfrm rot="10799991">
              <a:off x="5782144" y="3787782"/>
              <a:ext cx="3425909" cy="106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93"/>
                <a:gd name="f4" fmla="val 1153"/>
                <a:gd name="f5" fmla="val 3647"/>
                <a:gd name="f6" fmla="val 1"/>
                <a:gd name="f7" fmla="val 2499"/>
                <a:gd name="f8" fmla="val 1350"/>
                <a:gd name="f9" fmla="val 15"/>
                <a:gd name="f10" fmla="val 205"/>
                <a:gd name="f11" fmla="val 64"/>
                <a:gd name="f12" fmla="val 12"/>
                <a:gd name="f13" fmla="val 76"/>
                <a:gd name="f14" fmla="val 377"/>
                <a:gd name="f15" fmla="val 4604"/>
                <a:gd name="f16" fmla="val 521"/>
                <a:gd name="f17" fmla="val 9016"/>
                <a:gd name="f18" fmla="val 425"/>
                <a:gd name="f19" fmla="val 13404"/>
                <a:gd name="f20" fmla="val 497"/>
                <a:gd name="f21" fmla="val 17804"/>
                <a:gd name="f22" fmla="val 557"/>
                <a:gd name="f23" fmla="val 22203"/>
                <a:gd name="f24" fmla="val 665"/>
                <a:gd name="f25" fmla="val 26603"/>
                <a:gd name="f26" fmla="val 834"/>
                <a:gd name="f27" fmla="val 27865"/>
                <a:gd name="f28" fmla="val 882"/>
                <a:gd name="f29" fmla="val 29127"/>
                <a:gd name="f30" fmla="val 942"/>
                <a:gd name="f31" fmla="val 30389"/>
                <a:gd name="f32" fmla="val 1002"/>
                <a:gd name="f33" fmla="val 31482"/>
                <a:gd name="f34" fmla="val 1054"/>
                <a:gd name="f35" fmla="val 32592"/>
                <a:gd name="f36" fmla="val 33697"/>
                <a:gd name="f37" fmla="val 33857"/>
                <a:gd name="f38" fmla="val 34016"/>
                <a:gd name="f39" fmla="val 1151"/>
                <a:gd name="f40" fmla="val 34176"/>
                <a:gd name="f41" fmla="val 1146"/>
                <a:gd name="f42" fmla="val 34392"/>
                <a:gd name="f43" fmla="val 34380"/>
                <a:gd name="f44" fmla="val 846"/>
                <a:gd name="f45" fmla="val 821"/>
                <a:gd name="f46" fmla="val 31976"/>
                <a:gd name="f47" fmla="val 29728"/>
                <a:gd name="f48" fmla="val 581"/>
                <a:gd name="f49" fmla="val 27516"/>
                <a:gd name="f50" fmla="val 25341"/>
                <a:gd name="f51" fmla="val 413"/>
                <a:gd name="f52" fmla="val 23165"/>
                <a:gd name="f53" fmla="val 353"/>
                <a:gd name="f54" fmla="val 20977"/>
                <a:gd name="f55" fmla="val 293"/>
                <a:gd name="f56" fmla="val 16589"/>
                <a:gd name="f57" fmla="val 160"/>
                <a:gd name="f58" fmla="val 12190"/>
                <a:gd name="f59" fmla="val 7790"/>
                <a:gd name="f60" fmla="val 28"/>
                <a:gd name="f61" fmla="val 6411"/>
                <a:gd name="f62" fmla="val 22"/>
                <a:gd name="f63" fmla="val 5029"/>
                <a:gd name="f64" fmla="*/ f0 1 34393"/>
                <a:gd name="f65" fmla="*/ f1 1 1153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393"/>
                <a:gd name="f72" fmla="*/ f69 1 1153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393" h="11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0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41"/>
                    <a:pt x="f43" y="f44"/>
                    <a:pt x="f40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11"/>
                    <a:pt x="f5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rupo 34">
            <a:extLst>
              <a:ext uri="{FF2B5EF4-FFF2-40B4-BE49-F238E27FC236}">
                <a16:creationId xmlns:a16="http://schemas.microsoft.com/office/drawing/2014/main" id="{A8BA5031-0AD6-4116-82CC-4539DC695140}"/>
              </a:ext>
            </a:extLst>
          </p:cNvPr>
          <p:cNvGrpSpPr/>
          <p:nvPr/>
        </p:nvGrpSpPr>
        <p:grpSpPr>
          <a:xfrm>
            <a:off x="152979" y="4184687"/>
            <a:ext cx="8820695" cy="839574"/>
            <a:chOff x="152979" y="4184687"/>
            <a:chExt cx="8820695" cy="839574"/>
          </a:xfrm>
        </p:grpSpPr>
        <p:pic>
          <p:nvPicPr>
            <p:cNvPr id="17" name="Imagen 35">
              <a:extLst>
                <a:ext uri="{FF2B5EF4-FFF2-40B4-BE49-F238E27FC236}">
                  <a16:creationId xmlns:a16="http://schemas.microsoft.com/office/drawing/2014/main" id="{3DD5A635-136D-4C9A-B545-F3A2F67A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5" y="4184687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8" name="Imagen 36">
              <a:extLst>
                <a:ext uri="{FF2B5EF4-FFF2-40B4-BE49-F238E27FC236}">
                  <a16:creationId xmlns:a16="http://schemas.microsoft.com/office/drawing/2014/main" id="{B2BE4FAB-D820-4E60-B147-75B012ECE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9" y="4184687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7707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;p18">
            <a:extLst>
              <a:ext uri="{FF2B5EF4-FFF2-40B4-BE49-F238E27FC236}">
                <a16:creationId xmlns:a16="http://schemas.microsoft.com/office/drawing/2014/main" id="{91BC50FE-DD4F-404C-94C2-A12EB6F5C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828" y="793571"/>
            <a:ext cx="4976704" cy="865799"/>
          </a:xfrm>
        </p:spPr>
        <p:txBody>
          <a:bodyPr anchor="b"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401;p18">
            <a:extLst>
              <a:ext uri="{FF2B5EF4-FFF2-40B4-BE49-F238E27FC236}">
                <a16:creationId xmlns:a16="http://schemas.microsoft.com/office/drawing/2014/main" id="{D1EF9BB2-0116-4763-A68D-05BF3C5A7D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379" y="1659325"/>
            <a:ext cx="3309295" cy="1302599"/>
          </a:xfrm>
        </p:spPr>
        <p:txBody>
          <a:bodyPr/>
          <a:lstStyle>
            <a:lvl1pPr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  <p:grpSp>
        <p:nvGrpSpPr>
          <p:cNvPr id="4" name="Grupo 34">
            <a:extLst>
              <a:ext uri="{FF2B5EF4-FFF2-40B4-BE49-F238E27FC236}">
                <a16:creationId xmlns:a16="http://schemas.microsoft.com/office/drawing/2014/main" id="{E917DD5E-80B3-4F78-9AA8-F61A991EC8ED}"/>
              </a:ext>
            </a:extLst>
          </p:cNvPr>
          <p:cNvGrpSpPr/>
          <p:nvPr/>
        </p:nvGrpSpPr>
        <p:grpSpPr>
          <a:xfrm>
            <a:off x="152979" y="4184687"/>
            <a:ext cx="8820695" cy="839574"/>
            <a:chOff x="152979" y="4184687"/>
            <a:chExt cx="8820695" cy="839574"/>
          </a:xfrm>
        </p:grpSpPr>
        <p:pic>
          <p:nvPicPr>
            <p:cNvPr id="5" name="Imagen 35">
              <a:extLst>
                <a:ext uri="{FF2B5EF4-FFF2-40B4-BE49-F238E27FC236}">
                  <a16:creationId xmlns:a16="http://schemas.microsoft.com/office/drawing/2014/main" id="{499D1895-4C0F-4FB6-BF48-4477473F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5" y="4184687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Imagen 36">
              <a:extLst>
                <a:ext uri="{FF2B5EF4-FFF2-40B4-BE49-F238E27FC236}">
                  <a16:creationId xmlns:a16="http://schemas.microsoft.com/office/drawing/2014/main" id="{76E78A56-F7B9-428E-9297-40CE1BE29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9" y="4184687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29344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4;p19">
            <a:extLst>
              <a:ext uri="{FF2B5EF4-FFF2-40B4-BE49-F238E27FC236}">
                <a16:creationId xmlns:a16="http://schemas.microsoft.com/office/drawing/2014/main" id="{C1E7E876-4621-41F5-88D8-82ED0AE56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9099" y="2911403"/>
            <a:ext cx="5150998" cy="562804"/>
          </a:xfrm>
        </p:spPr>
        <p:txBody>
          <a:bodyPr/>
          <a:lstStyle>
            <a:lvl1pPr algn="r"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" name="Google Shape;435;p19">
            <a:extLst>
              <a:ext uri="{FF2B5EF4-FFF2-40B4-BE49-F238E27FC236}">
                <a16:creationId xmlns:a16="http://schemas.microsoft.com/office/drawing/2014/main" id="{3B8A8F75-EDD2-4A99-9582-5DAA486073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34204" y="1669273"/>
            <a:ext cx="5475902" cy="13488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500"/>
            </a:lvl1pPr>
          </a:lstStyle>
          <a:p>
            <a:pPr lvl="0"/>
            <a:endParaRPr lang="es-PE"/>
          </a:p>
        </p:txBody>
      </p:sp>
      <p:grpSp>
        <p:nvGrpSpPr>
          <p:cNvPr id="4" name="Google Shape;436;p19">
            <a:extLst>
              <a:ext uri="{FF2B5EF4-FFF2-40B4-BE49-F238E27FC236}">
                <a16:creationId xmlns:a16="http://schemas.microsoft.com/office/drawing/2014/main" id="{DCF8B3FB-B884-473E-9923-FA12C5FF7C54}"/>
              </a:ext>
            </a:extLst>
          </p:cNvPr>
          <p:cNvGrpSpPr/>
          <p:nvPr/>
        </p:nvGrpSpPr>
        <p:grpSpPr>
          <a:xfrm>
            <a:off x="4772473" y="519580"/>
            <a:ext cx="4451902" cy="797401"/>
            <a:chOff x="4772473" y="519580"/>
            <a:chExt cx="4451902" cy="797401"/>
          </a:xfrm>
        </p:grpSpPr>
        <p:sp>
          <p:nvSpPr>
            <p:cNvPr id="5" name="Google Shape;437;p19">
              <a:extLst>
                <a:ext uri="{FF2B5EF4-FFF2-40B4-BE49-F238E27FC236}">
                  <a16:creationId xmlns:a16="http://schemas.microsoft.com/office/drawing/2014/main" id="{83EE21CA-D045-4C5A-8F63-09D127B65B7A}"/>
                </a:ext>
              </a:extLst>
            </p:cNvPr>
            <p:cNvSpPr/>
            <p:nvPr/>
          </p:nvSpPr>
          <p:spPr>
            <a:xfrm rot="10799991">
              <a:off x="5637194" y="1261368"/>
              <a:ext cx="3585508" cy="5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38;p19">
              <a:extLst>
                <a:ext uri="{FF2B5EF4-FFF2-40B4-BE49-F238E27FC236}">
                  <a16:creationId xmlns:a16="http://schemas.microsoft.com/office/drawing/2014/main" id="{1E7D0711-CFE3-4F82-ABF1-E08167C6B928}"/>
                </a:ext>
              </a:extLst>
            </p:cNvPr>
            <p:cNvSpPr/>
            <p:nvPr/>
          </p:nvSpPr>
          <p:spPr>
            <a:xfrm rot="10799991">
              <a:off x="4772473" y="1099392"/>
              <a:ext cx="4451902" cy="87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39;p19">
              <a:extLst>
                <a:ext uri="{FF2B5EF4-FFF2-40B4-BE49-F238E27FC236}">
                  <a16:creationId xmlns:a16="http://schemas.microsoft.com/office/drawing/2014/main" id="{658A707A-CA7C-428E-AC8C-1F938EE18CDD}"/>
                </a:ext>
              </a:extLst>
            </p:cNvPr>
            <p:cNvSpPr/>
            <p:nvPr/>
          </p:nvSpPr>
          <p:spPr>
            <a:xfrm rot="10799991">
              <a:off x="5989548" y="914235"/>
              <a:ext cx="3232760" cy="80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114"/>
                <a:gd name="f4" fmla="val 725"/>
                <a:gd name="f5" fmla="val 215"/>
                <a:gd name="f6" fmla="val 44"/>
                <a:gd name="f7" fmla="val 1"/>
                <a:gd name="f8" fmla="val 290"/>
                <a:gd name="f9" fmla="val 178"/>
                <a:gd name="f10" fmla="val 325"/>
                <a:gd name="f11" fmla="val 1419"/>
                <a:gd name="f12" fmla="val 578"/>
                <a:gd name="f13" fmla="val 2707"/>
                <a:gd name="f14" fmla="val 630"/>
                <a:gd name="f15" fmla="val 3985"/>
                <a:gd name="f16" fmla="val 4526"/>
                <a:gd name="f17" fmla="val 5066"/>
                <a:gd name="f18" fmla="val 621"/>
                <a:gd name="f19" fmla="val 5599"/>
                <a:gd name="f20" fmla="val 614"/>
                <a:gd name="f21" fmla="val 7523"/>
                <a:gd name="f22" fmla="val 9446"/>
                <a:gd name="f23" fmla="val 505"/>
                <a:gd name="f24" fmla="val 11381"/>
                <a:gd name="f25" fmla="val 493"/>
                <a:gd name="f26" fmla="val 11830"/>
                <a:gd name="f27" fmla="val 491"/>
                <a:gd name="f28" fmla="val 12278"/>
                <a:gd name="f29" fmla="val 489"/>
                <a:gd name="f30" fmla="val 12726"/>
                <a:gd name="f31" fmla="val 14177"/>
                <a:gd name="f32" fmla="val 15628"/>
                <a:gd name="f33" fmla="val 17079"/>
                <a:gd name="f34" fmla="val 542"/>
                <a:gd name="f35" fmla="val 18886"/>
                <a:gd name="f36" fmla="val 575"/>
                <a:gd name="f37" fmla="val 20704"/>
                <a:gd name="f38" fmla="val 724"/>
                <a:gd name="f39" fmla="val 22513"/>
                <a:gd name="f40" fmla="val 22641"/>
                <a:gd name="f41" fmla="val 22769"/>
                <a:gd name="f42" fmla="val 723"/>
                <a:gd name="f43" fmla="val 22897"/>
                <a:gd name="f44" fmla="val 722"/>
                <a:gd name="f45" fmla="val 23102"/>
                <a:gd name="f46" fmla="val 421"/>
                <a:gd name="f47" fmla="val 397"/>
                <a:gd name="f48" fmla="val 21010"/>
                <a:gd name="f49" fmla="val 181"/>
                <a:gd name="f50" fmla="val 19087"/>
                <a:gd name="f51" fmla="val 193"/>
                <a:gd name="f52" fmla="val 17199"/>
                <a:gd name="f53" fmla="val 157"/>
                <a:gd name="f54" fmla="val 15748"/>
                <a:gd name="f55" fmla="val 120"/>
                <a:gd name="f56" fmla="val 14291"/>
                <a:gd name="f57" fmla="val 104"/>
                <a:gd name="f58" fmla="val 12836"/>
                <a:gd name="f59" fmla="val 12387"/>
                <a:gd name="f60" fmla="val 11938"/>
                <a:gd name="f61" fmla="val 106"/>
                <a:gd name="f62" fmla="val 11489"/>
                <a:gd name="f63" fmla="val 109"/>
                <a:gd name="f64" fmla="val 9602"/>
                <a:gd name="f65" fmla="val 121"/>
                <a:gd name="f66" fmla="val 7715"/>
                <a:gd name="f67" fmla="val 5816"/>
                <a:gd name="f68" fmla="val 217"/>
                <a:gd name="f69" fmla="val 5510"/>
                <a:gd name="f70" fmla="val 225"/>
                <a:gd name="f71" fmla="val 5205"/>
                <a:gd name="f72" fmla="val 228"/>
                <a:gd name="f73" fmla="val 4900"/>
                <a:gd name="f74" fmla="val 3336"/>
                <a:gd name="f75" fmla="val 1785"/>
                <a:gd name="f76" fmla="val 131"/>
                <a:gd name="f77" fmla="val 226"/>
                <a:gd name="f78" fmla="val 222"/>
                <a:gd name="f79" fmla="val 219"/>
                <a:gd name="f80" fmla="*/ f0 1 23114"/>
                <a:gd name="f81" fmla="*/ f1 1 72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3114"/>
                <a:gd name="f88" fmla="*/ f85 1 72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3114" h="72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12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3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3" y="f44"/>
                    <a:pt x="f45" y="f46"/>
                    <a:pt x="f43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49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"/>
                  </a:cubicBezTo>
                  <a:cubicBezTo>
                    <a:pt x="f78" y="f2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40;p19">
              <a:extLst>
                <a:ext uri="{FF2B5EF4-FFF2-40B4-BE49-F238E27FC236}">
                  <a16:creationId xmlns:a16="http://schemas.microsoft.com/office/drawing/2014/main" id="{952BE67E-02B0-4B75-8B50-DF18771ED8B0}"/>
                </a:ext>
              </a:extLst>
            </p:cNvPr>
            <p:cNvSpPr/>
            <p:nvPr/>
          </p:nvSpPr>
          <p:spPr>
            <a:xfrm rot="10799991">
              <a:off x="5182554" y="755148"/>
              <a:ext cx="4036819" cy="77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3"/>
                <a:gd name="f4" fmla="val 697"/>
                <a:gd name="f5" fmla="val 1361"/>
                <a:gd name="f6" fmla="val 1"/>
                <a:gd name="f7" fmla="val 964"/>
                <a:gd name="f8" fmla="val 566"/>
                <a:gd name="f9" fmla="val 5"/>
                <a:gd name="f10" fmla="val 169"/>
                <a:gd name="f11" fmla="val 15"/>
                <a:gd name="f12" fmla="val 27"/>
                <a:gd name="f13" fmla="val 12"/>
                <a:gd name="f14" fmla="val 256"/>
                <a:gd name="f15" fmla="val 280"/>
                <a:gd name="f16" fmla="val 2525"/>
                <a:gd name="f17" fmla="val 520"/>
                <a:gd name="f18" fmla="val 4917"/>
                <a:gd name="f19" fmla="val 7285"/>
                <a:gd name="f20" fmla="val 568"/>
                <a:gd name="f21" fmla="val 9653"/>
                <a:gd name="f22" fmla="val 628"/>
                <a:gd name="f23" fmla="val 12033"/>
                <a:gd name="f24" fmla="val 664"/>
                <a:gd name="f25" fmla="val 14402"/>
                <a:gd name="f26" fmla="val 676"/>
                <a:gd name="f27" fmla="val 15789"/>
                <a:gd name="f28" fmla="val 690"/>
                <a:gd name="f29" fmla="val 17180"/>
                <a:gd name="f30" fmla="val 696"/>
                <a:gd name="f31" fmla="val 18571"/>
                <a:gd name="f32" fmla="val 19554"/>
                <a:gd name="f33" fmla="val 20537"/>
                <a:gd name="f34" fmla="val 693"/>
                <a:gd name="f35" fmla="val 21518"/>
                <a:gd name="f36" fmla="val 688"/>
                <a:gd name="f37" fmla="val 21786"/>
                <a:gd name="f38" fmla="val 686"/>
                <a:gd name="f39" fmla="val 22056"/>
                <a:gd name="f40" fmla="val 685"/>
                <a:gd name="f41" fmla="val 22325"/>
                <a:gd name="f42" fmla="val 23122"/>
                <a:gd name="f43" fmla="val 23923"/>
                <a:gd name="f44" fmla="val 24725"/>
                <a:gd name="f45" fmla="val 26035"/>
                <a:gd name="f46" fmla="val 27346"/>
                <a:gd name="f47" fmla="val 670"/>
                <a:gd name="f48" fmla="val 28634"/>
                <a:gd name="f49" fmla="val 544"/>
                <a:gd name="f50" fmla="val 195"/>
                <a:gd name="f51" fmla="val 183"/>
                <a:gd name="f52" fmla="val 28050"/>
                <a:gd name="f53" fmla="val 154"/>
                <a:gd name="f54" fmla="val 27464"/>
                <a:gd name="f55" fmla="val 142"/>
                <a:gd name="f56" fmla="val 26876"/>
                <a:gd name="f57" fmla="val 25093"/>
                <a:gd name="f58" fmla="val 23299"/>
                <a:gd name="f59" fmla="val 247"/>
                <a:gd name="f60" fmla="val 20334"/>
                <a:gd name="f61" fmla="val 268"/>
                <a:gd name="f62" fmla="val 19147"/>
                <a:gd name="f63" fmla="val 274"/>
                <a:gd name="f64" fmla="val 17960"/>
                <a:gd name="f65" fmla="val 16773"/>
                <a:gd name="f66" fmla="val 15586"/>
                <a:gd name="f67" fmla="val 244"/>
                <a:gd name="f68" fmla="val 207"/>
                <a:gd name="f69" fmla="val 147"/>
                <a:gd name="f70" fmla="val 5314"/>
                <a:gd name="f71" fmla="val 107"/>
                <a:gd name="f72" fmla="val 3335"/>
                <a:gd name="f73" fmla="*/ f0 1 28863"/>
                <a:gd name="f74" fmla="*/ f1 1 697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28863"/>
                <a:gd name="f81" fmla="*/ f78 1 697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28863" h="69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0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4"/>
                    <a:pt x="f44" y="f34"/>
                  </a:cubicBezTo>
                  <a:cubicBezTo>
                    <a:pt x="f45" y="f34"/>
                    <a:pt x="f46" y="f47"/>
                    <a:pt x="f48" y="f49"/>
                  </a:cubicBezTo>
                  <a:cubicBezTo>
                    <a:pt x="f3" y="f17"/>
                    <a:pt x="f3" y="f50"/>
                    <a:pt x="f48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5" y="f14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25" y="f14"/>
                  </a:cubicBezTo>
                  <a:cubicBezTo>
                    <a:pt x="f23" y="f67"/>
                    <a:pt x="f21" y="f68"/>
                    <a:pt x="f19" y="f69"/>
                  </a:cubicBezTo>
                  <a:cubicBezTo>
                    <a:pt x="f70" y="f71"/>
                    <a:pt x="f72" y="f6"/>
                    <a:pt x="f5" y="f6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41;p19">
              <a:extLst>
                <a:ext uri="{FF2B5EF4-FFF2-40B4-BE49-F238E27FC236}">
                  <a16:creationId xmlns:a16="http://schemas.microsoft.com/office/drawing/2014/main" id="{D75F52C4-5FD1-4DC0-86B8-57BEA4CFD1F5}"/>
                </a:ext>
              </a:extLst>
            </p:cNvPr>
            <p:cNvSpPr/>
            <p:nvPr/>
          </p:nvSpPr>
          <p:spPr>
            <a:xfrm rot="10799991">
              <a:off x="5654128" y="519580"/>
              <a:ext cx="3566928" cy="127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93"/>
                <a:gd name="f4" fmla="val 1153"/>
                <a:gd name="f5" fmla="val 3647"/>
                <a:gd name="f6" fmla="val 1"/>
                <a:gd name="f7" fmla="val 2499"/>
                <a:gd name="f8" fmla="val 1350"/>
                <a:gd name="f9" fmla="val 15"/>
                <a:gd name="f10" fmla="val 205"/>
                <a:gd name="f11" fmla="val 64"/>
                <a:gd name="f12" fmla="val 12"/>
                <a:gd name="f13" fmla="val 76"/>
                <a:gd name="f14" fmla="val 377"/>
                <a:gd name="f15" fmla="val 4604"/>
                <a:gd name="f16" fmla="val 521"/>
                <a:gd name="f17" fmla="val 9016"/>
                <a:gd name="f18" fmla="val 425"/>
                <a:gd name="f19" fmla="val 13404"/>
                <a:gd name="f20" fmla="val 497"/>
                <a:gd name="f21" fmla="val 17804"/>
                <a:gd name="f22" fmla="val 557"/>
                <a:gd name="f23" fmla="val 22203"/>
                <a:gd name="f24" fmla="val 665"/>
                <a:gd name="f25" fmla="val 26603"/>
                <a:gd name="f26" fmla="val 834"/>
                <a:gd name="f27" fmla="val 27865"/>
                <a:gd name="f28" fmla="val 882"/>
                <a:gd name="f29" fmla="val 29127"/>
                <a:gd name="f30" fmla="val 942"/>
                <a:gd name="f31" fmla="val 30389"/>
                <a:gd name="f32" fmla="val 1002"/>
                <a:gd name="f33" fmla="val 31482"/>
                <a:gd name="f34" fmla="val 1054"/>
                <a:gd name="f35" fmla="val 32592"/>
                <a:gd name="f36" fmla="val 33697"/>
                <a:gd name="f37" fmla="val 33857"/>
                <a:gd name="f38" fmla="val 34016"/>
                <a:gd name="f39" fmla="val 1151"/>
                <a:gd name="f40" fmla="val 34176"/>
                <a:gd name="f41" fmla="val 1146"/>
                <a:gd name="f42" fmla="val 34392"/>
                <a:gd name="f43" fmla="val 34380"/>
                <a:gd name="f44" fmla="val 846"/>
                <a:gd name="f45" fmla="val 821"/>
                <a:gd name="f46" fmla="val 31976"/>
                <a:gd name="f47" fmla="val 29728"/>
                <a:gd name="f48" fmla="val 581"/>
                <a:gd name="f49" fmla="val 27516"/>
                <a:gd name="f50" fmla="val 25341"/>
                <a:gd name="f51" fmla="val 413"/>
                <a:gd name="f52" fmla="val 23165"/>
                <a:gd name="f53" fmla="val 353"/>
                <a:gd name="f54" fmla="val 20977"/>
                <a:gd name="f55" fmla="val 293"/>
                <a:gd name="f56" fmla="val 16589"/>
                <a:gd name="f57" fmla="val 160"/>
                <a:gd name="f58" fmla="val 12190"/>
                <a:gd name="f59" fmla="val 7790"/>
                <a:gd name="f60" fmla="val 28"/>
                <a:gd name="f61" fmla="val 6411"/>
                <a:gd name="f62" fmla="val 22"/>
                <a:gd name="f63" fmla="val 5029"/>
                <a:gd name="f64" fmla="*/ f0 1 34393"/>
                <a:gd name="f65" fmla="*/ f1 1 1153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393"/>
                <a:gd name="f72" fmla="*/ f69 1 1153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393" h="11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0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41"/>
                    <a:pt x="f43" y="f44"/>
                    <a:pt x="f40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11"/>
                    <a:pt x="f5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442;p19">
            <a:extLst>
              <a:ext uri="{FF2B5EF4-FFF2-40B4-BE49-F238E27FC236}">
                <a16:creationId xmlns:a16="http://schemas.microsoft.com/office/drawing/2014/main" id="{36822885-7665-4354-A8E3-91EAFDEA49F2}"/>
              </a:ext>
            </a:extLst>
          </p:cNvPr>
          <p:cNvGrpSpPr/>
          <p:nvPr/>
        </p:nvGrpSpPr>
        <p:grpSpPr>
          <a:xfrm>
            <a:off x="-55467" y="3788322"/>
            <a:ext cx="2856823" cy="797402"/>
            <a:chOff x="-55467" y="3788322"/>
            <a:chExt cx="2856823" cy="797402"/>
          </a:xfrm>
        </p:grpSpPr>
        <p:sp>
          <p:nvSpPr>
            <p:cNvPr id="11" name="Google Shape;443;p19">
              <a:extLst>
                <a:ext uri="{FF2B5EF4-FFF2-40B4-BE49-F238E27FC236}">
                  <a16:creationId xmlns:a16="http://schemas.microsoft.com/office/drawing/2014/main" id="{7EF9B58E-12C1-494D-BA49-BEAA1001AA0F}"/>
                </a:ext>
              </a:extLst>
            </p:cNvPr>
            <p:cNvSpPr/>
            <p:nvPr/>
          </p:nvSpPr>
          <p:spPr>
            <a:xfrm>
              <a:off x="-54397" y="3788322"/>
              <a:ext cx="2300849" cy="5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44;p19">
              <a:extLst>
                <a:ext uri="{FF2B5EF4-FFF2-40B4-BE49-F238E27FC236}">
                  <a16:creationId xmlns:a16="http://schemas.microsoft.com/office/drawing/2014/main" id="{2AAECDFD-4C83-467F-BEE0-8091DF34F096}"/>
                </a:ext>
              </a:extLst>
            </p:cNvPr>
            <p:cNvSpPr/>
            <p:nvPr/>
          </p:nvSpPr>
          <p:spPr>
            <a:xfrm>
              <a:off x="-55467" y="3918377"/>
              <a:ext cx="2856823" cy="87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45;p19">
              <a:extLst>
                <a:ext uri="{FF2B5EF4-FFF2-40B4-BE49-F238E27FC236}">
                  <a16:creationId xmlns:a16="http://schemas.microsoft.com/office/drawing/2014/main" id="{91DA5633-F949-4180-9483-07A8D6A35370}"/>
                </a:ext>
              </a:extLst>
            </p:cNvPr>
            <p:cNvSpPr/>
            <p:nvPr/>
          </p:nvSpPr>
          <p:spPr>
            <a:xfrm>
              <a:off x="-54141" y="4110730"/>
              <a:ext cx="2074490" cy="80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114"/>
                <a:gd name="f4" fmla="val 725"/>
                <a:gd name="f5" fmla="val 215"/>
                <a:gd name="f6" fmla="val 44"/>
                <a:gd name="f7" fmla="val 1"/>
                <a:gd name="f8" fmla="val 290"/>
                <a:gd name="f9" fmla="val 178"/>
                <a:gd name="f10" fmla="val 325"/>
                <a:gd name="f11" fmla="val 1419"/>
                <a:gd name="f12" fmla="val 578"/>
                <a:gd name="f13" fmla="val 2707"/>
                <a:gd name="f14" fmla="val 630"/>
                <a:gd name="f15" fmla="val 3985"/>
                <a:gd name="f16" fmla="val 4526"/>
                <a:gd name="f17" fmla="val 5066"/>
                <a:gd name="f18" fmla="val 621"/>
                <a:gd name="f19" fmla="val 5599"/>
                <a:gd name="f20" fmla="val 614"/>
                <a:gd name="f21" fmla="val 7523"/>
                <a:gd name="f22" fmla="val 9446"/>
                <a:gd name="f23" fmla="val 505"/>
                <a:gd name="f24" fmla="val 11381"/>
                <a:gd name="f25" fmla="val 493"/>
                <a:gd name="f26" fmla="val 11830"/>
                <a:gd name="f27" fmla="val 491"/>
                <a:gd name="f28" fmla="val 12278"/>
                <a:gd name="f29" fmla="val 489"/>
                <a:gd name="f30" fmla="val 12726"/>
                <a:gd name="f31" fmla="val 14177"/>
                <a:gd name="f32" fmla="val 15628"/>
                <a:gd name="f33" fmla="val 17079"/>
                <a:gd name="f34" fmla="val 542"/>
                <a:gd name="f35" fmla="val 18886"/>
                <a:gd name="f36" fmla="val 575"/>
                <a:gd name="f37" fmla="val 20704"/>
                <a:gd name="f38" fmla="val 724"/>
                <a:gd name="f39" fmla="val 22513"/>
                <a:gd name="f40" fmla="val 22641"/>
                <a:gd name="f41" fmla="val 22769"/>
                <a:gd name="f42" fmla="val 723"/>
                <a:gd name="f43" fmla="val 22897"/>
                <a:gd name="f44" fmla="val 722"/>
                <a:gd name="f45" fmla="val 23102"/>
                <a:gd name="f46" fmla="val 421"/>
                <a:gd name="f47" fmla="val 397"/>
                <a:gd name="f48" fmla="val 21010"/>
                <a:gd name="f49" fmla="val 181"/>
                <a:gd name="f50" fmla="val 19087"/>
                <a:gd name="f51" fmla="val 193"/>
                <a:gd name="f52" fmla="val 17199"/>
                <a:gd name="f53" fmla="val 157"/>
                <a:gd name="f54" fmla="val 15748"/>
                <a:gd name="f55" fmla="val 120"/>
                <a:gd name="f56" fmla="val 14291"/>
                <a:gd name="f57" fmla="val 104"/>
                <a:gd name="f58" fmla="val 12836"/>
                <a:gd name="f59" fmla="val 12387"/>
                <a:gd name="f60" fmla="val 11938"/>
                <a:gd name="f61" fmla="val 106"/>
                <a:gd name="f62" fmla="val 11489"/>
                <a:gd name="f63" fmla="val 109"/>
                <a:gd name="f64" fmla="val 9602"/>
                <a:gd name="f65" fmla="val 121"/>
                <a:gd name="f66" fmla="val 7715"/>
                <a:gd name="f67" fmla="val 5816"/>
                <a:gd name="f68" fmla="val 217"/>
                <a:gd name="f69" fmla="val 5510"/>
                <a:gd name="f70" fmla="val 225"/>
                <a:gd name="f71" fmla="val 5205"/>
                <a:gd name="f72" fmla="val 228"/>
                <a:gd name="f73" fmla="val 4900"/>
                <a:gd name="f74" fmla="val 3336"/>
                <a:gd name="f75" fmla="val 1785"/>
                <a:gd name="f76" fmla="val 131"/>
                <a:gd name="f77" fmla="val 226"/>
                <a:gd name="f78" fmla="val 222"/>
                <a:gd name="f79" fmla="val 219"/>
                <a:gd name="f80" fmla="*/ f0 1 23114"/>
                <a:gd name="f81" fmla="*/ f1 1 72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3114"/>
                <a:gd name="f88" fmla="*/ f85 1 72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3114" h="72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12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3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3" y="f44"/>
                    <a:pt x="f45" y="f46"/>
                    <a:pt x="f43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49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"/>
                  </a:cubicBezTo>
                  <a:cubicBezTo>
                    <a:pt x="f78" y="f2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46;p19">
              <a:extLst>
                <a:ext uri="{FF2B5EF4-FFF2-40B4-BE49-F238E27FC236}">
                  <a16:creationId xmlns:a16="http://schemas.microsoft.com/office/drawing/2014/main" id="{E3161922-C754-4AEC-9695-8EF79A970C5F}"/>
                </a:ext>
              </a:extLst>
            </p:cNvPr>
            <p:cNvSpPr/>
            <p:nvPr/>
          </p:nvSpPr>
          <p:spPr>
            <a:xfrm>
              <a:off x="-52257" y="4272936"/>
              <a:ext cx="2590458" cy="77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3"/>
                <a:gd name="f4" fmla="val 697"/>
                <a:gd name="f5" fmla="val 1361"/>
                <a:gd name="f6" fmla="val 1"/>
                <a:gd name="f7" fmla="val 964"/>
                <a:gd name="f8" fmla="val 566"/>
                <a:gd name="f9" fmla="val 5"/>
                <a:gd name="f10" fmla="val 169"/>
                <a:gd name="f11" fmla="val 15"/>
                <a:gd name="f12" fmla="val 27"/>
                <a:gd name="f13" fmla="val 12"/>
                <a:gd name="f14" fmla="val 256"/>
                <a:gd name="f15" fmla="val 280"/>
                <a:gd name="f16" fmla="val 2525"/>
                <a:gd name="f17" fmla="val 520"/>
                <a:gd name="f18" fmla="val 4917"/>
                <a:gd name="f19" fmla="val 7285"/>
                <a:gd name="f20" fmla="val 568"/>
                <a:gd name="f21" fmla="val 9653"/>
                <a:gd name="f22" fmla="val 628"/>
                <a:gd name="f23" fmla="val 12033"/>
                <a:gd name="f24" fmla="val 664"/>
                <a:gd name="f25" fmla="val 14402"/>
                <a:gd name="f26" fmla="val 676"/>
                <a:gd name="f27" fmla="val 15789"/>
                <a:gd name="f28" fmla="val 690"/>
                <a:gd name="f29" fmla="val 17180"/>
                <a:gd name="f30" fmla="val 696"/>
                <a:gd name="f31" fmla="val 18571"/>
                <a:gd name="f32" fmla="val 19554"/>
                <a:gd name="f33" fmla="val 20537"/>
                <a:gd name="f34" fmla="val 693"/>
                <a:gd name="f35" fmla="val 21518"/>
                <a:gd name="f36" fmla="val 688"/>
                <a:gd name="f37" fmla="val 21786"/>
                <a:gd name="f38" fmla="val 686"/>
                <a:gd name="f39" fmla="val 22056"/>
                <a:gd name="f40" fmla="val 685"/>
                <a:gd name="f41" fmla="val 22325"/>
                <a:gd name="f42" fmla="val 23122"/>
                <a:gd name="f43" fmla="val 23923"/>
                <a:gd name="f44" fmla="val 24725"/>
                <a:gd name="f45" fmla="val 26035"/>
                <a:gd name="f46" fmla="val 27346"/>
                <a:gd name="f47" fmla="val 670"/>
                <a:gd name="f48" fmla="val 28634"/>
                <a:gd name="f49" fmla="val 544"/>
                <a:gd name="f50" fmla="val 195"/>
                <a:gd name="f51" fmla="val 183"/>
                <a:gd name="f52" fmla="val 28050"/>
                <a:gd name="f53" fmla="val 154"/>
                <a:gd name="f54" fmla="val 27464"/>
                <a:gd name="f55" fmla="val 142"/>
                <a:gd name="f56" fmla="val 26876"/>
                <a:gd name="f57" fmla="val 25093"/>
                <a:gd name="f58" fmla="val 23299"/>
                <a:gd name="f59" fmla="val 247"/>
                <a:gd name="f60" fmla="val 20334"/>
                <a:gd name="f61" fmla="val 268"/>
                <a:gd name="f62" fmla="val 19147"/>
                <a:gd name="f63" fmla="val 274"/>
                <a:gd name="f64" fmla="val 17960"/>
                <a:gd name="f65" fmla="val 16773"/>
                <a:gd name="f66" fmla="val 15586"/>
                <a:gd name="f67" fmla="val 244"/>
                <a:gd name="f68" fmla="val 207"/>
                <a:gd name="f69" fmla="val 147"/>
                <a:gd name="f70" fmla="val 5314"/>
                <a:gd name="f71" fmla="val 107"/>
                <a:gd name="f72" fmla="val 3335"/>
                <a:gd name="f73" fmla="*/ f0 1 28863"/>
                <a:gd name="f74" fmla="*/ f1 1 697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28863"/>
                <a:gd name="f81" fmla="*/ f78 1 697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28863" h="69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0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4"/>
                    <a:pt x="f44" y="f34"/>
                  </a:cubicBezTo>
                  <a:cubicBezTo>
                    <a:pt x="f45" y="f34"/>
                    <a:pt x="f46" y="f47"/>
                    <a:pt x="f48" y="f49"/>
                  </a:cubicBezTo>
                  <a:cubicBezTo>
                    <a:pt x="f3" y="f17"/>
                    <a:pt x="f3" y="f50"/>
                    <a:pt x="f48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5" y="f14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25" y="f14"/>
                  </a:cubicBezTo>
                  <a:cubicBezTo>
                    <a:pt x="f23" y="f67"/>
                    <a:pt x="f21" y="f68"/>
                    <a:pt x="f19" y="f69"/>
                  </a:cubicBezTo>
                  <a:cubicBezTo>
                    <a:pt x="f70" y="f71"/>
                    <a:pt x="f72" y="f6"/>
                    <a:pt x="f5" y="f6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47;p19">
              <a:extLst>
                <a:ext uri="{FF2B5EF4-FFF2-40B4-BE49-F238E27FC236}">
                  <a16:creationId xmlns:a16="http://schemas.microsoft.com/office/drawing/2014/main" id="{9D7271E3-91E2-438B-8515-55800823D776}"/>
                </a:ext>
              </a:extLst>
            </p:cNvPr>
            <p:cNvSpPr/>
            <p:nvPr/>
          </p:nvSpPr>
          <p:spPr>
            <a:xfrm>
              <a:off x="-53336" y="4457974"/>
              <a:ext cx="2288926" cy="127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93"/>
                <a:gd name="f4" fmla="val 1153"/>
                <a:gd name="f5" fmla="val 3647"/>
                <a:gd name="f6" fmla="val 1"/>
                <a:gd name="f7" fmla="val 2499"/>
                <a:gd name="f8" fmla="val 1350"/>
                <a:gd name="f9" fmla="val 15"/>
                <a:gd name="f10" fmla="val 205"/>
                <a:gd name="f11" fmla="val 64"/>
                <a:gd name="f12" fmla="val 12"/>
                <a:gd name="f13" fmla="val 76"/>
                <a:gd name="f14" fmla="val 377"/>
                <a:gd name="f15" fmla="val 4604"/>
                <a:gd name="f16" fmla="val 521"/>
                <a:gd name="f17" fmla="val 9016"/>
                <a:gd name="f18" fmla="val 425"/>
                <a:gd name="f19" fmla="val 13404"/>
                <a:gd name="f20" fmla="val 497"/>
                <a:gd name="f21" fmla="val 17804"/>
                <a:gd name="f22" fmla="val 557"/>
                <a:gd name="f23" fmla="val 22203"/>
                <a:gd name="f24" fmla="val 665"/>
                <a:gd name="f25" fmla="val 26603"/>
                <a:gd name="f26" fmla="val 834"/>
                <a:gd name="f27" fmla="val 27865"/>
                <a:gd name="f28" fmla="val 882"/>
                <a:gd name="f29" fmla="val 29127"/>
                <a:gd name="f30" fmla="val 942"/>
                <a:gd name="f31" fmla="val 30389"/>
                <a:gd name="f32" fmla="val 1002"/>
                <a:gd name="f33" fmla="val 31482"/>
                <a:gd name="f34" fmla="val 1054"/>
                <a:gd name="f35" fmla="val 32592"/>
                <a:gd name="f36" fmla="val 33697"/>
                <a:gd name="f37" fmla="val 33857"/>
                <a:gd name="f38" fmla="val 34016"/>
                <a:gd name="f39" fmla="val 1151"/>
                <a:gd name="f40" fmla="val 34176"/>
                <a:gd name="f41" fmla="val 1146"/>
                <a:gd name="f42" fmla="val 34392"/>
                <a:gd name="f43" fmla="val 34380"/>
                <a:gd name="f44" fmla="val 846"/>
                <a:gd name="f45" fmla="val 821"/>
                <a:gd name="f46" fmla="val 31976"/>
                <a:gd name="f47" fmla="val 29728"/>
                <a:gd name="f48" fmla="val 581"/>
                <a:gd name="f49" fmla="val 27516"/>
                <a:gd name="f50" fmla="val 25341"/>
                <a:gd name="f51" fmla="val 413"/>
                <a:gd name="f52" fmla="val 23165"/>
                <a:gd name="f53" fmla="val 353"/>
                <a:gd name="f54" fmla="val 20977"/>
                <a:gd name="f55" fmla="val 293"/>
                <a:gd name="f56" fmla="val 16589"/>
                <a:gd name="f57" fmla="val 160"/>
                <a:gd name="f58" fmla="val 12190"/>
                <a:gd name="f59" fmla="val 7790"/>
                <a:gd name="f60" fmla="val 28"/>
                <a:gd name="f61" fmla="val 6411"/>
                <a:gd name="f62" fmla="val 22"/>
                <a:gd name="f63" fmla="val 5029"/>
                <a:gd name="f64" fmla="*/ f0 1 34393"/>
                <a:gd name="f65" fmla="*/ f1 1 1153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393"/>
                <a:gd name="f72" fmla="*/ f69 1 1153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393" h="11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0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41"/>
                    <a:pt x="f43" y="f44"/>
                    <a:pt x="f40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11"/>
                    <a:pt x="f5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7379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bg>
      <p:bgPr>
        <a:solidFill>
          <a:srgbClr val="97D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1;p20">
            <a:extLst>
              <a:ext uri="{FF2B5EF4-FFF2-40B4-BE49-F238E27FC236}">
                <a16:creationId xmlns:a16="http://schemas.microsoft.com/office/drawing/2014/main" id="{AA7355C5-C5B1-4131-9874-0DBB74A00435}"/>
              </a:ext>
            </a:extLst>
          </p:cNvPr>
          <p:cNvSpPr/>
          <p:nvPr/>
        </p:nvSpPr>
        <p:spPr>
          <a:xfrm>
            <a:off x="2441768" y="673300"/>
            <a:ext cx="4529562" cy="4071503"/>
          </a:xfrm>
          <a:custGeom>
            <a:avLst/>
            <a:gdLst>
              <a:gd name="f0" fmla="val w"/>
              <a:gd name="f1" fmla="val h"/>
              <a:gd name="f2" fmla="val 0"/>
              <a:gd name="f3" fmla="val 14122"/>
              <a:gd name="f4" fmla="val 12694"/>
              <a:gd name="f5" fmla="val 9279"/>
              <a:gd name="f6" fmla="val 1"/>
              <a:gd name="f7" fmla="val 9077"/>
              <a:gd name="f8" fmla="val 8875"/>
              <a:gd name="f9" fmla="val 5"/>
              <a:gd name="f10" fmla="val 8675"/>
              <a:gd name="f11" fmla="val 12"/>
              <a:gd name="f12" fmla="val 7278"/>
              <a:gd name="f13" fmla="val 54"/>
              <a:gd name="f14" fmla="val 5873"/>
              <a:gd name="f15" fmla="val 179"/>
              <a:gd name="f16" fmla="val 4543"/>
              <a:gd name="f17" fmla="val 606"/>
              <a:gd name="f18" fmla="val 3221"/>
              <a:gd name="f19" fmla="val 1033"/>
              <a:gd name="f20" fmla="val 1974"/>
              <a:gd name="f21" fmla="val 1794"/>
              <a:gd name="f22" fmla="val 1163"/>
              <a:gd name="f23" fmla="val 2915"/>
              <a:gd name="f24" fmla="val 301"/>
              <a:gd name="f25" fmla="val 4111"/>
              <a:gd name="f26" fmla="val 5617"/>
              <a:gd name="f27" fmla="val 59"/>
              <a:gd name="f28" fmla="val 7081"/>
              <a:gd name="f29" fmla="val 134"/>
              <a:gd name="f30" fmla="val 8980"/>
              <a:gd name="f31" fmla="val 912"/>
              <a:gd name="f32" fmla="val 10996"/>
              <a:gd name="f33" fmla="val 2593"/>
              <a:gd name="f34" fmla="val 11916"/>
              <a:gd name="f35" fmla="val 3346"/>
              <a:gd name="f36" fmla="val 12326"/>
              <a:gd name="f37" fmla="val 4200"/>
              <a:gd name="f38" fmla="val 12485"/>
              <a:gd name="f39" fmla="val 5045"/>
              <a:gd name="f40" fmla="val 12586"/>
              <a:gd name="f41" fmla="val 5544"/>
              <a:gd name="f42" fmla="val 12650"/>
              <a:gd name="f43" fmla="val 6051"/>
              <a:gd name="f44" fmla="val 6554"/>
              <a:gd name="f45" fmla="val 7163"/>
              <a:gd name="f46" fmla="val 7767"/>
              <a:gd name="f47" fmla="val 12630"/>
              <a:gd name="f48" fmla="val 8349"/>
              <a:gd name="f49" fmla="val 12460"/>
              <a:gd name="f50" fmla="val 9370"/>
              <a:gd name="f51" fmla="val 12159"/>
              <a:gd name="f52" fmla="val 10323"/>
              <a:gd name="f53" fmla="val 11473"/>
              <a:gd name="f54" fmla="val 10725"/>
              <a:gd name="f55" fmla="val 10503"/>
              <a:gd name="f56" fmla="val 12139"/>
              <a:gd name="f57" fmla="val 12209"/>
              <a:gd name="f58" fmla="val 11720"/>
              <a:gd name="f59" fmla="val 9959"/>
              <a:gd name="f60" fmla="val 11812"/>
              <a:gd name="f61" fmla="val 9950"/>
              <a:gd name="f62" fmla="val 12641"/>
              <a:gd name="f63" fmla="val 9800"/>
              <a:gd name="f64" fmla="val 13293"/>
              <a:gd name="f65" fmla="val 9131"/>
              <a:gd name="f66" fmla="val 13636"/>
              <a:gd name="f67" fmla="val 8378"/>
              <a:gd name="f68" fmla="val 13979"/>
              <a:gd name="f69" fmla="val 7625"/>
              <a:gd name="f70" fmla="val 14055"/>
              <a:gd name="f71" fmla="val 6771"/>
              <a:gd name="f72" fmla="val 14080"/>
              <a:gd name="f73" fmla="val 5935"/>
              <a:gd name="f74" fmla="val 14121"/>
              <a:gd name="f75" fmla="val 4964"/>
              <a:gd name="f76" fmla="val 14105"/>
              <a:gd name="f77" fmla="val 3977"/>
              <a:gd name="f78" fmla="val 13837"/>
              <a:gd name="f79" fmla="val 3040"/>
              <a:gd name="f80" fmla="val 13578"/>
              <a:gd name="f81" fmla="val 2103"/>
              <a:gd name="f82" fmla="val 13042"/>
              <a:gd name="f83" fmla="val 1217"/>
              <a:gd name="f84" fmla="val 12222"/>
              <a:gd name="f85" fmla="val 681"/>
              <a:gd name="f86" fmla="val 11368"/>
              <a:gd name="f87" fmla="val 121"/>
              <a:gd name="f88" fmla="val 10315"/>
              <a:gd name="f89" fmla="*/ f0 1 14122"/>
              <a:gd name="f90" fmla="*/ f1 1 12694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14122"/>
              <a:gd name="f97" fmla="*/ f94 1 12694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14122" h="1269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"/>
                  <a:pt x="f44" y="f4"/>
                </a:cubicBezTo>
                <a:cubicBezTo>
                  <a:pt x="f45" y="f4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53;p20">
            <a:extLst>
              <a:ext uri="{FF2B5EF4-FFF2-40B4-BE49-F238E27FC236}">
                <a16:creationId xmlns:a16="http://schemas.microsoft.com/office/drawing/2014/main" id="{7BB9BEEF-DE23-4BE9-8CB8-A1AB01541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6376" y="1826276"/>
            <a:ext cx="3891302" cy="1742398"/>
          </a:xfrm>
        </p:spPr>
        <p:txBody>
          <a:bodyPr anchor="b" anchorCtr="1"/>
          <a:lstStyle>
            <a:lvl1pPr algn="ctr">
              <a:defRPr sz="4800"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54;p20">
            <a:extLst>
              <a:ext uri="{FF2B5EF4-FFF2-40B4-BE49-F238E27FC236}">
                <a16:creationId xmlns:a16="http://schemas.microsoft.com/office/drawing/2014/main" id="{B77F2B19-B91C-4BD4-A2FF-6492622DF1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5404" y="1055208"/>
            <a:ext cx="3493200" cy="1139699"/>
          </a:xfrm>
        </p:spPr>
        <p:txBody>
          <a:bodyPr anchorCtr="1"/>
          <a:lstStyle>
            <a:lvl1pPr algn="ctr">
              <a:defRPr sz="7200">
                <a:solidFill>
                  <a:srgbClr val="3D6D7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455;p20">
            <a:extLst>
              <a:ext uri="{FF2B5EF4-FFF2-40B4-BE49-F238E27FC236}">
                <a16:creationId xmlns:a16="http://schemas.microsoft.com/office/drawing/2014/main" id="{3E5B5998-F3DD-40E9-8964-0DFA6A328EE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22" y="3540922"/>
            <a:ext cx="2281199" cy="597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98306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394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24">
            <a:extLst>
              <a:ext uri="{FF2B5EF4-FFF2-40B4-BE49-F238E27FC236}">
                <a16:creationId xmlns:a16="http://schemas.microsoft.com/office/drawing/2014/main" id="{8BB4C43D-71C1-4A07-85DD-30EB48FDF77C}"/>
              </a:ext>
            </a:extLst>
          </p:cNvPr>
          <p:cNvSpPr/>
          <p:nvPr/>
        </p:nvSpPr>
        <p:spPr>
          <a:xfrm rot="10800009" flipH="1">
            <a:off x="6876" y="-16698"/>
            <a:ext cx="9144000" cy="3818095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65;p24">
            <a:extLst>
              <a:ext uri="{FF2B5EF4-FFF2-40B4-BE49-F238E27FC236}">
                <a16:creationId xmlns:a16="http://schemas.microsoft.com/office/drawing/2014/main" id="{5568457D-4EEC-4181-8BCE-784485A143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25447" y="4168383"/>
            <a:ext cx="4493096" cy="5600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>
                <a:solidFill>
                  <a:srgbClr val="66A2B9"/>
                </a:solidFill>
                <a:latin typeface="Roboto"/>
                <a:ea typeface="Roboto"/>
                <a:cs typeface="Roboto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66;p24">
            <a:extLst>
              <a:ext uri="{FF2B5EF4-FFF2-40B4-BE49-F238E27FC236}">
                <a16:creationId xmlns:a16="http://schemas.microsoft.com/office/drawing/2014/main" id="{102FD48F-55A5-4943-8DE2-46FA5430C71B}"/>
              </a:ext>
            </a:extLst>
          </p:cNvPr>
          <p:cNvSpPr/>
          <p:nvPr/>
        </p:nvSpPr>
        <p:spPr>
          <a:xfrm rot="10799991">
            <a:off x="8062045" y="4169398"/>
            <a:ext cx="1328403" cy="94347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97D5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67;p24">
            <a:extLst>
              <a:ext uri="{FF2B5EF4-FFF2-40B4-BE49-F238E27FC236}">
                <a16:creationId xmlns:a16="http://schemas.microsoft.com/office/drawing/2014/main" id="{579A928A-9F88-4585-A41B-604565B18CC3}"/>
              </a:ext>
            </a:extLst>
          </p:cNvPr>
          <p:cNvSpPr/>
          <p:nvPr/>
        </p:nvSpPr>
        <p:spPr>
          <a:xfrm rot="10799991">
            <a:off x="-267810" y="4886425"/>
            <a:ext cx="2060134" cy="94347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97D5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19600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1;p26">
            <a:extLst>
              <a:ext uri="{FF2B5EF4-FFF2-40B4-BE49-F238E27FC236}">
                <a16:creationId xmlns:a16="http://schemas.microsoft.com/office/drawing/2014/main" id="{F8E6EE48-BCE2-401A-B294-7DA6D6844484}"/>
              </a:ext>
            </a:extLst>
          </p:cNvPr>
          <p:cNvGrpSpPr/>
          <p:nvPr/>
        </p:nvGrpSpPr>
        <p:grpSpPr>
          <a:xfrm>
            <a:off x="6500313" y="402884"/>
            <a:ext cx="2710401" cy="913960"/>
            <a:chOff x="6500313" y="402884"/>
            <a:chExt cx="2710401" cy="913960"/>
          </a:xfrm>
        </p:grpSpPr>
        <p:sp>
          <p:nvSpPr>
            <p:cNvPr id="3" name="Google Shape;482;p26">
              <a:extLst>
                <a:ext uri="{FF2B5EF4-FFF2-40B4-BE49-F238E27FC236}">
                  <a16:creationId xmlns:a16="http://schemas.microsoft.com/office/drawing/2014/main" id="{84829826-5356-4A83-9BA6-D5CDEE352CC0}"/>
                </a:ext>
              </a:extLst>
            </p:cNvPr>
            <p:cNvSpPr/>
            <p:nvPr/>
          </p:nvSpPr>
          <p:spPr>
            <a:xfrm rot="10799991">
              <a:off x="8593448" y="1270366"/>
              <a:ext cx="616314" cy="46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502"/>
                <a:gd name="f5" fmla="val 780"/>
                <a:gd name="f6" fmla="val 1"/>
                <a:gd name="f7" fmla="val 596"/>
                <a:gd name="f8" fmla="val 412"/>
                <a:gd name="f9" fmla="val 4"/>
                <a:gd name="f10" fmla="val 229"/>
                <a:gd name="f11" fmla="val 14"/>
                <a:gd name="f12" fmla="val 60"/>
                <a:gd name="f13" fmla="val 26"/>
                <a:gd name="f14" fmla="val 290"/>
                <a:gd name="f15" fmla="val 181"/>
                <a:gd name="f16" fmla="val 326"/>
                <a:gd name="f17" fmla="val 953"/>
                <a:gd name="f18" fmla="val 476"/>
                <a:gd name="f19" fmla="val 1755"/>
                <a:gd name="f20" fmla="val 2552"/>
                <a:gd name="f21" fmla="val 2971"/>
                <a:gd name="f22" fmla="val 3389"/>
                <a:gd name="f23" fmla="val 494"/>
                <a:gd name="f24" fmla="val 3799"/>
                <a:gd name="f25" fmla="val 5061"/>
                <a:gd name="f26" fmla="val 6335"/>
                <a:gd name="f27" fmla="val 482"/>
                <a:gd name="f28" fmla="val 7598"/>
                <a:gd name="f29" fmla="val 374"/>
                <a:gd name="f30" fmla="val 7810"/>
                <a:gd name="f31" fmla="val 351"/>
                <a:gd name="f32" fmla="val 25"/>
                <a:gd name="f33" fmla="val 7609"/>
                <a:gd name="f34" fmla="val 7606"/>
                <a:gd name="f35" fmla="val 7602"/>
                <a:gd name="f36" fmla="val 6478"/>
                <a:gd name="f37" fmla="val 80"/>
                <a:gd name="f38" fmla="val 5359"/>
                <a:gd name="f39" fmla="val 135"/>
                <a:gd name="f40" fmla="val 4231"/>
                <a:gd name="f41" fmla="val 4123"/>
                <a:gd name="f42" fmla="val 4015"/>
                <a:gd name="f43" fmla="val 3907"/>
                <a:gd name="f44" fmla="val 134"/>
                <a:gd name="f45" fmla="val 2876"/>
                <a:gd name="f46" fmla="val 124"/>
                <a:gd name="f47" fmla="val 1819"/>
                <a:gd name="f48" fmla="*/ f0 1 7826"/>
                <a:gd name="f49" fmla="*/ f1 1 502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7826"/>
                <a:gd name="f56" fmla="*/ f53 1 502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7826" h="5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2"/>
                  </a:cubicBezTo>
                  <a:cubicBezTo>
                    <a:pt x="f34" y="f32"/>
                    <a:pt x="f35" y="f32"/>
                    <a:pt x="f28" y="f13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9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83;p26">
              <a:extLst>
                <a:ext uri="{FF2B5EF4-FFF2-40B4-BE49-F238E27FC236}">
                  <a16:creationId xmlns:a16="http://schemas.microsoft.com/office/drawing/2014/main" id="{7254F2C8-184D-4E09-B920-728BFA25CB45}"/>
                </a:ext>
              </a:extLst>
            </p:cNvPr>
            <p:cNvSpPr/>
            <p:nvPr/>
          </p:nvSpPr>
          <p:spPr>
            <a:xfrm rot="10799991">
              <a:off x="7954384" y="1135016"/>
              <a:ext cx="1256330" cy="69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3"/>
                <a:gd name="f4" fmla="val 747"/>
                <a:gd name="f5" fmla="val 14696"/>
                <a:gd name="f6" fmla="val 13740"/>
                <a:gd name="f7" fmla="val 12771"/>
                <a:gd name="f8" fmla="val 77"/>
                <a:gd name="f9" fmla="val 11829"/>
                <a:gd name="f10" fmla="val 95"/>
                <a:gd name="f11" fmla="val 10507"/>
                <a:gd name="f12" fmla="val 119"/>
                <a:gd name="f13" fmla="val 9172"/>
                <a:gd name="f14" fmla="val 155"/>
                <a:gd name="f15" fmla="val 7850"/>
                <a:gd name="f16" fmla="val 179"/>
                <a:gd name="f17" fmla="val 6564"/>
                <a:gd name="f18" fmla="val 191"/>
                <a:gd name="f19" fmla="val 5278"/>
                <a:gd name="f20" fmla="val 215"/>
                <a:gd name="f21" fmla="val 3991"/>
                <a:gd name="f22" fmla="val 227"/>
                <a:gd name="f23" fmla="val 3882"/>
                <a:gd name="f24" fmla="val 228"/>
                <a:gd name="f25" fmla="val 3773"/>
                <a:gd name="f26" fmla="val 3664"/>
                <a:gd name="f27" fmla="val 3250"/>
                <a:gd name="f28" fmla="val 2833"/>
                <a:gd name="f29" fmla="val 223"/>
                <a:gd name="f30" fmla="val 2417"/>
                <a:gd name="f31" fmla="val 1671"/>
                <a:gd name="f32" fmla="val 926"/>
                <a:gd name="f33" fmla="val 242"/>
                <a:gd name="f34" fmla="val 193"/>
                <a:gd name="f35" fmla="val 347"/>
                <a:gd name="f36" fmla="val 371"/>
                <a:gd name="f37" fmla="val 85"/>
                <a:gd name="f38" fmla="val 624"/>
                <a:gd name="f39" fmla="val 229"/>
                <a:gd name="f40" fmla="val 648"/>
                <a:gd name="f41" fmla="val 807"/>
                <a:gd name="f42" fmla="val 724"/>
                <a:gd name="f43" fmla="val 1396"/>
                <a:gd name="f44" fmla="val 746"/>
                <a:gd name="f45" fmla="val 1985"/>
                <a:gd name="f46" fmla="val 2694"/>
                <a:gd name="f47" fmla="val 3404"/>
                <a:gd name="f48" fmla="val 714"/>
                <a:gd name="f49" fmla="val 4100"/>
                <a:gd name="f50" fmla="val 708"/>
                <a:gd name="f51" fmla="val 5386"/>
                <a:gd name="f52" fmla="val 684"/>
                <a:gd name="f53" fmla="val 6672"/>
                <a:gd name="f54" fmla="val 672"/>
                <a:gd name="f55" fmla="val 7970"/>
                <a:gd name="f56" fmla="val 9220"/>
                <a:gd name="f57" fmla="val 10471"/>
                <a:gd name="f58" fmla="val 600"/>
                <a:gd name="f59" fmla="val 11721"/>
                <a:gd name="f60" fmla="val 576"/>
                <a:gd name="f61" fmla="val 13031"/>
                <a:gd name="f62" fmla="val 540"/>
                <a:gd name="f63" fmla="val 14390"/>
                <a:gd name="f64" fmla="val 15700"/>
                <a:gd name="f65" fmla="val 419"/>
                <a:gd name="f66" fmla="val 15940"/>
                <a:gd name="f67" fmla="val 395"/>
                <a:gd name="f68" fmla="val 15952"/>
                <a:gd name="f69" fmla="val 59"/>
                <a:gd name="f70" fmla="val 35"/>
                <a:gd name="f71" fmla="val 15368"/>
                <a:gd name="f72" fmla="val 10"/>
                <a:gd name="f73" fmla="val 15033"/>
                <a:gd name="f74" fmla="*/ f0 1 15953"/>
                <a:gd name="f75" fmla="*/ f1 1 74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953"/>
                <a:gd name="f82" fmla="*/ f79 1 74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953" h="7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38"/>
                    <a:pt x="f57" y="f58"/>
                    <a:pt x="f59" y="f60"/>
                  </a:cubicBezTo>
                  <a:cubicBezTo>
                    <a:pt x="f61" y="f62"/>
                    <a:pt x="f63" y="f58"/>
                    <a:pt x="f64" y="f65"/>
                  </a:cubicBezTo>
                  <a:cubicBezTo>
                    <a:pt x="f66" y="f67"/>
                    <a:pt x="f68" y="f69"/>
                    <a:pt x="f64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84;p26">
              <a:extLst>
                <a:ext uri="{FF2B5EF4-FFF2-40B4-BE49-F238E27FC236}">
                  <a16:creationId xmlns:a16="http://schemas.microsoft.com/office/drawing/2014/main" id="{907C2136-A1E8-4F2B-9DFE-28F0DAA4D1A4}"/>
                </a:ext>
              </a:extLst>
            </p:cNvPr>
            <p:cNvSpPr/>
            <p:nvPr/>
          </p:nvSpPr>
          <p:spPr>
            <a:xfrm rot="10799991">
              <a:off x="7389266" y="553257"/>
              <a:ext cx="1820268" cy="67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114"/>
                <a:gd name="f4" fmla="val 725"/>
                <a:gd name="f5" fmla="val 215"/>
                <a:gd name="f6" fmla="val 44"/>
                <a:gd name="f7" fmla="val 1"/>
                <a:gd name="f8" fmla="val 290"/>
                <a:gd name="f9" fmla="val 178"/>
                <a:gd name="f10" fmla="val 325"/>
                <a:gd name="f11" fmla="val 1419"/>
                <a:gd name="f12" fmla="val 578"/>
                <a:gd name="f13" fmla="val 2707"/>
                <a:gd name="f14" fmla="val 630"/>
                <a:gd name="f15" fmla="val 3985"/>
                <a:gd name="f16" fmla="val 4526"/>
                <a:gd name="f17" fmla="val 5066"/>
                <a:gd name="f18" fmla="val 621"/>
                <a:gd name="f19" fmla="val 5599"/>
                <a:gd name="f20" fmla="val 614"/>
                <a:gd name="f21" fmla="val 7523"/>
                <a:gd name="f22" fmla="val 9446"/>
                <a:gd name="f23" fmla="val 505"/>
                <a:gd name="f24" fmla="val 11381"/>
                <a:gd name="f25" fmla="val 493"/>
                <a:gd name="f26" fmla="val 11830"/>
                <a:gd name="f27" fmla="val 491"/>
                <a:gd name="f28" fmla="val 12278"/>
                <a:gd name="f29" fmla="val 489"/>
                <a:gd name="f30" fmla="val 12726"/>
                <a:gd name="f31" fmla="val 14177"/>
                <a:gd name="f32" fmla="val 15628"/>
                <a:gd name="f33" fmla="val 17079"/>
                <a:gd name="f34" fmla="val 542"/>
                <a:gd name="f35" fmla="val 18886"/>
                <a:gd name="f36" fmla="val 575"/>
                <a:gd name="f37" fmla="val 20704"/>
                <a:gd name="f38" fmla="val 724"/>
                <a:gd name="f39" fmla="val 22513"/>
                <a:gd name="f40" fmla="val 22641"/>
                <a:gd name="f41" fmla="val 22769"/>
                <a:gd name="f42" fmla="val 723"/>
                <a:gd name="f43" fmla="val 22897"/>
                <a:gd name="f44" fmla="val 722"/>
                <a:gd name="f45" fmla="val 23102"/>
                <a:gd name="f46" fmla="val 421"/>
                <a:gd name="f47" fmla="val 397"/>
                <a:gd name="f48" fmla="val 21010"/>
                <a:gd name="f49" fmla="val 181"/>
                <a:gd name="f50" fmla="val 19087"/>
                <a:gd name="f51" fmla="val 193"/>
                <a:gd name="f52" fmla="val 17199"/>
                <a:gd name="f53" fmla="val 157"/>
                <a:gd name="f54" fmla="val 15748"/>
                <a:gd name="f55" fmla="val 120"/>
                <a:gd name="f56" fmla="val 14291"/>
                <a:gd name="f57" fmla="val 104"/>
                <a:gd name="f58" fmla="val 12836"/>
                <a:gd name="f59" fmla="val 12387"/>
                <a:gd name="f60" fmla="val 11938"/>
                <a:gd name="f61" fmla="val 106"/>
                <a:gd name="f62" fmla="val 11489"/>
                <a:gd name="f63" fmla="val 109"/>
                <a:gd name="f64" fmla="val 9602"/>
                <a:gd name="f65" fmla="val 121"/>
                <a:gd name="f66" fmla="val 7715"/>
                <a:gd name="f67" fmla="val 5816"/>
                <a:gd name="f68" fmla="val 217"/>
                <a:gd name="f69" fmla="val 5510"/>
                <a:gd name="f70" fmla="val 225"/>
                <a:gd name="f71" fmla="val 5205"/>
                <a:gd name="f72" fmla="val 228"/>
                <a:gd name="f73" fmla="val 4900"/>
                <a:gd name="f74" fmla="val 3336"/>
                <a:gd name="f75" fmla="val 1785"/>
                <a:gd name="f76" fmla="val 131"/>
                <a:gd name="f77" fmla="val 226"/>
                <a:gd name="f78" fmla="val 222"/>
                <a:gd name="f79" fmla="val 219"/>
                <a:gd name="f80" fmla="*/ f0 1 23114"/>
                <a:gd name="f81" fmla="*/ f1 1 72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3114"/>
                <a:gd name="f88" fmla="*/ f85 1 72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3114" h="72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12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3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3" y="f44"/>
                    <a:pt x="f45" y="f46"/>
                    <a:pt x="f43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49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"/>
                  </a:cubicBezTo>
                  <a:cubicBezTo>
                    <a:pt x="f78" y="f2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85;p26">
              <a:extLst>
                <a:ext uri="{FF2B5EF4-FFF2-40B4-BE49-F238E27FC236}">
                  <a16:creationId xmlns:a16="http://schemas.microsoft.com/office/drawing/2014/main" id="{2526BF5A-B8E5-4DDB-B713-33F60FBB47E1}"/>
                </a:ext>
              </a:extLst>
            </p:cNvPr>
            <p:cNvSpPr/>
            <p:nvPr/>
          </p:nvSpPr>
          <p:spPr>
            <a:xfrm rot="10799991">
              <a:off x="6934864" y="923571"/>
              <a:ext cx="2273015" cy="64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3"/>
                <a:gd name="f4" fmla="val 697"/>
                <a:gd name="f5" fmla="val 1361"/>
                <a:gd name="f6" fmla="val 1"/>
                <a:gd name="f7" fmla="val 964"/>
                <a:gd name="f8" fmla="val 566"/>
                <a:gd name="f9" fmla="val 5"/>
                <a:gd name="f10" fmla="val 169"/>
                <a:gd name="f11" fmla="val 15"/>
                <a:gd name="f12" fmla="val 27"/>
                <a:gd name="f13" fmla="val 12"/>
                <a:gd name="f14" fmla="val 256"/>
                <a:gd name="f15" fmla="val 280"/>
                <a:gd name="f16" fmla="val 2525"/>
                <a:gd name="f17" fmla="val 520"/>
                <a:gd name="f18" fmla="val 4917"/>
                <a:gd name="f19" fmla="val 7285"/>
                <a:gd name="f20" fmla="val 568"/>
                <a:gd name="f21" fmla="val 9653"/>
                <a:gd name="f22" fmla="val 628"/>
                <a:gd name="f23" fmla="val 12033"/>
                <a:gd name="f24" fmla="val 664"/>
                <a:gd name="f25" fmla="val 14402"/>
                <a:gd name="f26" fmla="val 676"/>
                <a:gd name="f27" fmla="val 15789"/>
                <a:gd name="f28" fmla="val 690"/>
                <a:gd name="f29" fmla="val 17180"/>
                <a:gd name="f30" fmla="val 696"/>
                <a:gd name="f31" fmla="val 18571"/>
                <a:gd name="f32" fmla="val 19554"/>
                <a:gd name="f33" fmla="val 20537"/>
                <a:gd name="f34" fmla="val 693"/>
                <a:gd name="f35" fmla="val 21518"/>
                <a:gd name="f36" fmla="val 688"/>
                <a:gd name="f37" fmla="val 21786"/>
                <a:gd name="f38" fmla="val 686"/>
                <a:gd name="f39" fmla="val 22056"/>
                <a:gd name="f40" fmla="val 685"/>
                <a:gd name="f41" fmla="val 22325"/>
                <a:gd name="f42" fmla="val 23122"/>
                <a:gd name="f43" fmla="val 23923"/>
                <a:gd name="f44" fmla="val 24725"/>
                <a:gd name="f45" fmla="val 26035"/>
                <a:gd name="f46" fmla="val 27346"/>
                <a:gd name="f47" fmla="val 670"/>
                <a:gd name="f48" fmla="val 28634"/>
                <a:gd name="f49" fmla="val 544"/>
                <a:gd name="f50" fmla="val 195"/>
                <a:gd name="f51" fmla="val 183"/>
                <a:gd name="f52" fmla="val 28050"/>
                <a:gd name="f53" fmla="val 154"/>
                <a:gd name="f54" fmla="val 27464"/>
                <a:gd name="f55" fmla="val 142"/>
                <a:gd name="f56" fmla="val 26876"/>
                <a:gd name="f57" fmla="val 25093"/>
                <a:gd name="f58" fmla="val 23299"/>
                <a:gd name="f59" fmla="val 247"/>
                <a:gd name="f60" fmla="val 20334"/>
                <a:gd name="f61" fmla="val 268"/>
                <a:gd name="f62" fmla="val 19147"/>
                <a:gd name="f63" fmla="val 274"/>
                <a:gd name="f64" fmla="val 17960"/>
                <a:gd name="f65" fmla="val 16773"/>
                <a:gd name="f66" fmla="val 15586"/>
                <a:gd name="f67" fmla="val 244"/>
                <a:gd name="f68" fmla="val 207"/>
                <a:gd name="f69" fmla="val 147"/>
                <a:gd name="f70" fmla="val 5314"/>
                <a:gd name="f71" fmla="val 107"/>
                <a:gd name="f72" fmla="val 3335"/>
                <a:gd name="f73" fmla="*/ f0 1 28863"/>
                <a:gd name="f74" fmla="*/ f1 1 697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28863"/>
                <a:gd name="f81" fmla="*/ f78 1 697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28863" h="69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0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4"/>
                    <a:pt x="f44" y="f34"/>
                  </a:cubicBezTo>
                  <a:cubicBezTo>
                    <a:pt x="f45" y="f34"/>
                    <a:pt x="f46" y="f47"/>
                    <a:pt x="f48" y="f49"/>
                  </a:cubicBezTo>
                  <a:cubicBezTo>
                    <a:pt x="f3" y="f17"/>
                    <a:pt x="f3" y="f50"/>
                    <a:pt x="f48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5" y="f14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25" y="f14"/>
                  </a:cubicBezTo>
                  <a:cubicBezTo>
                    <a:pt x="f23" y="f67"/>
                    <a:pt x="f21" y="f68"/>
                    <a:pt x="f19" y="f69"/>
                  </a:cubicBezTo>
                  <a:cubicBezTo>
                    <a:pt x="f70" y="f71"/>
                    <a:pt x="f72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86;p26">
              <a:extLst>
                <a:ext uri="{FF2B5EF4-FFF2-40B4-BE49-F238E27FC236}">
                  <a16:creationId xmlns:a16="http://schemas.microsoft.com/office/drawing/2014/main" id="{59CDC9FD-8246-4428-9897-5CF137746F56}"/>
                </a:ext>
              </a:extLst>
            </p:cNvPr>
            <p:cNvSpPr/>
            <p:nvPr/>
          </p:nvSpPr>
          <p:spPr>
            <a:xfrm rot="10799991">
              <a:off x="6500313" y="402884"/>
              <a:ext cx="2708507" cy="106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93"/>
                <a:gd name="f4" fmla="val 1153"/>
                <a:gd name="f5" fmla="val 3647"/>
                <a:gd name="f6" fmla="val 1"/>
                <a:gd name="f7" fmla="val 2499"/>
                <a:gd name="f8" fmla="val 1350"/>
                <a:gd name="f9" fmla="val 15"/>
                <a:gd name="f10" fmla="val 205"/>
                <a:gd name="f11" fmla="val 64"/>
                <a:gd name="f12" fmla="val 12"/>
                <a:gd name="f13" fmla="val 76"/>
                <a:gd name="f14" fmla="val 377"/>
                <a:gd name="f15" fmla="val 4604"/>
                <a:gd name="f16" fmla="val 521"/>
                <a:gd name="f17" fmla="val 9016"/>
                <a:gd name="f18" fmla="val 425"/>
                <a:gd name="f19" fmla="val 13404"/>
                <a:gd name="f20" fmla="val 497"/>
                <a:gd name="f21" fmla="val 17804"/>
                <a:gd name="f22" fmla="val 557"/>
                <a:gd name="f23" fmla="val 22203"/>
                <a:gd name="f24" fmla="val 665"/>
                <a:gd name="f25" fmla="val 26603"/>
                <a:gd name="f26" fmla="val 834"/>
                <a:gd name="f27" fmla="val 27865"/>
                <a:gd name="f28" fmla="val 882"/>
                <a:gd name="f29" fmla="val 29127"/>
                <a:gd name="f30" fmla="val 942"/>
                <a:gd name="f31" fmla="val 30389"/>
                <a:gd name="f32" fmla="val 1002"/>
                <a:gd name="f33" fmla="val 31482"/>
                <a:gd name="f34" fmla="val 1054"/>
                <a:gd name="f35" fmla="val 32592"/>
                <a:gd name="f36" fmla="val 33697"/>
                <a:gd name="f37" fmla="val 33857"/>
                <a:gd name="f38" fmla="val 34016"/>
                <a:gd name="f39" fmla="val 1151"/>
                <a:gd name="f40" fmla="val 34176"/>
                <a:gd name="f41" fmla="val 1146"/>
                <a:gd name="f42" fmla="val 34392"/>
                <a:gd name="f43" fmla="val 34380"/>
                <a:gd name="f44" fmla="val 846"/>
                <a:gd name="f45" fmla="val 821"/>
                <a:gd name="f46" fmla="val 31976"/>
                <a:gd name="f47" fmla="val 29728"/>
                <a:gd name="f48" fmla="val 581"/>
                <a:gd name="f49" fmla="val 27516"/>
                <a:gd name="f50" fmla="val 25341"/>
                <a:gd name="f51" fmla="val 413"/>
                <a:gd name="f52" fmla="val 23165"/>
                <a:gd name="f53" fmla="val 353"/>
                <a:gd name="f54" fmla="val 20977"/>
                <a:gd name="f55" fmla="val 293"/>
                <a:gd name="f56" fmla="val 16589"/>
                <a:gd name="f57" fmla="val 160"/>
                <a:gd name="f58" fmla="val 12190"/>
                <a:gd name="f59" fmla="val 7790"/>
                <a:gd name="f60" fmla="val 28"/>
                <a:gd name="f61" fmla="val 6411"/>
                <a:gd name="f62" fmla="val 22"/>
                <a:gd name="f63" fmla="val 5029"/>
                <a:gd name="f64" fmla="*/ f0 1 34393"/>
                <a:gd name="f65" fmla="*/ f1 1 1153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393"/>
                <a:gd name="f72" fmla="*/ f69 1 1153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393" h="11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0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41"/>
                    <a:pt x="f43" y="f44"/>
                    <a:pt x="f40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11"/>
                    <a:pt x="f5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487;p26">
            <a:extLst>
              <a:ext uri="{FF2B5EF4-FFF2-40B4-BE49-F238E27FC236}">
                <a16:creationId xmlns:a16="http://schemas.microsoft.com/office/drawing/2014/main" id="{6DC8B1ED-5907-4EA9-8466-27654A4CA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7865" y="431212"/>
            <a:ext cx="7795799" cy="7307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26C5A16-DEA0-490C-8370-20714981A164}"/>
              </a:ext>
            </a:extLst>
          </p:cNvPr>
          <p:cNvGrpSpPr/>
          <p:nvPr/>
        </p:nvGrpSpPr>
        <p:grpSpPr>
          <a:xfrm>
            <a:off x="166420" y="202018"/>
            <a:ext cx="8820696" cy="839574"/>
            <a:chOff x="166420" y="202018"/>
            <a:chExt cx="8820696" cy="83957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646C255-5BDC-44F8-A1C4-BCBB84FF7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37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9B3D251-A94A-4D59-AFF1-B72A4788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20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543876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solidFill>
          <a:srgbClr val="97D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3">
            <a:extLst>
              <a:ext uri="{FF2B5EF4-FFF2-40B4-BE49-F238E27FC236}">
                <a16:creationId xmlns:a16="http://schemas.microsoft.com/office/drawing/2014/main" id="{7DD673C4-8A03-47B1-9813-429524BFB024}"/>
              </a:ext>
            </a:extLst>
          </p:cNvPr>
          <p:cNvSpPr/>
          <p:nvPr/>
        </p:nvSpPr>
        <p:spPr>
          <a:xfrm>
            <a:off x="2441768" y="673300"/>
            <a:ext cx="4529562" cy="4071503"/>
          </a:xfrm>
          <a:custGeom>
            <a:avLst/>
            <a:gdLst>
              <a:gd name="f0" fmla="val w"/>
              <a:gd name="f1" fmla="val h"/>
              <a:gd name="f2" fmla="val 0"/>
              <a:gd name="f3" fmla="val 14122"/>
              <a:gd name="f4" fmla="val 12694"/>
              <a:gd name="f5" fmla="val 9279"/>
              <a:gd name="f6" fmla="val 1"/>
              <a:gd name="f7" fmla="val 9077"/>
              <a:gd name="f8" fmla="val 8875"/>
              <a:gd name="f9" fmla="val 5"/>
              <a:gd name="f10" fmla="val 8675"/>
              <a:gd name="f11" fmla="val 12"/>
              <a:gd name="f12" fmla="val 7278"/>
              <a:gd name="f13" fmla="val 54"/>
              <a:gd name="f14" fmla="val 5873"/>
              <a:gd name="f15" fmla="val 179"/>
              <a:gd name="f16" fmla="val 4543"/>
              <a:gd name="f17" fmla="val 606"/>
              <a:gd name="f18" fmla="val 3221"/>
              <a:gd name="f19" fmla="val 1033"/>
              <a:gd name="f20" fmla="val 1974"/>
              <a:gd name="f21" fmla="val 1794"/>
              <a:gd name="f22" fmla="val 1163"/>
              <a:gd name="f23" fmla="val 2915"/>
              <a:gd name="f24" fmla="val 301"/>
              <a:gd name="f25" fmla="val 4111"/>
              <a:gd name="f26" fmla="val 5617"/>
              <a:gd name="f27" fmla="val 59"/>
              <a:gd name="f28" fmla="val 7081"/>
              <a:gd name="f29" fmla="val 134"/>
              <a:gd name="f30" fmla="val 8980"/>
              <a:gd name="f31" fmla="val 912"/>
              <a:gd name="f32" fmla="val 10996"/>
              <a:gd name="f33" fmla="val 2593"/>
              <a:gd name="f34" fmla="val 11916"/>
              <a:gd name="f35" fmla="val 3346"/>
              <a:gd name="f36" fmla="val 12326"/>
              <a:gd name="f37" fmla="val 4200"/>
              <a:gd name="f38" fmla="val 12485"/>
              <a:gd name="f39" fmla="val 5045"/>
              <a:gd name="f40" fmla="val 12586"/>
              <a:gd name="f41" fmla="val 5544"/>
              <a:gd name="f42" fmla="val 12650"/>
              <a:gd name="f43" fmla="val 6051"/>
              <a:gd name="f44" fmla="val 6554"/>
              <a:gd name="f45" fmla="val 7163"/>
              <a:gd name="f46" fmla="val 7767"/>
              <a:gd name="f47" fmla="val 12630"/>
              <a:gd name="f48" fmla="val 8349"/>
              <a:gd name="f49" fmla="val 12460"/>
              <a:gd name="f50" fmla="val 9370"/>
              <a:gd name="f51" fmla="val 12159"/>
              <a:gd name="f52" fmla="val 10323"/>
              <a:gd name="f53" fmla="val 11473"/>
              <a:gd name="f54" fmla="val 10725"/>
              <a:gd name="f55" fmla="val 10503"/>
              <a:gd name="f56" fmla="val 12139"/>
              <a:gd name="f57" fmla="val 12209"/>
              <a:gd name="f58" fmla="val 11720"/>
              <a:gd name="f59" fmla="val 9959"/>
              <a:gd name="f60" fmla="val 11812"/>
              <a:gd name="f61" fmla="val 9950"/>
              <a:gd name="f62" fmla="val 12641"/>
              <a:gd name="f63" fmla="val 9800"/>
              <a:gd name="f64" fmla="val 13293"/>
              <a:gd name="f65" fmla="val 9131"/>
              <a:gd name="f66" fmla="val 13636"/>
              <a:gd name="f67" fmla="val 8378"/>
              <a:gd name="f68" fmla="val 13979"/>
              <a:gd name="f69" fmla="val 7625"/>
              <a:gd name="f70" fmla="val 14055"/>
              <a:gd name="f71" fmla="val 6771"/>
              <a:gd name="f72" fmla="val 14080"/>
              <a:gd name="f73" fmla="val 5935"/>
              <a:gd name="f74" fmla="val 14121"/>
              <a:gd name="f75" fmla="val 4964"/>
              <a:gd name="f76" fmla="val 14105"/>
              <a:gd name="f77" fmla="val 3977"/>
              <a:gd name="f78" fmla="val 13837"/>
              <a:gd name="f79" fmla="val 3040"/>
              <a:gd name="f80" fmla="val 13578"/>
              <a:gd name="f81" fmla="val 2103"/>
              <a:gd name="f82" fmla="val 13042"/>
              <a:gd name="f83" fmla="val 1217"/>
              <a:gd name="f84" fmla="val 12222"/>
              <a:gd name="f85" fmla="val 681"/>
              <a:gd name="f86" fmla="val 11368"/>
              <a:gd name="f87" fmla="val 121"/>
              <a:gd name="f88" fmla="val 10315"/>
              <a:gd name="f89" fmla="*/ f0 1 14122"/>
              <a:gd name="f90" fmla="*/ f1 1 12694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14122"/>
              <a:gd name="f97" fmla="*/ f94 1 12694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14122" h="1269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"/>
                  <a:pt x="f44" y="f4"/>
                </a:cubicBezTo>
                <a:cubicBezTo>
                  <a:pt x="f45" y="f4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6;p3">
            <a:extLst>
              <a:ext uri="{FF2B5EF4-FFF2-40B4-BE49-F238E27FC236}">
                <a16:creationId xmlns:a16="http://schemas.microsoft.com/office/drawing/2014/main" id="{5DE265EF-79D5-4240-B832-1CA56A2138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6376" y="1826276"/>
            <a:ext cx="3891302" cy="1742398"/>
          </a:xfrm>
        </p:spPr>
        <p:txBody>
          <a:bodyPr anchor="b" anchorCtr="1"/>
          <a:lstStyle>
            <a:lvl1pPr algn="ctr">
              <a:defRPr sz="4800"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7;p3">
            <a:extLst>
              <a:ext uri="{FF2B5EF4-FFF2-40B4-BE49-F238E27FC236}">
                <a16:creationId xmlns:a16="http://schemas.microsoft.com/office/drawing/2014/main" id="{BAB0A2FE-B3CE-475F-B2FA-0C8CBBC706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5404" y="1055208"/>
            <a:ext cx="3493200" cy="1139699"/>
          </a:xfrm>
        </p:spPr>
        <p:txBody>
          <a:bodyPr anchorCtr="1"/>
          <a:lstStyle>
            <a:lvl1pPr algn="ctr">
              <a:defRPr sz="7200">
                <a:solidFill>
                  <a:srgbClr val="3D6D7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98;p3">
            <a:extLst>
              <a:ext uri="{FF2B5EF4-FFF2-40B4-BE49-F238E27FC236}">
                <a16:creationId xmlns:a16="http://schemas.microsoft.com/office/drawing/2014/main" id="{3CB9F96F-3A39-4211-98DB-F7E76AC49C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1322" y="3540922"/>
            <a:ext cx="2281199" cy="597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670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FC19E8A-97D0-4754-A6E0-CA571461FA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F2804D-034E-47A8-9B61-5DBC13E1A9D2}"/>
              </a:ext>
            </a:extLst>
          </p:cNvPr>
          <p:cNvSpPr/>
          <p:nvPr/>
        </p:nvSpPr>
        <p:spPr>
          <a:xfrm>
            <a:off x="265505" y="848691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66BF4A6-128E-41C5-9468-CEC39F406AD6}"/>
              </a:ext>
            </a:extLst>
          </p:cNvPr>
          <p:cNvSpPr/>
          <p:nvPr/>
        </p:nvSpPr>
        <p:spPr>
          <a:xfrm>
            <a:off x="342360" y="97250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071A1D91-8D6E-46B7-AEA0-044F7AE054FD}"/>
              </a:ext>
            </a:extLst>
          </p:cNvPr>
          <p:cNvGrpSpPr/>
          <p:nvPr/>
        </p:nvGrpSpPr>
        <p:grpSpPr>
          <a:xfrm>
            <a:off x="1047033" y="1366625"/>
            <a:ext cx="1674184" cy="1419103"/>
            <a:chOff x="1047033" y="1366625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E643D9D-896B-4CD1-83D1-861926BA04DB}"/>
                </a:ext>
              </a:extLst>
            </p:cNvPr>
            <p:cNvSpPr txBox="1"/>
            <p:nvPr/>
          </p:nvSpPr>
          <p:spPr>
            <a:xfrm>
              <a:off x="1047033" y="1366625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B2B2F321-0134-4497-B41B-B3DE499CD3BB}"/>
                </a:ext>
              </a:extLst>
            </p:cNvPr>
            <p:cNvSpPr txBox="1"/>
            <p:nvPr/>
          </p:nvSpPr>
          <p:spPr>
            <a:xfrm>
              <a:off x="1047033" y="2000899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2FC9C7B3-794B-4AF1-8309-4D01676E3A73}"/>
              </a:ext>
            </a:extLst>
          </p:cNvPr>
          <p:cNvSpPr txBox="1"/>
          <p:nvPr/>
        </p:nvSpPr>
        <p:spPr>
          <a:xfrm>
            <a:off x="584091" y="4424379"/>
            <a:ext cx="2137135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plantillaspower-point.com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773CDCE1-547F-4B47-96D1-1CD6AF7BDD3A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3542348-5FAC-41B9-86AA-E03F9B2D04B9}"/>
              </a:ext>
            </a:extLst>
          </p:cNvPr>
          <p:cNvSpPr/>
          <p:nvPr/>
        </p:nvSpPr>
        <p:spPr>
          <a:xfrm rot="5400013">
            <a:off x="1948929" y="3905544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1" name="Grupo 11">
            <a:extLst>
              <a:ext uri="{FF2B5EF4-FFF2-40B4-BE49-F238E27FC236}">
                <a16:creationId xmlns:a16="http://schemas.microsoft.com/office/drawing/2014/main" id="{83998F17-1723-4AAE-8109-02F6D3652F62}"/>
              </a:ext>
            </a:extLst>
          </p:cNvPr>
          <p:cNvGrpSpPr/>
          <p:nvPr/>
        </p:nvGrpSpPr>
        <p:grpSpPr>
          <a:xfrm>
            <a:off x="2141945" y="972510"/>
            <a:ext cx="679335" cy="682764"/>
            <a:chOff x="2141945" y="972510"/>
            <a:chExt cx="679335" cy="682764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C690296C-A448-4D4E-BA24-1897311B4614}"/>
                </a:ext>
              </a:extLst>
            </p:cNvPr>
            <p:cNvSpPr/>
            <p:nvPr/>
          </p:nvSpPr>
          <p:spPr>
            <a:xfrm rot="10799991">
              <a:off x="2724280" y="975939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9C62ECCD-CF02-436F-9B89-778AAFEDF7FC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71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71FBB18-D2A2-48CB-A447-2AEB12E83C7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48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7775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17D30308-118E-4E26-9642-6A5B6EDE7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566954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0DC7A9B-75EC-4D4D-805A-92179BD0A1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96CA08-9B26-4BB5-BE15-338B93048BF3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B7ACD1-D973-4BD4-B5D6-0E46C8AD670F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1057F526-0B8C-42C6-A249-00FDA5CCF752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9FB6D93-0579-4204-A719-1B9B2223DC7C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3F0694E-83E5-46F1-AB1F-A10450E14457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D3F0207F-7A9F-425A-9E7E-B5CCE386CF75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697471C-A983-4898-979F-A7DB11439B2C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D87CA72-86C8-4A73-87ED-3C452D5F174A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6020609C-2EF0-4787-8079-38E4C4BC8DBB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7EDC38B7-8FE9-4888-8A2C-7BC13D11F7AC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336C9A1-820B-4B70-B5D9-562561234ED4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0C2847B-B92E-4DA6-9C8B-C5B43378A1FE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9995260-5FAF-45CE-8870-9A9DCD5AAEDB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A4B77AA-A1B2-4A1A-99BA-B8447416FE1C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470D176E-0212-489B-83EB-B1F364285F27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324668B-2E89-4263-8F95-CFD88FEDE89D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7594BCE-FC58-44A1-8B46-36ECC58BC827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19860C76-AA77-4837-A43D-296EF5B5155D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53869FD0-1565-473E-95E5-6CCA6DB72560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47B5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C4E7606D-FAAF-4871-8125-07489F7DD40E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96236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096FAACE-D948-4870-A0A4-5E44BDC829DD}"/>
              </a:ext>
            </a:extLst>
          </p:cNvPr>
          <p:cNvSpPr/>
          <p:nvPr/>
        </p:nvSpPr>
        <p:spPr>
          <a:xfrm>
            <a:off x="-6044" y="3282"/>
            <a:ext cx="9148361" cy="4049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7818"/>
              <a:gd name="f7" fmla="val 5399813"/>
              <a:gd name="f8" fmla="val 3387138"/>
              <a:gd name="f9" fmla="val 12092462"/>
              <a:gd name="f10" fmla="val 3466867"/>
              <a:gd name="f11" fmla="val 10418868"/>
              <a:gd name="f12" fmla="val 4673440"/>
              <a:gd name="f13" fmla="val 8375960"/>
              <a:gd name="f14" fmla="val 5380077"/>
              <a:gd name="f15" fmla="val 6194839"/>
              <a:gd name="f16" fmla="val 5399407"/>
              <a:gd name="f17" fmla="val 4069646"/>
              <a:gd name="f18" fmla="val 5418244"/>
              <a:gd name="f19" fmla="val 2064079"/>
              <a:gd name="f20" fmla="val 4782345"/>
              <a:gd name="f21" fmla="val 394958"/>
              <a:gd name="f22" fmla="val 3661220"/>
              <a:gd name="f23" fmla="val 3381678"/>
              <a:gd name="f24" fmla="+- 0 0 -90"/>
              <a:gd name="f25" fmla="*/ f3 1 12197818"/>
              <a:gd name="f26" fmla="*/ f4 1 539981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2197818"/>
              <a:gd name="f35" fmla="*/ f31 1 5399813"/>
              <a:gd name="f36" fmla="*/ 0 f32 1"/>
              <a:gd name="f37" fmla="*/ 0 f31 1"/>
              <a:gd name="f38" fmla="*/ 12197818 f32 1"/>
              <a:gd name="f39" fmla="*/ 3387138 f31 1"/>
              <a:gd name="f40" fmla="*/ 12092462 f32 1"/>
              <a:gd name="f41" fmla="*/ 3466867 f31 1"/>
              <a:gd name="f42" fmla="*/ 6194839 f32 1"/>
              <a:gd name="f43" fmla="*/ 5399407 f31 1"/>
              <a:gd name="f44" fmla="*/ 394958 f32 1"/>
              <a:gd name="f45" fmla="*/ 3661220 f31 1"/>
              <a:gd name="f46" fmla="*/ 3381678 f31 1"/>
              <a:gd name="f47" fmla="+- f33 0 f1"/>
              <a:gd name="f48" fmla="*/ f36 1 12197818"/>
              <a:gd name="f49" fmla="*/ f37 1 5399813"/>
              <a:gd name="f50" fmla="*/ f38 1 12197818"/>
              <a:gd name="f51" fmla="*/ f39 1 5399813"/>
              <a:gd name="f52" fmla="*/ f40 1 12197818"/>
              <a:gd name="f53" fmla="*/ f41 1 5399813"/>
              <a:gd name="f54" fmla="*/ f42 1 12197818"/>
              <a:gd name="f55" fmla="*/ f43 1 5399813"/>
              <a:gd name="f56" fmla="*/ f44 1 12197818"/>
              <a:gd name="f57" fmla="*/ f45 1 5399813"/>
              <a:gd name="f58" fmla="*/ f46 1 5399813"/>
              <a:gd name="f59" fmla="*/ f27 1 f34"/>
              <a:gd name="f60" fmla="*/ f28 1 f34"/>
              <a:gd name="f61" fmla="*/ f27 1 f35"/>
              <a:gd name="f62" fmla="*/ f29 1 f35"/>
              <a:gd name="f63" fmla="*/ f48 1 f34"/>
              <a:gd name="f64" fmla="*/ f49 1 f35"/>
              <a:gd name="f65" fmla="*/ f50 1 f34"/>
              <a:gd name="f66" fmla="*/ f51 1 f35"/>
              <a:gd name="f67" fmla="*/ f52 1 f34"/>
              <a:gd name="f68" fmla="*/ f53 1 f35"/>
              <a:gd name="f69" fmla="*/ f54 1 f34"/>
              <a:gd name="f70" fmla="*/ f55 1 f35"/>
              <a:gd name="f71" fmla="*/ f56 1 f34"/>
              <a:gd name="f72" fmla="*/ f57 1 f35"/>
              <a:gd name="f73" fmla="*/ f58 1 f35"/>
              <a:gd name="f74" fmla="*/ f59 f25 1"/>
              <a:gd name="f75" fmla="*/ f60 f25 1"/>
              <a:gd name="f76" fmla="*/ f62 f26 1"/>
              <a:gd name="f77" fmla="*/ f61 f26 1"/>
              <a:gd name="f78" fmla="*/ f63 f25 1"/>
              <a:gd name="f79" fmla="*/ f64 f26 1"/>
              <a:gd name="f80" fmla="*/ f65 f25 1"/>
              <a:gd name="f81" fmla="*/ f66 f26 1"/>
              <a:gd name="f82" fmla="*/ f67 f25 1"/>
              <a:gd name="f83" fmla="*/ f68 f26 1"/>
              <a:gd name="f84" fmla="*/ f69 f25 1"/>
              <a:gd name="f85" fmla="*/ f70 f26 1"/>
              <a:gd name="f86" fmla="*/ f71 f25 1"/>
              <a:gd name="f87" fmla="*/ f72 f26 1"/>
              <a:gd name="f88" fmla="*/ f7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8" y="f79"/>
              </a:cxn>
              <a:cxn ang="f47">
                <a:pos x="f80" y="f79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78" y="f88"/>
              </a:cxn>
            </a:cxnLst>
            <a:rect l="f74" t="f77" r="f75" b="f76"/>
            <a:pathLst>
              <a:path w="12197818" h="5399813">
                <a:moveTo>
                  <a:pt x="f5" y="f5"/>
                </a:moveTo>
                <a:lnTo>
                  <a:pt x="f6" y="f5"/>
                </a:lnTo>
                <a:lnTo>
                  <a:pt x="f6" y="f8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5" y="f23"/>
                </a:lnTo>
                <a:close/>
              </a:path>
            </a:pathLst>
          </a:custGeom>
          <a:solidFill>
            <a:srgbClr val="47B5DA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73C17C8-61F4-49AD-A353-5F90CE2478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3345222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1499552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315573A0-A7FA-43D1-A598-93F0DEBE0F0D}"/>
              </a:ext>
            </a:extLst>
          </p:cNvPr>
          <p:cNvSpPr/>
          <p:nvPr/>
        </p:nvSpPr>
        <p:spPr>
          <a:xfrm>
            <a:off x="51197" y="91677"/>
            <a:ext cx="9007077" cy="9370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53461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83B635D-DD03-43E7-AFEF-E6473188B4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441368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4484387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;p6">
            <a:extLst>
              <a:ext uri="{FF2B5EF4-FFF2-40B4-BE49-F238E27FC236}">
                <a16:creationId xmlns:a16="http://schemas.microsoft.com/office/drawing/2014/main" id="{C00C71C2-0337-4304-ADE6-60C66AC39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7865" y="431212"/>
            <a:ext cx="7795799" cy="7307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oogle Shape;140;p6">
            <a:extLst>
              <a:ext uri="{FF2B5EF4-FFF2-40B4-BE49-F238E27FC236}">
                <a16:creationId xmlns:a16="http://schemas.microsoft.com/office/drawing/2014/main" id="{2F891364-4B23-45A0-BFCF-62A53A85C0A4}"/>
              </a:ext>
            </a:extLst>
          </p:cNvPr>
          <p:cNvGrpSpPr/>
          <p:nvPr/>
        </p:nvGrpSpPr>
        <p:grpSpPr>
          <a:xfrm>
            <a:off x="7336404" y="105823"/>
            <a:ext cx="1685020" cy="2405475"/>
            <a:chOff x="7336404" y="105823"/>
            <a:chExt cx="1685020" cy="2405475"/>
          </a:xfrm>
        </p:grpSpPr>
        <p:sp>
          <p:nvSpPr>
            <p:cNvPr id="4" name="Google Shape;141;p6">
              <a:extLst>
                <a:ext uri="{FF2B5EF4-FFF2-40B4-BE49-F238E27FC236}">
                  <a16:creationId xmlns:a16="http://schemas.microsoft.com/office/drawing/2014/main" id="{25D62693-24C7-4208-AFE5-FFBB67CC3027}"/>
                </a:ext>
              </a:extLst>
            </p:cNvPr>
            <p:cNvSpPr/>
            <p:nvPr/>
          </p:nvSpPr>
          <p:spPr>
            <a:xfrm>
              <a:off x="7336404" y="161702"/>
              <a:ext cx="264709" cy="13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1964"/>
                <a:gd name="f5" fmla="val 1883"/>
                <a:gd name="f6" fmla="val 1816"/>
                <a:gd name="f7" fmla="val 1745"/>
                <a:gd name="f8" fmla="val 27"/>
                <a:gd name="f9" fmla="val 1680"/>
                <a:gd name="f10" fmla="val 88"/>
                <a:gd name="f11" fmla="val 1560"/>
                <a:gd name="f12" fmla="val 184"/>
                <a:gd name="f13" fmla="val 1488"/>
                <a:gd name="f14" fmla="val 329"/>
                <a:gd name="f15" fmla="val 1440"/>
                <a:gd name="f16" fmla="val 485"/>
                <a:gd name="f17" fmla="val 1043"/>
                <a:gd name="f18" fmla="val 449"/>
                <a:gd name="f19" fmla="val 658"/>
                <a:gd name="f20" fmla="val 425"/>
                <a:gd name="f21" fmla="val 262"/>
                <a:gd name="f22" fmla="val 413"/>
                <a:gd name="f23" fmla="val 258"/>
                <a:gd name="f24" fmla="val 255"/>
                <a:gd name="f25" fmla="val 251"/>
                <a:gd name="f26" fmla="val 55"/>
                <a:gd name="f27" fmla="val 1"/>
                <a:gd name="f28" fmla="val 750"/>
                <a:gd name="f29" fmla="val 213"/>
                <a:gd name="f30" fmla="val 786"/>
                <a:gd name="f31" fmla="val 598"/>
                <a:gd name="f32" fmla="val 846"/>
                <a:gd name="f33" fmla="val 971"/>
                <a:gd name="f34" fmla="val 882"/>
                <a:gd name="f35" fmla="val 1355"/>
                <a:gd name="f36" fmla="val 930"/>
                <a:gd name="f37" fmla="val 978"/>
                <a:gd name="f38" fmla="val 1343"/>
                <a:gd name="f39" fmla="val 1026"/>
                <a:gd name="f40" fmla="val 1074"/>
                <a:gd name="f41" fmla="val 1326"/>
                <a:gd name="f42" fmla="val 1367"/>
                <a:gd name="f43" fmla="val 1687"/>
                <a:gd name="f44" fmla="val 1584"/>
                <a:gd name="f45" fmla="val 1831"/>
                <a:gd name="f46" fmla="val 1843"/>
                <a:gd name="f47" fmla="val 1623"/>
                <a:gd name="f48" fmla="val 1926"/>
                <a:gd name="f49" fmla="val 1697"/>
                <a:gd name="f50" fmla="val 1768"/>
                <a:gd name="f51" fmla="val 1872"/>
                <a:gd name="f52" fmla="val 1968"/>
                <a:gd name="f53" fmla="val 1932"/>
                <a:gd name="f54" fmla="val 1747"/>
                <a:gd name="f55" fmla="val 1735"/>
                <a:gd name="f56" fmla="val 1920"/>
                <a:gd name="f57" fmla="val 2005"/>
                <a:gd name="f58" fmla="val 1567"/>
                <a:gd name="f59" fmla="val 1944"/>
                <a:gd name="f60" fmla="val 1375"/>
                <a:gd name="f61" fmla="val 1957"/>
                <a:gd name="f62" fmla="val 1170"/>
                <a:gd name="f63" fmla="val 1110"/>
                <a:gd name="f64" fmla="val 1969"/>
                <a:gd name="f65" fmla="val 1062"/>
                <a:gd name="f66" fmla="val 1981"/>
                <a:gd name="f67" fmla="val 1002"/>
                <a:gd name="f68" fmla="val 2449"/>
                <a:gd name="f69" fmla="val 1050"/>
                <a:gd name="f70" fmla="val 2918"/>
                <a:gd name="f71" fmla="val 1098"/>
                <a:gd name="f72" fmla="val 3387"/>
                <a:gd name="f73" fmla="val 1182"/>
                <a:gd name="f74" fmla="val 3406"/>
                <a:gd name="f75" fmla="val 1185"/>
                <a:gd name="f76" fmla="val 3424"/>
                <a:gd name="f77" fmla="val 1186"/>
                <a:gd name="f78" fmla="val 3442"/>
                <a:gd name="f79" fmla="val 3802"/>
                <a:gd name="f80" fmla="val 3860"/>
                <a:gd name="f81" fmla="val 629"/>
                <a:gd name="f82" fmla="val 3459"/>
                <a:gd name="f83" fmla="val 617"/>
                <a:gd name="f84" fmla="val 3014"/>
                <a:gd name="f85" fmla="val 605"/>
                <a:gd name="f86" fmla="val 2570"/>
                <a:gd name="f87" fmla="val 569"/>
                <a:gd name="f88" fmla="val 2125"/>
                <a:gd name="f89" fmla="val 533"/>
                <a:gd name="f90" fmla="val 2137"/>
                <a:gd name="f91" fmla="val 2149"/>
                <a:gd name="f92" fmla="val 2161"/>
                <a:gd name="f93" fmla="val 365"/>
                <a:gd name="f94" fmla="val 2195"/>
                <a:gd name="f95" fmla="val 167"/>
                <a:gd name="f96" fmla="val 2051"/>
                <a:gd name="f97" fmla="*/ f0 1 3861"/>
                <a:gd name="f98" fmla="*/ f1 1 1964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3861"/>
                <a:gd name="f105" fmla="*/ f102 1 1964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3861" h="19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38" y="f40"/>
                  </a:cubicBezTo>
                  <a:cubicBezTo>
                    <a:pt x="f38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"/>
                    <a:pt x="f53" y="f54"/>
                  </a:cubicBezTo>
                  <a:cubicBezTo>
                    <a:pt x="f53" y="f54"/>
                    <a:pt x="f53" y="f55"/>
                    <a:pt x="f56" y="f5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16"/>
                    <a:pt x="f91" y="f20"/>
                    <a:pt x="f92" y="f93"/>
                  </a:cubicBezTo>
                  <a:cubicBezTo>
                    <a:pt x="f94" y="f95"/>
                    <a:pt x="f9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42;p6">
              <a:extLst>
                <a:ext uri="{FF2B5EF4-FFF2-40B4-BE49-F238E27FC236}">
                  <a16:creationId xmlns:a16="http://schemas.microsoft.com/office/drawing/2014/main" id="{49946E55-9773-4922-9149-474B73642FAB}"/>
                </a:ext>
              </a:extLst>
            </p:cNvPr>
            <p:cNvSpPr/>
            <p:nvPr/>
          </p:nvSpPr>
          <p:spPr>
            <a:xfrm>
              <a:off x="8022991" y="105823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61"/>
                <a:gd name="f6" fmla="val 1570"/>
                <a:gd name="f7" fmla="val 1478"/>
                <a:gd name="f8" fmla="val 41"/>
                <a:gd name="f9" fmla="val 1419"/>
                <a:gd name="f10" fmla="val 134"/>
                <a:gd name="f11" fmla="val 1251"/>
                <a:gd name="f12" fmla="val 374"/>
                <a:gd name="f13" fmla="val 1155"/>
                <a:gd name="f14" fmla="val 651"/>
                <a:gd name="f15" fmla="val 1095"/>
                <a:gd name="f16" fmla="val 951"/>
                <a:gd name="f17" fmla="val 818"/>
                <a:gd name="f18" fmla="val 542"/>
                <a:gd name="f19" fmla="val 963"/>
                <a:gd name="f20" fmla="val 265"/>
                <a:gd name="f21" fmla="val 975"/>
                <a:gd name="f22" fmla="val 1"/>
                <a:gd name="f23" fmla="val 987"/>
                <a:gd name="f24" fmla="val 1360"/>
                <a:gd name="f25" fmla="val 1372"/>
                <a:gd name="f26" fmla="val 530"/>
                <a:gd name="f27" fmla="val 1384"/>
                <a:gd name="f28" fmla="val 794"/>
                <a:gd name="f29" fmla="val 1396"/>
                <a:gd name="f30" fmla="val 1071"/>
                <a:gd name="f31" fmla="val 1059"/>
                <a:gd name="f32" fmla="val 1745"/>
                <a:gd name="f33" fmla="val 1107"/>
                <a:gd name="f34" fmla="val 2093"/>
                <a:gd name="f35" fmla="val 1191"/>
                <a:gd name="f36" fmla="val 2406"/>
                <a:gd name="f37" fmla="val 1224"/>
                <a:gd name="f38" fmla="val 2545"/>
                <a:gd name="f39" fmla="val 1328"/>
                <a:gd name="f40" fmla="val 2605"/>
                <a:gd name="f41" fmla="val 1437"/>
                <a:gd name="f42" fmla="val 1601"/>
                <a:gd name="f43" fmla="val 1775"/>
                <a:gd name="f44" fmla="val 2467"/>
                <a:gd name="f45" fmla="val 1732"/>
                <a:gd name="f46" fmla="val 2250"/>
                <a:gd name="f47" fmla="val 1672"/>
                <a:gd name="f48" fmla="val 1949"/>
                <a:gd name="f49" fmla="val 1685"/>
                <a:gd name="f50" fmla="val 1696"/>
                <a:gd name="f51" fmla="val 1408"/>
                <a:gd name="f52" fmla="val 2092"/>
                <a:gd name="f53" fmla="val 1420"/>
                <a:gd name="f54" fmla="val 2489"/>
                <a:gd name="f55" fmla="val 2886"/>
                <a:gd name="f56" fmla="val 1432"/>
                <a:gd name="f57" fmla="val 2889"/>
                <a:gd name="f58" fmla="val 2893"/>
                <a:gd name="f59" fmla="val 2897"/>
                <a:gd name="f60" fmla="val 3215"/>
                <a:gd name="f61" fmla="val 915"/>
                <a:gd name="f62" fmla="val 2907"/>
                <a:gd name="f63" fmla="val 2900"/>
                <a:gd name="f64" fmla="val 2513"/>
                <a:gd name="f65" fmla="val 927"/>
                <a:gd name="f66" fmla="val 2153"/>
                <a:gd name="f67" fmla="val 1780"/>
                <a:gd name="f68" fmla="val 939"/>
                <a:gd name="f69" fmla="val 1828"/>
                <a:gd name="f70" fmla="val 747"/>
                <a:gd name="f71" fmla="val 1876"/>
                <a:gd name="f72" fmla="val 555"/>
                <a:gd name="f73" fmla="val 1936"/>
                <a:gd name="f74" fmla="val 350"/>
                <a:gd name="f75" fmla="val 1991"/>
                <a:gd name="f76" fmla="val 140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lnTo>
                    <a:pt x="f50" y="f51"/>
                  </a:lnTo>
                  <a:cubicBezTo>
                    <a:pt x="f52" y="f53"/>
                    <a:pt x="f54" y="f53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60" y="f56"/>
                    <a:pt x="f3" y="f61"/>
                    <a:pt x="f62" y="f61"/>
                  </a:cubicBezTo>
                  <a:cubicBezTo>
                    <a:pt x="f63" y="f61"/>
                    <a:pt x="f58" y="f61"/>
                    <a:pt x="f55" y="f61"/>
                  </a:cubicBezTo>
                  <a:cubicBezTo>
                    <a:pt x="f64" y="f65"/>
                    <a:pt x="f66" y="f65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43;p6">
              <a:extLst>
                <a:ext uri="{FF2B5EF4-FFF2-40B4-BE49-F238E27FC236}">
                  <a16:creationId xmlns:a16="http://schemas.microsoft.com/office/drawing/2014/main" id="{BE08239C-2F5A-4577-A9D1-832AC9567D84}"/>
                </a:ext>
              </a:extLst>
            </p:cNvPr>
            <p:cNvSpPr/>
            <p:nvPr/>
          </p:nvSpPr>
          <p:spPr>
            <a:xfrm>
              <a:off x="8442508" y="127147"/>
              <a:ext cx="206709" cy="175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8"/>
                <a:gd name="f5" fmla="val 1413"/>
                <a:gd name="f6" fmla="val 1278"/>
                <a:gd name="f7" fmla="val 1142"/>
                <a:gd name="f8" fmla="val 93"/>
                <a:gd name="f9" fmla="val 1118"/>
                <a:gd name="f10" fmla="val 280"/>
                <a:gd name="f11" fmla="val 1094"/>
                <a:gd name="f12" fmla="val 496"/>
                <a:gd name="f13" fmla="val 712"/>
                <a:gd name="f14" fmla="val 929"/>
                <a:gd name="f15" fmla="val 806"/>
                <a:gd name="f16" fmla="val 529"/>
                <a:gd name="f17" fmla="val 941"/>
                <a:gd name="f18" fmla="val 253"/>
                <a:gd name="f19" fmla="val 953"/>
                <a:gd name="f20" fmla="val 965"/>
                <a:gd name="f21" fmla="val 1338"/>
                <a:gd name="f22" fmla="val 1350"/>
                <a:gd name="f23" fmla="val 541"/>
                <a:gd name="f24" fmla="val 1374"/>
                <a:gd name="f25" fmla="val 818"/>
                <a:gd name="f26" fmla="val 1106"/>
                <a:gd name="f27" fmla="val 1386"/>
                <a:gd name="f28" fmla="val 1698"/>
                <a:gd name="f29" fmla="val 1154"/>
                <a:gd name="f30" fmla="val 2011"/>
                <a:gd name="f31" fmla="val 1166"/>
                <a:gd name="f32" fmla="val 2323"/>
                <a:gd name="f33" fmla="val 1179"/>
                <a:gd name="f34" fmla="val 2480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2023"/>
                <a:gd name="f41" fmla="val 1707"/>
                <a:gd name="f42" fmla="val 1710"/>
                <a:gd name="f43" fmla="val 1731"/>
                <a:gd name="f44" fmla="val 1398"/>
                <a:gd name="f45" fmla="val 2044"/>
                <a:gd name="f46" fmla="val 1410"/>
                <a:gd name="f47" fmla="val 2369"/>
                <a:gd name="f48" fmla="val 2693"/>
                <a:gd name="f49" fmla="val 2697"/>
                <a:gd name="f50" fmla="val 2700"/>
                <a:gd name="f51" fmla="val 2704"/>
                <a:gd name="f52" fmla="val 3014"/>
                <a:gd name="f53" fmla="val 893"/>
                <a:gd name="f54" fmla="val 1743"/>
                <a:gd name="f55" fmla="val 905"/>
                <a:gd name="f56" fmla="val 700"/>
                <a:gd name="f57" fmla="val 484"/>
                <a:gd name="f58" fmla="val 1548"/>
                <a:gd name="f59" fmla="*/ f0 1 3015"/>
                <a:gd name="f60" fmla="*/ f1 1 255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015"/>
                <a:gd name="f67" fmla="*/ f64 1 255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015" h="25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50" y="f46"/>
                    <a:pt x="f51" y="f46"/>
                  </a:cubicBezTo>
                  <a:cubicBezTo>
                    <a:pt x="f52" y="f46"/>
                    <a:pt x="f52" y="f53"/>
                    <a:pt x="f51" y="f53"/>
                  </a:cubicBezTo>
                  <a:cubicBezTo>
                    <a:pt x="f50" y="f53"/>
                    <a:pt x="f49" y="f53"/>
                    <a:pt x="f48" y="f53"/>
                  </a:cubicBezTo>
                  <a:lnTo>
                    <a:pt x="f54" y="f55"/>
                  </a:lnTo>
                  <a:cubicBezTo>
                    <a:pt x="f54" y="f56"/>
                    <a:pt x="f43" y="f57"/>
                    <a:pt x="f41" y="f10"/>
                  </a:cubicBezTo>
                  <a:cubicBezTo>
                    <a:pt x="f39" y="f8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44;p6">
              <a:extLst>
                <a:ext uri="{FF2B5EF4-FFF2-40B4-BE49-F238E27FC236}">
                  <a16:creationId xmlns:a16="http://schemas.microsoft.com/office/drawing/2014/main" id="{F5941928-57DD-4F6F-9F13-80BBF9DF5DE7}"/>
                </a:ext>
              </a:extLst>
            </p:cNvPr>
            <p:cNvSpPr/>
            <p:nvPr/>
          </p:nvSpPr>
          <p:spPr>
            <a:xfrm>
              <a:off x="8800661" y="128107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2"/>
                <a:gd name="f6" fmla="val 1"/>
                <a:gd name="f7" fmla="val 1668"/>
                <a:gd name="f8" fmla="val 1558"/>
                <a:gd name="f9" fmla="val 63"/>
                <a:gd name="f10" fmla="val 1520"/>
                <a:gd name="f11" fmla="val 206"/>
                <a:gd name="f12" fmla="val 1436"/>
                <a:gd name="f13" fmla="val 482"/>
                <a:gd name="f14" fmla="val 1376"/>
                <a:gd name="f15" fmla="val 759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250"/>
                <a:gd name="f28" fmla="val 50"/>
                <a:gd name="f29" fmla="val 1253"/>
                <a:gd name="f30" fmla="val 222"/>
                <a:gd name="f31" fmla="val 1288"/>
                <a:gd name="f32" fmla="val 559"/>
                <a:gd name="f33" fmla="val 1348"/>
                <a:gd name="f34" fmla="val 895"/>
                <a:gd name="f35" fmla="val 1396"/>
                <a:gd name="f36" fmla="val 1232"/>
                <a:gd name="f37" fmla="val 1456"/>
                <a:gd name="f38" fmla="val 1148"/>
                <a:gd name="f39" fmla="val 1816"/>
                <a:gd name="f40" fmla="val 1075"/>
                <a:gd name="f41" fmla="val 2189"/>
                <a:gd name="f42" fmla="val 1003"/>
                <a:gd name="f43" fmla="val 2550"/>
                <a:gd name="f44" fmla="val 2725"/>
                <a:gd name="f45" fmla="val 1109"/>
                <a:gd name="f46" fmla="val 2843"/>
                <a:gd name="f47" fmla="val 1244"/>
                <a:gd name="f48" fmla="val 1331"/>
                <a:gd name="f49" fmla="val 1415"/>
                <a:gd name="f50" fmla="val 2795"/>
                <a:gd name="f51" fmla="val 1448"/>
                <a:gd name="f52" fmla="val 2682"/>
                <a:gd name="f53" fmla="val 1556"/>
                <a:gd name="f54" fmla="val 2297"/>
                <a:gd name="f55" fmla="val 1677"/>
                <a:gd name="f56" fmla="val 1925"/>
                <a:gd name="f57" fmla="val 1785"/>
                <a:gd name="f58" fmla="val 1540"/>
                <a:gd name="f59" fmla="val 2121"/>
                <a:gd name="f60" fmla="val 1588"/>
                <a:gd name="f61" fmla="val 2470"/>
                <a:gd name="f62" fmla="val 1648"/>
                <a:gd name="f63" fmla="val 2806"/>
                <a:gd name="f64" fmla="val 1708"/>
                <a:gd name="f65" fmla="val 2826"/>
                <a:gd name="f66" fmla="val 1712"/>
                <a:gd name="f67" fmla="val 2845"/>
                <a:gd name="f68" fmla="val 1713"/>
                <a:gd name="f69" fmla="val 2863"/>
                <a:gd name="f70" fmla="val 3174"/>
                <a:gd name="f71" fmla="val 3219"/>
                <a:gd name="f72" fmla="val 1249"/>
                <a:gd name="f73" fmla="val 2879"/>
                <a:gd name="f74" fmla="val 1215"/>
                <a:gd name="f75" fmla="val 2554"/>
                <a:gd name="f76" fmla="val 1179"/>
                <a:gd name="f77" fmla="val 2229"/>
                <a:gd name="f78" fmla="val 1143"/>
                <a:gd name="f79" fmla="val 1905"/>
                <a:gd name="f80" fmla="val 1095"/>
                <a:gd name="f81" fmla="val 1965"/>
                <a:gd name="f82" fmla="val 855"/>
                <a:gd name="f83" fmla="val 2025"/>
                <a:gd name="f84" fmla="val 614"/>
                <a:gd name="f85" fmla="val 2085"/>
                <a:gd name="f86" fmla="val 362"/>
                <a:gd name="f87" fmla="val 2136"/>
                <a:gd name="f88" fmla="val 144"/>
                <a:gd name="f89" fmla="val 1955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5;p6">
              <a:extLst>
                <a:ext uri="{FF2B5EF4-FFF2-40B4-BE49-F238E27FC236}">
                  <a16:creationId xmlns:a16="http://schemas.microsoft.com/office/drawing/2014/main" id="{EC289A0E-7074-4215-AAFB-504C44AE7D5A}"/>
                </a:ext>
              </a:extLst>
            </p:cNvPr>
            <p:cNvSpPr/>
            <p:nvPr/>
          </p:nvSpPr>
          <p:spPr>
            <a:xfrm>
              <a:off x="8564471" y="369847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6"/>
                <a:gd name="f9" fmla="val 1143"/>
                <a:gd name="f10" fmla="val 226"/>
                <a:gd name="f11" fmla="val 1119"/>
                <a:gd name="f12" fmla="val 454"/>
                <a:gd name="f13" fmla="val 1106"/>
                <a:gd name="f14" fmla="val 683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935"/>
                <a:gd name="f21" fmla="val 1"/>
                <a:gd name="f22" fmla="val 1272"/>
                <a:gd name="f23" fmla="val 1284"/>
                <a:gd name="f24" fmla="val 830"/>
                <a:gd name="f25" fmla="val 1296"/>
                <a:gd name="f26" fmla="val 1131"/>
                <a:gd name="f27" fmla="val 1620"/>
                <a:gd name="f28" fmla="val 1957"/>
                <a:gd name="f29" fmla="val 1179"/>
                <a:gd name="f30" fmla="val 2269"/>
                <a:gd name="f31" fmla="val 1185"/>
                <a:gd name="f32" fmla="val 2402"/>
                <a:gd name="f33" fmla="val 1287"/>
                <a:gd name="f34" fmla="val 1488"/>
                <a:gd name="f35" fmla="val 1587"/>
                <a:gd name="f36" fmla="val 1599"/>
                <a:gd name="f37" fmla="val 1623"/>
                <a:gd name="f38" fmla="val 1632"/>
                <a:gd name="f39" fmla="val 1647"/>
                <a:gd name="f40" fmla="val 1308"/>
                <a:gd name="f41" fmla="val 2140"/>
                <a:gd name="f42" fmla="val 1320"/>
                <a:gd name="f43" fmla="val 2633"/>
                <a:gd name="f44" fmla="val 1332"/>
                <a:gd name="f45" fmla="val 3126"/>
                <a:gd name="f46" fmla="val 1344"/>
                <a:gd name="f47" fmla="val 863"/>
                <a:gd name="f48" fmla="val 875"/>
                <a:gd name="f49" fmla="val 2152"/>
                <a:gd name="f50" fmla="val 887"/>
                <a:gd name="f51" fmla="val 1659"/>
                <a:gd name="f52" fmla="val 899"/>
                <a:gd name="f53" fmla="val 671"/>
                <a:gd name="f54" fmla="val 442"/>
                <a:gd name="f55" fmla="val 1605"/>
                <a:gd name="f56" fmla="val 1497"/>
                <a:gd name="f57" fmla="*/ f0 1 3427"/>
                <a:gd name="f58" fmla="*/ f1 1 2468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427"/>
                <a:gd name="f65" fmla="*/ f62 1 246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0"/>
                    <a:pt x="f21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4"/>
                    <a:pt x="f5" y="f4"/>
                  </a:cubicBezTo>
                  <a:cubicBezTo>
                    <a:pt x="f34" y="f4"/>
                    <a:pt x="f35" y="f32"/>
                    <a:pt x="f35" y="f30"/>
                  </a:cubicBezTo>
                  <a:cubicBezTo>
                    <a:pt x="f36" y="f28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3" y="f46"/>
                    <a:pt x="f3" y="f47"/>
                    <a:pt x="f45" y="f47"/>
                  </a:cubicBezTo>
                  <a:cubicBezTo>
                    <a:pt x="f43" y="f48"/>
                    <a:pt x="f49" y="f50"/>
                    <a:pt x="f51" y="f52"/>
                  </a:cubicBezTo>
                  <a:cubicBezTo>
                    <a:pt x="f51" y="f53"/>
                    <a:pt x="f39" y="f54"/>
                    <a:pt x="f37" y="f10"/>
                  </a:cubicBezTo>
                  <a:cubicBezTo>
                    <a:pt x="f55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6;p6">
              <a:extLst>
                <a:ext uri="{FF2B5EF4-FFF2-40B4-BE49-F238E27FC236}">
                  <a16:creationId xmlns:a16="http://schemas.microsoft.com/office/drawing/2014/main" id="{559AEE73-4DAB-4164-9EBB-50F315A96498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7;p6">
              <a:extLst>
                <a:ext uri="{FF2B5EF4-FFF2-40B4-BE49-F238E27FC236}">
                  <a16:creationId xmlns:a16="http://schemas.microsoft.com/office/drawing/2014/main" id="{FA4D2D40-7BDA-41D0-AD24-BA4B0B48B888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8;p6">
              <a:extLst>
                <a:ext uri="{FF2B5EF4-FFF2-40B4-BE49-F238E27FC236}">
                  <a16:creationId xmlns:a16="http://schemas.microsoft.com/office/drawing/2014/main" id="{5CF56432-2E6C-49E7-BB6C-FFD12C9C6373}"/>
                </a:ext>
              </a:extLst>
            </p:cNvPr>
            <p:cNvSpPr/>
            <p:nvPr/>
          </p:nvSpPr>
          <p:spPr>
            <a:xfrm>
              <a:off x="8186166" y="811786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9;p6">
              <a:extLst>
                <a:ext uri="{FF2B5EF4-FFF2-40B4-BE49-F238E27FC236}">
                  <a16:creationId xmlns:a16="http://schemas.microsoft.com/office/drawing/2014/main" id="{F8391920-3AC1-400D-B1CB-0D97013A5FA7}"/>
                </a:ext>
              </a:extLst>
            </p:cNvPr>
            <p:cNvSpPr/>
            <p:nvPr/>
          </p:nvSpPr>
          <p:spPr>
            <a:xfrm>
              <a:off x="8564471" y="834069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50;p6">
              <a:extLst>
                <a:ext uri="{FF2B5EF4-FFF2-40B4-BE49-F238E27FC236}">
                  <a16:creationId xmlns:a16="http://schemas.microsoft.com/office/drawing/2014/main" id="{2C57239C-D0B4-46FE-8BA5-B232F292CEF2}"/>
                </a:ext>
              </a:extLst>
            </p:cNvPr>
            <p:cNvSpPr/>
            <p:nvPr/>
          </p:nvSpPr>
          <p:spPr>
            <a:xfrm>
              <a:off x="8716874" y="2375958"/>
              <a:ext cx="264846" cy="135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3"/>
                <a:gd name="f4" fmla="val 1974"/>
                <a:gd name="f5" fmla="val 1881"/>
                <a:gd name="f6" fmla="val 1815"/>
                <a:gd name="f7" fmla="val 1746"/>
                <a:gd name="f8" fmla="val 26"/>
                <a:gd name="f9" fmla="val 1683"/>
                <a:gd name="f10" fmla="val 86"/>
                <a:gd name="f11" fmla="val 1563"/>
                <a:gd name="f12" fmla="val 194"/>
                <a:gd name="f13" fmla="val 1491"/>
                <a:gd name="f14" fmla="val 339"/>
                <a:gd name="f15" fmla="val 1443"/>
                <a:gd name="f16" fmla="val 483"/>
                <a:gd name="f17" fmla="val 1046"/>
                <a:gd name="f18" fmla="val 459"/>
                <a:gd name="f19" fmla="val 661"/>
                <a:gd name="f20" fmla="val 423"/>
                <a:gd name="f21" fmla="val 265"/>
                <a:gd name="f22" fmla="val 411"/>
                <a:gd name="f23" fmla="val 60"/>
                <a:gd name="f24" fmla="val 747"/>
                <a:gd name="f25" fmla="val 216"/>
                <a:gd name="f26" fmla="val 783"/>
                <a:gd name="f27" fmla="val 601"/>
                <a:gd name="f28" fmla="val 843"/>
                <a:gd name="f29" fmla="val 974"/>
                <a:gd name="f30" fmla="val 892"/>
                <a:gd name="f31" fmla="val 1358"/>
                <a:gd name="f32" fmla="val 928"/>
                <a:gd name="f33" fmla="val 988"/>
                <a:gd name="f34" fmla="val 1346"/>
                <a:gd name="f35" fmla="val 1036"/>
                <a:gd name="f36" fmla="val 1084"/>
                <a:gd name="f37" fmla="val 1336"/>
                <a:gd name="f38" fmla="val 1370"/>
                <a:gd name="f39" fmla="val 1685"/>
                <a:gd name="f40" fmla="val 1587"/>
                <a:gd name="f41" fmla="val 1841"/>
                <a:gd name="f42" fmla="val 1853"/>
                <a:gd name="f43" fmla="val 1626"/>
                <a:gd name="f44" fmla="val 1936"/>
                <a:gd name="f45" fmla="val 1700"/>
                <a:gd name="f46" fmla="val 1973"/>
                <a:gd name="f47" fmla="val 1771"/>
                <a:gd name="f48" fmla="val 1875"/>
                <a:gd name="f49" fmla="val 1971"/>
                <a:gd name="f50" fmla="val 1893"/>
                <a:gd name="f51" fmla="val 1935"/>
                <a:gd name="f52" fmla="val 1757"/>
                <a:gd name="f53" fmla="val 1745"/>
                <a:gd name="f54" fmla="val 1923"/>
                <a:gd name="f55" fmla="val 1733"/>
                <a:gd name="f56" fmla="val 2008"/>
                <a:gd name="f57" fmla="val 1565"/>
                <a:gd name="f58" fmla="val 1947"/>
                <a:gd name="f59" fmla="val 1372"/>
                <a:gd name="f60" fmla="val 1960"/>
                <a:gd name="f61" fmla="val 1180"/>
                <a:gd name="f62" fmla="val 1120"/>
                <a:gd name="f63" fmla="val 1972"/>
                <a:gd name="f64" fmla="val 1060"/>
                <a:gd name="f65" fmla="val 1984"/>
                <a:gd name="f66" fmla="val 1000"/>
                <a:gd name="f67" fmla="val 2452"/>
                <a:gd name="f68" fmla="val 2921"/>
                <a:gd name="f69" fmla="val 1108"/>
                <a:gd name="f70" fmla="val 3390"/>
                <a:gd name="f71" fmla="val 3409"/>
                <a:gd name="f72" fmla="val 1183"/>
                <a:gd name="f73" fmla="val 3428"/>
                <a:gd name="f74" fmla="val 1184"/>
                <a:gd name="f75" fmla="val 3446"/>
                <a:gd name="f76" fmla="val 3806"/>
                <a:gd name="f77" fmla="val 638"/>
                <a:gd name="f78" fmla="val 3462"/>
                <a:gd name="f79" fmla="val 627"/>
                <a:gd name="f80" fmla="val 3017"/>
                <a:gd name="f81" fmla="val 603"/>
                <a:gd name="f82" fmla="val 2573"/>
                <a:gd name="f83" fmla="val 579"/>
                <a:gd name="f84" fmla="val 2128"/>
                <a:gd name="f85" fmla="val 543"/>
                <a:gd name="f86" fmla="val 2140"/>
                <a:gd name="f87" fmla="val 2152"/>
                <a:gd name="f88" fmla="val 2164"/>
                <a:gd name="f89" fmla="val 375"/>
                <a:gd name="f90" fmla="val 2199"/>
                <a:gd name="f91" fmla="val 175"/>
                <a:gd name="f92" fmla="val 2051"/>
                <a:gd name="f93" fmla="*/ f0 1 3863"/>
                <a:gd name="f94" fmla="*/ f1 1 197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3"/>
                <a:gd name="f101" fmla="*/ f98 1 197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3" h="19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3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51;p6">
              <a:extLst>
                <a:ext uri="{FF2B5EF4-FFF2-40B4-BE49-F238E27FC236}">
                  <a16:creationId xmlns:a16="http://schemas.microsoft.com/office/drawing/2014/main" id="{33C31B7A-706D-4DFD-9A63-B22040CB7CBA}"/>
                </a:ext>
              </a:extLst>
            </p:cNvPr>
            <p:cNvSpPr/>
            <p:nvPr/>
          </p:nvSpPr>
          <p:spPr>
            <a:xfrm>
              <a:off x="7965466" y="458663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52;p6">
              <a:extLst>
                <a:ext uri="{FF2B5EF4-FFF2-40B4-BE49-F238E27FC236}">
                  <a16:creationId xmlns:a16="http://schemas.microsoft.com/office/drawing/2014/main" id="{9955653F-9732-4CF4-A7BE-8F10D403D027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53;p6">
              <a:extLst>
                <a:ext uri="{FF2B5EF4-FFF2-40B4-BE49-F238E27FC236}">
                  <a16:creationId xmlns:a16="http://schemas.microsoft.com/office/drawing/2014/main" id="{2DAAEE43-39F2-4E3B-952B-7D4556AF21E6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54;p6">
              <a:extLst>
                <a:ext uri="{FF2B5EF4-FFF2-40B4-BE49-F238E27FC236}">
                  <a16:creationId xmlns:a16="http://schemas.microsoft.com/office/drawing/2014/main" id="{651829A9-341B-4001-B852-A932F3EB9294}"/>
                </a:ext>
              </a:extLst>
            </p:cNvPr>
            <p:cNvSpPr/>
            <p:nvPr/>
          </p:nvSpPr>
          <p:spPr>
            <a:xfrm>
              <a:off x="8186166" y="811786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55;p6">
              <a:extLst>
                <a:ext uri="{FF2B5EF4-FFF2-40B4-BE49-F238E27FC236}">
                  <a16:creationId xmlns:a16="http://schemas.microsoft.com/office/drawing/2014/main" id="{A893AA20-A5FF-4388-BA06-D80ECFAC000C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56;p6">
              <a:extLst>
                <a:ext uri="{FF2B5EF4-FFF2-40B4-BE49-F238E27FC236}">
                  <a16:creationId xmlns:a16="http://schemas.microsoft.com/office/drawing/2014/main" id="{4DC734CA-8BB4-41F0-B86A-673CD6151E67}"/>
                </a:ext>
              </a:extLst>
            </p:cNvPr>
            <p:cNvSpPr/>
            <p:nvPr/>
          </p:nvSpPr>
          <p:spPr>
            <a:xfrm>
              <a:off x="8262362" y="1124017"/>
              <a:ext cx="256416" cy="191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0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0"/>
                <a:gd name="f14" fmla="val 478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3"/>
                <a:gd name="f24" fmla="val 1007"/>
                <a:gd name="f25" fmla="val 1055"/>
                <a:gd name="f26" fmla="val 1079"/>
                <a:gd name="f27" fmla="val 1091"/>
                <a:gd name="f28" fmla="val 1596"/>
                <a:gd name="f29" fmla="val 1431"/>
                <a:gd name="f30" fmla="val 2089"/>
                <a:gd name="f31" fmla="val 1455"/>
                <a:gd name="f32" fmla="val 2582"/>
                <a:gd name="f33" fmla="val 1461"/>
                <a:gd name="f34" fmla="val 2720"/>
                <a:gd name="f35" fmla="val 1564"/>
                <a:gd name="f36" fmla="val 2789"/>
                <a:gd name="f37" fmla="val 1768"/>
                <a:gd name="f38" fmla="val 1870"/>
                <a:gd name="f39" fmla="val 1876"/>
                <a:gd name="f40" fmla="val 1900"/>
                <a:gd name="f41" fmla="val 2101"/>
                <a:gd name="f42" fmla="val 1936"/>
                <a:gd name="f43" fmla="val 1948"/>
                <a:gd name="f44" fmla="val 1103"/>
                <a:gd name="f45" fmla="val 2441"/>
                <a:gd name="f46" fmla="val 2934"/>
                <a:gd name="f47" fmla="val 3415"/>
                <a:gd name="f48" fmla="val 3419"/>
                <a:gd name="f49" fmla="val 1092"/>
                <a:gd name="f50" fmla="val 3422"/>
                <a:gd name="f51" fmla="val 3426"/>
                <a:gd name="f52" fmla="val 3739"/>
                <a:gd name="f53" fmla="val 3736"/>
                <a:gd name="f54" fmla="val 1930"/>
                <a:gd name="f55" fmla="val 1798"/>
                <a:gd name="f56" fmla="*/ f0 1 3740"/>
                <a:gd name="f57" fmla="*/ f1 1 2790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740"/>
                <a:gd name="f64" fmla="*/ f61 1 2790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740" h="27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4"/>
                    <a:pt x="f39" y="f32"/>
                  </a:cubicBezTo>
                  <a:cubicBezTo>
                    <a:pt x="f40" y="f41"/>
                    <a:pt x="f42" y="f28"/>
                    <a:pt x="f43" y="f44"/>
                  </a:cubicBezTo>
                  <a:cubicBezTo>
                    <a:pt x="f45" y="f44"/>
                    <a:pt x="f46" y="f27"/>
                    <a:pt x="f47" y="f27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15"/>
                    <a:pt x="f47" y="f15"/>
                  </a:cubicBezTo>
                  <a:lnTo>
                    <a:pt x="f43" y="f15"/>
                  </a:lnTo>
                  <a:cubicBezTo>
                    <a:pt x="f43" y="f14"/>
                    <a:pt x="f43" y="f13"/>
                    <a:pt x="f42" y="f11"/>
                  </a:cubicBez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57;p6">
              <a:extLst>
                <a:ext uri="{FF2B5EF4-FFF2-40B4-BE49-F238E27FC236}">
                  <a16:creationId xmlns:a16="http://schemas.microsoft.com/office/drawing/2014/main" id="{5C717069-6AA3-4A1F-AEE8-4E48A5554361}"/>
                </a:ext>
              </a:extLst>
            </p:cNvPr>
            <p:cNvSpPr/>
            <p:nvPr/>
          </p:nvSpPr>
          <p:spPr>
            <a:xfrm rot="16035989">
              <a:off x="8740845" y="1665831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58;p6">
              <a:extLst>
                <a:ext uri="{FF2B5EF4-FFF2-40B4-BE49-F238E27FC236}">
                  <a16:creationId xmlns:a16="http://schemas.microsoft.com/office/drawing/2014/main" id="{27C5374E-A36F-426D-8F81-9EAA77CBEF30}"/>
                </a:ext>
              </a:extLst>
            </p:cNvPr>
            <p:cNvSpPr/>
            <p:nvPr/>
          </p:nvSpPr>
          <p:spPr>
            <a:xfrm>
              <a:off x="8501131" y="1350148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59;p6">
              <a:extLst>
                <a:ext uri="{FF2B5EF4-FFF2-40B4-BE49-F238E27FC236}">
                  <a16:creationId xmlns:a16="http://schemas.microsoft.com/office/drawing/2014/main" id="{415E99B3-33DA-4805-8D2A-3CF01F45317F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60;p6">
              <a:extLst>
                <a:ext uri="{FF2B5EF4-FFF2-40B4-BE49-F238E27FC236}">
                  <a16:creationId xmlns:a16="http://schemas.microsoft.com/office/drawing/2014/main" id="{88A22144-819F-4555-96B8-3EC4FF63838C}"/>
                </a:ext>
              </a:extLst>
            </p:cNvPr>
            <p:cNvSpPr/>
            <p:nvPr/>
          </p:nvSpPr>
          <p:spPr>
            <a:xfrm>
              <a:off x="8426333" y="1812798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5B77721-1A4C-43E5-97F2-6E11580C8E4E}"/>
              </a:ext>
            </a:extLst>
          </p:cNvPr>
          <p:cNvGrpSpPr/>
          <p:nvPr/>
        </p:nvGrpSpPr>
        <p:grpSpPr>
          <a:xfrm>
            <a:off x="166420" y="202018"/>
            <a:ext cx="8820696" cy="839574"/>
            <a:chOff x="166420" y="202018"/>
            <a:chExt cx="8820696" cy="839574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AA16882A-1DDC-4279-A6D2-060CC3BDB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37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B867C11F-356C-44E7-B5AB-B6289F61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20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402422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;p7">
            <a:extLst>
              <a:ext uri="{FF2B5EF4-FFF2-40B4-BE49-F238E27FC236}">
                <a16:creationId xmlns:a16="http://schemas.microsoft.com/office/drawing/2014/main" id="{5843BBC6-8C6E-44A2-9DE2-69B2EFA1D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351" y="1215447"/>
            <a:ext cx="2680801" cy="1011298"/>
          </a:xfrm>
        </p:spPr>
        <p:txBody>
          <a:bodyPr anchor="b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63;p7">
            <a:extLst>
              <a:ext uri="{FF2B5EF4-FFF2-40B4-BE49-F238E27FC236}">
                <a16:creationId xmlns:a16="http://schemas.microsoft.com/office/drawing/2014/main" id="{E4185D77-DE44-44AC-9FF1-9A8C2F18BA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922" y="2303849"/>
            <a:ext cx="2760601" cy="1686903"/>
          </a:xfrm>
        </p:spPr>
        <p:txBody>
          <a:bodyPr/>
          <a:lstStyle>
            <a:lvl1pPr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33057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ÓRMULAS DE SALUDO – Spanish in 100 days – ¡Practica tu español con  nosotros!">
            <a:extLst>
              <a:ext uri="{FF2B5EF4-FFF2-40B4-BE49-F238E27FC236}">
                <a16:creationId xmlns:a16="http://schemas.microsoft.com/office/drawing/2014/main" id="{F1BB8BDA-1A91-4E36-BF7F-720F5D23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rcRect r="1137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65;p8">
            <a:extLst>
              <a:ext uri="{FF2B5EF4-FFF2-40B4-BE49-F238E27FC236}">
                <a16:creationId xmlns:a16="http://schemas.microsoft.com/office/drawing/2014/main" id="{AAEBBD73-DF43-49D2-913F-1C294523EF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6301" y="354823"/>
            <a:ext cx="4471498" cy="13467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oogle Shape;166;p8">
            <a:extLst>
              <a:ext uri="{FF2B5EF4-FFF2-40B4-BE49-F238E27FC236}">
                <a16:creationId xmlns:a16="http://schemas.microsoft.com/office/drawing/2014/main" id="{15DA5F23-E6ED-46E8-8DA9-AB22FA5D7117}"/>
              </a:ext>
            </a:extLst>
          </p:cNvPr>
          <p:cNvGrpSpPr/>
          <p:nvPr/>
        </p:nvGrpSpPr>
        <p:grpSpPr>
          <a:xfrm>
            <a:off x="152558" y="3237890"/>
            <a:ext cx="1888766" cy="1759826"/>
            <a:chOff x="152558" y="3237890"/>
            <a:chExt cx="1888766" cy="1759826"/>
          </a:xfrm>
        </p:grpSpPr>
        <p:sp>
          <p:nvSpPr>
            <p:cNvPr id="5" name="Google Shape;167;p8">
              <a:extLst>
                <a:ext uri="{FF2B5EF4-FFF2-40B4-BE49-F238E27FC236}">
                  <a16:creationId xmlns:a16="http://schemas.microsoft.com/office/drawing/2014/main" id="{0B737B3D-8855-4303-88D8-A1B649718F0D}"/>
                </a:ext>
              </a:extLst>
            </p:cNvPr>
            <p:cNvSpPr/>
            <p:nvPr/>
          </p:nvSpPr>
          <p:spPr>
            <a:xfrm rot="10799991">
              <a:off x="1344277" y="4807183"/>
              <a:ext cx="264709" cy="13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1964"/>
                <a:gd name="f5" fmla="val 1883"/>
                <a:gd name="f6" fmla="val 1816"/>
                <a:gd name="f7" fmla="val 1745"/>
                <a:gd name="f8" fmla="val 27"/>
                <a:gd name="f9" fmla="val 1680"/>
                <a:gd name="f10" fmla="val 88"/>
                <a:gd name="f11" fmla="val 1560"/>
                <a:gd name="f12" fmla="val 184"/>
                <a:gd name="f13" fmla="val 1488"/>
                <a:gd name="f14" fmla="val 329"/>
                <a:gd name="f15" fmla="val 1440"/>
                <a:gd name="f16" fmla="val 485"/>
                <a:gd name="f17" fmla="val 1043"/>
                <a:gd name="f18" fmla="val 449"/>
                <a:gd name="f19" fmla="val 658"/>
                <a:gd name="f20" fmla="val 425"/>
                <a:gd name="f21" fmla="val 262"/>
                <a:gd name="f22" fmla="val 413"/>
                <a:gd name="f23" fmla="val 258"/>
                <a:gd name="f24" fmla="val 255"/>
                <a:gd name="f25" fmla="val 251"/>
                <a:gd name="f26" fmla="val 55"/>
                <a:gd name="f27" fmla="val 1"/>
                <a:gd name="f28" fmla="val 750"/>
                <a:gd name="f29" fmla="val 213"/>
                <a:gd name="f30" fmla="val 786"/>
                <a:gd name="f31" fmla="val 598"/>
                <a:gd name="f32" fmla="val 846"/>
                <a:gd name="f33" fmla="val 971"/>
                <a:gd name="f34" fmla="val 882"/>
                <a:gd name="f35" fmla="val 1355"/>
                <a:gd name="f36" fmla="val 930"/>
                <a:gd name="f37" fmla="val 978"/>
                <a:gd name="f38" fmla="val 1343"/>
                <a:gd name="f39" fmla="val 1026"/>
                <a:gd name="f40" fmla="val 1074"/>
                <a:gd name="f41" fmla="val 1326"/>
                <a:gd name="f42" fmla="val 1367"/>
                <a:gd name="f43" fmla="val 1687"/>
                <a:gd name="f44" fmla="val 1584"/>
                <a:gd name="f45" fmla="val 1831"/>
                <a:gd name="f46" fmla="val 1843"/>
                <a:gd name="f47" fmla="val 1623"/>
                <a:gd name="f48" fmla="val 1926"/>
                <a:gd name="f49" fmla="val 1697"/>
                <a:gd name="f50" fmla="val 1768"/>
                <a:gd name="f51" fmla="val 1872"/>
                <a:gd name="f52" fmla="val 1968"/>
                <a:gd name="f53" fmla="val 1932"/>
                <a:gd name="f54" fmla="val 1747"/>
                <a:gd name="f55" fmla="val 1735"/>
                <a:gd name="f56" fmla="val 1920"/>
                <a:gd name="f57" fmla="val 2005"/>
                <a:gd name="f58" fmla="val 1567"/>
                <a:gd name="f59" fmla="val 1944"/>
                <a:gd name="f60" fmla="val 1375"/>
                <a:gd name="f61" fmla="val 1957"/>
                <a:gd name="f62" fmla="val 1170"/>
                <a:gd name="f63" fmla="val 1110"/>
                <a:gd name="f64" fmla="val 1969"/>
                <a:gd name="f65" fmla="val 1062"/>
                <a:gd name="f66" fmla="val 1981"/>
                <a:gd name="f67" fmla="val 1002"/>
                <a:gd name="f68" fmla="val 2449"/>
                <a:gd name="f69" fmla="val 1050"/>
                <a:gd name="f70" fmla="val 2918"/>
                <a:gd name="f71" fmla="val 1098"/>
                <a:gd name="f72" fmla="val 3387"/>
                <a:gd name="f73" fmla="val 1182"/>
                <a:gd name="f74" fmla="val 3406"/>
                <a:gd name="f75" fmla="val 1185"/>
                <a:gd name="f76" fmla="val 3424"/>
                <a:gd name="f77" fmla="val 1186"/>
                <a:gd name="f78" fmla="val 3442"/>
                <a:gd name="f79" fmla="val 3802"/>
                <a:gd name="f80" fmla="val 3860"/>
                <a:gd name="f81" fmla="val 629"/>
                <a:gd name="f82" fmla="val 3459"/>
                <a:gd name="f83" fmla="val 617"/>
                <a:gd name="f84" fmla="val 3014"/>
                <a:gd name="f85" fmla="val 605"/>
                <a:gd name="f86" fmla="val 2570"/>
                <a:gd name="f87" fmla="val 569"/>
                <a:gd name="f88" fmla="val 2125"/>
                <a:gd name="f89" fmla="val 533"/>
                <a:gd name="f90" fmla="val 2137"/>
                <a:gd name="f91" fmla="val 2149"/>
                <a:gd name="f92" fmla="val 2161"/>
                <a:gd name="f93" fmla="val 365"/>
                <a:gd name="f94" fmla="val 2195"/>
                <a:gd name="f95" fmla="val 167"/>
                <a:gd name="f96" fmla="val 2051"/>
                <a:gd name="f97" fmla="*/ f0 1 3861"/>
                <a:gd name="f98" fmla="*/ f1 1 1964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3861"/>
                <a:gd name="f105" fmla="*/ f102 1 1964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3861" h="19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38" y="f40"/>
                  </a:cubicBezTo>
                  <a:cubicBezTo>
                    <a:pt x="f38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"/>
                    <a:pt x="f53" y="f54"/>
                  </a:cubicBezTo>
                  <a:cubicBezTo>
                    <a:pt x="f53" y="f54"/>
                    <a:pt x="f53" y="f55"/>
                    <a:pt x="f56" y="f5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16"/>
                    <a:pt x="f91" y="f20"/>
                    <a:pt x="f92" y="f93"/>
                  </a:cubicBezTo>
                  <a:cubicBezTo>
                    <a:pt x="f94" y="f95"/>
                    <a:pt x="f9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68;p8">
              <a:extLst>
                <a:ext uri="{FF2B5EF4-FFF2-40B4-BE49-F238E27FC236}">
                  <a16:creationId xmlns:a16="http://schemas.microsoft.com/office/drawing/2014/main" id="{E8C8D55F-5E72-434F-8C13-C8D33D92ABCB}"/>
                </a:ext>
              </a:extLst>
            </p:cNvPr>
            <p:cNvSpPr/>
            <p:nvPr/>
          </p:nvSpPr>
          <p:spPr>
            <a:xfrm rot="10799991">
              <a:off x="930319" y="4819052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61"/>
                <a:gd name="f6" fmla="val 1570"/>
                <a:gd name="f7" fmla="val 1478"/>
                <a:gd name="f8" fmla="val 41"/>
                <a:gd name="f9" fmla="val 1419"/>
                <a:gd name="f10" fmla="val 134"/>
                <a:gd name="f11" fmla="val 1251"/>
                <a:gd name="f12" fmla="val 374"/>
                <a:gd name="f13" fmla="val 1155"/>
                <a:gd name="f14" fmla="val 651"/>
                <a:gd name="f15" fmla="val 1095"/>
                <a:gd name="f16" fmla="val 951"/>
                <a:gd name="f17" fmla="val 818"/>
                <a:gd name="f18" fmla="val 542"/>
                <a:gd name="f19" fmla="val 963"/>
                <a:gd name="f20" fmla="val 265"/>
                <a:gd name="f21" fmla="val 975"/>
                <a:gd name="f22" fmla="val 1"/>
                <a:gd name="f23" fmla="val 987"/>
                <a:gd name="f24" fmla="val 1360"/>
                <a:gd name="f25" fmla="val 1372"/>
                <a:gd name="f26" fmla="val 530"/>
                <a:gd name="f27" fmla="val 1384"/>
                <a:gd name="f28" fmla="val 794"/>
                <a:gd name="f29" fmla="val 1396"/>
                <a:gd name="f30" fmla="val 1071"/>
                <a:gd name="f31" fmla="val 1059"/>
                <a:gd name="f32" fmla="val 1745"/>
                <a:gd name="f33" fmla="val 1107"/>
                <a:gd name="f34" fmla="val 2093"/>
                <a:gd name="f35" fmla="val 1191"/>
                <a:gd name="f36" fmla="val 2406"/>
                <a:gd name="f37" fmla="val 1224"/>
                <a:gd name="f38" fmla="val 2545"/>
                <a:gd name="f39" fmla="val 1328"/>
                <a:gd name="f40" fmla="val 2605"/>
                <a:gd name="f41" fmla="val 1437"/>
                <a:gd name="f42" fmla="val 1601"/>
                <a:gd name="f43" fmla="val 1775"/>
                <a:gd name="f44" fmla="val 2467"/>
                <a:gd name="f45" fmla="val 1732"/>
                <a:gd name="f46" fmla="val 2250"/>
                <a:gd name="f47" fmla="val 1672"/>
                <a:gd name="f48" fmla="val 1949"/>
                <a:gd name="f49" fmla="val 1685"/>
                <a:gd name="f50" fmla="val 1696"/>
                <a:gd name="f51" fmla="val 1408"/>
                <a:gd name="f52" fmla="val 2092"/>
                <a:gd name="f53" fmla="val 1420"/>
                <a:gd name="f54" fmla="val 2489"/>
                <a:gd name="f55" fmla="val 2886"/>
                <a:gd name="f56" fmla="val 1432"/>
                <a:gd name="f57" fmla="val 2889"/>
                <a:gd name="f58" fmla="val 2893"/>
                <a:gd name="f59" fmla="val 2897"/>
                <a:gd name="f60" fmla="val 3215"/>
                <a:gd name="f61" fmla="val 915"/>
                <a:gd name="f62" fmla="val 2907"/>
                <a:gd name="f63" fmla="val 2900"/>
                <a:gd name="f64" fmla="val 2513"/>
                <a:gd name="f65" fmla="val 927"/>
                <a:gd name="f66" fmla="val 2153"/>
                <a:gd name="f67" fmla="val 1780"/>
                <a:gd name="f68" fmla="val 939"/>
                <a:gd name="f69" fmla="val 1828"/>
                <a:gd name="f70" fmla="val 747"/>
                <a:gd name="f71" fmla="val 1876"/>
                <a:gd name="f72" fmla="val 555"/>
                <a:gd name="f73" fmla="val 1936"/>
                <a:gd name="f74" fmla="val 350"/>
                <a:gd name="f75" fmla="val 1991"/>
                <a:gd name="f76" fmla="val 140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lnTo>
                    <a:pt x="f50" y="f51"/>
                  </a:lnTo>
                  <a:cubicBezTo>
                    <a:pt x="f52" y="f53"/>
                    <a:pt x="f54" y="f53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60" y="f56"/>
                    <a:pt x="f3" y="f61"/>
                    <a:pt x="f62" y="f61"/>
                  </a:cubicBezTo>
                  <a:cubicBezTo>
                    <a:pt x="f63" y="f61"/>
                    <a:pt x="f58" y="f61"/>
                    <a:pt x="f55" y="f61"/>
                  </a:cubicBezTo>
                  <a:cubicBezTo>
                    <a:pt x="f64" y="f65"/>
                    <a:pt x="f66" y="f65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69;p8">
              <a:extLst>
                <a:ext uri="{FF2B5EF4-FFF2-40B4-BE49-F238E27FC236}">
                  <a16:creationId xmlns:a16="http://schemas.microsoft.com/office/drawing/2014/main" id="{BD1236AD-9B08-443E-88E2-69D364CC8AE3}"/>
                </a:ext>
              </a:extLst>
            </p:cNvPr>
            <p:cNvSpPr/>
            <p:nvPr/>
          </p:nvSpPr>
          <p:spPr>
            <a:xfrm rot="10799991">
              <a:off x="524773" y="4801020"/>
              <a:ext cx="206709" cy="175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8"/>
                <a:gd name="f5" fmla="val 1413"/>
                <a:gd name="f6" fmla="val 1278"/>
                <a:gd name="f7" fmla="val 1142"/>
                <a:gd name="f8" fmla="val 93"/>
                <a:gd name="f9" fmla="val 1118"/>
                <a:gd name="f10" fmla="val 280"/>
                <a:gd name="f11" fmla="val 1094"/>
                <a:gd name="f12" fmla="val 496"/>
                <a:gd name="f13" fmla="val 712"/>
                <a:gd name="f14" fmla="val 929"/>
                <a:gd name="f15" fmla="val 806"/>
                <a:gd name="f16" fmla="val 529"/>
                <a:gd name="f17" fmla="val 941"/>
                <a:gd name="f18" fmla="val 253"/>
                <a:gd name="f19" fmla="val 953"/>
                <a:gd name="f20" fmla="val 965"/>
                <a:gd name="f21" fmla="val 1338"/>
                <a:gd name="f22" fmla="val 1350"/>
                <a:gd name="f23" fmla="val 541"/>
                <a:gd name="f24" fmla="val 1374"/>
                <a:gd name="f25" fmla="val 818"/>
                <a:gd name="f26" fmla="val 1106"/>
                <a:gd name="f27" fmla="val 1386"/>
                <a:gd name="f28" fmla="val 1698"/>
                <a:gd name="f29" fmla="val 1154"/>
                <a:gd name="f30" fmla="val 2011"/>
                <a:gd name="f31" fmla="val 1166"/>
                <a:gd name="f32" fmla="val 2323"/>
                <a:gd name="f33" fmla="val 1179"/>
                <a:gd name="f34" fmla="val 2480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2023"/>
                <a:gd name="f41" fmla="val 1707"/>
                <a:gd name="f42" fmla="val 1710"/>
                <a:gd name="f43" fmla="val 1731"/>
                <a:gd name="f44" fmla="val 1398"/>
                <a:gd name="f45" fmla="val 2044"/>
                <a:gd name="f46" fmla="val 1410"/>
                <a:gd name="f47" fmla="val 2369"/>
                <a:gd name="f48" fmla="val 2693"/>
                <a:gd name="f49" fmla="val 2697"/>
                <a:gd name="f50" fmla="val 2700"/>
                <a:gd name="f51" fmla="val 2704"/>
                <a:gd name="f52" fmla="val 3014"/>
                <a:gd name="f53" fmla="val 893"/>
                <a:gd name="f54" fmla="val 1743"/>
                <a:gd name="f55" fmla="val 905"/>
                <a:gd name="f56" fmla="val 700"/>
                <a:gd name="f57" fmla="val 484"/>
                <a:gd name="f58" fmla="val 1548"/>
                <a:gd name="f59" fmla="*/ f0 1 3015"/>
                <a:gd name="f60" fmla="*/ f1 1 255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015"/>
                <a:gd name="f67" fmla="*/ f64 1 255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015" h="25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50" y="f46"/>
                    <a:pt x="f51" y="f46"/>
                  </a:cubicBezTo>
                  <a:cubicBezTo>
                    <a:pt x="f52" y="f46"/>
                    <a:pt x="f52" y="f53"/>
                    <a:pt x="f51" y="f53"/>
                  </a:cubicBezTo>
                  <a:cubicBezTo>
                    <a:pt x="f50" y="f53"/>
                    <a:pt x="f49" y="f53"/>
                    <a:pt x="f48" y="f53"/>
                  </a:cubicBezTo>
                  <a:lnTo>
                    <a:pt x="f54" y="f55"/>
                  </a:lnTo>
                  <a:cubicBezTo>
                    <a:pt x="f54" y="f56"/>
                    <a:pt x="f43" y="f57"/>
                    <a:pt x="f41" y="f10"/>
                  </a:cubicBezTo>
                  <a:cubicBezTo>
                    <a:pt x="f39" y="f8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0;p8">
              <a:extLst>
                <a:ext uri="{FF2B5EF4-FFF2-40B4-BE49-F238E27FC236}">
                  <a16:creationId xmlns:a16="http://schemas.microsoft.com/office/drawing/2014/main" id="{DE9E91E2-C0AE-4F05-8420-667F7A84BBAE}"/>
                </a:ext>
              </a:extLst>
            </p:cNvPr>
            <p:cNvSpPr/>
            <p:nvPr/>
          </p:nvSpPr>
          <p:spPr>
            <a:xfrm rot="10799991">
              <a:off x="152558" y="4780446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2"/>
                <a:gd name="f6" fmla="val 1"/>
                <a:gd name="f7" fmla="val 1668"/>
                <a:gd name="f8" fmla="val 1558"/>
                <a:gd name="f9" fmla="val 63"/>
                <a:gd name="f10" fmla="val 1520"/>
                <a:gd name="f11" fmla="val 206"/>
                <a:gd name="f12" fmla="val 1436"/>
                <a:gd name="f13" fmla="val 482"/>
                <a:gd name="f14" fmla="val 1376"/>
                <a:gd name="f15" fmla="val 759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250"/>
                <a:gd name="f28" fmla="val 50"/>
                <a:gd name="f29" fmla="val 1253"/>
                <a:gd name="f30" fmla="val 222"/>
                <a:gd name="f31" fmla="val 1288"/>
                <a:gd name="f32" fmla="val 559"/>
                <a:gd name="f33" fmla="val 1348"/>
                <a:gd name="f34" fmla="val 895"/>
                <a:gd name="f35" fmla="val 1396"/>
                <a:gd name="f36" fmla="val 1232"/>
                <a:gd name="f37" fmla="val 1456"/>
                <a:gd name="f38" fmla="val 1148"/>
                <a:gd name="f39" fmla="val 1816"/>
                <a:gd name="f40" fmla="val 1075"/>
                <a:gd name="f41" fmla="val 2189"/>
                <a:gd name="f42" fmla="val 1003"/>
                <a:gd name="f43" fmla="val 2550"/>
                <a:gd name="f44" fmla="val 2725"/>
                <a:gd name="f45" fmla="val 1109"/>
                <a:gd name="f46" fmla="val 2843"/>
                <a:gd name="f47" fmla="val 1244"/>
                <a:gd name="f48" fmla="val 1331"/>
                <a:gd name="f49" fmla="val 1415"/>
                <a:gd name="f50" fmla="val 2795"/>
                <a:gd name="f51" fmla="val 1448"/>
                <a:gd name="f52" fmla="val 2682"/>
                <a:gd name="f53" fmla="val 1556"/>
                <a:gd name="f54" fmla="val 2297"/>
                <a:gd name="f55" fmla="val 1677"/>
                <a:gd name="f56" fmla="val 1925"/>
                <a:gd name="f57" fmla="val 1785"/>
                <a:gd name="f58" fmla="val 1540"/>
                <a:gd name="f59" fmla="val 2121"/>
                <a:gd name="f60" fmla="val 1588"/>
                <a:gd name="f61" fmla="val 2470"/>
                <a:gd name="f62" fmla="val 1648"/>
                <a:gd name="f63" fmla="val 2806"/>
                <a:gd name="f64" fmla="val 1708"/>
                <a:gd name="f65" fmla="val 2826"/>
                <a:gd name="f66" fmla="val 1712"/>
                <a:gd name="f67" fmla="val 2845"/>
                <a:gd name="f68" fmla="val 1713"/>
                <a:gd name="f69" fmla="val 2863"/>
                <a:gd name="f70" fmla="val 3174"/>
                <a:gd name="f71" fmla="val 3219"/>
                <a:gd name="f72" fmla="val 1249"/>
                <a:gd name="f73" fmla="val 2879"/>
                <a:gd name="f74" fmla="val 1215"/>
                <a:gd name="f75" fmla="val 2554"/>
                <a:gd name="f76" fmla="val 1179"/>
                <a:gd name="f77" fmla="val 2229"/>
                <a:gd name="f78" fmla="val 1143"/>
                <a:gd name="f79" fmla="val 1905"/>
                <a:gd name="f80" fmla="val 1095"/>
                <a:gd name="f81" fmla="val 1965"/>
                <a:gd name="f82" fmla="val 855"/>
                <a:gd name="f83" fmla="val 2025"/>
                <a:gd name="f84" fmla="val 614"/>
                <a:gd name="f85" fmla="val 2085"/>
                <a:gd name="f86" fmla="val 362"/>
                <a:gd name="f87" fmla="val 2136"/>
                <a:gd name="f88" fmla="val 144"/>
                <a:gd name="f89" fmla="val 1955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71;p8">
              <a:extLst>
                <a:ext uri="{FF2B5EF4-FFF2-40B4-BE49-F238E27FC236}">
                  <a16:creationId xmlns:a16="http://schemas.microsoft.com/office/drawing/2014/main" id="{CB703032-4CB5-4EFC-A29F-B56A35514F6D}"/>
                </a:ext>
              </a:extLst>
            </p:cNvPr>
            <p:cNvSpPr/>
            <p:nvPr/>
          </p:nvSpPr>
          <p:spPr>
            <a:xfrm rot="10799991">
              <a:off x="1169856" y="4568525"/>
              <a:ext cx="239069" cy="169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6"/>
                <a:gd name="f5" fmla="val 2219"/>
                <a:gd name="f6" fmla="val 2135"/>
                <a:gd name="f7" fmla="val 2050"/>
                <a:gd name="f8" fmla="val 39"/>
                <a:gd name="f9" fmla="val 1996"/>
                <a:gd name="f10" fmla="val 127"/>
                <a:gd name="f11" fmla="val 1839"/>
                <a:gd name="f12" fmla="val 367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1"/>
                <a:gd name="f24" fmla="val 1353"/>
                <a:gd name="f25" fmla="val 721"/>
                <a:gd name="f26" fmla="val 1377"/>
                <a:gd name="f27" fmla="val 1202"/>
                <a:gd name="f28" fmla="val 1389"/>
                <a:gd name="f29" fmla="val 1683"/>
                <a:gd name="f30" fmla="val 1401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7"/>
                <a:gd name="f37" fmla="val 1922"/>
                <a:gd name="f38" fmla="val 2442"/>
                <a:gd name="f39" fmla="val 1968"/>
                <a:gd name="f40" fmla="val 2465"/>
                <a:gd name="f41" fmla="val 2016"/>
                <a:gd name="f42" fmla="val 2093"/>
                <a:gd name="f43" fmla="val 2176"/>
                <a:gd name="f44" fmla="val 2404"/>
                <a:gd name="f45" fmla="val 2314"/>
                <a:gd name="f46" fmla="val 2164"/>
                <a:gd name="f47" fmla="val 2014"/>
                <a:gd name="f48" fmla="val 2152"/>
                <a:gd name="f49" fmla="val 1701"/>
                <a:gd name="f50" fmla="val 2188"/>
                <a:gd name="f51" fmla="val 1413"/>
                <a:gd name="f52" fmla="val 3162"/>
                <a:gd name="f53" fmla="val 3486"/>
                <a:gd name="f54" fmla="val 908"/>
                <a:gd name="f55" fmla="val 2296"/>
                <a:gd name="f56" fmla="val 2344"/>
                <a:gd name="f57" fmla="val 716"/>
                <a:gd name="f58" fmla="val 2416"/>
                <a:gd name="f59" fmla="val 523"/>
                <a:gd name="f60" fmla="val 2477"/>
                <a:gd name="f61" fmla="val 331"/>
                <a:gd name="f62" fmla="val 2531"/>
                <a:gd name="f63" fmla="val 135"/>
                <a:gd name="f64" fmla="val 2377"/>
                <a:gd name="f65" fmla="*/ f0 1 3487"/>
                <a:gd name="f66" fmla="*/ f1 1 2466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3487"/>
                <a:gd name="f73" fmla="*/ f70 1 2466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3487" h="246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3" y="f45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52" y="f51"/>
                  </a:lnTo>
                  <a:cubicBezTo>
                    <a:pt x="f53" y="f51"/>
                    <a:pt x="f53" y="f54"/>
                    <a:pt x="f52" y="f54"/>
                  </a:cubicBezTo>
                  <a:lnTo>
                    <a:pt x="f55" y="f54"/>
                  </a:ln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72;p8">
              <a:extLst>
                <a:ext uri="{FF2B5EF4-FFF2-40B4-BE49-F238E27FC236}">
                  <a16:creationId xmlns:a16="http://schemas.microsoft.com/office/drawing/2014/main" id="{ECD0BCF4-437C-4880-8C84-3668EB07268A}"/>
                </a:ext>
              </a:extLst>
            </p:cNvPr>
            <p:cNvSpPr/>
            <p:nvPr/>
          </p:nvSpPr>
          <p:spPr>
            <a:xfrm rot="10799991">
              <a:off x="731419" y="4563861"/>
              <a:ext cx="256416" cy="19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802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1"/>
                <a:gd name="f14" fmla="val 479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4"/>
                <a:gd name="f24" fmla="val 1008"/>
                <a:gd name="f25" fmla="val 1056"/>
                <a:gd name="f26" fmla="val 1092"/>
                <a:gd name="f27" fmla="val 1597"/>
                <a:gd name="f28" fmla="val 1431"/>
                <a:gd name="f29" fmla="val 2102"/>
                <a:gd name="f30" fmla="val 1455"/>
                <a:gd name="f31" fmla="val 2594"/>
                <a:gd name="f32" fmla="val 1461"/>
                <a:gd name="f33" fmla="val 2733"/>
                <a:gd name="f34" fmla="val 1564"/>
                <a:gd name="f35" fmla="val 1768"/>
                <a:gd name="f36" fmla="val 1870"/>
                <a:gd name="f37" fmla="val 1876"/>
                <a:gd name="f38" fmla="val 1900"/>
                <a:gd name="f39" fmla="val 1936"/>
                <a:gd name="f40" fmla="val 1948"/>
                <a:gd name="f41" fmla="val 1104"/>
                <a:gd name="f42" fmla="val 2441"/>
                <a:gd name="f43" fmla="val 2934"/>
                <a:gd name="f44" fmla="val 3415"/>
                <a:gd name="f45" fmla="val 3419"/>
                <a:gd name="f46" fmla="val 3422"/>
                <a:gd name="f47" fmla="val 3426"/>
                <a:gd name="f48" fmla="val 3739"/>
                <a:gd name="f49" fmla="val 3736"/>
                <a:gd name="f50" fmla="val 3255"/>
                <a:gd name="f51" fmla="val 591"/>
                <a:gd name="f52" fmla="val 3093"/>
                <a:gd name="f53" fmla="val 592"/>
                <a:gd name="f54" fmla="val 2930"/>
                <a:gd name="f55" fmla="val 2605"/>
                <a:gd name="f56" fmla="val 2277"/>
                <a:gd name="f57" fmla="val 1930"/>
                <a:gd name="f58" fmla="val 1798"/>
                <a:gd name="f59" fmla="*/ f0 1 3740"/>
                <a:gd name="f60" fmla="*/ f1 1 280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740"/>
                <a:gd name="f67" fmla="*/ f64 1 280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740" h="28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6"/>
                  </a:cubicBezTo>
                  <a:cubicBezTo>
                    <a:pt x="f10" y="f27"/>
                    <a:pt x="f28" y="f29"/>
                    <a:pt x="f30" y="f31"/>
                  </a:cubicBezTo>
                  <a:cubicBezTo>
                    <a:pt x="f32" y="f33"/>
                    <a:pt x="f34" y="f4"/>
                    <a:pt x="f5" y="f4"/>
                  </a:cubicBezTo>
                  <a:cubicBezTo>
                    <a:pt x="f35" y="f4"/>
                    <a:pt x="f36" y="f33"/>
                    <a:pt x="f37" y="f31"/>
                  </a:cubicBezTo>
                  <a:cubicBezTo>
                    <a:pt x="f38" y="f29"/>
                    <a:pt x="f39" y="f27"/>
                    <a:pt x="f40" y="f41"/>
                  </a:cubicBezTo>
                  <a:cubicBezTo>
                    <a:pt x="f42" y="f41"/>
                    <a:pt x="f43" y="f26"/>
                    <a:pt x="f44" y="f26"/>
                  </a:cubicBezTo>
                  <a:cubicBezTo>
                    <a:pt x="f45" y="f26"/>
                    <a:pt x="f46" y="f26"/>
                    <a:pt x="f47" y="f26"/>
                  </a:cubicBezTo>
                  <a:cubicBezTo>
                    <a:pt x="f48" y="f26"/>
                    <a:pt x="f49" y="f15"/>
                    <a:pt x="f44" y="f15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15"/>
                    <a:pt x="f40" y="f15"/>
                  </a:cubicBezTo>
                  <a:cubicBezTo>
                    <a:pt x="f40" y="f14"/>
                    <a:pt x="f40" y="f13"/>
                    <a:pt x="f39" y="f11"/>
                  </a:cubicBezTo>
                  <a:cubicBezTo>
                    <a:pt x="f57" y="f9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73;p8">
              <a:extLst>
                <a:ext uri="{FF2B5EF4-FFF2-40B4-BE49-F238E27FC236}">
                  <a16:creationId xmlns:a16="http://schemas.microsoft.com/office/drawing/2014/main" id="{292079C9-0F00-4D24-9435-FED45608C2ED}"/>
                </a:ext>
              </a:extLst>
            </p:cNvPr>
            <p:cNvSpPr/>
            <p:nvPr/>
          </p:nvSpPr>
          <p:spPr>
            <a:xfrm rot="10799991">
              <a:off x="374555" y="4564484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6"/>
                <a:gd name="f9" fmla="val 1143"/>
                <a:gd name="f10" fmla="val 226"/>
                <a:gd name="f11" fmla="val 1119"/>
                <a:gd name="f12" fmla="val 454"/>
                <a:gd name="f13" fmla="val 1106"/>
                <a:gd name="f14" fmla="val 683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935"/>
                <a:gd name="f21" fmla="val 1"/>
                <a:gd name="f22" fmla="val 1272"/>
                <a:gd name="f23" fmla="val 1284"/>
                <a:gd name="f24" fmla="val 830"/>
                <a:gd name="f25" fmla="val 1296"/>
                <a:gd name="f26" fmla="val 1131"/>
                <a:gd name="f27" fmla="val 1620"/>
                <a:gd name="f28" fmla="val 1957"/>
                <a:gd name="f29" fmla="val 1179"/>
                <a:gd name="f30" fmla="val 2269"/>
                <a:gd name="f31" fmla="val 1185"/>
                <a:gd name="f32" fmla="val 2402"/>
                <a:gd name="f33" fmla="val 1287"/>
                <a:gd name="f34" fmla="val 1488"/>
                <a:gd name="f35" fmla="val 1587"/>
                <a:gd name="f36" fmla="val 1599"/>
                <a:gd name="f37" fmla="val 1623"/>
                <a:gd name="f38" fmla="val 1632"/>
                <a:gd name="f39" fmla="val 1647"/>
                <a:gd name="f40" fmla="val 1308"/>
                <a:gd name="f41" fmla="val 2140"/>
                <a:gd name="f42" fmla="val 1320"/>
                <a:gd name="f43" fmla="val 2633"/>
                <a:gd name="f44" fmla="val 1332"/>
                <a:gd name="f45" fmla="val 3126"/>
                <a:gd name="f46" fmla="val 1344"/>
                <a:gd name="f47" fmla="val 863"/>
                <a:gd name="f48" fmla="val 875"/>
                <a:gd name="f49" fmla="val 2152"/>
                <a:gd name="f50" fmla="val 887"/>
                <a:gd name="f51" fmla="val 1659"/>
                <a:gd name="f52" fmla="val 899"/>
                <a:gd name="f53" fmla="val 671"/>
                <a:gd name="f54" fmla="val 442"/>
                <a:gd name="f55" fmla="val 1605"/>
                <a:gd name="f56" fmla="val 1497"/>
                <a:gd name="f57" fmla="*/ f0 1 3427"/>
                <a:gd name="f58" fmla="*/ f1 1 2468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427"/>
                <a:gd name="f65" fmla="*/ f62 1 246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0"/>
                    <a:pt x="f21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4"/>
                    <a:pt x="f5" y="f4"/>
                  </a:cubicBezTo>
                  <a:cubicBezTo>
                    <a:pt x="f34" y="f4"/>
                    <a:pt x="f35" y="f32"/>
                    <a:pt x="f35" y="f30"/>
                  </a:cubicBezTo>
                  <a:cubicBezTo>
                    <a:pt x="f36" y="f28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3" y="f46"/>
                    <a:pt x="f3" y="f47"/>
                    <a:pt x="f45" y="f47"/>
                  </a:cubicBezTo>
                  <a:cubicBezTo>
                    <a:pt x="f43" y="f48"/>
                    <a:pt x="f49" y="f50"/>
                    <a:pt x="f51" y="f52"/>
                  </a:cubicBezTo>
                  <a:cubicBezTo>
                    <a:pt x="f51" y="f53"/>
                    <a:pt x="f39" y="f54"/>
                    <a:pt x="f37" y="f10"/>
                  </a:cubicBezTo>
                  <a:cubicBezTo>
                    <a:pt x="f55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74;p8">
              <a:extLst>
                <a:ext uri="{FF2B5EF4-FFF2-40B4-BE49-F238E27FC236}">
                  <a16:creationId xmlns:a16="http://schemas.microsoft.com/office/drawing/2014/main" id="{EA29698E-C948-45D1-BCED-25854C0F4A57}"/>
                </a:ext>
              </a:extLst>
            </p:cNvPr>
            <p:cNvSpPr/>
            <p:nvPr/>
          </p:nvSpPr>
          <p:spPr>
            <a:xfrm rot="10799991">
              <a:off x="930319" y="4354629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75;p8">
              <a:extLst>
                <a:ext uri="{FF2B5EF4-FFF2-40B4-BE49-F238E27FC236}">
                  <a16:creationId xmlns:a16="http://schemas.microsoft.com/office/drawing/2014/main" id="{8C47C483-E7BA-4346-B2B7-AA6E9A05EE7E}"/>
                </a:ext>
              </a:extLst>
            </p:cNvPr>
            <p:cNvSpPr/>
            <p:nvPr/>
          </p:nvSpPr>
          <p:spPr>
            <a:xfrm rot="10799991">
              <a:off x="524573" y="4336999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76;p8">
              <a:extLst>
                <a:ext uri="{FF2B5EF4-FFF2-40B4-BE49-F238E27FC236}">
                  <a16:creationId xmlns:a16="http://schemas.microsoft.com/office/drawing/2014/main" id="{83407598-C110-462F-9874-85BE1328A571}"/>
                </a:ext>
              </a:extLst>
            </p:cNvPr>
            <p:cNvSpPr/>
            <p:nvPr/>
          </p:nvSpPr>
          <p:spPr>
            <a:xfrm rot="10799991">
              <a:off x="152558" y="4316160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77;p8">
              <a:extLst>
                <a:ext uri="{FF2B5EF4-FFF2-40B4-BE49-F238E27FC236}">
                  <a16:creationId xmlns:a16="http://schemas.microsoft.com/office/drawing/2014/main" id="{80DA663A-A527-4993-A207-CE3EBD353795}"/>
                </a:ext>
              </a:extLst>
            </p:cNvPr>
            <p:cNvSpPr/>
            <p:nvPr/>
          </p:nvSpPr>
          <p:spPr>
            <a:xfrm rot="10799991">
              <a:off x="1169856" y="4104311"/>
              <a:ext cx="239069" cy="168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1"/>
                <a:gd name="f5" fmla="val 2215"/>
                <a:gd name="f6" fmla="val 2132"/>
                <a:gd name="f7" fmla="val 2049"/>
                <a:gd name="f8" fmla="val 36"/>
                <a:gd name="f9" fmla="val 1996"/>
                <a:gd name="f10" fmla="val 118"/>
                <a:gd name="f11" fmla="val 1839"/>
                <a:gd name="f12" fmla="val 359"/>
                <a:gd name="f13" fmla="val 1755"/>
                <a:gd name="f14" fmla="val 635"/>
                <a:gd name="f15" fmla="val 1707"/>
                <a:gd name="f16" fmla="val 912"/>
                <a:gd name="f17" fmla="val 1226"/>
                <a:gd name="f18" fmla="val 924"/>
                <a:gd name="f19" fmla="val 733"/>
                <a:gd name="f20" fmla="val 936"/>
                <a:gd name="f21" fmla="val 253"/>
                <a:gd name="f22" fmla="val 960"/>
                <a:gd name="f23" fmla="val 972"/>
                <a:gd name="f24" fmla="val 1345"/>
                <a:gd name="f25" fmla="val 1357"/>
                <a:gd name="f26" fmla="val 721"/>
                <a:gd name="f27" fmla="val 1369"/>
                <a:gd name="f28" fmla="val 1202"/>
                <a:gd name="f29" fmla="val 1393"/>
                <a:gd name="f30" fmla="val 1683"/>
                <a:gd name="f31" fmla="val 1405"/>
                <a:gd name="f32" fmla="val 1695"/>
                <a:gd name="f33" fmla="val 1741"/>
                <a:gd name="f34" fmla="val 1767"/>
                <a:gd name="f35" fmla="val 2090"/>
                <a:gd name="f36" fmla="val 1900"/>
                <a:gd name="f37" fmla="val 2390"/>
                <a:gd name="f38" fmla="val 1922"/>
                <a:gd name="f39" fmla="val 2440"/>
                <a:gd name="f40" fmla="val 1966"/>
                <a:gd name="f41" fmla="val 2460"/>
                <a:gd name="f42" fmla="val 2012"/>
                <a:gd name="f43" fmla="val 2091"/>
                <a:gd name="f44" fmla="val 2176"/>
                <a:gd name="f45" fmla="val 2401"/>
                <a:gd name="f46" fmla="val 2318"/>
                <a:gd name="f47" fmla="val 2164"/>
                <a:gd name="f48" fmla="val 2018"/>
                <a:gd name="f49" fmla="val 2152"/>
                <a:gd name="f50" fmla="val 1705"/>
                <a:gd name="f51" fmla="val 2188"/>
                <a:gd name="f52" fmla="val 2513"/>
                <a:gd name="f53" fmla="val 2837"/>
                <a:gd name="f54" fmla="val 1417"/>
                <a:gd name="f55" fmla="val 3162"/>
                <a:gd name="f56" fmla="val 3486"/>
                <a:gd name="f57" fmla="val 900"/>
                <a:gd name="f58" fmla="val 2873"/>
                <a:gd name="f59" fmla="val 2585"/>
                <a:gd name="f60" fmla="val 2296"/>
                <a:gd name="f61" fmla="val 2344"/>
                <a:gd name="f62" fmla="val 707"/>
                <a:gd name="f63" fmla="val 2416"/>
                <a:gd name="f64" fmla="val 527"/>
                <a:gd name="f65" fmla="val 2477"/>
                <a:gd name="f66" fmla="val 323"/>
                <a:gd name="f67" fmla="val 2532"/>
                <a:gd name="f68" fmla="val 133"/>
                <a:gd name="f69" fmla="val 2374"/>
                <a:gd name="f70" fmla="*/ f0 1 3487"/>
                <a:gd name="f71" fmla="*/ f1 1 246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487"/>
                <a:gd name="f78" fmla="*/ f75 1 246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487" h="24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" y="f24"/>
                    <a:pt x="f21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31"/>
                  </a:cubicBezTo>
                  <a:cubicBezTo>
                    <a:pt x="f52" y="f31"/>
                    <a:pt x="f53" y="f54"/>
                    <a:pt x="f55" y="f54"/>
                  </a:cubicBezTo>
                  <a:cubicBezTo>
                    <a:pt x="f56" y="f31"/>
                    <a:pt x="f56" y="f57"/>
                    <a:pt x="f55" y="f57"/>
                  </a:cubicBezTo>
                  <a:cubicBezTo>
                    <a:pt x="f58" y="f57"/>
                    <a:pt x="f59" y="f57"/>
                    <a:pt x="f60" y="f16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78;p8">
              <a:extLst>
                <a:ext uri="{FF2B5EF4-FFF2-40B4-BE49-F238E27FC236}">
                  <a16:creationId xmlns:a16="http://schemas.microsoft.com/office/drawing/2014/main" id="{8988FD58-C96F-4EBF-83C0-AD5E4BD2756A}"/>
                </a:ext>
              </a:extLst>
            </p:cNvPr>
            <p:cNvSpPr/>
            <p:nvPr/>
          </p:nvSpPr>
          <p:spPr>
            <a:xfrm rot="10799991">
              <a:off x="731419" y="4099858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79;p8">
              <a:extLst>
                <a:ext uri="{FF2B5EF4-FFF2-40B4-BE49-F238E27FC236}">
                  <a16:creationId xmlns:a16="http://schemas.microsoft.com/office/drawing/2014/main" id="{11B960F8-F41C-4356-B33D-006557C6DCBD}"/>
                </a:ext>
              </a:extLst>
            </p:cNvPr>
            <p:cNvSpPr/>
            <p:nvPr/>
          </p:nvSpPr>
          <p:spPr>
            <a:xfrm rot="10799991">
              <a:off x="374555" y="4100471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80;p8">
              <a:extLst>
                <a:ext uri="{FF2B5EF4-FFF2-40B4-BE49-F238E27FC236}">
                  <a16:creationId xmlns:a16="http://schemas.microsoft.com/office/drawing/2014/main" id="{7E16599D-9F38-4167-9B9A-59FBC0BC4BA8}"/>
                </a:ext>
              </a:extLst>
            </p:cNvPr>
            <p:cNvSpPr/>
            <p:nvPr/>
          </p:nvSpPr>
          <p:spPr>
            <a:xfrm rot="10799991">
              <a:off x="1344342" y="4342348"/>
              <a:ext cx="264846" cy="135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3"/>
                <a:gd name="f4" fmla="val 1974"/>
                <a:gd name="f5" fmla="val 1881"/>
                <a:gd name="f6" fmla="val 1815"/>
                <a:gd name="f7" fmla="val 1746"/>
                <a:gd name="f8" fmla="val 26"/>
                <a:gd name="f9" fmla="val 1683"/>
                <a:gd name="f10" fmla="val 86"/>
                <a:gd name="f11" fmla="val 1563"/>
                <a:gd name="f12" fmla="val 194"/>
                <a:gd name="f13" fmla="val 1491"/>
                <a:gd name="f14" fmla="val 339"/>
                <a:gd name="f15" fmla="val 1443"/>
                <a:gd name="f16" fmla="val 483"/>
                <a:gd name="f17" fmla="val 1046"/>
                <a:gd name="f18" fmla="val 459"/>
                <a:gd name="f19" fmla="val 661"/>
                <a:gd name="f20" fmla="val 423"/>
                <a:gd name="f21" fmla="val 265"/>
                <a:gd name="f22" fmla="val 411"/>
                <a:gd name="f23" fmla="val 60"/>
                <a:gd name="f24" fmla="val 747"/>
                <a:gd name="f25" fmla="val 216"/>
                <a:gd name="f26" fmla="val 783"/>
                <a:gd name="f27" fmla="val 601"/>
                <a:gd name="f28" fmla="val 843"/>
                <a:gd name="f29" fmla="val 974"/>
                <a:gd name="f30" fmla="val 892"/>
                <a:gd name="f31" fmla="val 1358"/>
                <a:gd name="f32" fmla="val 928"/>
                <a:gd name="f33" fmla="val 988"/>
                <a:gd name="f34" fmla="val 1346"/>
                <a:gd name="f35" fmla="val 1036"/>
                <a:gd name="f36" fmla="val 1084"/>
                <a:gd name="f37" fmla="val 1336"/>
                <a:gd name="f38" fmla="val 1370"/>
                <a:gd name="f39" fmla="val 1685"/>
                <a:gd name="f40" fmla="val 1587"/>
                <a:gd name="f41" fmla="val 1841"/>
                <a:gd name="f42" fmla="val 1853"/>
                <a:gd name="f43" fmla="val 1626"/>
                <a:gd name="f44" fmla="val 1936"/>
                <a:gd name="f45" fmla="val 1700"/>
                <a:gd name="f46" fmla="val 1973"/>
                <a:gd name="f47" fmla="val 1771"/>
                <a:gd name="f48" fmla="val 1875"/>
                <a:gd name="f49" fmla="val 1971"/>
                <a:gd name="f50" fmla="val 1893"/>
                <a:gd name="f51" fmla="val 1935"/>
                <a:gd name="f52" fmla="val 1757"/>
                <a:gd name="f53" fmla="val 1745"/>
                <a:gd name="f54" fmla="val 1923"/>
                <a:gd name="f55" fmla="val 1733"/>
                <a:gd name="f56" fmla="val 2008"/>
                <a:gd name="f57" fmla="val 1565"/>
                <a:gd name="f58" fmla="val 1947"/>
                <a:gd name="f59" fmla="val 1372"/>
                <a:gd name="f60" fmla="val 1960"/>
                <a:gd name="f61" fmla="val 1180"/>
                <a:gd name="f62" fmla="val 1120"/>
                <a:gd name="f63" fmla="val 1972"/>
                <a:gd name="f64" fmla="val 1060"/>
                <a:gd name="f65" fmla="val 1984"/>
                <a:gd name="f66" fmla="val 1000"/>
                <a:gd name="f67" fmla="val 2452"/>
                <a:gd name="f68" fmla="val 2921"/>
                <a:gd name="f69" fmla="val 1108"/>
                <a:gd name="f70" fmla="val 3390"/>
                <a:gd name="f71" fmla="val 3409"/>
                <a:gd name="f72" fmla="val 1183"/>
                <a:gd name="f73" fmla="val 3428"/>
                <a:gd name="f74" fmla="val 1184"/>
                <a:gd name="f75" fmla="val 3446"/>
                <a:gd name="f76" fmla="val 3806"/>
                <a:gd name="f77" fmla="val 638"/>
                <a:gd name="f78" fmla="val 3462"/>
                <a:gd name="f79" fmla="val 627"/>
                <a:gd name="f80" fmla="val 3017"/>
                <a:gd name="f81" fmla="val 603"/>
                <a:gd name="f82" fmla="val 2573"/>
                <a:gd name="f83" fmla="val 579"/>
                <a:gd name="f84" fmla="val 2128"/>
                <a:gd name="f85" fmla="val 543"/>
                <a:gd name="f86" fmla="val 2140"/>
                <a:gd name="f87" fmla="val 2152"/>
                <a:gd name="f88" fmla="val 2164"/>
                <a:gd name="f89" fmla="val 375"/>
                <a:gd name="f90" fmla="val 2199"/>
                <a:gd name="f91" fmla="val 175"/>
                <a:gd name="f92" fmla="val 2051"/>
                <a:gd name="f93" fmla="*/ f0 1 3863"/>
                <a:gd name="f94" fmla="*/ f1 1 197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3"/>
                <a:gd name="f101" fmla="*/ f98 1 197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3" h="19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3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81;p8">
              <a:extLst>
                <a:ext uri="{FF2B5EF4-FFF2-40B4-BE49-F238E27FC236}">
                  <a16:creationId xmlns:a16="http://schemas.microsoft.com/office/drawing/2014/main" id="{CF0D019A-B281-4E73-BD83-BFAB9E4BD978}"/>
                </a:ext>
              </a:extLst>
            </p:cNvPr>
            <p:cNvSpPr/>
            <p:nvPr/>
          </p:nvSpPr>
          <p:spPr>
            <a:xfrm rot="10799991">
              <a:off x="930319" y="4354629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82;p8">
              <a:extLst>
                <a:ext uri="{FF2B5EF4-FFF2-40B4-BE49-F238E27FC236}">
                  <a16:creationId xmlns:a16="http://schemas.microsoft.com/office/drawing/2014/main" id="{B0674A8A-9B7D-4C73-B92E-C80B49E43A83}"/>
                </a:ext>
              </a:extLst>
            </p:cNvPr>
            <p:cNvSpPr/>
            <p:nvPr/>
          </p:nvSpPr>
          <p:spPr>
            <a:xfrm rot="10799991">
              <a:off x="524573" y="4336999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83;p8">
              <a:extLst>
                <a:ext uri="{FF2B5EF4-FFF2-40B4-BE49-F238E27FC236}">
                  <a16:creationId xmlns:a16="http://schemas.microsoft.com/office/drawing/2014/main" id="{A2EEA1FC-0007-4C74-918B-C7BD57B27B43}"/>
                </a:ext>
              </a:extLst>
            </p:cNvPr>
            <p:cNvSpPr/>
            <p:nvPr/>
          </p:nvSpPr>
          <p:spPr>
            <a:xfrm rot="10799991">
              <a:off x="152558" y="4316160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84;p8">
              <a:extLst>
                <a:ext uri="{FF2B5EF4-FFF2-40B4-BE49-F238E27FC236}">
                  <a16:creationId xmlns:a16="http://schemas.microsoft.com/office/drawing/2014/main" id="{04517DFF-2058-49CF-926E-FD362924D7A7}"/>
                </a:ext>
              </a:extLst>
            </p:cNvPr>
            <p:cNvSpPr/>
            <p:nvPr/>
          </p:nvSpPr>
          <p:spPr>
            <a:xfrm rot="10799991">
              <a:off x="1169856" y="4104311"/>
              <a:ext cx="239069" cy="168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1"/>
                <a:gd name="f5" fmla="val 2215"/>
                <a:gd name="f6" fmla="val 2132"/>
                <a:gd name="f7" fmla="val 2049"/>
                <a:gd name="f8" fmla="val 36"/>
                <a:gd name="f9" fmla="val 1996"/>
                <a:gd name="f10" fmla="val 118"/>
                <a:gd name="f11" fmla="val 1839"/>
                <a:gd name="f12" fmla="val 359"/>
                <a:gd name="f13" fmla="val 1755"/>
                <a:gd name="f14" fmla="val 635"/>
                <a:gd name="f15" fmla="val 1707"/>
                <a:gd name="f16" fmla="val 912"/>
                <a:gd name="f17" fmla="val 1226"/>
                <a:gd name="f18" fmla="val 924"/>
                <a:gd name="f19" fmla="val 733"/>
                <a:gd name="f20" fmla="val 936"/>
                <a:gd name="f21" fmla="val 253"/>
                <a:gd name="f22" fmla="val 960"/>
                <a:gd name="f23" fmla="val 972"/>
                <a:gd name="f24" fmla="val 1345"/>
                <a:gd name="f25" fmla="val 1357"/>
                <a:gd name="f26" fmla="val 721"/>
                <a:gd name="f27" fmla="val 1369"/>
                <a:gd name="f28" fmla="val 1202"/>
                <a:gd name="f29" fmla="val 1393"/>
                <a:gd name="f30" fmla="val 1683"/>
                <a:gd name="f31" fmla="val 1405"/>
                <a:gd name="f32" fmla="val 1695"/>
                <a:gd name="f33" fmla="val 1741"/>
                <a:gd name="f34" fmla="val 1767"/>
                <a:gd name="f35" fmla="val 2090"/>
                <a:gd name="f36" fmla="val 1900"/>
                <a:gd name="f37" fmla="val 2390"/>
                <a:gd name="f38" fmla="val 1922"/>
                <a:gd name="f39" fmla="val 2440"/>
                <a:gd name="f40" fmla="val 1966"/>
                <a:gd name="f41" fmla="val 2460"/>
                <a:gd name="f42" fmla="val 2012"/>
                <a:gd name="f43" fmla="val 2091"/>
                <a:gd name="f44" fmla="val 2176"/>
                <a:gd name="f45" fmla="val 2401"/>
                <a:gd name="f46" fmla="val 2318"/>
                <a:gd name="f47" fmla="val 2164"/>
                <a:gd name="f48" fmla="val 2018"/>
                <a:gd name="f49" fmla="val 2152"/>
                <a:gd name="f50" fmla="val 1705"/>
                <a:gd name="f51" fmla="val 2188"/>
                <a:gd name="f52" fmla="val 2513"/>
                <a:gd name="f53" fmla="val 2837"/>
                <a:gd name="f54" fmla="val 1417"/>
                <a:gd name="f55" fmla="val 3162"/>
                <a:gd name="f56" fmla="val 3486"/>
                <a:gd name="f57" fmla="val 900"/>
                <a:gd name="f58" fmla="val 2873"/>
                <a:gd name="f59" fmla="val 2585"/>
                <a:gd name="f60" fmla="val 2296"/>
                <a:gd name="f61" fmla="val 2344"/>
                <a:gd name="f62" fmla="val 707"/>
                <a:gd name="f63" fmla="val 2416"/>
                <a:gd name="f64" fmla="val 527"/>
                <a:gd name="f65" fmla="val 2477"/>
                <a:gd name="f66" fmla="val 323"/>
                <a:gd name="f67" fmla="val 2532"/>
                <a:gd name="f68" fmla="val 133"/>
                <a:gd name="f69" fmla="val 2374"/>
                <a:gd name="f70" fmla="*/ f0 1 3487"/>
                <a:gd name="f71" fmla="*/ f1 1 246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487"/>
                <a:gd name="f78" fmla="*/ f75 1 246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487" h="24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" y="f24"/>
                    <a:pt x="f21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31"/>
                  </a:cubicBezTo>
                  <a:cubicBezTo>
                    <a:pt x="f52" y="f31"/>
                    <a:pt x="f53" y="f54"/>
                    <a:pt x="f55" y="f54"/>
                  </a:cubicBezTo>
                  <a:cubicBezTo>
                    <a:pt x="f56" y="f31"/>
                    <a:pt x="f56" y="f57"/>
                    <a:pt x="f55" y="f57"/>
                  </a:cubicBezTo>
                  <a:cubicBezTo>
                    <a:pt x="f58" y="f57"/>
                    <a:pt x="f59" y="f57"/>
                    <a:pt x="f60" y="f16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85;p8">
              <a:extLst>
                <a:ext uri="{FF2B5EF4-FFF2-40B4-BE49-F238E27FC236}">
                  <a16:creationId xmlns:a16="http://schemas.microsoft.com/office/drawing/2014/main" id="{0FB19C31-F3BA-48D6-94B3-0E1C2D9C8C69}"/>
                </a:ext>
              </a:extLst>
            </p:cNvPr>
            <p:cNvSpPr/>
            <p:nvPr/>
          </p:nvSpPr>
          <p:spPr>
            <a:xfrm rot="10799991">
              <a:off x="731419" y="4099858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86;p8">
              <a:extLst>
                <a:ext uri="{FF2B5EF4-FFF2-40B4-BE49-F238E27FC236}">
                  <a16:creationId xmlns:a16="http://schemas.microsoft.com/office/drawing/2014/main" id="{E8FCB48E-082D-4634-9954-E9DA14248AE3}"/>
                </a:ext>
              </a:extLst>
            </p:cNvPr>
            <p:cNvSpPr/>
            <p:nvPr/>
          </p:nvSpPr>
          <p:spPr>
            <a:xfrm rot="10799991">
              <a:off x="374555" y="4100471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87;p8">
              <a:extLst>
                <a:ext uri="{FF2B5EF4-FFF2-40B4-BE49-F238E27FC236}">
                  <a16:creationId xmlns:a16="http://schemas.microsoft.com/office/drawing/2014/main" id="{D4CED20B-4FD8-4B69-B01B-000DBB4BFA15}"/>
                </a:ext>
              </a:extLst>
            </p:cNvPr>
            <p:cNvSpPr/>
            <p:nvPr/>
          </p:nvSpPr>
          <p:spPr>
            <a:xfrm rot="10799991">
              <a:off x="524773" y="3872374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88;p8">
              <a:extLst>
                <a:ext uri="{FF2B5EF4-FFF2-40B4-BE49-F238E27FC236}">
                  <a16:creationId xmlns:a16="http://schemas.microsoft.com/office/drawing/2014/main" id="{A02F8CA4-6B1E-4192-AD09-EC5E70772479}"/>
                </a:ext>
              </a:extLst>
            </p:cNvPr>
            <p:cNvSpPr/>
            <p:nvPr/>
          </p:nvSpPr>
          <p:spPr>
            <a:xfrm rot="10799991">
              <a:off x="152558" y="3851397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89;p8">
              <a:extLst>
                <a:ext uri="{FF2B5EF4-FFF2-40B4-BE49-F238E27FC236}">
                  <a16:creationId xmlns:a16="http://schemas.microsoft.com/office/drawing/2014/main" id="{13E0EB38-DB0B-4527-94F1-E95E289AE028}"/>
                </a:ext>
              </a:extLst>
            </p:cNvPr>
            <p:cNvSpPr/>
            <p:nvPr/>
          </p:nvSpPr>
          <p:spPr>
            <a:xfrm rot="10799991">
              <a:off x="731419" y="3635837"/>
              <a:ext cx="256416" cy="191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0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0"/>
                <a:gd name="f14" fmla="val 478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3"/>
                <a:gd name="f24" fmla="val 1007"/>
                <a:gd name="f25" fmla="val 1055"/>
                <a:gd name="f26" fmla="val 1079"/>
                <a:gd name="f27" fmla="val 1091"/>
                <a:gd name="f28" fmla="val 1596"/>
                <a:gd name="f29" fmla="val 1431"/>
                <a:gd name="f30" fmla="val 2089"/>
                <a:gd name="f31" fmla="val 1455"/>
                <a:gd name="f32" fmla="val 2582"/>
                <a:gd name="f33" fmla="val 1461"/>
                <a:gd name="f34" fmla="val 2720"/>
                <a:gd name="f35" fmla="val 1564"/>
                <a:gd name="f36" fmla="val 2789"/>
                <a:gd name="f37" fmla="val 1768"/>
                <a:gd name="f38" fmla="val 1870"/>
                <a:gd name="f39" fmla="val 1876"/>
                <a:gd name="f40" fmla="val 1900"/>
                <a:gd name="f41" fmla="val 2101"/>
                <a:gd name="f42" fmla="val 1936"/>
                <a:gd name="f43" fmla="val 1948"/>
                <a:gd name="f44" fmla="val 1103"/>
                <a:gd name="f45" fmla="val 2441"/>
                <a:gd name="f46" fmla="val 2934"/>
                <a:gd name="f47" fmla="val 3415"/>
                <a:gd name="f48" fmla="val 3419"/>
                <a:gd name="f49" fmla="val 1092"/>
                <a:gd name="f50" fmla="val 3422"/>
                <a:gd name="f51" fmla="val 3426"/>
                <a:gd name="f52" fmla="val 3739"/>
                <a:gd name="f53" fmla="val 3736"/>
                <a:gd name="f54" fmla="val 1930"/>
                <a:gd name="f55" fmla="val 1798"/>
                <a:gd name="f56" fmla="*/ f0 1 3740"/>
                <a:gd name="f57" fmla="*/ f1 1 2790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740"/>
                <a:gd name="f64" fmla="*/ f61 1 2790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740" h="27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4"/>
                    <a:pt x="f39" y="f32"/>
                  </a:cubicBezTo>
                  <a:cubicBezTo>
                    <a:pt x="f40" y="f41"/>
                    <a:pt x="f42" y="f28"/>
                    <a:pt x="f43" y="f44"/>
                  </a:cubicBezTo>
                  <a:cubicBezTo>
                    <a:pt x="f45" y="f44"/>
                    <a:pt x="f46" y="f27"/>
                    <a:pt x="f47" y="f27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15"/>
                    <a:pt x="f47" y="f15"/>
                  </a:cubicBezTo>
                  <a:lnTo>
                    <a:pt x="f43" y="f15"/>
                  </a:lnTo>
                  <a:cubicBezTo>
                    <a:pt x="f43" y="f14"/>
                    <a:pt x="f43" y="f13"/>
                    <a:pt x="f42" y="f11"/>
                  </a:cubicBez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90;p8">
              <a:extLst>
                <a:ext uri="{FF2B5EF4-FFF2-40B4-BE49-F238E27FC236}">
                  <a16:creationId xmlns:a16="http://schemas.microsoft.com/office/drawing/2014/main" id="{3D2695EE-60AF-46F7-A59D-EA513A3104CD}"/>
                </a:ext>
              </a:extLst>
            </p:cNvPr>
            <p:cNvSpPr/>
            <p:nvPr/>
          </p:nvSpPr>
          <p:spPr>
            <a:xfrm rot="10799991">
              <a:off x="298358" y="3635636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5"/>
                <a:gd name="f9" fmla="val 1143"/>
                <a:gd name="f10" fmla="val 225"/>
                <a:gd name="f11" fmla="val 1119"/>
                <a:gd name="f12" fmla="val 454"/>
                <a:gd name="f13" fmla="val 1106"/>
                <a:gd name="f14" fmla="val 670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1"/>
                <a:gd name="f21" fmla="val 935"/>
                <a:gd name="f22" fmla="val 1271"/>
                <a:gd name="f23" fmla="val 1283"/>
                <a:gd name="f24" fmla="val 830"/>
                <a:gd name="f25" fmla="val 1295"/>
                <a:gd name="f26" fmla="val 1131"/>
                <a:gd name="f27" fmla="val 1620"/>
                <a:gd name="f28" fmla="val 1944"/>
                <a:gd name="f29" fmla="val 1179"/>
                <a:gd name="f30" fmla="val 2269"/>
                <a:gd name="f31" fmla="val 1185"/>
                <a:gd name="f32" fmla="val 2401"/>
                <a:gd name="f33" fmla="val 1287"/>
                <a:gd name="f34" fmla="val 2467"/>
                <a:gd name="f35" fmla="val 1488"/>
                <a:gd name="f36" fmla="val 1587"/>
                <a:gd name="f37" fmla="val 1599"/>
                <a:gd name="f38" fmla="val 1957"/>
                <a:gd name="f39" fmla="val 1623"/>
                <a:gd name="f40" fmla="val 1632"/>
                <a:gd name="f41" fmla="val 1647"/>
                <a:gd name="f42" fmla="val 1307"/>
                <a:gd name="f43" fmla="val 2140"/>
                <a:gd name="f44" fmla="val 1319"/>
                <a:gd name="f45" fmla="val 2633"/>
                <a:gd name="f46" fmla="val 1331"/>
                <a:gd name="f47" fmla="val 3126"/>
                <a:gd name="f48" fmla="val 3130"/>
                <a:gd name="f49" fmla="val 1332"/>
                <a:gd name="f50" fmla="val 3133"/>
                <a:gd name="f51" fmla="val 3137"/>
                <a:gd name="f52" fmla="val 3426"/>
                <a:gd name="f53" fmla="val 3423"/>
                <a:gd name="f54" fmla="val 863"/>
                <a:gd name="f55" fmla="val 875"/>
                <a:gd name="f56" fmla="val 2152"/>
                <a:gd name="f57" fmla="val 887"/>
                <a:gd name="f58" fmla="val 1659"/>
                <a:gd name="f59" fmla="val 442"/>
                <a:gd name="f60" fmla="val 1605"/>
                <a:gd name="f61" fmla="val 1497"/>
                <a:gd name="f62" fmla="*/ f0 1 3427"/>
                <a:gd name="f63" fmla="*/ f1 1 246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427"/>
                <a:gd name="f70" fmla="*/ f67 1 246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18"/>
                  </a:cubicBezTo>
                  <a:cubicBezTo>
                    <a:pt x="f20" y="f21"/>
                    <a:pt x="f20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34"/>
                    <a:pt x="f5" y="f34"/>
                  </a:cubicBezTo>
                  <a:cubicBezTo>
                    <a:pt x="f35" y="f34"/>
                    <a:pt x="f36" y="f32"/>
                    <a:pt x="f36" y="f30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54"/>
                    <a:pt x="f47" y="f54"/>
                  </a:cubicBezTo>
                  <a:cubicBezTo>
                    <a:pt x="f45" y="f55"/>
                    <a:pt x="f56" y="f57"/>
                    <a:pt x="f58" y="f57"/>
                  </a:cubicBezTo>
                  <a:cubicBezTo>
                    <a:pt x="f58" y="f14"/>
                    <a:pt x="f41" y="f59"/>
                    <a:pt x="f39" y="f10"/>
                  </a:cubicBez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91;p8">
              <a:extLst>
                <a:ext uri="{FF2B5EF4-FFF2-40B4-BE49-F238E27FC236}">
                  <a16:creationId xmlns:a16="http://schemas.microsoft.com/office/drawing/2014/main" id="{6801C09C-6BA5-4EC8-9376-C05FFF01ABD3}"/>
                </a:ext>
              </a:extLst>
            </p:cNvPr>
            <p:cNvSpPr/>
            <p:nvPr/>
          </p:nvSpPr>
          <p:spPr>
            <a:xfrm rot="5235963">
              <a:off x="168502" y="3302717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92;p8">
              <a:extLst>
                <a:ext uri="{FF2B5EF4-FFF2-40B4-BE49-F238E27FC236}">
                  <a16:creationId xmlns:a16="http://schemas.microsoft.com/office/drawing/2014/main" id="{3DC8DCC0-687A-4173-9603-09908988F780}"/>
                </a:ext>
              </a:extLst>
            </p:cNvPr>
            <p:cNvSpPr/>
            <p:nvPr/>
          </p:nvSpPr>
          <p:spPr>
            <a:xfrm rot="10799991">
              <a:off x="524773" y="3872374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93;p8">
              <a:extLst>
                <a:ext uri="{FF2B5EF4-FFF2-40B4-BE49-F238E27FC236}">
                  <a16:creationId xmlns:a16="http://schemas.microsoft.com/office/drawing/2014/main" id="{DA8D231E-2EA6-44D4-B919-C88E9D23B276}"/>
                </a:ext>
              </a:extLst>
            </p:cNvPr>
            <p:cNvSpPr/>
            <p:nvPr/>
          </p:nvSpPr>
          <p:spPr>
            <a:xfrm rot="10799991">
              <a:off x="152558" y="3851397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94;p8">
              <a:extLst>
                <a:ext uri="{FF2B5EF4-FFF2-40B4-BE49-F238E27FC236}">
                  <a16:creationId xmlns:a16="http://schemas.microsoft.com/office/drawing/2014/main" id="{4FFF6DF4-FBA3-4A2F-8921-06369C0380FB}"/>
                </a:ext>
              </a:extLst>
            </p:cNvPr>
            <p:cNvSpPr/>
            <p:nvPr/>
          </p:nvSpPr>
          <p:spPr>
            <a:xfrm rot="10799991">
              <a:off x="731419" y="3635837"/>
              <a:ext cx="256416" cy="191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0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0"/>
                <a:gd name="f14" fmla="val 478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3"/>
                <a:gd name="f24" fmla="val 1007"/>
                <a:gd name="f25" fmla="val 1055"/>
                <a:gd name="f26" fmla="val 1079"/>
                <a:gd name="f27" fmla="val 1091"/>
                <a:gd name="f28" fmla="val 1596"/>
                <a:gd name="f29" fmla="val 1431"/>
                <a:gd name="f30" fmla="val 2089"/>
                <a:gd name="f31" fmla="val 1455"/>
                <a:gd name="f32" fmla="val 2582"/>
                <a:gd name="f33" fmla="val 1461"/>
                <a:gd name="f34" fmla="val 2720"/>
                <a:gd name="f35" fmla="val 1564"/>
                <a:gd name="f36" fmla="val 2789"/>
                <a:gd name="f37" fmla="val 1768"/>
                <a:gd name="f38" fmla="val 1870"/>
                <a:gd name="f39" fmla="val 1876"/>
                <a:gd name="f40" fmla="val 1900"/>
                <a:gd name="f41" fmla="val 2101"/>
                <a:gd name="f42" fmla="val 1936"/>
                <a:gd name="f43" fmla="val 1948"/>
                <a:gd name="f44" fmla="val 1103"/>
                <a:gd name="f45" fmla="val 2441"/>
                <a:gd name="f46" fmla="val 2934"/>
                <a:gd name="f47" fmla="val 3415"/>
                <a:gd name="f48" fmla="val 3419"/>
                <a:gd name="f49" fmla="val 1092"/>
                <a:gd name="f50" fmla="val 3422"/>
                <a:gd name="f51" fmla="val 3426"/>
                <a:gd name="f52" fmla="val 3739"/>
                <a:gd name="f53" fmla="val 3736"/>
                <a:gd name="f54" fmla="val 1930"/>
                <a:gd name="f55" fmla="val 1798"/>
                <a:gd name="f56" fmla="*/ f0 1 3740"/>
                <a:gd name="f57" fmla="*/ f1 1 2790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740"/>
                <a:gd name="f64" fmla="*/ f61 1 2790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740" h="27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4"/>
                    <a:pt x="f39" y="f32"/>
                  </a:cubicBezTo>
                  <a:cubicBezTo>
                    <a:pt x="f40" y="f41"/>
                    <a:pt x="f42" y="f28"/>
                    <a:pt x="f43" y="f44"/>
                  </a:cubicBezTo>
                  <a:cubicBezTo>
                    <a:pt x="f45" y="f44"/>
                    <a:pt x="f46" y="f27"/>
                    <a:pt x="f47" y="f27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15"/>
                    <a:pt x="f47" y="f15"/>
                  </a:cubicBezTo>
                  <a:lnTo>
                    <a:pt x="f43" y="f15"/>
                  </a:lnTo>
                  <a:cubicBezTo>
                    <a:pt x="f43" y="f14"/>
                    <a:pt x="f43" y="f13"/>
                    <a:pt x="f42" y="f11"/>
                  </a:cubicBez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95;p8">
              <a:extLst>
                <a:ext uri="{FF2B5EF4-FFF2-40B4-BE49-F238E27FC236}">
                  <a16:creationId xmlns:a16="http://schemas.microsoft.com/office/drawing/2014/main" id="{B405AC85-356A-4FAD-A679-C2FD070B3C35}"/>
                </a:ext>
              </a:extLst>
            </p:cNvPr>
            <p:cNvSpPr/>
            <p:nvPr/>
          </p:nvSpPr>
          <p:spPr>
            <a:xfrm rot="10799991">
              <a:off x="1344342" y="4342348"/>
              <a:ext cx="264846" cy="135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3"/>
                <a:gd name="f4" fmla="val 1974"/>
                <a:gd name="f5" fmla="val 1881"/>
                <a:gd name="f6" fmla="val 1815"/>
                <a:gd name="f7" fmla="val 1746"/>
                <a:gd name="f8" fmla="val 26"/>
                <a:gd name="f9" fmla="val 1683"/>
                <a:gd name="f10" fmla="val 86"/>
                <a:gd name="f11" fmla="val 1563"/>
                <a:gd name="f12" fmla="val 194"/>
                <a:gd name="f13" fmla="val 1491"/>
                <a:gd name="f14" fmla="val 339"/>
                <a:gd name="f15" fmla="val 1443"/>
                <a:gd name="f16" fmla="val 483"/>
                <a:gd name="f17" fmla="val 1046"/>
                <a:gd name="f18" fmla="val 459"/>
                <a:gd name="f19" fmla="val 661"/>
                <a:gd name="f20" fmla="val 423"/>
                <a:gd name="f21" fmla="val 265"/>
                <a:gd name="f22" fmla="val 411"/>
                <a:gd name="f23" fmla="val 60"/>
                <a:gd name="f24" fmla="val 747"/>
                <a:gd name="f25" fmla="val 216"/>
                <a:gd name="f26" fmla="val 783"/>
                <a:gd name="f27" fmla="val 601"/>
                <a:gd name="f28" fmla="val 843"/>
                <a:gd name="f29" fmla="val 974"/>
                <a:gd name="f30" fmla="val 892"/>
                <a:gd name="f31" fmla="val 1358"/>
                <a:gd name="f32" fmla="val 928"/>
                <a:gd name="f33" fmla="val 988"/>
                <a:gd name="f34" fmla="val 1346"/>
                <a:gd name="f35" fmla="val 1036"/>
                <a:gd name="f36" fmla="val 1084"/>
                <a:gd name="f37" fmla="val 1336"/>
                <a:gd name="f38" fmla="val 1370"/>
                <a:gd name="f39" fmla="val 1685"/>
                <a:gd name="f40" fmla="val 1587"/>
                <a:gd name="f41" fmla="val 1841"/>
                <a:gd name="f42" fmla="val 1853"/>
                <a:gd name="f43" fmla="val 1626"/>
                <a:gd name="f44" fmla="val 1936"/>
                <a:gd name="f45" fmla="val 1700"/>
                <a:gd name="f46" fmla="val 1973"/>
                <a:gd name="f47" fmla="val 1771"/>
                <a:gd name="f48" fmla="val 1875"/>
                <a:gd name="f49" fmla="val 1971"/>
                <a:gd name="f50" fmla="val 1893"/>
                <a:gd name="f51" fmla="val 1935"/>
                <a:gd name="f52" fmla="val 1757"/>
                <a:gd name="f53" fmla="val 1745"/>
                <a:gd name="f54" fmla="val 1923"/>
                <a:gd name="f55" fmla="val 1733"/>
                <a:gd name="f56" fmla="val 2008"/>
                <a:gd name="f57" fmla="val 1565"/>
                <a:gd name="f58" fmla="val 1947"/>
                <a:gd name="f59" fmla="val 1372"/>
                <a:gd name="f60" fmla="val 1960"/>
                <a:gd name="f61" fmla="val 1180"/>
                <a:gd name="f62" fmla="val 1120"/>
                <a:gd name="f63" fmla="val 1972"/>
                <a:gd name="f64" fmla="val 1060"/>
                <a:gd name="f65" fmla="val 1984"/>
                <a:gd name="f66" fmla="val 1000"/>
                <a:gd name="f67" fmla="val 2452"/>
                <a:gd name="f68" fmla="val 2921"/>
                <a:gd name="f69" fmla="val 1108"/>
                <a:gd name="f70" fmla="val 3390"/>
                <a:gd name="f71" fmla="val 3409"/>
                <a:gd name="f72" fmla="val 1183"/>
                <a:gd name="f73" fmla="val 3428"/>
                <a:gd name="f74" fmla="val 1184"/>
                <a:gd name="f75" fmla="val 3446"/>
                <a:gd name="f76" fmla="val 3806"/>
                <a:gd name="f77" fmla="val 638"/>
                <a:gd name="f78" fmla="val 3462"/>
                <a:gd name="f79" fmla="val 627"/>
                <a:gd name="f80" fmla="val 3017"/>
                <a:gd name="f81" fmla="val 603"/>
                <a:gd name="f82" fmla="val 2573"/>
                <a:gd name="f83" fmla="val 579"/>
                <a:gd name="f84" fmla="val 2128"/>
                <a:gd name="f85" fmla="val 543"/>
                <a:gd name="f86" fmla="val 2140"/>
                <a:gd name="f87" fmla="val 2152"/>
                <a:gd name="f88" fmla="val 2164"/>
                <a:gd name="f89" fmla="val 375"/>
                <a:gd name="f90" fmla="val 2199"/>
                <a:gd name="f91" fmla="val 175"/>
                <a:gd name="f92" fmla="val 2051"/>
                <a:gd name="f93" fmla="*/ f0 1 3863"/>
                <a:gd name="f94" fmla="*/ f1 1 197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3"/>
                <a:gd name="f101" fmla="*/ f98 1 197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3" h="19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3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96;p8">
              <a:extLst>
                <a:ext uri="{FF2B5EF4-FFF2-40B4-BE49-F238E27FC236}">
                  <a16:creationId xmlns:a16="http://schemas.microsoft.com/office/drawing/2014/main" id="{4CF5AB64-4CA1-48F3-A40E-E5E20B87F950}"/>
                </a:ext>
              </a:extLst>
            </p:cNvPr>
            <p:cNvSpPr/>
            <p:nvPr/>
          </p:nvSpPr>
          <p:spPr>
            <a:xfrm rot="10799991">
              <a:off x="1590946" y="4574945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97;p8">
              <a:extLst>
                <a:ext uri="{FF2B5EF4-FFF2-40B4-BE49-F238E27FC236}">
                  <a16:creationId xmlns:a16="http://schemas.microsoft.com/office/drawing/2014/main" id="{0E89D55F-C825-411A-A665-DCB2249EF6A1}"/>
                </a:ext>
              </a:extLst>
            </p:cNvPr>
            <p:cNvSpPr/>
            <p:nvPr/>
          </p:nvSpPr>
          <p:spPr>
            <a:xfrm rot="10799991">
              <a:off x="930319" y="3890479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55"/>
                <a:gd name="f6" fmla="val 1566"/>
                <a:gd name="f7" fmla="val 1477"/>
                <a:gd name="f8" fmla="val 39"/>
                <a:gd name="f9" fmla="val 1419"/>
                <a:gd name="f10" fmla="val 126"/>
                <a:gd name="f11" fmla="val 1251"/>
                <a:gd name="f12" fmla="val 378"/>
                <a:gd name="f13" fmla="val 1155"/>
                <a:gd name="f14" fmla="val 655"/>
                <a:gd name="f15" fmla="val 1095"/>
                <a:gd name="f16" fmla="val 943"/>
                <a:gd name="f17" fmla="val 818"/>
                <a:gd name="f18" fmla="val 955"/>
                <a:gd name="f19" fmla="val 542"/>
                <a:gd name="f20" fmla="val 265"/>
                <a:gd name="f21" fmla="val 967"/>
                <a:gd name="f22" fmla="val 1"/>
                <a:gd name="f23" fmla="val 979"/>
                <a:gd name="f24" fmla="val 1364"/>
                <a:gd name="f25" fmla="val 1376"/>
                <a:gd name="f26" fmla="val 530"/>
                <a:gd name="f27" fmla="val 1388"/>
                <a:gd name="f28" fmla="val 794"/>
                <a:gd name="f29" fmla="val 1400"/>
                <a:gd name="f30" fmla="val 1071"/>
                <a:gd name="f31" fmla="val 1059"/>
                <a:gd name="f32" fmla="val 1748"/>
                <a:gd name="f33" fmla="val 1107"/>
                <a:gd name="f34" fmla="val 2097"/>
                <a:gd name="f35" fmla="val 1191"/>
                <a:gd name="f36" fmla="val 2410"/>
                <a:gd name="f37" fmla="val 1224"/>
                <a:gd name="f38" fmla="val 2547"/>
                <a:gd name="f39" fmla="val 1326"/>
                <a:gd name="f40" fmla="val 1433"/>
                <a:gd name="f41" fmla="val 1598"/>
                <a:gd name="f42" fmla="val 1776"/>
                <a:gd name="f43" fmla="val 2465"/>
                <a:gd name="f44" fmla="val 1732"/>
                <a:gd name="f45" fmla="val 2253"/>
                <a:gd name="f46" fmla="val 1672"/>
                <a:gd name="f47" fmla="val 1953"/>
                <a:gd name="f48" fmla="val 1676"/>
                <a:gd name="f49" fmla="val 1696"/>
                <a:gd name="f50" fmla="val 1412"/>
                <a:gd name="f51" fmla="val 2092"/>
                <a:gd name="f52" fmla="val 2489"/>
                <a:gd name="f53" fmla="val 1424"/>
                <a:gd name="f54" fmla="val 2886"/>
                <a:gd name="f55" fmla="val 1436"/>
                <a:gd name="f56" fmla="val 2889"/>
                <a:gd name="f57" fmla="val 2893"/>
                <a:gd name="f58" fmla="val 2897"/>
                <a:gd name="f59" fmla="val 3215"/>
                <a:gd name="f60" fmla="val 918"/>
                <a:gd name="f61" fmla="val 2907"/>
                <a:gd name="f62" fmla="val 2900"/>
                <a:gd name="f63" fmla="val 919"/>
                <a:gd name="f64" fmla="val 2513"/>
                <a:gd name="f65" fmla="val 931"/>
                <a:gd name="f66" fmla="val 2153"/>
                <a:gd name="f67" fmla="val 1780"/>
                <a:gd name="f68" fmla="val 1828"/>
                <a:gd name="f69" fmla="val 751"/>
                <a:gd name="f70" fmla="val 1876"/>
                <a:gd name="f71" fmla="val 558"/>
                <a:gd name="f72" fmla="val 1936"/>
                <a:gd name="f73" fmla="val 354"/>
                <a:gd name="f74" fmla="val 1991"/>
                <a:gd name="f75" fmla="val 141"/>
                <a:gd name="f76" fmla="val 1824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51" y="f50"/>
                    <a:pt x="f52" y="f53"/>
                    <a:pt x="f54" y="f55"/>
                  </a:cubicBezTo>
                  <a:cubicBezTo>
                    <a:pt x="f56" y="f55"/>
                    <a:pt x="f57" y="f55"/>
                    <a:pt x="f58" y="f55"/>
                  </a:cubicBezTo>
                  <a:cubicBezTo>
                    <a:pt x="f59" y="f55"/>
                    <a:pt x="f3" y="f60"/>
                    <a:pt x="f61" y="f60"/>
                  </a:cubicBezTo>
                  <a:cubicBezTo>
                    <a:pt x="f62" y="f60"/>
                    <a:pt x="f57" y="f60"/>
                    <a:pt x="f54" y="f63"/>
                  </a:cubicBezTo>
                  <a:cubicBezTo>
                    <a:pt x="f64" y="f65"/>
                    <a:pt x="f66" y="f65"/>
                    <a:pt x="f67" y="f1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98;p8">
              <a:extLst>
                <a:ext uri="{FF2B5EF4-FFF2-40B4-BE49-F238E27FC236}">
                  <a16:creationId xmlns:a16="http://schemas.microsoft.com/office/drawing/2014/main" id="{30197F68-7BA0-47FA-AFE3-A7CE5D87F26F}"/>
                </a:ext>
              </a:extLst>
            </p:cNvPr>
            <p:cNvSpPr/>
            <p:nvPr/>
          </p:nvSpPr>
          <p:spPr>
            <a:xfrm rot="10799991">
              <a:off x="930319" y="3890479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55"/>
                <a:gd name="f6" fmla="val 1566"/>
                <a:gd name="f7" fmla="val 1477"/>
                <a:gd name="f8" fmla="val 39"/>
                <a:gd name="f9" fmla="val 1419"/>
                <a:gd name="f10" fmla="val 126"/>
                <a:gd name="f11" fmla="val 1251"/>
                <a:gd name="f12" fmla="val 378"/>
                <a:gd name="f13" fmla="val 1155"/>
                <a:gd name="f14" fmla="val 655"/>
                <a:gd name="f15" fmla="val 1095"/>
                <a:gd name="f16" fmla="val 943"/>
                <a:gd name="f17" fmla="val 818"/>
                <a:gd name="f18" fmla="val 955"/>
                <a:gd name="f19" fmla="val 542"/>
                <a:gd name="f20" fmla="val 265"/>
                <a:gd name="f21" fmla="val 967"/>
                <a:gd name="f22" fmla="val 1"/>
                <a:gd name="f23" fmla="val 979"/>
                <a:gd name="f24" fmla="val 1364"/>
                <a:gd name="f25" fmla="val 1376"/>
                <a:gd name="f26" fmla="val 530"/>
                <a:gd name="f27" fmla="val 1388"/>
                <a:gd name="f28" fmla="val 794"/>
                <a:gd name="f29" fmla="val 1400"/>
                <a:gd name="f30" fmla="val 1071"/>
                <a:gd name="f31" fmla="val 1059"/>
                <a:gd name="f32" fmla="val 1748"/>
                <a:gd name="f33" fmla="val 1107"/>
                <a:gd name="f34" fmla="val 2097"/>
                <a:gd name="f35" fmla="val 1191"/>
                <a:gd name="f36" fmla="val 2410"/>
                <a:gd name="f37" fmla="val 1224"/>
                <a:gd name="f38" fmla="val 2547"/>
                <a:gd name="f39" fmla="val 1326"/>
                <a:gd name="f40" fmla="val 1433"/>
                <a:gd name="f41" fmla="val 1598"/>
                <a:gd name="f42" fmla="val 1776"/>
                <a:gd name="f43" fmla="val 2465"/>
                <a:gd name="f44" fmla="val 1732"/>
                <a:gd name="f45" fmla="val 2253"/>
                <a:gd name="f46" fmla="val 1672"/>
                <a:gd name="f47" fmla="val 1953"/>
                <a:gd name="f48" fmla="val 1676"/>
                <a:gd name="f49" fmla="val 1696"/>
                <a:gd name="f50" fmla="val 1412"/>
                <a:gd name="f51" fmla="val 2092"/>
                <a:gd name="f52" fmla="val 2489"/>
                <a:gd name="f53" fmla="val 1424"/>
                <a:gd name="f54" fmla="val 2886"/>
                <a:gd name="f55" fmla="val 1436"/>
                <a:gd name="f56" fmla="val 2889"/>
                <a:gd name="f57" fmla="val 2893"/>
                <a:gd name="f58" fmla="val 2897"/>
                <a:gd name="f59" fmla="val 3215"/>
                <a:gd name="f60" fmla="val 918"/>
                <a:gd name="f61" fmla="val 2907"/>
                <a:gd name="f62" fmla="val 2900"/>
                <a:gd name="f63" fmla="val 919"/>
                <a:gd name="f64" fmla="val 2513"/>
                <a:gd name="f65" fmla="val 931"/>
                <a:gd name="f66" fmla="val 2153"/>
                <a:gd name="f67" fmla="val 1780"/>
                <a:gd name="f68" fmla="val 1828"/>
                <a:gd name="f69" fmla="val 751"/>
                <a:gd name="f70" fmla="val 1876"/>
                <a:gd name="f71" fmla="val 558"/>
                <a:gd name="f72" fmla="val 1936"/>
                <a:gd name="f73" fmla="val 354"/>
                <a:gd name="f74" fmla="val 1991"/>
                <a:gd name="f75" fmla="val 141"/>
                <a:gd name="f76" fmla="val 1824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51" y="f50"/>
                    <a:pt x="f52" y="f53"/>
                    <a:pt x="f54" y="f55"/>
                  </a:cubicBezTo>
                  <a:cubicBezTo>
                    <a:pt x="f56" y="f55"/>
                    <a:pt x="f57" y="f55"/>
                    <a:pt x="f58" y="f55"/>
                  </a:cubicBezTo>
                  <a:cubicBezTo>
                    <a:pt x="f59" y="f55"/>
                    <a:pt x="f3" y="f60"/>
                    <a:pt x="f61" y="f60"/>
                  </a:cubicBezTo>
                  <a:cubicBezTo>
                    <a:pt x="f62" y="f60"/>
                    <a:pt x="f57" y="f60"/>
                    <a:pt x="f54" y="f63"/>
                  </a:cubicBezTo>
                  <a:cubicBezTo>
                    <a:pt x="f64" y="f65"/>
                    <a:pt x="f66" y="f65"/>
                    <a:pt x="f67" y="f1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99;p8">
              <a:extLst>
                <a:ext uri="{FF2B5EF4-FFF2-40B4-BE49-F238E27FC236}">
                  <a16:creationId xmlns:a16="http://schemas.microsoft.com/office/drawing/2014/main" id="{E09D41BA-832F-4C92-945E-751DECBFDA41}"/>
                </a:ext>
              </a:extLst>
            </p:cNvPr>
            <p:cNvSpPr/>
            <p:nvPr/>
          </p:nvSpPr>
          <p:spPr>
            <a:xfrm rot="10799991">
              <a:off x="1802255" y="4804193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00;p8">
              <a:extLst>
                <a:ext uri="{FF2B5EF4-FFF2-40B4-BE49-F238E27FC236}">
                  <a16:creationId xmlns:a16="http://schemas.microsoft.com/office/drawing/2014/main" id="{9A252724-39F4-4D24-98FC-3E5D70F8F02A}"/>
                </a:ext>
              </a:extLst>
            </p:cNvPr>
            <p:cNvSpPr/>
            <p:nvPr/>
          </p:nvSpPr>
          <p:spPr>
            <a:xfrm rot="10799991">
              <a:off x="508589" y="3399107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201;p8">
            <a:extLst>
              <a:ext uri="{FF2B5EF4-FFF2-40B4-BE49-F238E27FC236}">
                <a16:creationId xmlns:a16="http://schemas.microsoft.com/office/drawing/2014/main" id="{D831D7EA-805C-487D-9018-64ACF58DD9E4}"/>
              </a:ext>
            </a:extLst>
          </p:cNvPr>
          <p:cNvGrpSpPr/>
          <p:nvPr/>
        </p:nvGrpSpPr>
        <p:grpSpPr>
          <a:xfrm>
            <a:off x="7132667" y="105823"/>
            <a:ext cx="1888757" cy="1759826"/>
            <a:chOff x="7132667" y="105823"/>
            <a:chExt cx="1888757" cy="1759826"/>
          </a:xfrm>
        </p:grpSpPr>
        <p:sp>
          <p:nvSpPr>
            <p:cNvPr id="40" name="Google Shape;202;p8">
              <a:extLst>
                <a:ext uri="{FF2B5EF4-FFF2-40B4-BE49-F238E27FC236}">
                  <a16:creationId xmlns:a16="http://schemas.microsoft.com/office/drawing/2014/main" id="{C4FEE6AC-447D-4B0D-ADB0-73C0893F78CF}"/>
                </a:ext>
              </a:extLst>
            </p:cNvPr>
            <p:cNvSpPr/>
            <p:nvPr/>
          </p:nvSpPr>
          <p:spPr>
            <a:xfrm>
              <a:off x="7565004" y="161702"/>
              <a:ext cx="264709" cy="13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1964"/>
                <a:gd name="f5" fmla="val 1883"/>
                <a:gd name="f6" fmla="val 1816"/>
                <a:gd name="f7" fmla="val 1745"/>
                <a:gd name="f8" fmla="val 27"/>
                <a:gd name="f9" fmla="val 1680"/>
                <a:gd name="f10" fmla="val 88"/>
                <a:gd name="f11" fmla="val 1560"/>
                <a:gd name="f12" fmla="val 184"/>
                <a:gd name="f13" fmla="val 1488"/>
                <a:gd name="f14" fmla="val 329"/>
                <a:gd name="f15" fmla="val 1440"/>
                <a:gd name="f16" fmla="val 485"/>
                <a:gd name="f17" fmla="val 1043"/>
                <a:gd name="f18" fmla="val 449"/>
                <a:gd name="f19" fmla="val 658"/>
                <a:gd name="f20" fmla="val 425"/>
                <a:gd name="f21" fmla="val 262"/>
                <a:gd name="f22" fmla="val 413"/>
                <a:gd name="f23" fmla="val 258"/>
                <a:gd name="f24" fmla="val 255"/>
                <a:gd name="f25" fmla="val 251"/>
                <a:gd name="f26" fmla="val 55"/>
                <a:gd name="f27" fmla="val 1"/>
                <a:gd name="f28" fmla="val 750"/>
                <a:gd name="f29" fmla="val 213"/>
                <a:gd name="f30" fmla="val 786"/>
                <a:gd name="f31" fmla="val 598"/>
                <a:gd name="f32" fmla="val 846"/>
                <a:gd name="f33" fmla="val 971"/>
                <a:gd name="f34" fmla="val 882"/>
                <a:gd name="f35" fmla="val 1355"/>
                <a:gd name="f36" fmla="val 930"/>
                <a:gd name="f37" fmla="val 978"/>
                <a:gd name="f38" fmla="val 1343"/>
                <a:gd name="f39" fmla="val 1026"/>
                <a:gd name="f40" fmla="val 1074"/>
                <a:gd name="f41" fmla="val 1326"/>
                <a:gd name="f42" fmla="val 1367"/>
                <a:gd name="f43" fmla="val 1687"/>
                <a:gd name="f44" fmla="val 1584"/>
                <a:gd name="f45" fmla="val 1831"/>
                <a:gd name="f46" fmla="val 1843"/>
                <a:gd name="f47" fmla="val 1623"/>
                <a:gd name="f48" fmla="val 1926"/>
                <a:gd name="f49" fmla="val 1697"/>
                <a:gd name="f50" fmla="val 1768"/>
                <a:gd name="f51" fmla="val 1872"/>
                <a:gd name="f52" fmla="val 1968"/>
                <a:gd name="f53" fmla="val 1932"/>
                <a:gd name="f54" fmla="val 1747"/>
                <a:gd name="f55" fmla="val 1735"/>
                <a:gd name="f56" fmla="val 1920"/>
                <a:gd name="f57" fmla="val 2005"/>
                <a:gd name="f58" fmla="val 1567"/>
                <a:gd name="f59" fmla="val 1944"/>
                <a:gd name="f60" fmla="val 1375"/>
                <a:gd name="f61" fmla="val 1957"/>
                <a:gd name="f62" fmla="val 1170"/>
                <a:gd name="f63" fmla="val 1110"/>
                <a:gd name="f64" fmla="val 1969"/>
                <a:gd name="f65" fmla="val 1062"/>
                <a:gd name="f66" fmla="val 1981"/>
                <a:gd name="f67" fmla="val 1002"/>
                <a:gd name="f68" fmla="val 2449"/>
                <a:gd name="f69" fmla="val 1050"/>
                <a:gd name="f70" fmla="val 2918"/>
                <a:gd name="f71" fmla="val 1098"/>
                <a:gd name="f72" fmla="val 3387"/>
                <a:gd name="f73" fmla="val 1182"/>
                <a:gd name="f74" fmla="val 3406"/>
                <a:gd name="f75" fmla="val 1185"/>
                <a:gd name="f76" fmla="val 3424"/>
                <a:gd name="f77" fmla="val 1186"/>
                <a:gd name="f78" fmla="val 3442"/>
                <a:gd name="f79" fmla="val 3802"/>
                <a:gd name="f80" fmla="val 3860"/>
                <a:gd name="f81" fmla="val 629"/>
                <a:gd name="f82" fmla="val 3459"/>
                <a:gd name="f83" fmla="val 617"/>
                <a:gd name="f84" fmla="val 3014"/>
                <a:gd name="f85" fmla="val 605"/>
                <a:gd name="f86" fmla="val 2570"/>
                <a:gd name="f87" fmla="val 569"/>
                <a:gd name="f88" fmla="val 2125"/>
                <a:gd name="f89" fmla="val 533"/>
                <a:gd name="f90" fmla="val 2137"/>
                <a:gd name="f91" fmla="val 2149"/>
                <a:gd name="f92" fmla="val 2161"/>
                <a:gd name="f93" fmla="val 365"/>
                <a:gd name="f94" fmla="val 2195"/>
                <a:gd name="f95" fmla="val 167"/>
                <a:gd name="f96" fmla="val 2051"/>
                <a:gd name="f97" fmla="*/ f0 1 3861"/>
                <a:gd name="f98" fmla="*/ f1 1 1964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3861"/>
                <a:gd name="f105" fmla="*/ f102 1 1964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3861" h="19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38" y="f40"/>
                  </a:cubicBezTo>
                  <a:cubicBezTo>
                    <a:pt x="f38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"/>
                    <a:pt x="f53" y="f54"/>
                  </a:cubicBezTo>
                  <a:cubicBezTo>
                    <a:pt x="f53" y="f54"/>
                    <a:pt x="f53" y="f55"/>
                    <a:pt x="f56" y="f5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16"/>
                    <a:pt x="f91" y="f20"/>
                    <a:pt x="f92" y="f93"/>
                  </a:cubicBezTo>
                  <a:cubicBezTo>
                    <a:pt x="f94" y="f95"/>
                    <a:pt x="f9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03;p8">
              <a:extLst>
                <a:ext uri="{FF2B5EF4-FFF2-40B4-BE49-F238E27FC236}">
                  <a16:creationId xmlns:a16="http://schemas.microsoft.com/office/drawing/2014/main" id="{C5333AE6-42F4-44FC-B800-A72754BE804C}"/>
                </a:ext>
              </a:extLst>
            </p:cNvPr>
            <p:cNvSpPr/>
            <p:nvPr/>
          </p:nvSpPr>
          <p:spPr>
            <a:xfrm>
              <a:off x="8022991" y="105823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61"/>
                <a:gd name="f6" fmla="val 1570"/>
                <a:gd name="f7" fmla="val 1478"/>
                <a:gd name="f8" fmla="val 41"/>
                <a:gd name="f9" fmla="val 1419"/>
                <a:gd name="f10" fmla="val 134"/>
                <a:gd name="f11" fmla="val 1251"/>
                <a:gd name="f12" fmla="val 374"/>
                <a:gd name="f13" fmla="val 1155"/>
                <a:gd name="f14" fmla="val 651"/>
                <a:gd name="f15" fmla="val 1095"/>
                <a:gd name="f16" fmla="val 951"/>
                <a:gd name="f17" fmla="val 818"/>
                <a:gd name="f18" fmla="val 542"/>
                <a:gd name="f19" fmla="val 963"/>
                <a:gd name="f20" fmla="val 265"/>
                <a:gd name="f21" fmla="val 975"/>
                <a:gd name="f22" fmla="val 1"/>
                <a:gd name="f23" fmla="val 987"/>
                <a:gd name="f24" fmla="val 1360"/>
                <a:gd name="f25" fmla="val 1372"/>
                <a:gd name="f26" fmla="val 530"/>
                <a:gd name="f27" fmla="val 1384"/>
                <a:gd name="f28" fmla="val 794"/>
                <a:gd name="f29" fmla="val 1396"/>
                <a:gd name="f30" fmla="val 1071"/>
                <a:gd name="f31" fmla="val 1059"/>
                <a:gd name="f32" fmla="val 1745"/>
                <a:gd name="f33" fmla="val 1107"/>
                <a:gd name="f34" fmla="val 2093"/>
                <a:gd name="f35" fmla="val 1191"/>
                <a:gd name="f36" fmla="val 2406"/>
                <a:gd name="f37" fmla="val 1224"/>
                <a:gd name="f38" fmla="val 2545"/>
                <a:gd name="f39" fmla="val 1328"/>
                <a:gd name="f40" fmla="val 2605"/>
                <a:gd name="f41" fmla="val 1437"/>
                <a:gd name="f42" fmla="val 1601"/>
                <a:gd name="f43" fmla="val 1775"/>
                <a:gd name="f44" fmla="val 2467"/>
                <a:gd name="f45" fmla="val 1732"/>
                <a:gd name="f46" fmla="val 2250"/>
                <a:gd name="f47" fmla="val 1672"/>
                <a:gd name="f48" fmla="val 1949"/>
                <a:gd name="f49" fmla="val 1685"/>
                <a:gd name="f50" fmla="val 1696"/>
                <a:gd name="f51" fmla="val 1408"/>
                <a:gd name="f52" fmla="val 2092"/>
                <a:gd name="f53" fmla="val 1420"/>
                <a:gd name="f54" fmla="val 2489"/>
                <a:gd name="f55" fmla="val 2886"/>
                <a:gd name="f56" fmla="val 1432"/>
                <a:gd name="f57" fmla="val 2889"/>
                <a:gd name="f58" fmla="val 2893"/>
                <a:gd name="f59" fmla="val 2897"/>
                <a:gd name="f60" fmla="val 3215"/>
                <a:gd name="f61" fmla="val 915"/>
                <a:gd name="f62" fmla="val 2907"/>
                <a:gd name="f63" fmla="val 2900"/>
                <a:gd name="f64" fmla="val 2513"/>
                <a:gd name="f65" fmla="val 927"/>
                <a:gd name="f66" fmla="val 2153"/>
                <a:gd name="f67" fmla="val 1780"/>
                <a:gd name="f68" fmla="val 939"/>
                <a:gd name="f69" fmla="val 1828"/>
                <a:gd name="f70" fmla="val 747"/>
                <a:gd name="f71" fmla="val 1876"/>
                <a:gd name="f72" fmla="val 555"/>
                <a:gd name="f73" fmla="val 1936"/>
                <a:gd name="f74" fmla="val 350"/>
                <a:gd name="f75" fmla="val 1991"/>
                <a:gd name="f76" fmla="val 140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lnTo>
                    <a:pt x="f50" y="f51"/>
                  </a:lnTo>
                  <a:cubicBezTo>
                    <a:pt x="f52" y="f53"/>
                    <a:pt x="f54" y="f53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60" y="f56"/>
                    <a:pt x="f3" y="f61"/>
                    <a:pt x="f62" y="f61"/>
                  </a:cubicBezTo>
                  <a:cubicBezTo>
                    <a:pt x="f63" y="f61"/>
                    <a:pt x="f58" y="f61"/>
                    <a:pt x="f55" y="f61"/>
                  </a:cubicBezTo>
                  <a:cubicBezTo>
                    <a:pt x="f64" y="f65"/>
                    <a:pt x="f66" y="f65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04;p8">
              <a:extLst>
                <a:ext uri="{FF2B5EF4-FFF2-40B4-BE49-F238E27FC236}">
                  <a16:creationId xmlns:a16="http://schemas.microsoft.com/office/drawing/2014/main" id="{31DBC4AB-58F6-44E7-BFEE-D074D73AA414}"/>
                </a:ext>
              </a:extLst>
            </p:cNvPr>
            <p:cNvSpPr/>
            <p:nvPr/>
          </p:nvSpPr>
          <p:spPr>
            <a:xfrm>
              <a:off x="8442508" y="127147"/>
              <a:ext cx="206709" cy="175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8"/>
                <a:gd name="f5" fmla="val 1413"/>
                <a:gd name="f6" fmla="val 1278"/>
                <a:gd name="f7" fmla="val 1142"/>
                <a:gd name="f8" fmla="val 93"/>
                <a:gd name="f9" fmla="val 1118"/>
                <a:gd name="f10" fmla="val 280"/>
                <a:gd name="f11" fmla="val 1094"/>
                <a:gd name="f12" fmla="val 496"/>
                <a:gd name="f13" fmla="val 712"/>
                <a:gd name="f14" fmla="val 929"/>
                <a:gd name="f15" fmla="val 806"/>
                <a:gd name="f16" fmla="val 529"/>
                <a:gd name="f17" fmla="val 941"/>
                <a:gd name="f18" fmla="val 253"/>
                <a:gd name="f19" fmla="val 953"/>
                <a:gd name="f20" fmla="val 965"/>
                <a:gd name="f21" fmla="val 1338"/>
                <a:gd name="f22" fmla="val 1350"/>
                <a:gd name="f23" fmla="val 541"/>
                <a:gd name="f24" fmla="val 1374"/>
                <a:gd name="f25" fmla="val 818"/>
                <a:gd name="f26" fmla="val 1106"/>
                <a:gd name="f27" fmla="val 1386"/>
                <a:gd name="f28" fmla="val 1698"/>
                <a:gd name="f29" fmla="val 1154"/>
                <a:gd name="f30" fmla="val 2011"/>
                <a:gd name="f31" fmla="val 1166"/>
                <a:gd name="f32" fmla="val 2323"/>
                <a:gd name="f33" fmla="val 1179"/>
                <a:gd name="f34" fmla="val 2480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2023"/>
                <a:gd name="f41" fmla="val 1707"/>
                <a:gd name="f42" fmla="val 1710"/>
                <a:gd name="f43" fmla="val 1731"/>
                <a:gd name="f44" fmla="val 1398"/>
                <a:gd name="f45" fmla="val 2044"/>
                <a:gd name="f46" fmla="val 1410"/>
                <a:gd name="f47" fmla="val 2369"/>
                <a:gd name="f48" fmla="val 2693"/>
                <a:gd name="f49" fmla="val 2697"/>
                <a:gd name="f50" fmla="val 2700"/>
                <a:gd name="f51" fmla="val 2704"/>
                <a:gd name="f52" fmla="val 3014"/>
                <a:gd name="f53" fmla="val 893"/>
                <a:gd name="f54" fmla="val 1743"/>
                <a:gd name="f55" fmla="val 905"/>
                <a:gd name="f56" fmla="val 700"/>
                <a:gd name="f57" fmla="val 484"/>
                <a:gd name="f58" fmla="val 1548"/>
                <a:gd name="f59" fmla="*/ f0 1 3015"/>
                <a:gd name="f60" fmla="*/ f1 1 255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015"/>
                <a:gd name="f67" fmla="*/ f64 1 255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015" h="25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50" y="f46"/>
                    <a:pt x="f51" y="f46"/>
                  </a:cubicBezTo>
                  <a:cubicBezTo>
                    <a:pt x="f52" y="f46"/>
                    <a:pt x="f52" y="f53"/>
                    <a:pt x="f51" y="f53"/>
                  </a:cubicBezTo>
                  <a:cubicBezTo>
                    <a:pt x="f50" y="f53"/>
                    <a:pt x="f49" y="f53"/>
                    <a:pt x="f48" y="f53"/>
                  </a:cubicBezTo>
                  <a:lnTo>
                    <a:pt x="f54" y="f55"/>
                  </a:lnTo>
                  <a:cubicBezTo>
                    <a:pt x="f54" y="f56"/>
                    <a:pt x="f43" y="f57"/>
                    <a:pt x="f41" y="f10"/>
                  </a:cubicBezTo>
                  <a:cubicBezTo>
                    <a:pt x="f39" y="f8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05;p8">
              <a:extLst>
                <a:ext uri="{FF2B5EF4-FFF2-40B4-BE49-F238E27FC236}">
                  <a16:creationId xmlns:a16="http://schemas.microsoft.com/office/drawing/2014/main" id="{C872C725-49E3-4B32-AB13-F47B37843979}"/>
                </a:ext>
              </a:extLst>
            </p:cNvPr>
            <p:cNvSpPr/>
            <p:nvPr/>
          </p:nvSpPr>
          <p:spPr>
            <a:xfrm>
              <a:off x="8800661" y="128107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2"/>
                <a:gd name="f6" fmla="val 1"/>
                <a:gd name="f7" fmla="val 1668"/>
                <a:gd name="f8" fmla="val 1558"/>
                <a:gd name="f9" fmla="val 63"/>
                <a:gd name="f10" fmla="val 1520"/>
                <a:gd name="f11" fmla="val 206"/>
                <a:gd name="f12" fmla="val 1436"/>
                <a:gd name="f13" fmla="val 482"/>
                <a:gd name="f14" fmla="val 1376"/>
                <a:gd name="f15" fmla="val 759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250"/>
                <a:gd name="f28" fmla="val 50"/>
                <a:gd name="f29" fmla="val 1253"/>
                <a:gd name="f30" fmla="val 222"/>
                <a:gd name="f31" fmla="val 1288"/>
                <a:gd name="f32" fmla="val 559"/>
                <a:gd name="f33" fmla="val 1348"/>
                <a:gd name="f34" fmla="val 895"/>
                <a:gd name="f35" fmla="val 1396"/>
                <a:gd name="f36" fmla="val 1232"/>
                <a:gd name="f37" fmla="val 1456"/>
                <a:gd name="f38" fmla="val 1148"/>
                <a:gd name="f39" fmla="val 1816"/>
                <a:gd name="f40" fmla="val 1075"/>
                <a:gd name="f41" fmla="val 2189"/>
                <a:gd name="f42" fmla="val 1003"/>
                <a:gd name="f43" fmla="val 2550"/>
                <a:gd name="f44" fmla="val 2725"/>
                <a:gd name="f45" fmla="val 1109"/>
                <a:gd name="f46" fmla="val 2843"/>
                <a:gd name="f47" fmla="val 1244"/>
                <a:gd name="f48" fmla="val 1331"/>
                <a:gd name="f49" fmla="val 1415"/>
                <a:gd name="f50" fmla="val 2795"/>
                <a:gd name="f51" fmla="val 1448"/>
                <a:gd name="f52" fmla="val 2682"/>
                <a:gd name="f53" fmla="val 1556"/>
                <a:gd name="f54" fmla="val 2297"/>
                <a:gd name="f55" fmla="val 1677"/>
                <a:gd name="f56" fmla="val 1925"/>
                <a:gd name="f57" fmla="val 1785"/>
                <a:gd name="f58" fmla="val 1540"/>
                <a:gd name="f59" fmla="val 2121"/>
                <a:gd name="f60" fmla="val 1588"/>
                <a:gd name="f61" fmla="val 2470"/>
                <a:gd name="f62" fmla="val 1648"/>
                <a:gd name="f63" fmla="val 2806"/>
                <a:gd name="f64" fmla="val 1708"/>
                <a:gd name="f65" fmla="val 2826"/>
                <a:gd name="f66" fmla="val 1712"/>
                <a:gd name="f67" fmla="val 2845"/>
                <a:gd name="f68" fmla="val 1713"/>
                <a:gd name="f69" fmla="val 2863"/>
                <a:gd name="f70" fmla="val 3174"/>
                <a:gd name="f71" fmla="val 3219"/>
                <a:gd name="f72" fmla="val 1249"/>
                <a:gd name="f73" fmla="val 2879"/>
                <a:gd name="f74" fmla="val 1215"/>
                <a:gd name="f75" fmla="val 2554"/>
                <a:gd name="f76" fmla="val 1179"/>
                <a:gd name="f77" fmla="val 2229"/>
                <a:gd name="f78" fmla="val 1143"/>
                <a:gd name="f79" fmla="val 1905"/>
                <a:gd name="f80" fmla="val 1095"/>
                <a:gd name="f81" fmla="val 1965"/>
                <a:gd name="f82" fmla="val 855"/>
                <a:gd name="f83" fmla="val 2025"/>
                <a:gd name="f84" fmla="val 614"/>
                <a:gd name="f85" fmla="val 2085"/>
                <a:gd name="f86" fmla="val 362"/>
                <a:gd name="f87" fmla="val 2136"/>
                <a:gd name="f88" fmla="val 144"/>
                <a:gd name="f89" fmla="val 1955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06;p8">
              <a:extLst>
                <a:ext uri="{FF2B5EF4-FFF2-40B4-BE49-F238E27FC236}">
                  <a16:creationId xmlns:a16="http://schemas.microsoft.com/office/drawing/2014/main" id="{6587FBAD-009A-4086-876A-0864CE87AF8D}"/>
                </a:ext>
              </a:extLst>
            </p:cNvPr>
            <p:cNvSpPr/>
            <p:nvPr/>
          </p:nvSpPr>
          <p:spPr>
            <a:xfrm>
              <a:off x="7765066" y="365942"/>
              <a:ext cx="239069" cy="169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6"/>
                <a:gd name="f5" fmla="val 2219"/>
                <a:gd name="f6" fmla="val 2135"/>
                <a:gd name="f7" fmla="val 2050"/>
                <a:gd name="f8" fmla="val 39"/>
                <a:gd name="f9" fmla="val 1996"/>
                <a:gd name="f10" fmla="val 127"/>
                <a:gd name="f11" fmla="val 1839"/>
                <a:gd name="f12" fmla="val 367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1"/>
                <a:gd name="f24" fmla="val 1353"/>
                <a:gd name="f25" fmla="val 721"/>
                <a:gd name="f26" fmla="val 1377"/>
                <a:gd name="f27" fmla="val 1202"/>
                <a:gd name="f28" fmla="val 1389"/>
                <a:gd name="f29" fmla="val 1683"/>
                <a:gd name="f30" fmla="val 1401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7"/>
                <a:gd name="f37" fmla="val 1922"/>
                <a:gd name="f38" fmla="val 2442"/>
                <a:gd name="f39" fmla="val 1968"/>
                <a:gd name="f40" fmla="val 2465"/>
                <a:gd name="f41" fmla="val 2016"/>
                <a:gd name="f42" fmla="val 2093"/>
                <a:gd name="f43" fmla="val 2176"/>
                <a:gd name="f44" fmla="val 2404"/>
                <a:gd name="f45" fmla="val 2314"/>
                <a:gd name="f46" fmla="val 2164"/>
                <a:gd name="f47" fmla="val 2014"/>
                <a:gd name="f48" fmla="val 2152"/>
                <a:gd name="f49" fmla="val 1701"/>
                <a:gd name="f50" fmla="val 2188"/>
                <a:gd name="f51" fmla="val 1413"/>
                <a:gd name="f52" fmla="val 3162"/>
                <a:gd name="f53" fmla="val 3486"/>
                <a:gd name="f54" fmla="val 908"/>
                <a:gd name="f55" fmla="val 2296"/>
                <a:gd name="f56" fmla="val 2344"/>
                <a:gd name="f57" fmla="val 716"/>
                <a:gd name="f58" fmla="val 2416"/>
                <a:gd name="f59" fmla="val 523"/>
                <a:gd name="f60" fmla="val 2477"/>
                <a:gd name="f61" fmla="val 331"/>
                <a:gd name="f62" fmla="val 2531"/>
                <a:gd name="f63" fmla="val 135"/>
                <a:gd name="f64" fmla="val 2377"/>
                <a:gd name="f65" fmla="*/ f0 1 3487"/>
                <a:gd name="f66" fmla="*/ f1 1 2466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3487"/>
                <a:gd name="f73" fmla="*/ f70 1 2466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3487" h="246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3" y="f45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52" y="f51"/>
                  </a:lnTo>
                  <a:cubicBezTo>
                    <a:pt x="f53" y="f51"/>
                    <a:pt x="f53" y="f54"/>
                    <a:pt x="f52" y="f54"/>
                  </a:cubicBezTo>
                  <a:lnTo>
                    <a:pt x="f55" y="f54"/>
                  </a:ln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07;p8">
              <a:extLst>
                <a:ext uri="{FF2B5EF4-FFF2-40B4-BE49-F238E27FC236}">
                  <a16:creationId xmlns:a16="http://schemas.microsoft.com/office/drawing/2014/main" id="{BA3158F9-18AE-4486-AF8D-D909BF11B2A2}"/>
                </a:ext>
              </a:extLst>
            </p:cNvPr>
            <p:cNvSpPr/>
            <p:nvPr/>
          </p:nvSpPr>
          <p:spPr>
            <a:xfrm>
              <a:off x="8186166" y="347563"/>
              <a:ext cx="256416" cy="19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802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1"/>
                <a:gd name="f14" fmla="val 479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4"/>
                <a:gd name="f24" fmla="val 1008"/>
                <a:gd name="f25" fmla="val 1056"/>
                <a:gd name="f26" fmla="val 1092"/>
                <a:gd name="f27" fmla="val 1597"/>
                <a:gd name="f28" fmla="val 1431"/>
                <a:gd name="f29" fmla="val 2102"/>
                <a:gd name="f30" fmla="val 1455"/>
                <a:gd name="f31" fmla="val 2594"/>
                <a:gd name="f32" fmla="val 1461"/>
                <a:gd name="f33" fmla="val 2733"/>
                <a:gd name="f34" fmla="val 1564"/>
                <a:gd name="f35" fmla="val 1768"/>
                <a:gd name="f36" fmla="val 1870"/>
                <a:gd name="f37" fmla="val 1876"/>
                <a:gd name="f38" fmla="val 1900"/>
                <a:gd name="f39" fmla="val 1936"/>
                <a:gd name="f40" fmla="val 1948"/>
                <a:gd name="f41" fmla="val 1104"/>
                <a:gd name="f42" fmla="val 2441"/>
                <a:gd name="f43" fmla="val 2934"/>
                <a:gd name="f44" fmla="val 3415"/>
                <a:gd name="f45" fmla="val 3419"/>
                <a:gd name="f46" fmla="val 3422"/>
                <a:gd name="f47" fmla="val 3426"/>
                <a:gd name="f48" fmla="val 3739"/>
                <a:gd name="f49" fmla="val 3736"/>
                <a:gd name="f50" fmla="val 3255"/>
                <a:gd name="f51" fmla="val 591"/>
                <a:gd name="f52" fmla="val 3093"/>
                <a:gd name="f53" fmla="val 592"/>
                <a:gd name="f54" fmla="val 2930"/>
                <a:gd name="f55" fmla="val 2605"/>
                <a:gd name="f56" fmla="val 2277"/>
                <a:gd name="f57" fmla="val 1930"/>
                <a:gd name="f58" fmla="val 1798"/>
                <a:gd name="f59" fmla="*/ f0 1 3740"/>
                <a:gd name="f60" fmla="*/ f1 1 280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740"/>
                <a:gd name="f67" fmla="*/ f64 1 280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740" h="28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6"/>
                  </a:cubicBezTo>
                  <a:cubicBezTo>
                    <a:pt x="f10" y="f27"/>
                    <a:pt x="f28" y="f29"/>
                    <a:pt x="f30" y="f31"/>
                  </a:cubicBezTo>
                  <a:cubicBezTo>
                    <a:pt x="f32" y="f33"/>
                    <a:pt x="f34" y="f4"/>
                    <a:pt x="f5" y="f4"/>
                  </a:cubicBezTo>
                  <a:cubicBezTo>
                    <a:pt x="f35" y="f4"/>
                    <a:pt x="f36" y="f33"/>
                    <a:pt x="f37" y="f31"/>
                  </a:cubicBezTo>
                  <a:cubicBezTo>
                    <a:pt x="f38" y="f29"/>
                    <a:pt x="f39" y="f27"/>
                    <a:pt x="f40" y="f41"/>
                  </a:cubicBezTo>
                  <a:cubicBezTo>
                    <a:pt x="f42" y="f41"/>
                    <a:pt x="f43" y="f26"/>
                    <a:pt x="f44" y="f26"/>
                  </a:cubicBezTo>
                  <a:cubicBezTo>
                    <a:pt x="f45" y="f26"/>
                    <a:pt x="f46" y="f26"/>
                    <a:pt x="f47" y="f26"/>
                  </a:cubicBezTo>
                  <a:cubicBezTo>
                    <a:pt x="f48" y="f26"/>
                    <a:pt x="f49" y="f15"/>
                    <a:pt x="f44" y="f15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15"/>
                    <a:pt x="f40" y="f15"/>
                  </a:cubicBezTo>
                  <a:cubicBezTo>
                    <a:pt x="f40" y="f14"/>
                    <a:pt x="f40" y="f13"/>
                    <a:pt x="f39" y="f11"/>
                  </a:cubicBezTo>
                  <a:cubicBezTo>
                    <a:pt x="f57" y="f9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08;p8">
              <a:extLst>
                <a:ext uri="{FF2B5EF4-FFF2-40B4-BE49-F238E27FC236}">
                  <a16:creationId xmlns:a16="http://schemas.microsoft.com/office/drawing/2014/main" id="{C304DAFF-12EA-45ED-A604-FF9EA6BC94E0}"/>
                </a:ext>
              </a:extLst>
            </p:cNvPr>
            <p:cNvSpPr/>
            <p:nvPr/>
          </p:nvSpPr>
          <p:spPr>
            <a:xfrm>
              <a:off x="8564471" y="369847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6"/>
                <a:gd name="f9" fmla="val 1143"/>
                <a:gd name="f10" fmla="val 226"/>
                <a:gd name="f11" fmla="val 1119"/>
                <a:gd name="f12" fmla="val 454"/>
                <a:gd name="f13" fmla="val 1106"/>
                <a:gd name="f14" fmla="val 683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935"/>
                <a:gd name="f21" fmla="val 1"/>
                <a:gd name="f22" fmla="val 1272"/>
                <a:gd name="f23" fmla="val 1284"/>
                <a:gd name="f24" fmla="val 830"/>
                <a:gd name="f25" fmla="val 1296"/>
                <a:gd name="f26" fmla="val 1131"/>
                <a:gd name="f27" fmla="val 1620"/>
                <a:gd name="f28" fmla="val 1957"/>
                <a:gd name="f29" fmla="val 1179"/>
                <a:gd name="f30" fmla="val 2269"/>
                <a:gd name="f31" fmla="val 1185"/>
                <a:gd name="f32" fmla="val 2402"/>
                <a:gd name="f33" fmla="val 1287"/>
                <a:gd name="f34" fmla="val 1488"/>
                <a:gd name="f35" fmla="val 1587"/>
                <a:gd name="f36" fmla="val 1599"/>
                <a:gd name="f37" fmla="val 1623"/>
                <a:gd name="f38" fmla="val 1632"/>
                <a:gd name="f39" fmla="val 1647"/>
                <a:gd name="f40" fmla="val 1308"/>
                <a:gd name="f41" fmla="val 2140"/>
                <a:gd name="f42" fmla="val 1320"/>
                <a:gd name="f43" fmla="val 2633"/>
                <a:gd name="f44" fmla="val 1332"/>
                <a:gd name="f45" fmla="val 3126"/>
                <a:gd name="f46" fmla="val 1344"/>
                <a:gd name="f47" fmla="val 863"/>
                <a:gd name="f48" fmla="val 875"/>
                <a:gd name="f49" fmla="val 2152"/>
                <a:gd name="f50" fmla="val 887"/>
                <a:gd name="f51" fmla="val 1659"/>
                <a:gd name="f52" fmla="val 899"/>
                <a:gd name="f53" fmla="val 671"/>
                <a:gd name="f54" fmla="val 442"/>
                <a:gd name="f55" fmla="val 1605"/>
                <a:gd name="f56" fmla="val 1497"/>
                <a:gd name="f57" fmla="*/ f0 1 3427"/>
                <a:gd name="f58" fmla="*/ f1 1 2468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427"/>
                <a:gd name="f65" fmla="*/ f62 1 246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0"/>
                    <a:pt x="f21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4"/>
                    <a:pt x="f5" y="f4"/>
                  </a:cubicBezTo>
                  <a:cubicBezTo>
                    <a:pt x="f34" y="f4"/>
                    <a:pt x="f35" y="f32"/>
                    <a:pt x="f35" y="f30"/>
                  </a:cubicBezTo>
                  <a:cubicBezTo>
                    <a:pt x="f36" y="f28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3" y="f46"/>
                    <a:pt x="f3" y="f47"/>
                    <a:pt x="f45" y="f47"/>
                  </a:cubicBezTo>
                  <a:cubicBezTo>
                    <a:pt x="f43" y="f48"/>
                    <a:pt x="f49" y="f50"/>
                    <a:pt x="f51" y="f52"/>
                  </a:cubicBezTo>
                  <a:cubicBezTo>
                    <a:pt x="f51" y="f53"/>
                    <a:pt x="f39" y="f54"/>
                    <a:pt x="f37" y="f10"/>
                  </a:cubicBezTo>
                  <a:cubicBezTo>
                    <a:pt x="f55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09;p8">
              <a:extLst>
                <a:ext uri="{FF2B5EF4-FFF2-40B4-BE49-F238E27FC236}">
                  <a16:creationId xmlns:a16="http://schemas.microsoft.com/office/drawing/2014/main" id="{077606AA-3650-42A9-8DF2-9FB0592272B7}"/>
                </a:ext>
              </a:extLst>
            </p:cNvPr>
            <p:cNvSpPr/>
            <p:nvPr/>
          </p:nvSpPr>
          <p:spPr>
            <a:xfrm>
              <a:off x="8022991" y="569972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10;p8">
              <a:extLst>
                <a:ext uri="{FF2B5EF4-FFF2-40B4-BE49-F238E27FC236}">
                  <a16:creationId xmlns:a16="http://schemas.microsoft.com/office/drawing/2014/main" id="{0216C5C0-D592-44D7-90CE-B174552D83BA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211;p8">
              <a:extLst>
                <a:ext uri="{FF2B5EF4-FFF2-40B4-BE49-F238E27FC236}">
                  <a16:creationId xmlns:a16="http://schemas.microsoft.com/office/drawing/2014/main" id="{CC5F7875-9762-4B72-8273-722C95058BE0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12;p8">
              <a:extLst>
                <a:ext uri="{FF2B5EF4-FFF2-40B4-BE49-F238E27FC236}">
                  <a16:creationId xmlns:a16="http://schemas.microsoft.com/office/drawing/2014/main" id="{418FE7C6-4817-4160-A401-41BE69B1BC57}"/>
                </a:ext>
              </a:extLst>
            </p:cNvPr>
            <p:cNvSpPr/>
            <p:nvPr/>
          </p:nvSpPr>
          <p:spPr>
            <a:xfrm>
              <a:off x="7765066" y="830503"/>
              <a:ext cx="239069" cy="168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1"/>
                <a:gd name="f5" fmla="val 2215"/>
                <a:gd name="f6" fmla="val 2132"/>
                <a:gd name="f7" fmla="val 2049"/>
                <a:gd name="f8" fmla="val 36"/>
                <a:gd name="f9" fmla="val 1996"/>
                <a:gd name="f10" fmla="val 118"/>
                <a:gd name="f11" fmla="val 1839"/>
                <a:gd name="f12" fmla="val 359"/>
                <a:gd name="f13" fmla="val 1755"/>
                <a:gd name="f14" fmla="val 635"/>
                <a:gd name="f15" fmla="val 1707"/>
                <a:gd name="f16" fmla="val 912"/>
                <a:gd name="f17" fmla="val 1226"/>
                <a:gd name="f18" fmla="val 924"/>
                <a:gd name="f19" fmla="val 733"/>
                <a:gd name="f20" fmla="val 936"/>
                <a:gd name="f21" fmla="val 253"/>
                <a:gd name="f22" fmla="val 960"/>
                <a:gd name="f23" fmla="val 972"/>
                <a:gd name="f24" fmla="val 1345"/>
                <a:gd name="f25" fmla="val 1357"/>
                <a:gd name="f26" fmla="val 721"/>
                <a:gd name="f27" fmla="val 1369"/>
                <a:gd name="f28" fmla="val 1202"/>
                <a:gd name="f29" fmla="val 1393"/>
                <a:gd name="f30" fmla="val 1683"/>
                <a:gd name="f31" fmla="val 1405"/>
                <a:gd name="f32" fmla="val 1695"/>
                <a:gd name="f33" fmla="val 1741"/>
                <a:gd name="f34" fmla="val 1767"/>
                <a:gd name="f35" fmla="val 2090"/>
                <a:gd name="f36" fmla="val 1900"/>
                <a:gd name="f37" fmla="val 2390"/>
                <a:gd name="f38" fmla="val 1922"/>
                <a:gd name="f39" fmla="val 2440"/>
                <a:gd name="f40" fmla="val 1966"/>
                <a:gd name="f41" fmla="val 2460"/>
                <a:gd name="f42" fmla="val 2012"/>
                <a:gd name="f43" fmla="val 2091"/>
                <a:gd name="f44" fmla="val 2176"/>
                <a:gd name="f45" fmla="val 2401"/>
                <a:gd name="f46" fmla="val 2318"/>
                <a:gd name="f47" fmla="val 2164"/>
                <a:gd name="f48" fmla="val 2018"/>
                <a:gd name="f49" fmla="val 2152"/>
                <a:gd name="f50" fmla="val 1705"/>
                <a:gd name="f51" fmla="val 2188"/>
                <a:gd name="f52" fmla="val 2513"/>
                <a:gd name="f53" fmla="val 2837"/>
                <a:gd name="f54" fmla="val 1417"/>
                <a:gd name="f55" fmla="val 3162"/>
                <a:gd name="f56" fmla="val 3486"/>
                <a:gd name="f57" fmla="val 900"/>
                <a:gd name="f58" fmla="val 2873"/>
                <a:gd name="f59" fmla="val 2585"/>
                <a:gd name="f60" fmla="val 2296"/>
                <a:gd name="f61" fmla="val 2344"/>
                <a:gd name="f62" fmla="val 707"/>
                <a:gd name="f63" fmla="val 2416"/>
                <a:gd name="f64" fmla="val 527"/>
                <a:gd name="f65" fmla="val 2477"/>
                <a:gd name="f66" fmla="val 323"/>
                <a:gd name="f67" fmla="val 2532"/>
                <a:gd name="f68" fmla="val 133"/>
                <a:gd name="f69" fmla="val 2374"/>
                <a:gd name="f70" fmla="*/ f0 1 3487"/>
                <a:gd name="f71" fmla="*/ f1 1 246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487"/>
                <a:gd name="f78" fmla="*/ f75 1 246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487" h="24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" y="f24"/>
                    <a:pt x="f21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31"/>
                  </a:cubicBezTo>
                  <a:cubicBezTo>
                    <a:pt x="f52" y="f31"/>
                    <a:pt x="f53" y="f54"/>
                    <a:pt x="f55" y="f54"/>
                  </a:cubicBezTo>
                  <a:cubicBezTo>
                    <a:pt x="f56" y="f31"/>
                    <a:pt x="f56" y="f57"/>
                    <a:pt x="f55" y="f57"/>
                  </a:cubicBezTo>
                  <a:cubicBezTo>
                    <a:pt x="f58" y="f57"/>
                    <a:pt x="f59" y="f57"/>
                    <a:pt x="f60" y="f16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13;p8">
              <a:extLst>
                <a:ext uri="{FF2B5EF4-FFF2-40B4-BE49-F238E27FC236}">
                  <a16:creationId xmlns:a16="http://schemas.microsoft.com/office/drawing/2014/main" id="{9811E108-4BF1-47FF-BB41-766E19AE2BC8}"/>
                </a:ext>
              </a:extLst>
            </p:cNvPr>
            <p:cNvSpPr/>
            <p:nvPr/>
          </p:nvSpPr>
          <p:spPr>
            <a:xfrm>
              <a:off x="8186166" y="811786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14;p8">
              <a:extLst>
                <a:ext uri="{FF2B5EF4-FFF2-40B4-BE49-F238E27FC236}">
                  <a16:creationId xmlns:a16="http://schemas.microsoft.com/office/drawing/2014/main" id="{C92294E3-1C6B-468B-A351-4D5A2D72D757}"/>
                </a:ext>
              </a:extLst>
            </p:cNvPr>
            <p:cNvSpPr/>
            <p:nvPr/>
          </p:nvSpPr>
          <p:spPr>
            <a:xfrm>
              <a:off x="8564471" y="834069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15;p8">
              <a:extLst>
                <a:ext uri="{FF2B5EF4-FFF2-40B4-BE49-F238E27FC236}">
                  <a16:creationId xmlns:a16="http://schemas.microsoft.com/office/drawing/2014/main" id="{A777AD27-1B26-4ACD-9F90-E92DB91A5B06}"/>
                </a:ext>
              </a:extLst>
            </p:cNvPr>
            <p:cNvSpPr/>
            <p:nvPr/>
          </p:nvSpPr>
          <p:spPr>
            <a:xfrm>
              <a:off x="7564803" y="625851"/>
              <a:ext cx="264846" cy="135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3"/>
                <a:gd name="f4" fmla="val 1974"/>
                <a:gd name="f5" fmla="val 1881"/>
                <a:gd name="f6" fmla="val 1815"/>
                <a:gd name="f7" fmla="val 1746"/>
                <a:gd name="f8" fmla="val 26"/>
                <a:gd name="f9" fmla="val 1683"/>
                <a:gd name="f10" fmla="val 86"/>
                <a:gd name="f11" fmla="val 1563"/>
                <a:gd name="f12" fmla="val 194"/>
                <a:gd name="f13" fmla="val 1491"/>
                <a:gd name="f14" fmla="val 339"/>
                <a:gd name="f15" fmla="val 1443"/>
                <a:gd name="f16" fmla="val 483"/>
                <a:gd name="f17" fmla="val 1046"/>
                <a:gd name="f18" fmla="val 459"/>
                <a:gd name="f19" fmla="val 661"/>
                <a:gd name="f20" fmla="val 423"/>
                <a:gd name="f21" fmla="val 265"/>
                <a:gd name="f22" fmla="val 411"/>
                <a:gd name="f23" fmla="val 60"/>
                <a:gd name="f24" fmla="val 747"/>
                <a:gd name="f25" fmla="val 216"/>
                <a:gd name="f26" fmla="val 783"/>
                <a:gd name="f27" fmla="val 601"/>
                <a:gd name="f28" fmla="val 843"/>
                <a:gd name="f29" fmla="val 974"/>
                <a:gd name="f30" fmla="val 892"/>
                <a:gd name="f31" fmla="val 1358"/>
                <a:gd name="f32" fmla="val 928"/>
                <a:gd name="f33" fmla="val 988"/>
                <a:gd name="f34" fmla="val 1346"/>
                <a:gd name="f35" fmla="val 1036"/>
                <a:gd name="f36" fmla="val 1084"/>
                <a:gd name="f37" fmla="val 1336"/>
                <a:gd name="f38" fmla="val 1370"/>
                <a:gd name="f39" fmla="val 1685"/>
                <a:gd name="f40" fmla="val 1587"/>
                <a:gd name="f41" fmla="val 1841"/>
                <a:gd name="f42" fmla="val 1853"/>
                <a:gd name="f43" fmla="val 1626"/>
                <a:gd name="f44" fmla="val 1936"/>
                <a:gd name="f45" fmla="val 1700"/>
                <a:gd name="f46" fmla="val 1973"/>
                <a:gd name="f47" fmla="val 1771"/>
                <a:gd name="f48" fmla="val 1875"/>
                <a:gd name="f49" fmla="val 1971"/>
                <a:gd name="f50" fmla="val 1893"/>
                <a:gd name="f51" fmla="val 1935"/>
                <a:gd name="f52" fmla="val 1757"/>
                <a:gd name="f53" fmla="val 1745"/>
                <a:gd name="f54" fmla="val 1923"/>
                <a:gd name="f55" fmla="val 1733"/>
                <a:gd name="f56" fmla="val 2008"/>
                <a:gd name="f57" fmla="val 1565"/>
                <a:gd name="f58" fmla="val 1947"/>
                <a:gd name="f59" fmla="val 1372"/>
                <a:gd name="f60" fmla="val 1960"/>
                <a:gd name="f61" fmla="val 1180"/>
                <a:gd name="f62" fmla="val 1120"/>
                <a:gd name="f63" fmla="val 1972"/>
                <a:gd name="f64" fmla="val 1060"/>
                <a:gd name="f65" fmla="val 1984"/>
                <a:gd name="f66" fmla="val 1000"/>
                <a:gd name="f67" fmla="val 2452"/>
                <a:gd name="f68" fmla="val 2921"/>
                <a:gd name="f69" fmla="val 1108"/>
                <a:gd name="f70" fmla="val 3390"/>
                <a:gd name="f71" fmla="val 3409"/>
                <a:gd name="f72" fmla="val 1183"/>
                <a:gd name="f73" fmla="val 3428"/>
                <a:gd name="f74" fmla="val 1184"/>
                <a:gd name="f75" fmla="val 3446"/>
                <a:gd name="f76" fmla="val 3806"/>
                <a:gd name="f77" fmla="val 638"/>
                <a:gd name="f78" fmla="val 3462"/>
                <a:gd name="f79" fmla="val 627"/>
                <a:gd name="f80" fmla="val 3017"/>
                <a:gd name="f81" fmla="val 603"/>
                <a:gd name="f82" fmla="val 2573"/>
                <a:gd name="f83" fmla="val 579"/>
                <a:gd name="f84" fmla="val 2128"/>
                <a:gd name="f85" fmla="val 543"/>
                <a:gd name="f86" fmla="val 2140"/>
                <a:gd name="f87" fmla="val 2152"/>
                <a:gd name="f88" fmla="val 2164"/>
                <a:gd name="f89" fmla="val 375"/>
                <a:gd name="f90" fmla="val 2199"/>
                <a:gd name="f91" fmla="val 175"/>
                <a:gd name="f92" fmla="val 2051"/>
                <a:gd name="f93" fmla="*/ f0 1 3863"/>
                <a:gd name="f94" fmla="*/ f1 1 197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3"/>
                <a:gd name="f101" fmla="*/ f98 1 197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3" h="19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3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16;p8">
              <a:extLst>
                <a:ext uri="{FF2B5EF4-FFF2-40B4-BE49-F238E27FC236}">
                  <a16:creationId xmlns:a16="http://schemas.microsoft.com/office/drawing/2014/main" id="{EBD57FF2-F229-433C-A0AA-B4D1081E98F4}"/>
                </a:ext>
              </a:extLst>
            </p:cNvPr>
            <p:cNvSpPr/>
            <p:nvPr/>
          </p:nvSpPr>
          <p:spPr>
            <a:xfrm>
              <a:off x="8022991" y="569972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217;p8">
              <a:extLst>
                <a:ext uri="{FF2B5EF4-FFF2-40B4-BE49-F238E27FC236}">
                  <a16:creationId xmlns:a16="http://schemas.microsoft.com/office/drawing/2014/main" id="{9C2E0C42-965C-4FC9-A7FB-0B15EBC62114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218;p8">
              <a:extLst>
                <a:ext uri="{FF2B5EF4-FFF2-40B4-BE49-F238E27FC236}">
                  <a16:creationId xmlns:a16="http://schemas.microsoft.com/office/drawing/2014/main" id="{647CC04A-DDE5-4169-8895-0B1FCBBEDCC4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19;p8">
              <a:extLst>
                <a:ext uri="{FF2B5EF4-FFF2-40B4-BE49-F238E27FC236}">
                  <a16:creationId xmlns:a16="http://schemas.microsoft.com/office/drawing/2014/main" id="{FDBB4E20-2260-421E-9309-436FA12E73F6}"/>
                </a:ext>
              </a:extLst>
            </p:cNvPr>
            <p:cNvSpPr/>
            <p:nvPr/>
          </p:nvSpPr>
          <p:spPr>
            <a:xfrm>
              <a:off x="7765066" y="830503"/>
              <a:ext cx="239069" cy="168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1"/>
                <a:gd name="f5" fmla="val 2215"/>
                <a:gd name="f6" fmla="val 2132"/>
                <a:gd name="f7" fmla="val 2049"/>
                <a:gd name="f8" fmla="val 36"/>
                <a:gd name="f9" fmla="val 1996"/>
                <a:gd name="f10" fmla="val 118"/>
                <a:gd name="f11" fmla="val 1839"/>
                <a:gd name="f12" fmla="val 359"/>
                <a:gd name="f13" fmla="val 1755"/>
                <a:gd name="f14" fmla="val 635"/>
                <a:gd name="f15" fmla="val 1707"/>
                <a:gd name="f16" fmla="val 912"/>
                <a:gd name="f17" fmla="val 1226"/>
                <a:gd name="f18" fmla="val 924"/>
                <a:gd name="f19" fmla="val 733"/>
                <a:gd name="f20" fmla="val 936"/>
                <a:gd name="f21" fmla="val 253"/>
                <a:gd name="f22" fmla="val 960"/>
                <a:gd name="f23" fmla="val 972"/>
                <a:gd name="f24" fmla="val 1345"/>
                <a:gd name="f25" fmla="val 1357"/>
                <a:gd name="f26" fmla="val 721"/>
                <a:gd name="f27" fmla="val 1369"/>
                <a:gd name="f28" fmla="val 1202"/>
                <a:gd name="f29" fmla="val 1393"/>
                <a:gd name="f30" fmla="val 1683"/>
                <a:gd name="f31" fmla="val 1405"/>
                <a:gd name="f32" fmla="val 1695"/>
                <a:gd name="f33" fmla="val 1741"/>
                <a:gd name="f34" fmla="val 1767"/>
                <a:gd name="f35" fmla="val 2090"/>
                <a:gd name="f36" fmla="val 1900"/>
                <a:gd name="f37" fmla="val 2390"/>
                <a:gd name="f38" fmla="val 1922"/>
                <a:gd name="f39" fmla="val 2440"/>
                <a:gd name="f40" fmla="val 1966"/>
                <a:gd name="f41" fmla="val 2460"/>
                <a:gd name="f42" fmla="val 2012"/>
                <a:gd name="f43" fmla="val 2091"/>
                <a:gd name="f44" fmla="val 2176"/>
                <a:gd name="f45" fmla="val 2401"/>
                <a:gd name="f46" fmla="val 2318"/>
                <a:gd name="f47" fmla="val 2164"/>
                <a:gd name="f48" fmla="val 2018"/>
                <a:gd name="f49" fmla="val 2152"/>
                <a:gd name="f50" fmla="val 1705"/>
                <a:gd name="f51" fmla="val 2188"/>
                <a:gd name="f52" fmla="val 2513"/>
                <a:gd name="f53" fmla="val 2837"/>
                <a:gd name="f54" fmla="val 1417"/>
                <a:gd name="f55" fmla="val 3162"/>
                <a:gd name="f56" fmla="val 3486"/>
                <a:gd name="f57" fmla="val 900"/>
                <a:gd name="f58" fmla="val 2873"/>
                <a:gd name="f59" fmla="val 2585"/>
                <a:gd name="f60" fmla="val 2296"/>
                <a:gd name="f61" fmla="val 2344"/>
                <a:gd name="f62" fmla="val 707"/>
                <a:gd name="f63" fmla="val 2416"/>
                <a:gd name="f64" fmla="val 527"/>
                <a:gd name="f65" fmla="val 2477"/>
                <a:gd name="f66" fmla="val 323"/>
                <a:gd name="f67" fmla="val 2532"/>
                <a:gd name="f68" fmla="val 133"/>
                <a:gd name="f69" fmla="val 2374"/>
                <a:gd name="f70" fmla="*/ f0 1 3487"/>
                <a:gd name="f71" fmla="*/ f1 1 246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487"/>
                <a:gd name="f78" fmla="*/ f75 1 246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487" h="24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" y="f24"/>
                    <a:pt x="f21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31"/>
                  </a:cubicBezTo>
                  <a:cubicBezTo>
                    <a:pt x="f52" y="f31"/>
                    <a:pt x="f53" y="f54"/>
                    <a:pt x="f55" y="f54"/>
                  </a:cubicBezTo>
                  <a:cubicBezTo>
                    <a:pt x="f56" y="f31"/>
                    <a:pt x="f56" y="f57"/>
                    <a:pt x="f55" y="f57"/>
                  </a:cubicBezTo>
                  <a:cubicBezTo>
                    <a:pt x="f58" y="f57"/>
                    <a:pt x="f59" y="f57"/>
                    <a:pt x="f60" y="f16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220;p8">
              <a:extLst>
                <a:ext uri="{FF2B5EF4-FFF2-40B4-BE49-F238E27FC236}">
                  <a16:creationId xmlns:a16="http://schemas.microsoft.com/office/drawing/2014/main" id="{DA92538A-3C47-4DAB-9C58-2E2DF3185F56}"/>
                </a:ext>
              </a:extLst>
            </p:cNvPr>
            <p:cNvSpPr/>
            <p:nvPr/>
          </p:nvSpPr>
          <p:spPr>
            <a:xfrm>
              <a:off x="8186166" y="811786"/>
              <a:ext cx="256416" cy="191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9"/>
                <a:gd name="f5" fmla="val 1666"/>
                <a:gd name="f6" fmla="val 1"/>
                <a:gd name="f7" fmla="val 1534"/>
                <a:gd name="f8" fmla="val 1401"/>
                <a:gd name="f9" fmla="val 91"/>
                <a:gd name="f10" fmla="val 1395"/>
                <a:gd name="f11" fmla="val 271"/>
                <a:gd name="f12" fmla="val 1383"/>
                <a:gd name="f13" fmla="val 379"/>
                <a:gd name="f14" fmla="val 488"/>
                <a:gd name="f15" fmla="val 596"/>
                <a:gd name="f16" fmla="val 987"/>
                <a:gd name="f17" fmla="val 608"/>
                <a:gd name="f18" fmla="val 590"/>
                <a:gd name="f19" fmla="val 632"/>
                <a:gd name="f20" fmla="val 217"/>
                <a:gd name="f21" fmla="val 680"/>
                <a:gd name="f22" fmla="val 716"/>
                <a:gd name="f23" fmla="val 980"/>
                <a:gd name="f24" fmla="val 1016"/>
                <a:gd name="f25" fmla="val 1065"/>
                <a:gd name="f26" fmla="val 1089"/>
                <a:gd name="f27" fmla="val 1101"/>
                <a:gd name="f28" fmla="val 1593"/>
                <a:gd name="f29" fmla="val 1431"/>
                <a:gd name="f30" fmla="val 2098"/>
                <a:gd name="f31" fmla="val 1455"/>
                <a:gd name="f32" fmla="val 2591"/>
                <a:gd name="f33" fmla="val 1461"/>
                <a:gd name="f34" fmla="val 2729"/>
                <a:gd name="f35" fmla="val 1564"/>
                <a:gd name="f36" fmla="val 1768"/>
                <a:gd name="f37" fmla="val 1870"/>
                <a:gd name="f38" fmla="val 1876"/>
                <a:gd name="f39" fmla="val 1900"/>
                <a:gd name="f40" fmla="val 1936"/>
                <a:gd name="f41" fmla="val 1605"/>
                <a:gd name="f42" fmla="val 1948"/>
                <a:gd name="f43" fmla="val 1113"/>
                <a:gd name="f44" fmla="val 2441"/>
                <a:gd name="f45" fmla="val 2934"/>
                <a:gd name="f46" fmla="val 3415"/>
                <a:gd name="f47" fmla="val 3739"/>
                <a:gd name="f48" fmla="val 584"/>
                <a:gd name="f49" fmla="val 476"/>
                <a:gd name="f50" fmla="val 367"/>
                <a:gd name="f51" fmla="val 1930"/>
                <a:gd name="f52" fmla="val 1798"/>
                <a:gd name="f53" fmla="*/ f0 1 3740"/>
                <a:gd name="f54" fmla="*/ f1 1 2799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740"/>
                <a:gd name="f61" fmla="*/ f58 1 2799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740" h="27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3"/>
                    <a:pt x="f45" y="f27"/>
                    <a:pt x="f46" y="f27"/>
                  </a:cubicBezTo>
                  <a:cubicBezTo>
                    <a:pt x="f47" y="f27"/>
                    <a:pt x="f47" y="f15"/>
                    <a:pt x="f46" y="f15"/>
                  </a:cubicBezTo>
                  <a:cubicBezTo>
                    <a:pt x="f45" y="f15"/>
                    <a:pt x="f44" y="f48"/>
                    <a:pt x="f42" y="f48"/>
                  </a:cubicBezTo>
                  <a:cubicBezTo>
                    <a:pt x="f42" y="f49"/>
                    <a:pt x="f42" y="f50"/>
                    <a:pt x="f40" y="f11"/>
                  </a:cubicBezTo>
                  <a:cubicBezTo>
                    <a:pt x="f51" y="f9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221;p8">
              <a:extLst>
                <a:ext uri="{FF2B5EF4-FFF2-40B4-BE49-F238E27FC236}">
                  <a16:creationId xmlns:a16="http://schemas.microsoft.com/office/drawing/2014/main" id="{C1407873-C6E5-45C4-B8EF-28B23AC59C8A}"/>
                </a:ext>
              </a:extLst>
            </p:cNvPr>
            <p:cNvSpPr/>
            <p:nvPr/>
          </p:nvSpPr>
          <p:spPr>
            <a:xfrm>
              <a:off x="8564471" y="834069"/>
              <a:ext cx="234955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5"/>
                <a:gd name="f5" fmla="val 1387"/>
                <a:gd name="f6" fmla="val 1278"/>
                <a:gd name="f7" fmla="val 1167"/>
                <a:gd name="f8" fmla="val 78"/>
                <a:gd name="f9" fmla="val 1143"/>
                <a:gd name="f10" fmla="val 235"/>
                <a:gd name="f11" fmla="val 1119"/>
                <a:gd name="f12" fmla="val 451"/>
                <a:gd name="f13" fmla="val 1106"/>
                <a:gd name="f14" fmla="val 679"/>
                <a:gd name="f15" fmla="val 908"/>
                <a:gd name="f16" fmla="val 818"/>
                <a:gd name="f17" fmla="val 920"/>
                <a:gd name="f18" fmla="val 517"/>
                <a:gd name="f19" fmla="val 217"/>
                <a:gd name="f20" fmla="val 932"/>
                <a:gd name="f21" fmla="val 1"/>
                <a:gd name="f22" fmla="val 944"/>
                <a:gd name="f23" fmla="val 1268"/>
                <a:gd name="f24" fmla="val 1280"/>
                <a:gd name="f25" fmla="val 1293"/>
                <a:gd name="f26" fmla="val 830"/>
                <a:gd name="f27" fmla="val 1131"/>
                <a:gd name="f28" fmla="val 1305"/>
                <a:gd name="f29" fmla="val 1629"/>
                <a:gd name="f30" fmla="val 1954"/>
                <a:gd name="f31" fmla="val 1179"/>
                <a:gd name="f32" fmla="val 2266"/>
                <a:gd name="f33" fmla="val 1185"/>
                <a:gd name="f34" fmla="val 2398"/>
                <a:gd name="f35" fmla="val 1287"/>
                <a:gd name="f36" fmla="val 1488"/>
                <a:gd name="f37" fmla="val 1587"/>
                <a:gd name="f38" fmla="val 1599"/>
                <a:gd name="f39" fmla="val 1623"/>
                <a:gd name="f40" fmla="val 1641"/>
                <a:gd name="f41" fmla="val 1647"/>
                <a:gd name="f42" fmla="val 1317"/>
                <a:gd name="f43" fmla="val 2140"/>
                <a:gd name="f44" fmla="val 1329"/>
                <a:gd name="f45" fmla="val 2633"/>
                <a:gd name="f46" fmla="val 3126"/>
                <a:gd name="f47" fmla="val 1341"/>
                <a:gd name="f48" fmla="val 872"/>
                <a:gd name="f49" fmla="val 2152"/>
                <a:gd name="f50" fmla="val 884"/>
                <a:gd name="f51" fmla="val 1659"/>
                <a:gd name="f52" fmla="val 896"/>
                <a:gd name="f53" fmla="val 667"/>
                <a:gd name="f54" fmla="val 1605"/>
                <a:gd name="f55" fmla="val 1497"/>
                <a:gd name="f56" fmla="*/ f0 1 3427"/>
                <a:gd name="f57" fmla="*/ f1 1 2465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427"/>
                <a:gd name="f64" fmla="*/ f61 1 2465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42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1" y="f23"/>
                    <a:pt x="f19" y="f24"/>
                  </a:cubicBezTo>
                  <a:cubicBezTo>
                    <a:pt x="f18" y="f25"/>
                    <a:pt x="f26" y="f25"/>
                    <a:pt x="f27" y="f28"/>
                  </a:cubicBezTo>
                  <a:cubicBezTo>
                    <a:pt x="f9" y="f29"/>
                    <a:pt x="f7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7" y="f32"/>
                  </a:cubicBezTo>
                  <a:cubicBezTo>
                    <a:pt x="f38" y="f30"/>
                    <a:pt x="f39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" y="f47"/>
                    <a:pt x="f3" y="f48"/>
                    <a:pt x="f46" y="f48"/>
                  </a:cubicBezTo>
                  <a:cubicBezTo>
                    <a:pt x="f45" y="f48"/>
                    <a:pt x="f49" y="f50"/>
                    <a:pt x="f51" y="f52"/>
                  </a:cubicBezTo>
                  <a:cubicBezTo>
                    <a:pt x="f51" y="f53"/>
                    <a:pt x="f41" y="f12"/>
                    <a:pt x="f39" y="f10"/>
                  </a:cubicBezTo>
                  <a:cubicBezTo>
                    <a:pt x="f54" y="f8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222;p8">
              <a:extLst>
                <a:ext uri="{FF2B5EF4-FFF2-40B4-BE49-F238E27FC236}">
                  <a16:creationId xmlns:a16="http://schemas.microsoft.com/office/drawing/2014/main" id="{4A6BB822-0C4E-43F9-8313-97E52908A3DD}"/>
                </a:ext>
              </a:extLst>
            </p:cNvPr>
            <p:cNvSpPr/>
            <p:nvPr/>
          </p:nvSpPr>
          <p:spPr>
            <a:xfrm>
              <a:off x="8442508" y="1055921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223;p8">
              <a:extLst>
                <a:ext uri="{FF2B5EF4-FFF2-40B4-BE49-F238E27FC236}">
                  <a16:creationId xmlns:a16="http://schemas.microsoft.com/office/drawing/2014/main" id="{9F5E302A-AA50-4C32-BD8B-50B4AFB624E7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224;p8">
              <a:extLst>
                <a:ext uri="{FF2B5EF4-FFF2-40B4-BE49-F238E27FC236}">
                  <a16:creationId xmlns:a16="http://schemas.microsoft.com/office/drawing/2014/main" id="{6769DF8C-B95C-4EDD-B613-59FE8F44F620}"/>
                </a:ext>
              </a:extLst>
            </p:cNvPr>
            <p:cNvSpPr/>
            <p:nvPr/>
          </p:nvSpPr>
          <p:spPr>
            <a:xfrm>
              <a:off x="8186166" y="1276410"/>
              <a:ext cx="256416" cy="191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0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0"/>
                <a:gd name="f14" fmla="val 478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3"/>
                <a:gd name="f24" fmla="val 1007"/>
                <a:gd name="f25" fmla="val 1055"/>
                <a:gd name="f26" fmla="val 1079"/>
                <a:gd name="f27" fmla="val 1091"/>
                <a:gd name="f28" fmla="val 1596"/>
                <a:gd name="f29" fmla="val 1431"/>
                <a:gd name="f30" fmla="val 2089"/>
                <a:gd name="f31" fmla="val 1455"/>
                <a:gd name="f32" fmla="val 2582"/>
                <a:gd name="f33" fmla="val 1461"/>
                <a:gd name="f34" fmla="val 2720"/>
                <a:gd name="f35" fmla="val 1564"/>
                <a:gd name="f36" fmla="val 2789"/>
                <a:gd name="f37" fmla="val 1768"/>
                <a:gd name="f38" fmla="val 1870"/>
                <a:gd name="f39" fmla="val 1876"/>
                <a:gd name="f40" fmla="val 1900"/>
                <a:gd name="f41" fmla="val 2101"/>
                <a:gd name="f42" fmla="val 1936"/>
                <a:gd name="f43" fmla="val 1948"/>
                <a:gd name="f44" fmla="val 1103"/>
                <a:gd name="f45" fmla="val 2441"/>
                <a:gd name="f46" fmla="val 2934"/>
                <a:gd name="f47" fmla="val 3415"/>
                <a:gd name="f48" fmla="val 3419"/>
                <a:gd name="f49" fmla="val 1092"/>
                <a:gd name="f50" fmla="val 3422"/>
                <a:gd name="f51" fmla="val 3426"/>
                <a:gd name="f52" fmla="val 3739"/>
                <a:gd name="f53" fmla="val 3736"/>
                <a:gd name="f54" fmla="val 1930"/>
                <a:gd name="f55" fmla="val 1798"/>
                <a:gd name="f56" fmla="*/ f0 1 3740"/>
                <a:gd name="f57" fmla="*/ f1 1 2790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740"/>
                <a:gd name="f64" fmla="*/ f61 1 2790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740" h="27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4"/>
                    <a:pt x="f39" y="f32"/>
                  </a:cubicBezTo>
                  <a:cubicBezTo>
                    <a:pt x="f40" y="f41"/>
                    <a:pt x="f42" y="f28"/>
                    <a:pt x="f43" y="f44"/>
                  </a:cubicBezTo>
                  <a:cubicBezTo>
                    <a:pt x="f45" y="f44"/>
                    <a:pt x="f46" y="f27"/>
                    <a:pt x="f47" y="f27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15"/>
                    <a:pt x="f47" y="f15"/>
                  </a:cubicBezTo>
                  <a:lnTo>
                    <a:pt x="f43" y="f15"/>
                  </a:lnTo>
                  <a:cubicBezTo>
                    <a:pt x="f43" y="f14"/>
                    <a:pt x="f43" y="f13"/>
                    <a:pt x="f42" y="f11"/>
                  </a:cubicBez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225;p8">
              <a:extLst>
                <a:ext uri="{FF2B5EF4-FFF2-40B4-BE49-F238E27FC236}">
                  <a16:creationId xmlns:a16="http://schemas.microsoft.com/office/drawing/2014/main" id="{088CB189-8184-4776-9344-83899294A213}"/>
                </a:ext>
              </a:extLst>
            </p:cNvPr>
            <p:cNvSpPr/>
            <p:nvPr/>
          </p:nvSpPr>
          <p:spPr>
            <a:xfrm>
              <a:off x="8640677" y="1298694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5"/>
                <a:gd name="f9" fmla="val 1143"/>
                <a:gd name="f10" fmla="val 225"/>
                <a:gd name="f11" fmla="val 1119"/>
                <a:gd name="f12" fmla="val 454"/>
                <a:gd name="f13" fmla="val 1106"/>
                <a:gd name="f14" fmla="val 670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1"/>
                <a:gd name="f21" fmla="val 935"/>
                <a:gd name="f22" fmla="val 1271"/>
                <a:gd name="f23" fmla="val 1283"/>
                <a:gd name="f24" fmla="val 830"/>
                <a:gd name="f25" fmla="val 1295"/>
                <a:gd name="f26" fmla="val 1131"/>
                <a:gd name="f27" fmla="val 1620"/>
                <a:gd name="f28" fmla="val 1944"/>
                <a:gd name="f29" fmla="val 1179"/>
                <a:gd name="f30" fmla="val 2269"/>
                <a:gd name="f31" fmla="val 1185"/>
                <a:gd name="f32" fmla="val 2401"/>
                <a:gd name="f33" fmla="val 1287"/>
                <a:gd name="f34" fmla="val 2467"/>
                <a:gd name="f35" fmla="val 1488"/>
                <a:gd name="f36" fmla="val 1587"/>
                <a:gd name="f37" fmla="val 1599"/>
                <a:gd name="f38" fmla="val 1957"/>
                <a:gd name="f39" fmla="val 1623"/>
                <a:gd name="f40" fmla="val 1632"/>
                <a:gd name="f41" fmla="val 1647"/>
                <a:gd name="f42" fmla="val 1307"/>
                <a:gd name="f43" fmla="val 2140"/>
                <a:gd name="f44" fmla="val 1319"/>
                <a:gd name="f45" fmla="val 2633"/>
                <a:gd name="f46" fmla="val 1331"/>
                <a:gd name="f47" fmla="val 3126"/>
                <a:gd name="f48" fmla="val 3130"/>
                <a:gd name="f49" fmla="val 1332"/>
                <a:gd name="f50" fmla="val 3133"/>
                <a:gd name="f51" fmla="val 3137"/>
                <a:gd name="f52" fmla="val 3426"/>
                <a:gd name="f53" fmla="val 3423"/>
                <a:gd name="f54" fmla="val 863"/>
                <a:gd name="f55" fmla="val 875"/>
                <a:gd name="f56" fmla="val 2152"/>
                <a:gd name="f57" fmla="val 887"/>
                <a:gd name="f58" fmla="val 1659"/>
                <a:gd name="f59" fmla="val 442"/>
                <a:gd name="f60" fmla="val 1605"/>
                <a:gd name="f61" fmla="val 1497"/>
                <a:gd name="f62" fmla="*/ f0 1 3427"/>
                <a:gd name="f63" fmla="*/ f1 1 246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427"/>
                <a:gd name="f70" fmla="*/ f67 1 246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18"/>
                  </a:cubicBezTo>
                  <a:cubicBezTo>
                    <a:pt x="f20" y="f21"/>
                    <a:pt x="f20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34"/>
                    <a:pt x="f5" y="f34"/>
                  </a:cubicBezTo>
                  <a:cubicBezTo>
                    <a:pt x="f35" y="f34"/>
                    <a:pt x="f36" y="f32"/>
                    <a:pt x="f36" y="f30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54"/>
                    <a:pt x="f47" y="f54"/>
                  </a:cubicBezTo>
                  <a:cubicBezTo>
                    <a:pt x="f45" y="f55"/>
                    <a:pt x="f56" y="f57"/>
                    <a:pt x="f58" y="f57"/>
                  </a:cubicBezTo>
                  <a:cubicBezTo>
                    <a:pt x="f58" y="f14"/>
                    <a:pt x="f41" y="f59"/>
                    <a:pt x="f39" y="f10"/>
                  </a:cubicBez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226;p8">
              <a:extLst>
                <a:ext uri="{FF2B5EF4-FFF2-40B4-BE49-F238E27FC236}">
                  <a16:creationId xmlns:a16="http://schemas.microsoft.com/office/drawing/2014/main" id="{2A0D26ED-BA93-4173-8D9B-D0491D2B6CE0}"/>
                </a:ext>
              </a:extLst>
            </p:cNvPr>
            <p:cNvSpPr/>
            <p:nvPr/>
          </p:nvSpPr>
          <p:spPr>
            <a:xfrm rot="16035989">
              <a:off x="8740845" y="1665831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227;p8">
              <a:extLst>
                <a:ext uri="{FF2B5EF4-FFF2-40B4-BE49-F238E27FC236}">
                  <a16:creationId xmlns:a16="http://schemas.microsoft.com/office/drawing/2014/main" id="{01A46975-4B5D-4501-A709-8177E11E2A84}"/>
                </a:ext>
              </a:extLst>
            </p:cNvPr>
            <p:cNvSpPr/>
            <p:nvPr/>
          </p:nvSpPr>
          <p:spPr>
            <a:xfrm>
              <a:off x="8442508" y="1055921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228;p8">
              <a:extLst>
                <a:ext uri="{FF2B5EF4-FFF2-40B4-BE49-F238E27FC236}">
                  <a16:creationId xmlns:a16="http://schemas.microsoft.com/office/drawing/2014/main" id="{8875C7FD-3833-4481-A29A-CC296851FA9F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229;p8">
              <a:extLst>
                <a:ext uri="{FF2B5EF4-FFF2-40B4-BE49-F238E27FC236}">
                  <a16:creationId xmlns:a16="http://schemas.microsoft.com/office/drawing/2014/main" id="{3CFB34FD-9C7A-4FA6-8A80-697F6C7FFC83}"/>
                </a:ext>
              </a:extLst>
            </p:cNvPr>
            <p:cNvSpPr/>
            <p:nvPr/>
          </p:nvSpPr>
          <p:spPr>
            <a:xfrm>
              <a:off x="8186166" y="1276410"/>
              <a:ext cx="256416" cy="191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0"/>
                <a:gd name="f4" fmla="val 2790"/>
                <a:gd name="f5" fmla="val 1666"/>
                <a:gd name="f6" fmla="val 1"/>
                <a:gd name="f7" fmla="val 1534"/>
                <a:gd name="f8" fmla="val 1401"/>
                <a:gd name="f9" fmla="val 88"/>
                <a:gd name="f10" fmla="val 1395"/>
                <a:gd name="f11" fmla="val 262"/>
                <a:gd name="f12" fmla="val 1383"/>
                <a:gd name="f13" fmla="val 370"/>
                <a:gd name="f14" fmla="val 478"/>
                <a:gd name="f15" fmla="val 587"/>
                <a:gd name="f16" fmla="val 987"/>
                <a:gd name="f17" fmla="val 599"/>
                <a:gd name="f18" fmla="val 590"/>
                <a:gd name="f19" fmla="val 623"/>
                <a:gd name="f20" fmla="val 217"/>
                <a:gd name="f21" fmla="val 683"/>
                <a:gd name="f22" fmla="val 707"/>
                <a:gd name="f23" fmla="val 983"/>
                <a:gd name="f24" fmla="val 1007"/>
                <a:gd name="f25" fmla="val 1055"/>
                <a:gd name="f26" fmla="val 1079"/>
                <a:gd name="f27" fmla="val 1091"/>
                <a:gd name="f28" fmla="val 1596"/>
                <a:gd name="f29" fmla="val 1431"/>
                <a:gd name="f30" fmla="val 2089"/>
                <a:gd name="f31" fmla="val 1455"/>
                <a:gd name="f32" fmla="val 2582"/>
                <a:gd name="f33" fmla="val 1461"/>
                <a:gd name="f34" fmla="val 2720"/>
                <a:gd name="f35" fmla="val 1564"/>
                <a:gd name="f36" fmla="val 2789"/>
                <a:gd name="f37" fmla="val 1768"/>
                <a:gd name="f38" fmla="val 1870"/>
                <a:gd name="f39" fmla="val 1876"/>
                <a:gd name="f40" fmla="val 1900"/>
                <a:gd name="f41" fmla="val 2101"/>
                <a:gd name="f42" fmla="val 1936"/>
                <a:gd name="f43" fmla="val 1948"/>
                <a:gd name="f44" fmla="val 1103"/>
                <a:gd name="f45" fmla="val 2441"/>
                <a:gd name="f46" fmla="val 2934"/>
                <a:gd name="f47" fmla="val 3415"/>
                <a:gd name="f48" fmla="val 3419"/>
                <a:gd name="f49" fmla="val 1092"/>
                <a:gd name="f50" fmla="val 3422"/>
                <a:gd name="f51" fmla="val 3426"/>
                <a:gd name="f52" fmla="val 3739"/>
                <a:gd name="f53" fmla="val 3736"/>
                <a:gd name="f54" fmla="val 1930"/>
                <a:gd name="f55" fmla="val 1798"/>
                <a:gd name="f56" fmla="*/ f0 1 3740"/>
                <a:gd name="f57" fmla="*/ f1 1 2790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740"/>
                <a:gd name="f64" fmla="*/ f61 1 2790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740" h="27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0" y="f24"/>
                  </a:cubicBezTo>
                  <a:cubicBezTo>
                    <a:pt x="f18" y="f25"/>
                    <a:pt x="f16" y="f26"/>
                    <a:pt x="f12" y="f27"/>
                  </a:cubicBezTo>
                  <a:cubicBezTo>
                    <a:pt x="f10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4"/>
                    <a:pt x="f39" y="f32"/>
                  </a:cubicBezTo>
                  <a:cubicBezTo>
                    <a:pt x="f40" y="f41"/>
                    <a:pt x="f42" y="f28"/>
                    <a:pt x="f43" y="f44"/>
                  </a:cubicBezTo>
                  <a:cubicBezTo>
                    <a:pt x="f45" y="f44"/>
                    <a:pt x="f46" y="f27"/>
                    <a:pt x="f47" y="f27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15"/>
                    <a:pt x="f47" y="f15"/>
                  </a:cubicBezTo>
                  <a:lnTo>
                    <a:pt x="f43" y="f15"/>
                  </a:lnTo>
                  <a:cubicBezTo>
                    <a:pt x="f43" y="f14"/>
                    <a:pt x="f43" y="f13"/>
                    <a:pt x="f42" y="f11"/>
                  </a:cubicBez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230;p8">
              <a:extLst>
                <a:ext uri="{FF2B5EF4-FFF2-40B4-BE49-F238E27FC236}">
                  <a16:creationId xmlns:a16="http://schemas.microsoft.com/office/drawing/2014/main" id="{A764D3F0-81CB-4EF5-BFC7-9AB85AB85899}"/>
                </a:ext>
              </a:extLst>
            </p:cNvPr>
            <p:cNvSpPr/>
            <p:nvPr/>
          </p:nvSpPr>
          <p:spPr>
            <a:xfrm>
              <a:off x="7564803" y="625851"/>
              <a:ext cx="264846" cy="135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3"/>
                <a:gd name="f4" fmla="val 1974"/>
                <a:gd name="f5" fmla="val 1881"/>
                <a:gd name="f6" fmla="val 1815"/>
                <a:gd name="f7" fmla="val 1746"/>
                <a:gd name="f8" fmla="val 26"/>
                <a:gd name="f9" fmla="val 1683"/>
                <a:gd name="f10" fmla="val 86"/>
                <a:gd name="f11" fmla="val 1563"/>
                <a:gd name="f12" fmla="val 194"/>
                <a:gd name="f13" fmla="val 1491"/>
                <a:gd name="f14" fmla="val 339"/>
                <a:gd name="f15" fmla="val 1443"/>
                <a:gd name="f16" fmla="val 483"/>
                <a:gd name="f17" fmla="val 1046"/>
                <a:gd name="f18" fmla="val 459"/>
                <a:gd name="f19" fmla="val 661"/>
                <a:gd name="f20" fmla="val 423"/>
                <a:gd name="f21" fmla="val 265"/>
                <a:gd name="f22" fmla="val 411"/>
                <a:gd name="f23" fmla="val 60"/>
                <a:gd name="f24" fmla="val 747"/>
                <a:gd name="f25" fmla="val 216"/>
                <a:gd name="f26" fmla="val 783"/>
                <a:gd name="f27" fmla="val 601"/>
                <a:gd name="f28" fmla="val 843"/>
                <a:gd name="f29" fmla="val 974"/>
                <a:gd name="f30" fmla="val 892"/>
                <a:gd name="f31" fmla="val 1358"/>
                <a:gd name="f32" fmla="val 928"/>
                <a:gd name="f33" fmla="val 988"/>
                <a:gd name="f34" fmla="val 1346"/>
                <a:gd name="f35" fmla="val 1036"/>
                <a:gd name="f36" fmla="val 1084"/>
                <a:gd name="f37" fmla="val 1336"/>
                <a:gd name="f38" fmla="val 1370"/>
                <a:gd name="f39" fmla="val 1685"/>
                <a:gd name="f40" fmla="val 1587"/>
                <a:gd name="f41" fmla="val 1841"/>
                <a:gd name="f42" fmla="val 1853"/>
                <a:gd name="f43" fmla="val 1626"/>
                <a:gd name="f44" fmla="val 1936"/>
                <a:gd name="f45" fmla="val 1700"/>
                <a:gd name="f46" fmla="val 1973"/>
                <a:gd name="f47" fmla="val 1771"/>
                <a:gd name="f48" fmla="val 1875"/>
                <a:gd name="f49" fmla="val 1971"/>
                <a:gd name="f50" fmla="val 1893"/>
                <a:gd name="f51" fmla="val 1935"/>
                <a:gd name="f52" fmla="val 1757"/>
                <a:gd name="f53" fmla="val 1745"/>
                <a:gd name="f54" fmla="val 1923"/>
                <a:gd name="f55" fmla="val 1733"/>
                <a:gd name="f56" fmla="val 2008"/>
                <a:gd name="f57" fmla="val 1565"/>
                <a:gd name="f58" fmla="val 1947"/>
                <a:gd name="f59" fmla="val 1372"/>
                <a:gd name="f60" fmla="val 1960"/>
                <a:gd name="f61" fmla="val 1180"/>
                <a:gd name="f62" fmla="val 1120"/>
                <a:gd name="f63" fmla="val 1972"/>
                <a:gd name="f64" fmla="val 1060"/>
                <a:gd name="f65" fmla="val 1984"/>
                <a:gd name="f66" fmla="val 1000"/>
                <a:gd name="f67" fmla="val 2452"/>
                <a:gd name="f68" fmla="val 2921"/>
                <a:gd name="f69" fmla="val 1108"/>
                <a:gd name="f70" fmla="val 3390"/>
                <a:gd name="f71" fmla="val 3409"/>
                <a:gd name="f72" fmla="val 1183"/>
                <a:gd name="f73" fmla="val 3428"/>
                <a:gd name="f74" fmla="val 1184"/>
                <a:gd name="f75" fmla="val 3446"/>
                <a:gd name="f76" fmla="val 3806"/>
                <a:gd name="f77" fmla="val 638"/>
                <a:gd name="f78" fmla="val 3462"/>
                <a:gd name="f79" fmla="val 627"/>
                <a:gd name="f80" fmla="val 3017"/>
                <a:gd name="f81" fmla="val 603"/>
                <a:gd name="f82" fmla="val 2573"/>
                <a:gd name="f83" fmla="val 579"/>
                <a:gd name="f84" fmla="val 2128"/>
                <a:gd name="f85" fmla="val 543"/>
                <a:gd name="f86" fmla="val 2140"/>
                <a:gd name="f87" fmla="val 2152"/>
                <a:gd name="f88" fmla="val 2164"/>
                <a:gd name="f89" fmla="val 375"/>
                <a:gd name="f90" fmla="val 2199"/>
                <a:gd name="f91" fmla="val 175"/>
                <a:gd name="f92" fmla="val 2051"/>
                <a:gd name="f93" fmla="*/ f0 1 3863"/>
                <a:gd name="f94" fmla="*/ f1 1 197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3"/>
                <a:gd name="f101" fmla="*/ f98 1 197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3" h="19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3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231;p8">
              <a:extLst>
                <a:ext uri="{FF2B5EF4-FFF2-40B4-BE49-F238E27FC236}">
                  <a16:creationId xmlns:a16="http://schemas.microsoft.com/office/drawing/2014/main" id="{469FD171-EBA1-45FA-940C-6DA2B9765937}"/>
                </a:ext>
              </a:extLst>
            </p:cNvPr>
            <p:cNvSpPr/>
            <p:nvPr/>
          </p:nvSpPr>
          <p:spPr>
            <a:xfrm>
              <a:off x="7318400" y="393603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232;p8">
              <a:extLst>
                <a:ext uri="{FF2B5EF4-FFF2-40B4-BE49-F238E27FC236}">
                  <a16:creationId xmlns:a16="http://schemas.microsoft.com/office/drawing/2014/main" id="{BADC5417-8B95-4B51-B329-C1773240BF23}"/>
                </a:ext>
              </a:extLst>
            </p:cNvPr>
            <p:cNvSpPr/>
            <p:nvPr/>
          </p:nvSpPr>
          <p:spPr>
            <a:xfrm>
              <a:off x="8022991" y="1034396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55"/>
                <a:gd name="f6" fmla="val 1566"/>
                <a:gd name="f7" fmla="val 1477"/>
                <a:gd name="f8" fmla="val 39"/>
                <a:gd name="f9" fmla="val 1419"/>
                <a:gd name="f10" fmla="val 126"/>
                <a:gd name="f11" fmla="val 1251"/>
                <a:gd name="f12" fmla="val 378"/>
                <a:gd name="f13" fmla="val 1155"/>
                <a:gd name="f14" fmla="val 655"/>
                <a:gd name="f15" fmla="val 1095"/>
                <a:gd name="f16" fmla="val 943"/>
                <a:gd name="f17" fmla="val 818"/>
                <a:gd name="f18" fmla="val 955"/>
                <a:gd name="f19" fmla="val 542"/>
                <a:gd name="f20" fmla="val 265"/>
                <a:gd name="f21" fmla="val 967"/>
                <a:gd name="f22" fmla="val 1"/>
                <a:gd name="f23" fmla="val 979"/>
                <a:gd name="f24" fmla="val 1364"/>
                <a:gd name="f25" fmla="val 1376"/>
                <a:gd name="f26" fmla="val 530"/>
                <a:gd name="f27" fmla="val 1388"/>
                <a:gd name="f28" fmla="val 794"/>
                <a:gd name="f29" fmla="val 1400"/>
                <a:gd name="f30" fmla="val 1071"/>
                <a:gd name="f31" fmla="val 1059"/>
                <a:gd name="f32" fmla="val 1748"/>
                <a:gd name="f33" fmla="val 1107"/>
                <a:gd name="f34" fmla="val 2097"/>
                <a:gd name="f35" fmla="val 1191"/>
                <a:gd name="f36" fmla="val 2410"/>
                <a:gd name="f37" fmla="val 1224"/>
                <a:gd name="f38" fmla="val 2547"/>
                <a:gd name="f39" fmla="val 1326"/>
                <a:gd name="f40" fmla="val 1433"/>
                <a:gd name="f41" fmla="val 1598"/>
                <a:gd name="f42" fmla="val 1776"/>
                <a:gd name="f43" fmla="val 2465"/>
                <a:gd name="f44" fmla="val 1732"/>
                <a:gd name="f45" fmla="val 2253"/>
                <a:gd name="f46" fmla="val 1672"/>
                <a:gd name="f47" fmla="val 1953"/>
                <a:gd name="f48" fmla="val 1676"/>
                <a:gd name="f49" fmla="val 1696"/>
                <a:gd name="f50" fmla="val 1412"/>
                <a:gd name="f51" fmla="val 2092"/>
                <a:gd name="f52" fmla="val 2489"/>
                <a:gd name="f53" fmla="val 1424"/>
                <a:gd name="f54" fmla="val 2886"/>
                <a:gd name="f55" fmla="val 1436"/>
                <a:gd name="f56" fmla="val 2889"/>
                <a:gd name="f57" fmla="val 2893"/>
                <a:gd name="f58" fmla="val 2897"/>
                <a:gd name="f59" fmla="val 3215"/>
                <a:gd name="f60" fmla="val 918"/>
                <a:gd name="f61" fmla="val 2907"/>
                <a:gd name="f62" fmla="val 2900"/>
                <a:gd name="f63" fmla="val 919"/>
                <a:gd name="f64" fmla="val 2513"/>
                <a:gd name="f65" fmla="val 931"/>
                <a:gd name="f66" fmla="val 2153"/>
                <a:gd name="f67" fmla="val 1780"/>
                <a:gd name="f68" fmla="val 1828"/>
                <a:gd name="f69" fmla="val 751"/>
                <a:gd name="f70" fmla="val 1876"/>
                <a:gd name="f71" fmla="val 558"/>
                <a:gd name="f72" fmla="val 1936"/>
                <a:gd name="f73" fmla="val 354"/>
                <a:gd name="f74" fmla="val 1991"/>
                <a:gd name="f75" fmla="val 141"/>
                <a:gd name="f76" fmla="val 1824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51" y="f50"/>
                    <a:pt x="f52" y="f53"/>
                    <a:pt x="f54" y="f55"/>
                  </a:cubicBezTo>
                  <a:cubicBezTo>
                    <a:pt x="f56" y="f55"/>
                    <a:pt x="f57" y="f55"/>
                    <a:pt x="f58" y="f55"/>
                  </a:cubicBezTo>
                  <a:cubicBezTo>
                    <a:pt x="f59" y="f55"/>
                    <a:pt x="f3" y="f60"/>
                    <a:pt x="f61" y="f60"/>
                  </a:cubicBezTo>
                  <a:cubicBezTo>
                    <a:pt x="f62" y="f60"/>
                    <a:pt x="f57" y="f60"/>
                    <a:pt x="f54" y="f63"/>
                  </a:cubicBezTo>
                  <a:cubicBezTo>
                    <a:pt x="f64" y="f65"/>
                    <a:pt x="f66" y="f65"/>
                    <a:pt x="f67" y="f1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233;p8">
              <a:extLst>
                <a:ext uri="{FF2B5EF4-FFF2-40B4-BE49-F238E27FC236}">
                  <a16:creationId xmlns:a16="http://schemas.microsoft.com/office/drawing/2014/main" id="{F5C76682-83AA-484C-A2F4-B8FEBF83CDE7}"/>
                </a:ext>
              </a:extLst>
            </p:cNvPr>
            <p:cNvSpPr/>
            <p:nvPr/>
          </p:nvSpPr>
          <p:spPr>
            <a:xfrm>
              <a:off x="8022991" y="1034396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55"/>
                <a:gd name="f6" fmla="val 1566"/>
                <a:gd name="f7" fmla="val 1477"/>
                <a:gd name="f8" fmla="val 39"/>
                <a:gd name="f9" fmla="val 1419"/>
                <a:gd name="f10" fmla="val 126"/>
                <a:gd name="f11" fmla="val 1251"/>
                <a:gd name="f12" fmla="val 378"/>
                <a:gd name="f13" fmla="val 1155"/>
                <a:gd name="f14" fmla="val 655"/>
                <a:gd name="f15" fmla="val 1095"/>
                <a:gd name="f16" fmla="val 943"/>
                <a:gd name="f17" fmla="val 818"/>
                <a:gd name="f18" fmla="val 955"/>
                <a:gd name="f19" fmla="val 542"/>
                <a:gd name="f20" fmla="val 265"/>
                <a:gd name="f21" fmla="val 967"/>
                <a:gd name="f22" fmla="val 1"/>
                <a:gd name="f23" fmla="val 979"/>
                <a:gd name="f24" fmla="val 1364"/>
                <a:gd name="f25" fmla="val 1376"/>
                <a:gd name="f26" fmla="val 530"/>
                <a:gd name="f27" fmla="val 1388"/>
                <a:gd name="f28" fmla="val 794"/>
                <a:gd name="f29" fmla="val 1400"/>
                <a:gd name="f30" fmla="val 1071"/>
                <a:gd name="f31" fmla="val 1059"/>
                <a:gd name="f32" fmla="val 1748"/>
                <a:gd name="f33" fmla="val 1107"/>
                <a:gd name="f34" fmla="val 2097"/>
                <a:gd name="f35" fmla="val 1191"/>
                <a:gd name="f36" fmla="val 2410"/>
                <a:gd name="f37" fmla="val 1224"/>
                <a:gd name="f38" fmla="val 2547"/>
                <a:gd name="f39" fmla="val 1326"/>
                <a:gd name="f40" fmla="val 1433"/>
                <a:gd name="f41" fmla="val 1598"/>
                <a:gd name="f42" fmla="val 1776"/>
                <a:gd name="f43" fmla="val 2465"/>
                <a:gd name="f44" fmla="val 1732"/>
                <a:gd name="f45" fmla="val 2253"/>
                <a:gd name="f46" fmla="val 1672"/>
                <a:gd name="f47" fmla="val 1953"/>
                <a:gd name="f48" fmla="val 1676"/>
                <a:gd name="f49" fmla="val 1696"/>
                <a:gd name="f50" fmla="val 1412"/>
                <a:gd name="f51" fmla="val 2092"/>
                <a:gd name="f52" fmla="val 2489"/>
                <a:gd name="f53" fmla="val 1424"/>
                <a:gd name="f54" fmla="val 2886"/>
                <a:gd name="f55" fmla="val 1436"/>
                <a:gd name="f56" fmla="val 2889"/>
                <a:gd name="f57" fmla="val 2893"/>
                <a:gd name="f58" fmla="val 2897"/>
                <a:gd name="f59" fmla="val 3215"/>
                <a:gd name="f60" fmla="val 918"/>
                <a:gd name="f61" fmla="val 2907"/>
                <a:gd name="f62" fmla="val 2900"/>
                <a:gd name="f63" fmla="val 919"/>
                <a:gd name="f64" fmla="val 2513"/>
                <a:gd name="f65" fmla="val 931"/>
                <a:gd name="f66" fmla="val 2153"/>
                <a:gd name="f67" fmla="val 1780"/>
                <a:gd name="f68" fmla="val 1828"/>
                <a:gd name="f69" fmla="val 751"/>
                <a:gd name="f70" fmla="val 1876"/>
                <a:gd name="f71" fmla="val 558"/>
                <a:gd name="f72" fmla="val 1936"/>
                <a:gd name="f73" fmla="val 354"/>
                <a:gd name="f74" fmla="val 1991"/>
                <a:gd name="f75" fmla="val 141"/>
                <a:gd name="f76" fmla="val 1824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51" y="f50"/>
                    <a:pt x="f52" y="f53"/>
                    <a:pt x="f54" y="f55"/>
                  </a:cubicBezTo>
                  <a:cubicBezTo>
                    <a:pt x="f56" y="f55"/>
                    <a:pt x="f57" y="f55"/>
                    <a:pt x="f58" y="f55"/>
                  </a:cubicBezTo>
                  <a:cubicBezTo>
                    <a:pt x="f59" y="f55"/>
                    <a:pt x="f3" y="f60"/>
                    <a:pt x="f61" y="f60"/>
                  </a:cubicBezTo>
                  <a:cubicBezTo>
                    <a:pt x="f62" y="f60"/>
                    <a:pt x="f57" y="f60"/>
                    <a:pt x="f54" y="f63"/>
                  </a:cubicBezTo>
                  <a:cubicBezTo>
                    <a:pt x="f64" y="f65"/>
                    <a:pt x="f66" y="f65"/>
                    <a:pt x="f67" y="f1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234;p8">
              <a:extLst>
                <a:ext uri="{FF2B5EF4-FFF2-40B4-BE49-F238E27FC236}">
                  <a16:creationId xmlns:a16="http://schemas.microsoft.com/office/drawing/2014/main" id="{C43BA8C8-2181-4EF3-9E30-20B951449C53}"/>
                </a:ext>
              </a:extLst>
            </p:cNvPr>
            <p:cNvSpPr/>
            <p:nvPr/>
          </p:nvSpPr>
          <p:spPr>
            <a:xfrm>
              <a:off x="7132667" y="130347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235;p8">
              <a:extLst>
                <a:ext uri="{FF2B5EF4-FFF2-40B4-BE49-F238E27FC236}">
                  <a16:creationId xmlns:a16="http://schemas.microsoft.com/office/drawing/2014/main" id="{EC91C5CA-2A4E-427B-A557-0FEFA9C0B7EC}"/>
                </a:ext>
              </a:extLst>
            </p:cNvPr>
            <p:cNvSpPr/>
            <p:nvPr/>
          </p:nvSpPr>
          <p:spPr>
            <a:xfrm>
              <a:off x="8426333" y="1535433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5752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7;p9">
            <a:extLst>
              <a:ext uri="{FF2B5EF4-FFF2-40B4-BE49-F238E27FC236}">
                <a16:creationId xmlns:a16="http://schemas.microsoft.com/office/drawing/2014/main" id="{7F3C8845-1E6A-4DCB-A487-7E69677402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751" y="2066470"/>
            <a:ext cx="3933602" cy="1820396"/>
          </a:xfrm>
        </p:spPr>
        <p:txBody>
          <a:bodyPr anchor="b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38;p9">
            <a:extLst>
              <a:ext uri="{FF2B5EF4-FFF2-40B4-BE49-F238E27FC236}">
                <a16:creationId xmlns:a16="http://schemas.microsoft.com/office/drawing/2014/main" id="{99374F64-4593-4694-A4DF-54AD08B847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751" y="3799917"/>
            <a:ext cx="2768099" cy="4694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39;p9">
            <a:extLst>
              <a:ext uri="{FF2B5EF4-FFF2-40B4-BE49-F238E27FC236}">
                <a16:creationId xmlns:a16="http://schemas.microsoft.com/office/drawing/2014/main" id="{21FB2F08-E32D-4B59-B381-06BBD51D71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751" y="1225049"/>
            <a:ext cx="2304297" cy="1139699"/>
          </a:xfrm>
        </p:spPr>
        <p:txBody>
          <a:bodyPr/>
          <a:lstStyle>
            <a:lvl1pPr>
              <a:defRPr sz="72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4482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10">
            <a:extLst>
              <a:ext uri="{FF2B5EF4-FFF2-40B4-BE49-F238E27FC236}">
                <a16:creationId xmlns:a16="http://schemas.microsoft.com/office/drawing/2014/main" id="{EED1DC5E-763D-4B22-9229-F7B253B63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8497" y="1934998"/>
            <a:ext cx="3788395" cy="1767900"/>
          </a:xfrm>
        </p:spPr>
        <p:txBody>
          <a:bodyPr anchorCtr="1"/>
          <a:lstStyle>
            <a:lvl1pPr algn="ctr">
              <a:lnSpc>
                <a:spcPct val="80000"/>
              </a:lnSpc>
              <a:defRPr sz="6500">
                <a:solidFill>
                  <a:srgbClr val="3D6D7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48966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;p13">
            <a:extLst>
              <a:ext uri="{FF2B5EF4-FFF2-40B4-BE49-F238E27FC236}">
                <a16:creationId xmlns:a16="http://schemas.microsoft.com/office/drawing/2014/main" id="{4EF1A385-53BB-40AD-B9CC-79046592B6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60799" y="3127476"/>
            <a:ext cx="1622401" cy="8291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55;p13">
            <a:extLst>
              <a:ext uri="{FF2B5EF4-FFF2-40B4-BE49-F238E27FC236}">
                <a16:creationId xmlns:a16="http://schemas.microsoft.com/office/drawing/2014/main" id="{FF7BAE0C-46C0-41EF-BA63-0E801068BB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59523" y="3127476"/>
            <a:ext cx="1622401" cy="8291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56;p13">
            <a:extLst>
              <a:ext uri="{FF2B5EF4-FFF2-40B4-BE49-F238E27FC236}">
                <a16:creationId xmlns:a16="http://schemas.microsoft.com/office/drawing/2014/main" id="{8348C97D-621D-4A9C-9194-D38AB4E49FA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94297" y="3127504"/>
            <a:ext cx="1597804" cy="8291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57;p13">
            <a:extLst>
              <a:ext uri="{FF2B5EF4-FFF2-40B4-BE49-F238E27FC236}">
                <a16:creationId xmlns:a16="http://schemas.microsoft.com/office/drawing/2014/main" id="{6133AD27-B355-415F-B05D-A3468FF15B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895" y="2271195"/>
            <a:ext cx="1482599" cy="55109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258;p13">
            <a:extLst>
              <a:ext uri="{FF2B5EF4-FFF2-40B4-BE49-F238E27FC236}">
                <a16:creationId xmlns:a16="http://schemas.microsoft.com/office/drawing/2014/main" id="{0C44247C-105B-4090-B738-18EA64DB89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8799" y="2271195"/>
            <a:ext cx="1506300" cy="55109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259;p13">
            <a:extLst>
              <a:ext uri="{FF2B5EF4-FFF2-40B4-BE49-F238E27FC236}">
                <a16:creationId xmlns:a16="http://schemas.microsoft.com/office/drawing/2014/main" id="{F61A4F0E-A27B-4B02-879A-E1DEC54038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19673" y="2271195"/>
            <a:ext cx="1502103" cy="55109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270;p13">
            <a:extLst>
              <a:ext uri="{FF2B5EF4-FFF2-40B4-BE49-F238E27FC236}">
                <a16:creationId xmlns:a16="http://schemas.microsoft.com/office/drawing/2014/main" id="{AE90C576-62CA-4CBB-A57B-C9202BC25F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7865" y="431212"/>
            <a:ext cx="7795799" cy="7307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9" name="Grupo 18">
            <a:extLst>
              <a:ext uri="{FF2B5EF4-FFF2-40B4-BE49-F238E27FC236}">
                <a16:creationId xmlns:a16="http://schemas.microsoft.com/office/drawing/2014/main" id="{8CA353A2-0F78-4649-96FE-25985F6DFD65}"/>
              </a:ext>
            </a:extLst>
          </p:cNvPr>
          <p:cNvGrpSpPr/>
          <p:nvPr/>
        </p:nvGrpSpPr>
        <p:grpSpPr>
          <a:xfrm>
            <a:off x="166420" y="202018"/>
            <a:ext cx="8820696" cy="839574"/>
            <a:chOff x="166420" y="202018"/>
            <a:chExt cx="8820696" cy="839574"/>
          </a:xfrm>
        </p:grpSpPr>
        <p:pic>
          <p:nvPicPr>
            <p:cNvPr id="10" name="Imagen 19">
              <a:extLst>
                <a:ext uri="{FF2B5EF4-FFF2-40B4-BE49-F238E27FC236}">
                  <a16:creationId xmlns:a16="http://schemas.microsoft.com/office/drawing/2014/main" id="{23C5AAB3-ECEE-4B9B-A193-83B2F75C8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37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Imagen 20">
              <a:extLst>
                <a:ext uri="{FF2B5EF4-FFF2-40B4-BE49-F238E27FC236}">
                  <a16:creationId xmlns:a16="http://schemas.microsoft.com/office/drawing/2014/main" id="{1281438A-8F5A-4929-8F1E-2FC5073F8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20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C227525-5195-4056-BEF1-2F56F08629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03752" y="1478987"/>
            <a:ext cx="1588349" cy="176306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1908840-79B1-48E3-84AA-D336FEF811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81638" y="1478987"/>
            <a:ext cx="1588349" cy="176306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BB2E7B84-3E4A-4B99-95D3-7023C9736A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76550" y="1478987"/>
            <a:ext cx="1588349" cy="176306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969239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2;p14">
            <a:extLst>
              <a:ext uri="{FF2B5EF4-FFF2-40B4-BE49-F238E27FC236}">
                <a16:creationId xmlns:a16="http://schemas.microsoft.com/office/drawing/2014/main" id="{548DD023-84D7-4845-9A29-E6F06919B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903" y="445029"/>
            <a:ext cx="7912202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73;p14">
            <a:extLst>
              <a:ext uri="{FF2B5EF4-FFF2-40B4-BE49-F238E27FC236}">
                <a16:creationId xmlns:a16="http://schemas.microsoft.com/office/drawing/2014/main" id="{70384E8F-08DD-4151-8728-B92A5D95C0A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94222" y="3970452"/>
            <a:ext cx="2363696" cy="491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4" name="Google Shape;274;p14">
            <a:extLst>
              <a:ext uri="{FF2B5EF4-FFF2-40B4-BE49-F238E27FC236}">
                <a16:creationId xmlns:a16="http://schemas.microsoft.com/office/drawing/2014/main" id="{F88FB556-D79E-4FF3-92B9-62EEC87289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8792" y="3970452"/>
            <a:ext cx="2363696" cy="491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5" name="Google Shape;275;p14">
            <a:extLst>
              <a:ext uri="{FF2B5EF4-FFF2-40B4-BE49-F238E27FC236}">
                <a16:creationId xmlns:a16="http://schemas.microsoft.com/office/drawing/2014/main" id="{FECEEDF1-B0E5-4926-B0FA-C8F6400C9A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0920" y="1515828"/>
            <a:ext cx="1549798" cy="676802"/>
          </a:xfrm>
        </p:spPr>
        <p:txBody>
          <a:bodyPr anchor="b" anchorCtr="1"/>
          <a:lstStyle>
            <a:lvl1pPr algn="ctr"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276;p14">
            <a:extLst>
              <a:ext uri="{FF2B5EF4-FFF2-40B4-BE49-F238E27FC236}">
                <a16:creationId xmlns:a16="http://schemas.microsoft.com/office/drawing/2014/main" id="{67587BA5-A337-4970-9365-B2E663FE72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9513" y="1548417"/>
            <a:ext cx="1549798" cy="641698"/>
          </a:xfrm>
        </p:spPr>
        <p:txBody>
          <a:bodyPr anchor="b" anchorCtr="1"/>
          <a:lstStyle>
            <a:lvl1pPr algn="ctr"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277;p14">
            <a:extLst>
              <a:ext uri="{FF2B5EF4-FFF2-40B4-BE49-F238E27FC236}">
                <a16:creationId xmlns:a16="http://schemas.microsoft.com/office/drawing/2014/main" id="{675D0DF5-00EF-40C7-A689-7A947F519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1167" y="3247043"/>
            <a:ext cx="1549798" cy="641698"/>
          </a:xfrm>
        </p:spPr>
        <p:txBody>
          <a:bodyPr anchor="b" anchorCtr="1"/>
          <a:lstStyle>
            <a:lvl1pPr algn="ctr"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278;p14">
            <a:extLst>
              <a:ext uri="{FF2B5EF4-FFF2-40B4-BE49-F238E27FC236}">
                <a16:creationId xmlns:a16="http://schemas.microsoft.com/office/drawing/2014/main" id="{DA759B39-BBEC-4BD9-904D-64FEFA8C67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9760" y="3247043"/>
            <a:ext cx="1549798" cy="641698"/>
          </a:xfrm>
        </p:spPr>
        <p:txBody>
          <a:bodyPr anchor="b" anchorCtr="1"/>
          <a:lstStyle>
            <a:lvl1pPr algn="ctr">
              <a:defRPr sz="44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279;p14">
            <a:extLst>
              <a:ext uri="{FF2B5EF4-FFF2-40B4-BE49-F238E27FC236}">
                <a16:creationId xmlns:a16="http://schemas.microsoft.com/office/drawing/2014/main" id="{FB25DAD6-B381-4DB6-86B5-F1504E42BF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74948" y="1994909"/>
            <a:ext cx="2602199" cy="359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10" name="Google Shape;280;p14">
            <a:extLst>
              <a:ext uri="{FF2B5EF4-FFF2-40B4-BE49-F238E27FC236}">
                <a16:creationId xmlns:a16="http://schemas.microsoft.com/office/drawing/2014/main" id="{3070AD4F-74C3-454D-BEDC-BAD88E324E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90653" y="1994909"/>
            <a:ext cx="2540102" cy="359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11" name="Google Shape;281;p14">
            <a:extLst>
              <a:ext uri="{FF2B5EF4-FFF2-40B4-BE49-F238E27FC236}">
                <a16:creationId xmlns:a16="http://schemas.microsoft.com/office/drawing/2014/main" id="{78CA6D5B-F17A-434A-AE1F-4A1CE438C7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7071" y="3697595"/>
            <a:ext cx="2602199" cy="359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12" name="Google Shape;282;p14">
            <a:extLst>
              <a:ext uri="{FF2B5EF4-FFF2-40B4-BE49-F238E27FC236}">
                <a16:creationId xmlns:a16="http://schemas.microsoft.com/office/drawing/2014/main" id="{716C9112-63D6-453D-AC71-F7C9BC72C3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93198" y="2266029"/>
            <a:ext cx="2363696" cy="491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13" name="Google Shape;283;p14">
            <a:extLst>
              <a:ext uri="{FF2B5EF4-FFF2-40B4-BE49-F238E27FC236}">
                <a16:creationId xmlns:a16="http://schemas.microsoft.com/office/drawing/2014/main" id="{BE29E94B-6B49-4D05-A218-F505F2CCE0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82797" y="2263624"/>
            <a:ext cx="2363696" cy="491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14" name="Google Shape;284;p14">
            <a:extLst>
              <a:ext uri="{FF2B5EF4-FFF2-40B4-BE49-F238E27FC236}">
                <a16:creationId xmlns:a16="http://schemas.microsoft.com/office/drawing/2014/main" id="{E5D6B561-DC0E-4F2D-8B2E-F823896D3D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73951" y="3697595"/>
            <a:ext cx="2602199" cy="359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/>
            </a:lvl1pPr>
          </a:lstStyle>
          <a:p>
            <a:pPr lvl="0"/>
            <a:endParaRPr lang="es-PE"/>
          </a:p>
        </p:txBody>
      </p:sp>
      <p:grpSp>
        <p:nvGrpSpPr>
          <p:cNvPr id="15" name="Google Shape;285;p14">
            <a:extLst>
              <a:ext uri="{FF2B5EF4-FFF2-40B4-BE49-F238E27FC236}">
                <a16:creationId xmlns:a16="http://schemas.microsoft.com/office/drawing/2014/main" id="{8A867556-E297-4BC7-A27A-14DEB5FC0D72}"/>
              </a:ext>
            </a:extLst>
          </p:cNvPr>
          <p:cNvGrpSpPr/>
          <p:nvPr/>
        </p:nvGrpSpPr>
        <p:grpSpPr>
          <a:xfrm>
            <a:off x="7132667" y="105823"/>
            <a:ext cx="1888757" cy="1759826"/>
            <a:chOff x="7132667" y="105823"/>
            <a:chExt cx="1888757" cy="1759826"/>
          </a:xfrm>
        </p:grpSpPr>
        <p:sp>
          <p:nvSpPr>
            <p:cNvPr id="16" name="Google Shape;286;p14">
              <a:extLst>
                <a:ext uri="{FF2B5EF4-FFF2-40B4-BE49-F238E27FC236}">
                  <a16:creationId xmlns:a16="http://schemas.microsoft.com/office/drawing/2014/main" id="{C4CBCEE6-5642-441A-ACF4-AA92AD2D5283}"/>
                </a:ext>
              </a:extLst>
            </p:cNvPr>
            <p:cNvSpPr/>
            <p:nvPr/>
          </p:nvSpPr>
          <p:spPr>
            <a:xfrm>
              <a:off x="7565004" y="161702"/>
              <a:ext cx="264709" cy="13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1"/>
                <a:gd name="f4" fmla="val 1964"/>
                <a:gd name="f5" fmla="val 1883"/>
                <a:gd name="f6" fmla="val 1816"/>
                <a:gd name="f7" fmla="val 1745"/>
                <a:gd name="f8" fmla="val 27"/>
                <a:gd name="f9" fmla="val 1680"/>
                <a:gd name="f10" fmla="val 88"/>
                <a:gd name="f11" fmla="val 1560"/>
                <a:gd name="f12" fmla="val 184"/>
                <a:gd name="f13" fmla="val 1488"/>
                <a:gd name="f14" fmla="val 329"/>
                <a:gd name="f15" fmla="val 1440"/>
                <a:gd name="f16" fmla="val 485"/>
                <a:gd name="f17" fmla="val 1043"/>
                <a:gd name="f18" fmla="val 449"/>
                <a:gd name="f19" fmla="val 658"/>
                <a:gd name="f20" fmla="val 425"/>
                <a:gd name="f21" fmla="val 262"/>
                <a:gd name="f22" fmla="val 413"/>
                <a:gd name="f23" fmla="val 258"/>
                <a:gd name="f24" fmla="val 255"/>
                <a:gd name="f25" fmla="val 251"/>
                <a:gd name="f26" fmla="val 55"/>
                <a:gd name="f27" fmla="val 1"/>
                <a:gd name="f28" fmla="val 750"/>
                <a:gd name="f29" fmla="val 213"/>
                <a:gd name="f30" fmla="val 786"/>
                <a:gd name="f31" fmla="val 598"/>
                <a:gd name="f32" fmla="val 846"/>
                <a:gd name="f33" fmla="val 971"/>
                <a:gd name="f34" fmla="val 882"/>
                <a:gd name="f35" fmla="val 1355"/>
                <a:gd name="f36" fmla="val 930"/>
                <a:gd name="f37" fmla="val 978"/>
                <a:gd name="f38" fmla="val 1343"/>
                <a:gd name="f39" fmla="val 1026"/>
                <a:gd name="f40" fmla="val 1074"/>
                <a:gd name="f41" fmla="val 1326"/>
                <a:gd name="f42" fmla="val 1367"/>
                <a:gd name="f43" fmla="val 1687"/>
                <a:gd name="f44" fmla="val 1584"/>
                <a:gd name="f45" fmla="val 1831"/>
                <a:gd name="f46" fmla="val 1843"/>
                <a:gd name="f47" fmla="val 1623"/>
                <a:gd name="f48" fmla="val 1926"/>
                <a:gd name="f49" fmla="val 1697"/>
                <a:gd name="f50" fmla="val 1768"/>
                <a:gd name="f51" fmla="val 1872"/>
                <a:gd name="f52" fmla="val 1968"/>
                <a:gd name="f53" fmla="val 1932"/>
                <a:gd name="f54" fmla="val 1747"/>
                <a:gd name="f55" fmla="val 1735"/>
                <a:gd name="f56" fmla="val 1920"/>
                <a:gd name="f57" fmla="val 2005"/>
                <a:gd name="f58" fmla="val 1567"/>
                <a:gd name="f59" fmla="val 1944"/>
                <a:gd name="f60" fmla="val 1375"/>
                <a:gd name="f61" fmla="val 1957"/>
                <a:gd name="f62" fmla="val 1170"/>
                <a:gd name="f63" fmla="val 1110"/>
                <a:gd name="f64" fmla="val 1969"/>
                <a:gd name="f65" fmla="val 1062"/>
                <a:gd name="f66" fmla="val 1981"/>
                <a:gd name="f67" fmla="val 1002"/>
                <a:gd name="f68" fmla="val 2449"/>
                <a:gd name="f69" fmla="val 1050"/>
                <a:gd name="f70" fmla="val 2918"/>
                <a:gd name="f71" fmla="val 1098"/>
                <a:gd name="f72" fmla="val 3387"/>
                <a:gd name="f73" fmla="val 1182"/>
                <a:gd name="f74" fmla="val 3406"/>
                <a:gd name="f75" fmla="val 1185"/>
                <a:gd name="f76" fmla="val 3424"/>
                <a:gd name="f77" fmla="val 1186"/>
                <a:gd name="f78" fmla="val 3442"/>
                <a:gd name="f79" fmla="val 3802"/>
                <a:gd name="f80" fmla="val 3860"/>
                <a:gd name="f81" fmla="val 629"/>
                <a:gd name="f82" fmla="val 3459"/>
                <a:gd name="f83" fmla="val 617"/>
                <a:gd name="f84" fmla="val 3014"/>
                <a:gd name="f85" fmla="val 605"/>
                <a:gd name="f86" fmla="val 2570"/>
                <a:gd name="f87" fmla="val 569"/>
                <a:gd name="f88" fmla="val 2125"/>
                <a:gd name="f89" fmla="val 533"/>
                <a:gd name="f90" fmla="val 2137"/>
                <a:gd name="f91" fmla="val 2149"/>
                <a:gd name="f92" fmla="val 2161"/>
                <a:gd name="f93" fmla="val 365"/>
                <a:gd name="f94" fmla="val 2195"/>
                <a:gd name="f95" fmla="val 167"/>
                <a:gd name="f96" fmla="val 2051"/>
                <a:gd name="f97" fmla="*/ f0 1 3861"/>
                <a:gd name="f98" fmla="*/ f1 1 1964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3861"/>
                <a:gd name="f105" fmla="*/ f102 1 1964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3861" h="19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38" y="f40"/>
                  </a:cubicBezTo>
                  <a:cubicBezTo>
                    <a:pt x="f38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"/>
                    <a:pt x="f53" y="f54"/>
                  </a:cubicBezTo>
                  <a:cubicBezTo>
                    <a:pt x="f53" y="f54"/>
                    <a:pt x="f53" y="f55"/>
                    <a:pt x="f56" y="f5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1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16"/>
                    <a:pt x="f91" y="f20"/>
                    <a:pt x="f92" y="f93"/>
                  </a:cubicBezTo>
                  <a:cubicBezTo>
                    <a:pt x="f94" y="f95"/>
                    <a:pt x="f9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87;p14">
              <a:extLst>
                <a:ext uri="{FF2B5EF4-FFF2-40B4-BE49-F238E27FC236}">
                  <a16:creationId xmlns:a16="http://schemas.microsoft.com/office/drawing/2014/main" id="{0DA01C25-07B1-48F1-87ED-C0DD0F5EFEEA}"/>
                </a:ext>
              </a:extLst>
            </p:cNvPr>
            <p:cNvSpPr/>
            <p:nvPr/>
          </p:nvSpPr>
          <p:spPr>
            <a:xfrm>
              <a:off x="8022991" y="105823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61"/>
                <a:gd name="f6" fmla="val 1570"/>
                <a:gd name="f7" fmla="val 1478"/>
                <a:gd name="f8" fmla="val 41"/>
                <a:gd name="f9" fmla="val 1419"/>
                <a:gd name="f10" fmla="val 134"/>
                <a:gd name="f11" fmla="val 1251"/>
                <a:gd name="f12" fmla="val 374"/>
                <a:gd name="f13" fmla="val 1155"/>
                <a:gd name="f14" fmla="val 651"/>
                <a:gd name="f15" fmla="val 1095"/>
                <a:gd name="f16" fmla="val 951"/>
                <a:gd name="f17" fmla="val 818"/>
                <a:gd name="f18" fmla="val 542"/>
                <a:gd name="f19" fmla="val 963"/>
                <a:gd name="f20" fmla="val 265"/>
                <a:gd name="f21" fmla="val 975"/>
                <a:gd name="f22" fmla="val 1"/>
                <a:gd name="f23" fmla="val 987"/>
                <a:gd name="f24" fmla="val 1360"/>
                <a:gd name="f25" fmla="val 1372"/>
                <a:gd name="f26" fmla="val 530"/>
                <a:gd name="f27" fmla="val 1384"/>
                <a:gd name="f28" fmla="val 794"/>
                <a:gd name="f29" fmla="val 1396"/>
                <a:gd name="f30" fmla="val 1071"/>
                <a:gd name="f31" fmla="val 1059"/>
                <a:gd name="f32" fmla="val 1745"/>
                <a:gd name="f33" fmla="val 1107"/>
                <a:gd name="f34" fmla="val 2093"/>
                <a:gd name="f35" fmla="val 1191"/>
                <a:gd name="f36" fmla="val 2406"/>
                <a:gd name="f37" fmla="val 1224"/>
                <a:gd name="f38" fmla="val 2545"/>
                <a:gd name="f39" fmla="val 1328"/>
                <a:gd name="f40" fmla="val 2605"/>
                <a:gd name="f41" fmla="val 1437"/>
                <a:gd name="f42" fmla="val 1601"/>
                <a:gd name="f43" fmla="val 1775"/>
                <a:gd name="f44" fmla="val 2467"/>
                <a:gd name="f45" fmla="val 1732"/>
                <a:gd name="f46" fmla="val 2250"/>
                <a:gd name="f47" fmla="val 1672"/>
                <a:gd name="f48" fmla="val 1949"/>
                <a:gd name="f49" fmla="val 1685"/>
                <a:gd name="f50" fmla="val 1696"/>
                <a:gd name="f51" fmla="val 1408"/>
                <a:gd name="f52" fmla="val 2092"/>
                <a:gd name="f53" fmla="val 1420"/>
                <a:gd name="f54" fmla="val 2489"/>
                <a:gd name="f55" fmla="val 2886"/>
                <a:gd name="f56" fmla="val 1432"/>
                <a:gd name="f57" fmla="val 2889"/>
                <a:gd name="f58" fmla="val 2893"/>
                <a:gd name="f59" fmla="val 2897"/>
                <a:gd name="f60" fmla="val 3215"/>
                <a:gd name="f61" fmla="val 915"/>
                <a:gd name="f62" fmla="val 2907"/>
                <a:gd name="f63" fmla="val 2900"/>
                <a:gd name="f64" fmla="val 2513"/>
                <a:gd name="f65" fmla="val 927"/>
                <a:gd name="f66" fmla="val 2153"/>
                <a:gd name="f67" fmla="val 1780"/>
                <a:gd name="f68" fmla="val 939"/>
                <a:gd name="f69" fmla="val 1828"/>
                <a:gd name="f70" fmla="val 747"/>
                <a:gd name="f71" fmla="val 1876"/>
                <a:gd name="f72" fmla="val 555"/>
                <a:gd name="f73" fmla="val 1936"/>
                <a:gd name="f74" fmla="val 350"/>
                <a:gd name="f75" fmla="val 1991"/>
                <a:gd name="f76" fmla="val 140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lnTo>
                    <a:pt x="f50" y="f51"/>
                  </a:lnTo>
                  <a:cubicBezTo>
                    <a:pt x="f52" y="f53"/>
                    <a:pt x="f54" y="f53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60" y="f56"/>
                    <a:pt x="f3" y="f61"/>
                    <a:pt x="f62" y="f61"/>
                  </a:cubicBezTo>
                  <a:cubicBezTo>
                    <a:pt x="f63" y="f61"/>
                    <a:pt x="f58" y="f61"/>
                    <a:pt x="f55" y="f61"/>
                  </a:cubicBezTo>
                  <a:cubicBezTo>
                    <a:pt x="f64" y="f65"/>
                    <a:pt x="f66" y="f65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88;p14">
              <a:extLst>
                <a:ext uri="{FF2B5EF4-FFF2-40B4-BE49-F238E27FC236}">
                  <a16:creationId xmlns:a16="http://schemas.microsoft.com/office/drawing/2014/main" id="{6D3B1BB0-B09F-4C12-A553-8A2BF315F2E7}"/>
                </a:ext>
              </a:extLst>
            </p:cNvPr>
            <p:cNvSpPr/>
            <p:nvPr/>
          </p:nvSpPr>
          <p:spPr>
            <a:xfrm>
              <a:off x="8442508" y="127147"/>
              <a:ext cx="206709" cy="175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8"/>
                <a:gd name="f5" fmla="val 1413"/>
                <a:gd name="f6" fmla="val 1278"/>
                <a:gd name="f7" fmla="val 1142"/>
                <a:gd name="f8" fmla="val 93"/>
                <a:gd name="f9" fmla="val 1118"/>
                <a:gd name="f10" fmla="val 280"/>
                <a:gd name="f11" fmla="val 1094"/>
                <a:gd name="f12" fmla="val 496"/>
                <a:gd name="f13" fmla="val 712"/>
                <a:gd name="f14" fmla="val 929"/>
                <a:gd name="f15" fmla="val 806"/>
                <a:gd name="f16" fmla="val 529"/>
                <a:gd name="f17" fmla="val 941"/>
                <a:gd name="f18" fmla="val 253"/>
                <a:gd name="f19" fmla="val 953"/>
                <a:gd name="f20" fmla="val 965"/>
                <a:gd name="f21" fmla="val 1338"/>
                <a:gd name="f22" fmla="val 1350"/>
                <a:gd name="f23" fmla="val 541"/>
                <a:gd name="f24" fmla="val 1374"/>
                <a:gd name="f25" fmla="val 818"/>
                <a:gd name="f26" fmla="val 1106"/>
                <a:gd name="f27" fmla="val 1386"/>
                <a:gd name="f28" fmla="val 1698"/>
                <a:gd name="f29" fmla="val 1154"/>
                <a:gd name="f30" fmla="val 2011"/>
                <a:gd name="f31" fmla="val 1166"/>
                <a:gd name="f32" fmla="val 2323"/>
                <a:gd name="f33" fmla="val 1179"/>
                <a:gd name="f34" fmla="val 2480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2023"/>
                <a:gd name="f41" fmla="val 1707"/>
                <a:gd name="f42" fmla="val 1710"/>
                <a:gd name="f43" fmla="val 1731"/>
                <a:gd name="f44" fmla="val 1398"/>
                <a:gd name="f45" fmla="val 2044"/>
                <a:gd name="f46" fmla="val 1410"/>
                <a:gd name="f47" fmla="val 2369"/>
                <a:gd name="f48" fmla="val 2693"/>
                <a:gd name="f49" fmla="val 2697"/>
                <a:gd name="f50" fmla="val 2700"/>
                <a:gd name="f51" fmla="val 2704"/>
                <a:gd name="f52" fmla="val 3014"/>
                <a:gd name="f53" fmla="val 893"/>
                <a:gd name="f54" fmla="val 1743"/>
                <a:gd name="f55" fmla="val 905"/>
                <a:gd name="f56" fmla="val 700"/>
                <a:gd name="f57" fmla="val 484"/>
                <a:gd name="f58" fmla="val 1548"/>
                <a:gd name="f59" fmla="*/ f0 1 3015"/>
                <a:gd name="f60" fmla="*/ f1 1 255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015"/>
                <a:gd name="f67" fmla="*/ f64 1 255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015" h="25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46"/>
                    <a:pt x="f50" y="f46"/>
                    <a:pt x="f51" y="f46"/>
                  </a:cubicBezTo>
                  <a:cubicBezTo>
                    <a:pt x="f52" y="f46"/>
                    <a:pt x="f52" y="f53"/>
                    <a:pt x="f51" y="f53"/>
                  </a:cubicBezTo>
                  <a:cubicBezTo>
                    <a:pt x="f50" y="f53"/>
                    <a:pt x="f49" y="f53"/>
                    <a:pt x="f48" y="f53"/>
                  </a:cubicBezTo>
                  <a:lnTo>
                    <a:pt x="f54" y="f55"/>
                  </a:lnTo>
                  <a:cubicBezTo>
                    <a:pt x="f54" y="f56"/>
                    <a:pt x="f43" y="f57"/>
                    <a:pt x="f41" y="f10"/>
                  </a:cubicBezTo>
                  <a:cubicBezTo>
                    <a:pt x="f39" y="f8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89;p14">
              <a:extLst>
                <a:ext uri="{FF2B5EF4-FFF2-40B4-BE49-F238E27FC236}">
                  <a16:creationId xmlns:a16="http://schemas.microsoft.com/office/drawing/2014/main" id="{59BB8907-57C2-4501-A2BE-91CD8BBE8AAE}"/>
                </a:ext>
              </a:extLst>
            </p:cNvPr>
            <p:cNvSpPr/>
            <p:nvPr/>
          </p:nvSpPr>
          <p:spPr>
            <a:xfrm>
              <a:off x="8800661" y="128107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2"/>
                <a:gd name="f6" fmla="val 1"/>
                <a:gd name="f7" fmla="val 1668"/>
                <a:gd name="f8" fmla="val 1558"/>
                <a:gd name="f9" fmla="val 63"/>
                <a:gd name="f10" fmla="val 1520"/>
                <a:gd name="f11" fmla="val 206"/>
                <a:gd name="f12" fmla="val 1436"/>
                <a:gd name="f13" fmla="val 482"/>
                <a:gd name="f14" fmla="val 1376"/>
                <a:gd name="f15" fmla="val 759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250"/>
                <a:gd name="f28" fmla="val 50"/>
                <a:gd name="f29" fmla="val 1253"/>
                <a:gd name="f30" fmla="val 222"/>
                <a:gd name="f31" fmla="val 1288"/>
                <a:gd name="f32" fmla="val 559"/>
                <a:gd name="f33" fmla="val 1348"/>
                <a:gd name="f34" fmla="val 895"/>
                <a:gd name="f35" fmla="val 1396"/>
                <a:gd name="f36" fmla="val 1232"/>
                <a:gd name="f37" fmla="val 1456"/>
                <a:gd name="f38" fmla="val 1148"/>
                <a:gd name="f39" fmla="val 1816"/>
                <a:gd name="f40" fmla="val 1075"/>
                <a:gd name="f41" fmla="val 2189"/>
                <a:gd name="f42" fmla="val 1003"/>
                <a:gd name="f43" fmla="val 2550"/>
                <a:gd name="f44" fmla="val 2725"/>
                <a:gd name="f45" fmla="val 1109"/>
                <a:gd name="f46" fmla="val 2843"/>
                <a:gd name="f47" fmla="val 1244"/>
                <a:gd name="f48" fmla="val 1331"/>
                <a:gd name="f49" fmla="val 1415"/>
                <a:gd name="f50" fmla="val 2795"/>
                <a:gd name="f51" fmla="val 1448"/>
                <a:gd name="f52" fmla="val 2682"/>
                <a:gd name="f53" fmla="val 1556"/>
                <a:gd name="f54" fmla="val 2297"/>
                <a:gd name="f55" fmla="val 1677"/>
                <a:gd name="f56" fmla="val 1925"/>
                <a:gd name="f57" fmla="val 1785"/>
                <a:gd name="f58" fmla="val 1540"/>
                <a:gd name="f59" fmla="val 2121"/>
                <a:gd name="f60" fmla="val 1588"/>
                <a:gd name="f61" fmla="val 2470"/>
                <a:gd name="f62" fmla="val 1648"/>
                <a:gd name="f63" fmla="val 2806"/>
                <a:gd name="f64" fmla="val 1708"/>
                <a:gd name="f65" fmla="val 2826"/>
                <a:gd name="f66" fmla="val 1712"/>
                <a:gd name="f67" fmla="val 2845"/>
                <a:gd name="f68" fmla="val 1713"/>
                <a:gd name="f69" fmla="val 2863"/>
                <a:gd name="f70" fmla="val 3174"/>
                <a:gd name="f71" fmla="val 3219"/>
                <a:gd name="f72" fmla="val 1249"/>
                <a:gd name="f73" fmla="val 2879"/>
                <a:gd name="f74" fmla="val 1215"/>
                <a:gd name="f75" fmla="val 2554"/>
                <a:gd name="f76" fmla="val 1179"/>
                <a:gd name="f77" fmla="val 2229"/>
                <a:gd name="f78" fmla="val 1143"/>
                <a:gd name="f79" fmla="val 1905"/>
                <a:gd name="f80" fmla="val 1095"/>
                <a:gd name="f81" fmla="val 1965"/>
                <a:gd name="f82" fmla="val 855"/>
                <a:gd name="f83" fmla="val 2025"/>
                <a:gd name="f84" fmla="val 614"/>
                <a:gd name="f85" fmla="val 2085"/>
                <a:gd name="f86" fmla="val 362"/>
                <a:gd name="f87" fmla="val 2136"/>
                <a:gd name="f88" fmla="val 144"/>
                <a:gd name="f89" fmla="val 1955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90;p14">
              <a:extLst>
                <a:ext uri="{FF2B5EF4-FFF2-40B4-BE49-F238E27FC236}">
                  <a16:creationId xmlns:a16="http://schemas.microsoft.com/office/drawing/2014/main" id="{C983BD7E-9EDD-4A68-B134-EB9312C0A1ED}"/>
                </a:ext>
              </a:extLst>
            </p:cNvPr>
            <p:cNvSpPr/>
            <p:nvPr/>
          </p:nvSpPr>
          <p:spPr>
            <a:xfrm>
              <a:off x="8564471" y="369847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6"/>
                <a:gd name="f9" fmla="val 1143"/>
                <a:gd name="f10" fmla="val 226"/>
                <a:gd name="f11" fmla="val 1119"/>
                <a:gd name="f12" fmla="val 454"/>
                <a:gd name="f13" fmla="val 1106"/>
                <a:gd name="f14" fmla="val 683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935"/>
                <a:gd name="f21" fmla="val 1"/>
                <a:gd name="f22" fmla="val 1272"/>
                <a:gd name="f23" fmla="val 1284"/>
                <a:gd name="f24" fmla="val 830"/>
                <a:gd name="f25" fmla="val 1296"/>
                <a:gd name="f26" fmla="val 1131"/>
                <a:gd name="f27" fmla="val 1620"/>
                <a:gd name="f28" fmla="val 1957"/>
                <a:gd name="f29" fmla="val 1179"/>
                <a:gd name="f30" fmla="val 2269"/>
                <a:gd name="f31" fmla="val 1185"/>
                <a:gd name="f32" fmla="val 2402"/>
                <a:gd name="f33" fmla="val 1287"/>
                <a:gd name="f34" fmla="val 1488"/>
                <a:gd name="f35" fmla="val 1587"/>
                <a:gd name="f36" fmla="val 1599"/>
                <a:gd name="f37" fmla="val 1623"/>
                <a:gd name="f38" fmla="val 1632"/>
                <a:gd name="f39" fmla="val 1647"/>
                <a:gd name="f40" fmla="val 1308"/>
                <a:gd name="f41" fmla="val 2140"/>
                <a:gd name="f42" fmla="val 1320"/>
                <a:gd name="f43" fmla="val 2633"/>
                <a:gd name="f44" fmla="val 1332"/>
                <a:gd name="f45" fmla="val 3126"/>
                <a:gd name="f46" fmla="val 1344"/>
                <a:gd name="f47" fmla="val 863"/>
                <a:gd name="f48" fmla="val 875"/>
                <a:gd name="f49" fmla="val 2152"/>
                <a:gd name="f50" fmla="val 887"/>
                <a:gd name="f51" fmla="val 1659"/>
                <a:gd name="f52" fmla="val 899"/>
                <a:gd name="f53" fmla="val 671"/>
                <a:gd name="f54" fmla="val 442"/>
                <a:gd name="f55" fmla="val 1605"/>
                <a:gd name="f56" fmla="val 1497"/>
                <a:gd name="f57" fmla="*/ f0 1 3427"/>
                <a:gd name="f58" fmla="*/ f1 1 2468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427"/>
                <a:gd name="f65" fmla="*/ f62 1 246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0"/>
                    <a:pt x="f21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4"/>
                    <a:pt x="f5" y="f4"/>
                  </a:cubicBezTo>
                  <a:cubicBezTo>
                    <a:pt x="f34" y="f4"/>
                    <a:pt x="f35" y="f32"/>
                    <a:pt x="f35" y="f30"/>
                  </a:cubicBezTo>
                  <a:cubicBezTo>
                    <a:pt x="f36" y="f28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3" y="f46"/>
                    <a:pt x="f3" y="f47"/>
                    <a:pt x="f45" y="f47"/>
                  </a:cubicBezTo>
                  <a:cubicBezTo>
                    <a:pt x="f43" y="f48"/>
                    <a:pt x="f49" y="f50"/>
                    <a:pt x="f51" y="f52"/>
                  </a:cubicBezTo>
                  <a:cubicBezTo>
                    <a:pt x="f51" y="f53"/>
                    <a:pt x="f39" y="f54"/>
                    <a:pt x="f37" y="f10"/>
                  </a:cubicBezTo>
                  <a:cubicBezTo>
                    <a:pt x="f55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91;p14">
              <a:extLst>
                <a:ext uri="{FF2B5EF4-FFF2-40B4-BE49-F238E27FC236}">
                  <a16:creationId xmlns:a16="http://schemas.microsoft.com/office/drawing/2014/main" id="{7AFFE9E4-C069-41D9-90FF-09C8DBE0EB1E}"/>
                </a:ext>
              </a:extLst>
            </p:cNvPr>
            <p:cNvSpPr/>
            <p:nvPr/>
          </p:nvSpPr>
          <p:spPr>
            <a:xfrm>
              <a:off x="8022991" y="569972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92;p14">
              <a:extLst>
                <a:ext uri="{FF2B5EF4-FFF2-40B4-BE49-F238E27FC236}">
                  <a16:creationId xmlns:a16="http://schemas.microsoft.com/office/drawing/2014/main" id="{D8753ACD-9D8E-4785-B8C3-6C95CB6C82C8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93;p14">
              <a:extLst>
                <a:ext uri="{FF2B5EF4-FFF2-40B4-BE49-F238E27FC236}">
                  <a16:creationId xmlns:a16="http://schemas.microsoft.com/office/drawing/2014/main" id="{948C769E-6CC5-44FF-AB3E-BBA3F7411AB5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94;p14">
              <a:extLst>
                <a:ext uri="{FF2B5EF4-FFF2-40B4-BE49-F238E27FC236}">
                  <a16:creationId xmlns:a16="http://schemas.microsoft.com/office/drawing/2014/main" id="{D110C7FE-B136-4822-BD5D-2B83402F9173}"/>
                </a:ext>
              </a:extLst>
            </p:cNvPr>
            <p:cNvSpPr/>
            <p:nvPr/>
          </p:nvSpPr>
          <p:spPr>
            <a:xfrm>
              <a:off x="8022991" y="569972"/>
              <a:ext cx="220690" cy="178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10"/>
                <a:gd name="f5" fmla="val 1656"/>
                <a:gd name="f6" fmla="val 1"/>
                <a:gd name="f7" fmla="val 1567"/>
                <a:gd name="f8" fmla="val 1477"/>
                <a:gd name="f9" fmla="val 40"/>
                <a:gd name="f10" fmla="val 1419"/>
                <a:gd name="f11" fmla="val 132"/>
                <a:gd name="f12" fmla="val 1251"/>
                <a:gd name="f13" fmla="val 372"/>
                <a:gd name="f14" fmla="val 1155"/>
                <a:gd name="f15" fmla="val 661"/>
                <a:gd name="f16" fmla="val 1095"/>
                <a:gd name="f17" fmla="val 949"/>
                <a:gd name="f18" fmla="val 818"/>
                <a:gd name="f19" fmla="val 961"/>
                <a:gd name="f20" fmla="val 542"/>
                <a:gd name="f21" fmla="val 265"/>
                <a:gd name="f22" fmla="val 973"/>
                <a:gd name="f23" fmla="val 985"/>
                <a:gd name="f24" fmla="val 1370"/>
                <a:gd name="f25" fmla="val 1382"/>
                <a:gd name="f26" fmla="val 530"/>
                <a:gd name="f27" fmla="val 1394"/>
                <a:gd name="f28" fmla="val 794"/>
                <a:gd name="f29" fmla="val 1071"/>
                <a:gd name="f30" fmla="val 1406"/>
                <a:gd name="f31" fmla="val 1059"/>
                <a:gd name="f32" fmla="val 1755"/>
                <a:gd name="f33" fmla="val 1107"/>
                <a:gd name="f34" fmla="val 2091"/>
                <a:gd name="f35" fmla="val 1191"/>
                <a:gd name="f36" fmla="val 2404"/>
                <a:gd name="f37" fmla="val 1224"/>
                <a:gd name="f38" fmla="val 2548"/>
                <a:gd name="f39" fmla="val 1329"/>
                <a:gd name="f40" fmla="val 2609"/>
                <a:gd name="f41" fmla="val 1437"/>
                <a:gd name="f42" fmla="val 1601"/>
                <a:gd name="f43" fmla="val 1775"/>
                <a:gd name="f44" fmla="val 2469"/>
                <a:gd name="f45" fmla="val 1732"/>
                <a:gd name="f46" fmla="val 2259"/>
                <a:gd name="f47" fmla="val 1672"/>
                <a:gd name="f48" fmla="val 1959"/>
                <a:gd name="f49" fmla="val 1682"/>
                <a:gd name="f50" fmla="val 1696"/>
                <a:gd name="f51" fmla="val 1418"/>
                <a:gd name="f52" fmla="val 2092"/>
                <a:gd name="f53" fmla="val 2489"/>
                <a:gd name="f54" fmla="val 1430"/>
                <a:gd name="f55" fmla="val 2886"/>
                <a:gd name="f56" fmla="val 1442"/>
                <a:gd name="f57" fmla="val 2889"/>
                <a:gd name="f58" fmla="val 2893"/>
                <a:gd name="f59" fmla="val 2897"/>
                <a:gd name="f60" fmla="val 913"/>
                <a:gd name="f61" fmla="val 2513"/>
                <a:gd name="f62" fmla="val 925"/>
                <a:gd name="f63" fmla="val 2153"/>
                <a:gd name="f64" fmla="val 937"/>
                <a:gd name="f65" fmla="val 1780"/>
                <a:gd name="f66" fmla="val 1828"/>
                <a:gd name="f67" fmla="val 745"/>
                <a:gd name="f68" fmla="val 1876"/>
                <a:gd name="f69" fmla="val 552"/>
                <a:gd name="f70" fmla="val 1936"/>
                <a:gd name="f71" fmla="val 348"/>
                <a:gd name="f72" fmla="val 1991"/>
                <a:gd name="f73" fmla="val 144"/>
                <a:gd name="f74" fmla="val 1825"/>
                <a:gd name="f75" fmla="*/ f0 1 3219"/>
                <a:gd name="f76" fmla="*/ f1 1 2610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3219"/>
                <a:gd name="f83" fmla="*/ f80 1 2610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3219" h="2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6" y="f23"/>
                    <a:pt x="f6" y="f24"/>
                    <a:pt x="f21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57" y="f56"/>
                    <a:pt x="f58" y="f56"/>
                    <a:pt x="f59" y="f56"/>
                  </a:cubicBezTo>
                  <a:cubicBezTo>
                    <a:pt x="f3" y="f56"/>
                    <a:pt x="f3" y="f60"/>
                    <a:pt x="f59" y="f60"/>
                  </a:cubicBezTo>
                  <a:cubicBezTo>
                    <a:pt x="f58" y="f60"/>
                    <a:pt x="f57" y="f60"/>
                    <a:pt x="f55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95;p14">
              <a:extLst>
                <a:ext uri="{FF2B5EF4-FFF2-40B4-BE49-F238E27FC236}">
                  <a16:creationId xmlns:a16="http://schemas.microsoft.com/office/drawing/2014/main" id="{0FFE4006-294B-49B5-9D4B-24FC52B7C796}"/>
                </a:ext>
              </a:extLst>
            </p:cNvPr>
            <p:cNvSpPr/>
            <p:nvPr/>
          </p:nvSpPr>
          <p:spPr>
            <a:xfrm>
              <a:off x="8442508" y="591360"/>
              <a:ext cx="206910" cy="175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8"/>
                <a:gd name="f4" fmla="val 2555"/>
                <a:gd name="f5" fmla="val 1413"/>
                <a:gd name="f6" fmla="val 1278"/>
                <a:gd name="f7" fmla="val 1142"/>
                <a:gd name="f8" fmla="val 96"/>
                <a:gd name="f9" fmla="val 1118"/>
                <a:gd name="f10" fmla="val 289"/>
                <a:gd name="f11" fmla="val 1094"/>
                <a:gd name="f12" fmla="val 493"/>
                <a:gd name="f13" fmla="val 709"/>
                <a:gd name="f14" fmla="val 926"/>
                <a:gd name="f15" fmla="val 806"/>
                <a:gd name="f16" fmla="val 938"/>
                <a:gd name="f17" fmla="val 529"/>
                <a:gd name="f18" fmla="val 253"/>
                <a:gd name="f19" fmla="val 962"/>
                <a:gd name="f20" fmla="val 974"/>
                <a:gd name="f21" fmla="val 1346"/>
                <a:gd name="f22" fmla="val 1358"/>
                <a:gd name="f23" fmla="val 541"/>
                <a:gd name="f24" fmla="val 1370"/>
                <a:gd name="f25" fmla="val 818"/>
                <a:gd name="f26" fmla="val 1382"/>
                <a:gd name="f27" fmla="val 1106"/>
                <a:gd name="f28" fmla="val 1707"/>
                <a:gd name="f29" fmla="val 1154"/>
                <a:gd name="f30" fmla="val 2020"/>
                <a:gd name="f31" fmla="val 1166"/>
                <a:gd name="f32" fmla="val 2320"/>
                <a:gd name="f33" fmla="val 1179"/>
                <a:gd name="f34" fmla="val 2476"/>
                <a:gd name="f35" fmla="val 1296"/>
                <a:gd name="f36" fmla="val 1530"/>
                <a:gd name="f37" fmla="val 1647"/>
                <a:gd name="f38" fmla="val 1659"/>
                <a:gd name="f39" fmla="val 1683"/>
                <a:gd name="f40" fmla="val 1719"/>
                <a:gd name="f41" fmla="val 1731"/>
                <a:gd name="f42" fmla="val 1407"/>
                <a:gd name="f43" fmla="val 2044"/>
                <a:gd name="f44" fmla="val 2369"/>
                <a:gd name="f45" fmla="val 2693"/>
                <a:gd name="f46" fmla="val 1419"/>
                <a:gd name="f47" fmla="val 3014"/>
                <a:gd name="f48" fmla="val 901"/>
                <a:gd name="f49" fmla="val 2704"/>
                <a:gd name="f50" fmla="val 2700"/>
                <a:gd name="f51" fmla="val 2697"/>
                <a:gd name="f52" fmla="val 902"/>
                <a:gd name="f53" fmla="val 1743"/>
                <a:gd name="f54" fmla="val 914"/>
                <a:gd name="f55" fmla="val 697"/>
                <a:gd name="f56" fmla="val 1548"/>
                <a:gd name="f57" fmla="*/ f0 1 3018"/>
                <a:gd name="f58" fmla="*/ f1 1 255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018"/>
                <a:gd name="f65" fmla="*/ f62 1 255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018" h="25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9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5" y="f4"/>
                  </a:cubicBezTo>
                  <a:cubicBezTo>
                    <a:pt x="f36" y="f4"/>
                    <a:pt x="f37" y="f34"/>
                    <a:pt x="f38" y="f32"/>
                  </a:cubicBezTo>
                  <a:cubicBezTo>
                    <a:pt x="f39" y="f30"/>
                    <a:pt x="f28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3" y="f48"/>
                    <a:pt x="f49" y="f48"/>
                  </a:cubicBezTo>
                  <a:cubicBezTo>
                    <a:pt x="f50" y="f48"/>
                    <a:pt x="f51" y="f52"/>
                    <a:pt x="f45" y="f52"/>
                  </a:cubicBezTo>
                  <a:lnTo>
                    <a:pt x="f53" y="f54"/>
                  </a:lnTo>
                  <a:cubicBezTo>
                    <a:pt x="f53" y="f55"/>
                    <a:pt x="f41" y="f12"/>
                    <a:pt x="f28" y="f10"/>
                  </a:cubicBezTo>
                  <a:cubicBezTo>
                    <a:pt x="f39" y="f8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96;p14">
              <a:extLst>
                <a:ext uri="{FF2B5EF4-FFF2-40B4-BE49-F238E27FC236}">
                  <a16:creationId xmlns:a16="http://schemas.microsoft.com/office/drawing/2014/main" id="{6F06B567-7C78-4356-8552-2568FE41B807}"/>
                </a:ext>
              </a:extLst>
            </p:cNvPr>
            <p:cNvSpPr/>
            <p:nvPr/>
          </p:nvSpPr>
          <p:spPr>
            <a:xfrm>
              <a:off x="8800661" y="592394"/>
              <a:ext cx="220763" cy="194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4"/>
                <a:gd name="f5" fmla="val 1784"/>
                <a:gd name="f6" fmla="val 1670"/>
                <a:gd name="f7" fmla="val 1559"/>
                <a:gd name="f8" fmla="val 65"/>
                <a:gd name="f9" fmla="val 1520"/>
                <a:gd name="f10" fmla="val 213"/>
                <a:gd name="f11" fmla="val 1436"/>
                <a:gd name="f12" fmla="val 478"/>
                <a:gd name="f13" fmla="val 1376"/>
                <a:gd name="f14" fmla="val 754"/>
                <a:gd name="f15" fmla="val 1316"/>
                <a:gd name="f16" fmla="val 1031"/>
                <a:gd name="f17" fmla="val 967"/>
                <a:gd name="f18" fmla="val 995"/>
                <a:gd name="f19" fmla="val 619"/>
                <a:gd name="f20" fmla="val 947"/>
                <a:gd name="f21" fmla="val 270"/>
                <a:gd name="f22" fmla="val 911"/>
                <a:gd name="f23" fmla="val 263"/>
                <a:gd name="f24" fmla="val 910"/>
                <a:gd name="f25" fmla="val 257"/>
                <a:gd name="f26" fmla="val 250"/>
                <a:gd name="f27" fmla="val 50"/>
                <a:gd name="f28" fmla="val 1"/>
                <a:gd name="f29" fmla="val 1260"/>
                <a:gd name="f30" fmla="val 222"/>
                <a:gd name="f31" fmla="val 1295"/>
                <a:gd name="f32" fmla="val 559"/>
                <a:gd name="f33" fmla="val 1343"/>
                <a:gd name="f34" fmla="val 895"/>
                <a:gd name="f35" fmla="val 1404"/>
                <a:gd name="f36" fmla="val 1232"/>
                <a:gd name="f37" fmla="val 1452"/>
                <a:gd name="f38" fmla="val 1148"/>
                <a:gd name="f39" fmla="val 1824"/>
                <a:gd name="f40" fmla="val 1075"/>
                <a:gd name="f41" fmla="val 2185"/>
                <a:gd name="f42" fmla="val 1003"/>
                <a:gd name="f43" fmla="val 2558"/>
                <a:gd name="f44" fmla="val 2731"/>
                <a:gd name="f45" fmla="val 1104"/>
                <a:gd name="f46" fmla="val 2843"/>
                <a:gd name="f47" fmla="val 1238"/>
                <a:gd name="f48" fmla="val 1327"/>
                <a:gd name="f49" fmla="val 1414"/>
                <a:gd name="f50" fmla="val 2793"/>
                <a:gd name="f51" fmla="val 1448"/>
                <a:gd name="f52" fmla="val 2678"/>
                <a:gd name="f53" fmla="val 1556"/>
                <a:gd name="f54" fmla="val 2305"/>
                <a:gd name="f55" fmla="val 1677"/>
                <a:gd name="f56" fmla="val 1920"/>
                <a:gd name="f57" fmla="val 1785"/>
                <a:gd name="f58" fmla="val 1548"/>
                <a:gd name="f59" fmla="val 2121"/>
                <a:gd name="f60" fmla="val 1596"/>
                <a:gd name="f61" fmla="val 2470"/>
                <a:gd name="f62" fmla="val 1656"/>
                <a:gd name="f63" fmla="val 2806"/>
                <a:gd name="f64" fmla="val 1704"/>
                <a:gd name="f65" fmla="val 2826"/>
                <a:gd name="f66" fmla="val 1707"/>
                <a:gd name="f67" fmla="val 2845"/>
                <a:gd name="f68" fmla="val 1709"/>
                <a:gd name="f69" fmla="val 2863"/>
                <a:gd name="f70" fmla="val 3174"/>
                <a:gd name="f71" fmla="val 3219"/>
                <a:gd name="f72" fmla="val 1245"/>
                <a:gd name="f73" fmla="val 2879"/>
                <a:gd name="f74" fmla="val 1211"/>
                <a:gd name="f75" fmla="val 2554"/>
                <a:gd name="f76" fmla="val 1175"/>
                <a:gd name="f77" fmla="val 2229"/>
                <a:gd name="f78" fmla="val 1139"/>
                <a:gd name="f79" fmla="val 1905"/>
                <a:gd name="f80" fmla="val 1103"/>
                <a:gd name="f81" fmla="val 1965"/>
                <a:gd name="f82" fmla="val 851"/>
                <a:gd name="f83" fmla="val 2025"/>
                <a:gd name="f84" fmla="val 610"/>
                <a:gd name="f85" fmla="val 2085"/>
                <a:gd name="f86" fmla="val 370"/>
                <a:gd name="f87" fmla="val 2136"/>
                <a:gd name="f88" fmla="val 146"/>
                <a:gd name="f89" fmla="val 1956"/>
                <a:gd name="f90" fmla="*/ f0 1 3220"/>
                <a:gd name="f91" fmla="*/ f1 1 284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3220"/>
                <a:gd name="f98" fmla="*/ f95 1 284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3220" h="28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17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97;p14">
              <a:extLst>
                <a:ext uri="{FF2B5EF4-FFF2-40B4-BE49-F238E27FC236}">
                  <a16:creationId xmlns:a16="http://schemas.microsoft.com/office/drawing/2014/main" id="{205070EA-EE13-4369-BE36-410323C1D779}"/>
                </a:ext>
              </a:extLst>
            </p:cNvPr>
            <p:cNvSpPr/>
            <p:nvPr/>
          </p:nvSpPr>
          <p:spPr>
            <a:xfrm>
              <a:off x="8442508" y="1055921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98;p14">
              <a:extLst>
                <a:ext uri="{FF2B5EF4-FFF2-40B4-BE49-F238E27FC236}">
                  <a16:creationId xmlns:a16="http://schemas.microsoft.com/office/drawing/2014/main" id="{6C265A3A-5696-499C-BE8D-80934B76264F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99;p14">
              <a:extLst>
                <a:ext uri="{FF2B5EF4-FFF2-40B4-BE49-F238E27FC236}">
                  <a16:creationId xmlns:a16="http://schemas.microsoft.com/office/drawing/2014/main" id="{D5ACF8A1-5AF0-40E5-91D1-5439643F7997}"/>
                </a:ext>
              </a:extLst>
            </p:cNvPr>
            <p:cNvSpPr/>
            <p:nvPr/>
          </p:nvSpPr>
          <p:spPr>
            <a:xfrm>
              <a:off x="8640677" y="1298694"/>
              <a:ext cx="234955" cy="16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7"/>
                <a:gd name="f4" fmla="val 2468"/>
                <a:gd name="f5" fmla="val 1387"/>
                <a:gd name="f6" fmla="val 1278"/>
                <a:gd name="f7" fmla="val 1167"/>
                <a:gd name="f8" fmla="val 75"/>
                <a:gd name="f9" fmla="val 1143"/>
                <a:gd name="f10" fmla="val 225"/>
                <a:gd name="f11" fmla="val 1119"/>
                <a:gd name="f12" fmla="val 454"/>
                <a:gd name="f13" fmla="val 1106"/>
                <a:gd name="f14" fmla="val 670"/>
                <a:gd name="f15" fmla="val 911"/>
                <a:gd name="f16" fmla="val 818"/>
                <a:gd name="f17" fmla="val 517"/>
                <a:gd name="f18" fmla="val 923"/>
                <a:gd name="f19" fmla="val 217"/>
                <a:gd name="f20" fmla="val 1"/>
                <a:gd name="f21" fmla="val 935"/>
                <a:gd name="f22" fmla="val 1271"/>
                <a:gd name="f23" fmla="val 1283"/>
                <a:gd name="f24" fmla="val 830"/>
                <a:gd name="f25" fmla="val 1295"/>
                <a:gd name="f26" fmla="val 1131"/>
                <a:gd name="f27" fmla="val 1620"/>
                <a:gd name="f28" fmla="val 1944"/>
                <a:gd name="f29" fmla="val 1179"/>
                <a:gd name="f30" fmla="val 2269"/>
                <a:gd name="f31" fmla="val 1185"/>
                <a:gd name="f32" fmla="val 2401"/>
                <a:gd name="f33" fmla="val 1287"/>
                <a:gd name="f34" fmla="val 2467"/>
                <a:gd name="f35" fmla="val 1488"/>
                <a:gd name="f36" fmla="val 1587"/>
                <a:gd name="f37" fmla="val 1599"/>
                <a:gd name="f38" fmla="val 1957"/>
                <a:gd name="f39" fmla="val 1623"/>
                <a:gd name="f40" fmla="val 1632"/>
                <a:gd name="f41" fmla="val 1647"/>
                <a:gd name="f42" fmla="val 1307"/>
                <a:gd name="f43" fmla="val 2140"/>
                <a:gd name="f44" fmla="val 1319"/>
                <a:gd name="f45" fmla="val 2633"/>
                <a:gd name="f46" fmla="val 1331"/>
                <a:gd name="f47" fmla="val 3126"/>
                <a:gd name="f48" fmla="val 3130"/>
                <a:gd name="f49" fmla="val 1332"/>
                <a:gd name="f50" fmla="val 3133"/>
                <a:gd name="f51" fmla="val 3137"/>
                <a:gd name="f52" fmla="val 3426"/>
                <a:gd name="f53" fmla="val 3423"/>
                <a:gd name="f54" fmla="val 863"/>
                <a:gd name="f55" fmla="val 875"/>
                <a:gd name="f56" fmla="val 2152"/>
                <a:gd name="f57" fmla="val 887"/>
                <a:gd name="f58" fmla="val 1659"/>
                <a:gd name="f59" fmla="val 442"/>
                <a:gd name="f60" fmla="val 1605"/>
                <a:gd name="f61" fmla="val 1497"/>
                <a:gd name="f62" fmla="*/ f0 1 3427"/>
                <a:gd name="f63" fmla="*/ f1 1 246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427"/>
                <a:gd name="f70" fmla="*/ f67 1 246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427" h="24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1" y="f15"/>
                  </a:cubicBezTo>
                  <a:cubicBezTo>
                    <a:pt x="f16" y="f15"/>
                    <a:pt x="f17" y="f18"/>
                    <a:pt x="f19" y="f18"/>
                  </a:cubicBezTo>
                  <a:cubicBezTo>
                    <a:pt x="f20" y="f21"/>
                    <a:pt x="f20" y="f22"/>
                    <a:pt x="f19" y="f22"/>
                  </a:cubicBezTo>
                  <a:cubicBezTo>
                    <a:pt x="f17" y="f23"/>
                    <a:pt x="f24" y="f25"/>
                    <a:pt x="f26" y="f25"/>
                  </a:cubicBezTo>
                  <a:cubicBezTo>
                    <a:pt x="f9" y="f27"/>
                    <a:pt x="f7" y="f28"/>
                    <a:pt x="f29" y="f30"/>
                  </a:cubicBezTo>
                  <a:cubicBezTo>
                    <a:pt x="f31" y="f32"/>
                    <a:pt x="f33" y="f34"/>
                    <a:pt x="f5" y="f34"/>
                  </a:cubicBezTo>
                  <a:cubicBezTo>
                    <a:pt x="f35" y="f34"/>
                    <a:pt x="f36" y="f32"/>
                    <a:pt x="f36" y="f30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54"/>
                    <a:pt x="f47" y="f54"/>
                  </a:cubicBezTo>
                  <a:cubicBezTo>
                    <a:pt x="f45" y="f55"/>
                    <a:pt x="f56" y="f57"/>
                    <a:pt x="f58" y="f57"/>
                  </a:cubicBezTo>
                  <a:cubicBezTo>
                    <a:pt x="f58" y="f14"/>
                    <a:pt x="f41" y="f59"/>
                    <a:pt x="f39" y="f10"/>
                  </a:cubicBez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00;p14">
              <a:extLst>
                <a:ext uri="{FF2B5EF4-FFF2-40B4-BE49-F238E27FC236}">
                  <a16:creationId xmlns:a16="http://schemas.microsoft.com/office/drawing/2014/main" id="{2A683C83-4111-4BD2-961B-4088392A4B9B}"/>
                </a:ext>
              </a:extLst>
            </p:cNvPr>
            <p:cNvSpPr/>
            <p:nvPr/>
          </p:nvSpPr>
          <p:spPr>
            <a:xfrm rot="16035989">
              <a:off x="8740845" y="1665831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01;p14">
              <a:extLst>
                <a:ext uri="{FF2B5EF4-FFF2-40B4-BE49-F238E27FC236}">
                  <a16:creationId xmlns:a16="http://schemas.microsoft.com/office/drawing/2014/main" id="{DB51B66E-A925-4881-983C-413AD89CFD24}"/>
                </a:ext>
              </a:extLst>
            </p:cNvPr>
            <p:cNvSpPr/>
            <p:nvPr/>
          </p:nvSpPr>
          <p:spPr>
            <a:xfrm>
              <a:off x="8442508" y="1055921"/>
              <a:ext cx="206709" cy="17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5"/>
                <a:gd name="f4" fmla="val 2556"/>
                <a:gd name="f5" fmla="val 1413"/>
                <a:gd name="f6" fmla="val 1"/>
                <a:gd name="f7" fmla="val 1278"/>
                <a:gd name="f8" fmla="val 1142"/>
                <a:gd name="f9" fmla="val 94"/>
                <a:gd name="f10" fmla="val 1118"/>
                <a:gd name="f11" fmla="val 280"/>
                <a:gd name="f12" fmla="val 1094"/>
                <a:gd name="f13" fmla="val 485"/>
                <a:gd name="f14" fmla="val 701"/>
                <a:gd name="f15" fmla="val 930"/>
                <a:gd name="f16" fmla="val 806"/>
                <a:gd name="f17" fmla="val 529"/>
                <a:gd name="f18" fmla="val 942"/>
                <a:gd name="f19" fmla="val 253"/>
                <a:gd name="f20" fmla="val 954"/>
                <a:gd name="f21" fmla="val 966"/>
                <a:gd name="f22" fmla="val 1338"/>
                <a:gd name="f23" fmla="val 1350"/>
                <a:gd name="f24" fmla="val 541"/>
                <a:gd name="f25" fmla="val 1362"/>
                <a:gd name="f26" fmla="val 818"/>
                <a:gd name="f27" fmla="val 1374"/>
                <a:gd name="f28" fmla="val 1106"/>
                <a:gd name="f29" fmla="val 1386"/>
                <a:gd name="f30" fmla="val 1699"/>
                <a:gd name="f31" fmla="val 1154"/>
                <a:gd name="f32" fmla="val 2011"/>
                <a:gd name="f33" fmla="val 1166"/>
                <a:gd name="f34" fmla="val 2312"/>
                <a:gd name="f35" fmla="val 1179"/>
                <a:gd name="f36" fmla="val 2474"/>
                <a:gd name="f37" fmla="val 1296"/>
                <a:gd name="f38" fmla="val 2555"/>
                <a:gd name="f39" fmla="val 1530"/>
                <a:gd name="f40" fmla="val 1647"/>
                <a:gd name="f41" fmla="val 1659"/>
                <a:gd name="f42" fmla="val 1683"/>
                <a:gd name="f43" fmla="val 2023"/>
                <a:gd name="f44" fmla="val 1707"/>
                <a:gd name="f45" fmla="val 1711"/>
                <a:gd name="f46" fmla="val 1731"/>
                <a:gd name="f47" fmla="val 1398"/>
                <a:gd name="f48" fmla="val 2044"/>
                <a:gd name="f49" fmla="val 2369"/>
                <a:gd name="f50" fmla="val 1410"/>
                <a:gd name="f51" fmla="val 2693"/>
                <a:gd name="f52" fmla="val 2697"/>
                <a:gd name="f53" fmla="val 1411"/>
                <a:gd name="f54" fmla="val 2700"/>
                <a:gd name="f55" fmla="val 2704"/>
                <a:gd name="f56" fmla="val 3014"/>
                <a:gd name="f57" fmla="val 893"/>
                <a:gd name="f58" fmla="val 1743"/>
                <a:gd name="f59" fmla="val 905"/>
                <a:gd name="f60" fmla="val 689"/>
                <a:gd name="f61" fmla="val 1548"/>
                <a:gd name="f62" fmla="*/ f0 1 3015"/>
                <a:gd name="f63" fmla="*/ f1 1 25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3015"/>
                <a:gd name="f70" fmla="*/ f67 1 25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3015" h="2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" y="f21"/>
                    <a:pt x="f2" y="f22"/>
                    <a:pt x="f19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0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5" y="f38"/>
                  </a:cubicBezTo>
                  <a:cubicBezTo>
                    <a:pt x="f39" y="f38"/>
                    <a:pt x="f40" y="f36"/>
                    <a:pt x="f41" y="f3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7"/>
                    <a:pt x="f49" y="f50"/>
                    <a:pt x="f51" y="f50"/>
                  </a:cubicBezTo>
                  <a:cubicBezTo>
                    <a:pt x="f52" y="f53"/>
                    <a:pt x="f54" y="f53"/>
                    <a:pt x="f55" y="f53"/>
                  </a:cubicBezTo>
                  <a:cubicBezTo>
                    <a:pt x="f56" y="f53"/>
                    <a:pt x="f56" y="f57"/>
                    <a:pt x="f55" y="f57"/>
                  </a:cubicBezTo>
                  <a:cubicBezTo>
                    <a:pt x="f54" y="f57"/>
                    <a:pt x="f52" y="f57"/>
                    <a:pt x="f51" y="f57"/>
                  </a:cubicBezTo>
                  <a:lnTo>
                    <a:pt x="f58" y="f59"/>
                  </a:lnTo>
                  <a:cubicBezTo>
                    <a:pt x="f58" y="f60"/>
                    <a:pt x="f46" y="f13"/>
                    <a:pt x="f44" y="f11"/>
                  </a:cubicBezTo>
                  <a:cubicBezTo>
                    <a:pt x="f42" y="f9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02;p14">
              <a:extLst>
                <a:ext uri="{FF2B5EF4-FFF2-40B4-BE49-F238E27FC236}">
                  <a16:creationId xmlns:a16="http://schemas.microsoft.com/office/drawing/2014/main" id="{A9F35830-46FA-44AC-A696-86830F8A6D0C}"/>
                </a:ext>
              </a:extLst>
            </p:cNvPr>
            <p:cNvSpPr/>
            <p:nvPr/>
          </p:nvSpPr>
          <p:spPr>
            <a:xfrm>
              <a:off x="8800661" y="1056954"/>
              <a:ext cx="220763" cy="19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2847"/>
                <a:gd name="f5" fmla="val 1782"/>
                <a:gd name="f6" fmla="val 1"/>
                <a:gd name="f7" fmla="val 1668"/>
                <a:gd name="f8" fmla="val 1558"/>
                <a:gd name="f9" fmla="val 62"/>
                <a:gd name="f10" fmla="val 1520"/>
                <a:gd name="f11" fmla="val 205"/>
                <a:gd name="f12" fmla="val 1436"/>
                <a:gd name="f13" fmla="val 482"/>
                <a:gd name="f14" fmla="val 1376"/>
                <a:gd name="f15" fmla="val 758"/>
                <a:gd name="f16" fmla="val 1316"/>
                <a:gd name="f17" fmla="val 1035"/>
                <a:gd name="f18" fmla="val 967"/>
                <a:gd name="f19" fmla="val 987"/>
                <a:gd name="f20" fmla="val 619"/>
                <a:gd name="f21" fmla="val 951"/>
                <a:gd name="f22" fmla="val 270"/>
                <a:gd name="f23" fmla="val 903"/>
                <a:gd name="f24" fmla="val 263"/>
                <a:gd name="f25" fmla="val 902"/>
                <a:gd name="f26" fmla="val 257"/>
                <a:gd name="f27" fmla="val 901"/>
                <a:gd name="f28" fmla="val 250"/>
                <a:gd name="f29" fmla="val 50"/>
                <a:gd name="f30" fmla="val 1252"/>
                <a:gd name="f31" fmla="val 222"/>
                <a:gd name="f32" fmla="val 1287"/>
                <a:gd name="f33" fmla="val 559"/>
                <a:gd name="f34" fmla="val 1347"/>
                <a:gd name="f35" fmla="val 895"/>
                <a:gd name="f36" fmla="val 1395"/>
                <a:gd name="f37" fmla="val 1232"/>
                <a:gd name="f38" fmla="val 1455"/>
                <a:gd name="f39" fmla="val 1148"/>
                <a:gd name="f40" fmla="val 1816"/>
                <a:gd name="f41" fmla="val 1075"/>
                <a:gd name="f42" fmla="val 2189"/>
                <a:gd name="f43" fmla="val 1003"/>
                <a:gd name="f44" fmla="val 2549"/>
                <a:gd name="f45" fmla="val 2731"/>
                <a:gd name="f46" fmla="val 1106"/>
                <a:gd name="f47" fmla="val 2846"/>
                <a:gd name="f48" fmla="val 1240"/>
                <a:gd name="f49" fmla="val 1328"/>
                <a:gd name="f50" fmla="val 1415"/>
                <a:gd name="f51" fmla="val 2796"/>
                <a:gd name="f52" fmla="val 1448"/>
                <a:gd name="f53" fmla="val 2682"/>
                <a:gd name="f54" fmla="val 1556"/>
                <a:gd name="f55" fmla="val 2297"/>
                <a:gd name="f56" fmla="val 1677"/>
                <a:gd name="f57" fmla="val 1924"/>
                <a:gd name="f58" fmla="val 1785"/>
                <a:gd name="f59" fmla="val 1540"/>
                <a:gd name="f60" fmla="val 2121"/>
                <a:gd name="f61" fmla="val 1600"/>
                <a:gd name="f62" fmla="val 2470"/>
                <a:gd name="f63" fmla="val 1648"/>
                <a:gd name="f64" fmla="val 2806"/>
                <a:gd name="f65" fmla="val 1708"/>
                <a:gd name="f66" fmla="val 2826"/>
                <a:gd name="f67" fmla="val 1711"/>
                <a:gd name="f68" fmla="val 2845"/>
                <a:gd name="f69" fmla="val 1713"/>
                <a:gd name="f70" fmla="val 2863"/>
                <a:gd name="f71" fmla="val 3174"/>
                <a:gd name="f72" fmla="val 3219"/>
                <a:gd name="f73" fmla="val 1249"/>
                <a:gd name="f74" fmla="val 2879"/>
                <a:gd name="f75" fmla="val 1215"/>
                <a:gd name="f76" fmla="val 2554"/>
                <a:gd name="f77" fmla="val 1179"/>
                <a:gd name="f78" fmla="val 2229"/>
                <a:gd name="f79" fmla="val 1143"/>
                <a:gd name="f80" fmla="val 1905"/>
                <a:gd name="f81" fmla="val 1095"/>
                <a:gd name="f82" fmla="val 1965"/>
                <a:gd name="f83" fmla="val 854"/>
                <a:gd name="f84" fmla="val 2025"/>
                <a:gd name="f85" fmla="val 614"/>
                <a:gd name="f86" fmla="val 2085"/>
                <a:gd name="f87" fmla="val 362"/>
                <a:gd name="f88" fmla="val 2136"/>
                <a:gd name="f89" fmla="val 144"/>
                <a:gd name="f90" fmla="val 1955"/>
                <a:gd name="f91" fmla="*/ f0 1 3220"/>
                <a:gd name="f92" fmla="*/ f1 1 2847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3220"/>
                <a:gd name="f99" fmla="*/ f96 1 2847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3220" h="2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03;p14">
              <a:extLst>
                <a:ext uri="{FF2B5EF4-FFF2-40B4-BE49-F238E27FC236}">
                  <a16:creationId xmlns:a16="http://schemas.microsoft.com/office/drawing/2014/main" id="{BBBDB5FC-5C9F-42C2-9E1D-BAAB05DDE9BA}"/>
                </a:ext>
              </a:extLst>
            </p:cNvPr>
            <p:cNvSpPr/>
            <p:nvPr/>
          </p:nvSpPr>
          <p:spPr>
            <a:xfrm>
              <a:off x="7318400" y="393603"/>
              <a:ext cx="264645" cy="134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60"/>
                <a:gd name="f4" fmla="val 1969"/>
                <a:gd name="f5" fmla="val 1879"/>
                <a:gd name="f6" fmla="val 1814"/>
                <a:gd name="f7" fmla="val 1746"/>
                <a:gd name="f8" fmla="val 25"/>
                <a:gd name="f9" fmla="val 1683"/>
                <a:gd name="f10" fmla="val 81"/>
                <a:gd name="f11" fmla="val 1563"/>
                <a:gd name="f12" fmla="val 189"/>
                <a:gd name="f13" fmla="val 1491"/>
                <a:gd name="f14" fmla="val 333"/>
                <a:gd name="f15" fmla="val 1443"/>
                <a:gd name="f16" fmla="val 478"/>
                <a:gd name="f17" fmla="val 1046"/>
                <a:gd name="f18" fmla="val 454"/>
                <a:gd name="f19" fmla="val 661"/>
                <a:gd name="f20" fmla="val 430"/>
                <a:gd name="f21" fmla="val 265"/>
                <a:gd name="f22" fmla="val 405"/>
                <a:gd name="f23" fmla="val 60"/>
                <a:gd name="f24" fmla="val 754"/>
                <a:gd name="f25" fmla="val 216"/>
                <a:gd name="f26" fmla="val 778"/>
                <a:gd name="f27" fmla="val 601"/>
                <a:gd name="f28" fmla="val 838"/>
                <a:gd name="f29" fmla="val 974"/>
                <a:gd name="f30" fmla="val 886"/>
                <a:gd name="f31" fmla="val 1358"/>
                <a:gd name="f32" fmla="val 934"/>
                <a:gd name="f33" fmla="val 983"/>
                <a:gd name="f34" fmla="val 1346"/>
                <a:gd name="f35" fmla="val 1031"/>
                <a:gd name="f36" fmla="val 1079"/>
                <a:gd name="f37" fmla="val 1331"/>
                <a:gd name="f38" fmla="val 1370"/>
                <a:gd name="f39" fmla="val 1692"/>
                <a:gd name="f40" fmla="val 1587"/>
                <a:gd name="f41" fmla="val 1836"/>
                <a:gd name="f42" fmla="val 1848"/>
                <a:gd name="f43" fmla="val 1626"/>
                <a:gd name="f44" fmla="val 1931"/>
                <a:gd name="f45" fmla="val 1700"/>
                <a:gd name="f46" fmla="val 1968"/>
                <a:gd name="f47" fmla="val 1771"/>
                <a:gd name="f48" fmla="val 1875"/>
                <a:gd name="f49" fmla="val 1971"/>
                <a:gd name="f50" fmla="val 1888"/>
                <a:gd name="f51" fmla="val 1935"/>
                <a:gd name="f52" fmla="val 1752"/>
                <a:gd name="f53" fmla="val 1740"/>
                <a:gd name="f54" fmla="val 1923"/>
                <a:gd name="f55" fmla="val 1728"/>
                <a:gd name="f56" fmla="val 2008"/>
                <a:gd name="f57" fmla="val 1560"/>
                <a:gd name="f58" fmla="val 1947"/>
                <a:gd name="f59" fmla="val 1379"/>
                <a:gd name="f60" fmla="val 1960"/>
                <a:gd name="f61" fmla="val 1175"/>
                <a:gd name="f62" fmla="val 1115"/>
                <a:gd name="f63" fmla="val 1972"/>
                <a:gd name="f64" fmla="val 1055"/>
                <a:gd name="f65" fmla="val 1984"/>
                <a:gd name="f66" fmla="val 1007"/>
                <a:gd name="f67" fmla="val 2452"/>
                <a:gd name="f68" fmla="val 2921"/>
                <a:gd name="f69" fmla="val 1103"/>
                <a:gd name="f70" fmla="val 3390"/>
                <a:gd name="f71" fmla="val 3413"/>
                <a:gd name="f72" fmla="val 1179"/>
                <a:gd name="f73" fmla="val 3434"/>
                <a:gd name="f74" fmla="val 1181"/>
                <a:gd name="f75" fmla="val 3455"/>
                <a:gd name="f76" fmla="val 3807"/>
                <a:gd name="f77" fmla="val 633"/>
                <a:gd name="f78" fmla="val 3462"/>
                <a:gd name="f79" fmla="val 622"/>
                <a:gd name="f80" fmla="val 3017"/>
                <a:gd name="f81" fmla="val 610"/>
                <a:gd name="f82" fmla="val 2573"/>
                <a:gd name="f83" fmla="val 574"/>
                <a:gd name="f84" fmla="val 2128"/>
                <a:gd name="f85" fmla="val 538"/>
                <a:gd name="f86" fmla="val 2140"/>
                <a:gd name="f87" fmla="val 2152"/>
                <a:gd name="f88" fmla="val 2164"/>
                <a:gd name="f89" fmla="val 369"/>
                <a:gd name="f90" fmla="val 2199"/>
                <a:gd name="f91" fmla="val 169"/>
                <a:gd name="f92" fmla="val 2050"/>
                <a:gd name="f93" fmla="*/ f0 1 3860"/>
                <a:gd name="f94" fmla="*/ f1 1 1969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3860"/>
                <a:gd name="f101" fmla="*/ f98 1 1969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3860" h="19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41"/>
                  </a:cubicBezTo>
                  <a:lnTo>
                    <a:pt x="f40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4"/>
                    <a:pt x="f68" y="f69"/>
                    <a:pt x="f70" y="f61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3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16"/>
                    <a:pt x="f87" y="f20"/>
                    <a:pt x="f88" y="f89"/>
                  </a:cubicBezTo>
                  <a:cubicBezTo>
                    <a:pt x="f90" y="f91"/>
                    <a:pt x="f92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04;p14">
              <a:extLst>
                <a:ext uri="{FF2B5EF4-FFF2-40B4-BE49-F238E27FC236}">
                  <a16:creationId xmlns:a16="http://schemas.microsoft.com/office/drawing/2014/main" id="{158DDD7E-F620-4946-BC0D-D5F8E32827AA}"/>
                </a:ext>
              </a:extLst>
            </p:cNvPr>
            <p:cNvSpPr/>
            <p:nvPr/>
          </p:nvSpPr>
          <p:spPr>
            <a:xfrm>
              <a:off x="8022991" y="1034396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55"/>
                <a:gd name="f6" fmla="val 1566"/>
                <a:gd name="f7" fmla="val 1477"/>
                <a:gd name="f8" fmla="val 39"/>
                <a:gd name="f9" fmla="val 1419"/>
                <a:gd name="f10" fmla="val 126"/>
                <a:gd name="f11" fmla="val 1251"/>
                <a:gd name="f12" fmla="val 378"/>
                <a:gd name="f13" fmla="val 1155"/>
                <a:gd name="f14" fmla="val 655"/>
                <a:gd name="f15" fmla="val 1095"/>
                <a:gd name="f16" fmla="val 943"/>
                <a:gd name="f17" fmla="val 818"/>
                <a:gd name="f18" fmla="val 955"/>
                <a:gd name="f19" fmla="val 542"/>
                <a:gd name="f20" fmla="val 265"/>
                <a:gd name="f21" fmla="val 967"/>
                <a:gd name="f22" fmla="val 1"/>
                <a:gd name="f23" fmla="val 979"/>
                <a:gd name="f24" fmla="val 1364"/>
                <a:gd name="f25" fmla="val 1376"/>
                <a:gd name="f26" fmla="val 530"/>
                <a:gd name="f27" fmla="val 1388"/>
                <a:gd name="f28" fmla="val 794"/>
                <a:gd name="f29" fmla="val 1400"/>
                <a:gd name="f30" fmla="val 1071"/>
                <a:gd name="f31" fmla="val 1059"/>
                <a:gd name="f32" fmla="val 1748"/>
                <a:gd name="f33" fmla="val 1107"/>
                <a:gd name="f34" fmla="val 2097"/>
                <a:gd name="f35" fmla="val 1191"/>
                <a:gd name="f36" fmla="val 2410"/>
                <a:gd name="f37" fmla="val 1224"/>
                <a:gd name="f38" fmla="val 2547"/>
                <a:gd name="f39" fmla="val 1326"/>
                <a:gd name="f40" fmla="val 1433"/>
                <a:gd name="f41" fmla="val 1598"/>
                <a:gd name="f42" fmla="val 1776"/>
                <a:gd name="f43" fmla="val 2465"/>
                <a:gd name="f44" fmla="val 1732"/>
                <a:gd name="f45" fmla="val 2253"/>
                <a:gd name="f46" fmla="val 1672"/>
                <a:gd name="f47" fmla="val 1953"/>
                <a:gd name="f48" fmla="val 1676"/>
                <a:gd name="f49" fmla="val 1696"/>
                <a:gd name="f50" fmla="val 1412"/>
                <a:gd name="f51" fmla="val 2092"/>
                <a:gd name="f52" fmla="val 2489"/>
                <a:gd name="f53" fmla="val 1424"/>
                <a:gd name="f54" fmla="val 2886"/>
                <a:gd name="f55" fmla="val 1436"/>
                <a:gd name="f56" fmla="val 2889"/>
                <a:gd name="f57" fmla="val 2893"/>
                <a:gd name="f58" fmla="val 2897"/>
                <a:gd name="f59" fmla="val 3215"/>
                <a:gd name="f60" fmla="val 918"/>
                <a:gd name="f61" fmla="val 2907"/>
                <a:gd name="f62" fmla="val 2900"/>
                <a:gd name="f63" fmla="val 919"/>
                <a:gd name="f64" fmla="val 2513"/>
                <a:gd name="f65" fmla="val 931"/>
                <a:gd name="f66" fmla="val 2153"/>
                <a:gd name="f67" fmla="val 1780"/>
                <a:gd name="f68" fmla="val 1828"/>
                <a:gd name="f69" fmla="val 751"/>
                <a:gd name="f70" fmla="val 1876"/>
                <a:gd name="f71" fmla="val 558"/>
                <a:gd name="f72" fmla="val 1936"/>
                <a:gd name="f73" fmla="val 354"/>
                <a:gd name="f74" fmla="val 1991"/>
                <a:gd name="f75" fmla="val 141"/>
                <a:gd name="f76" fmla="val 1824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51" y="f50"/>
                    <a:pt x="f52" y="f53"/>
                    <a:pt x="f54" y="f55"/>
                  </a:cubicBezTo>
                  <a:cubicBezTo>
                    <a:pt x="f56" y="f55"/>
                    <a:pt x="f57" y="f55"/>
                    <a:pt x="f58" y="f55"/>
                  </a:cubicBezTo>
                  <a:cubicBezTo>
                    <a:pt x="f59" y="f55"/>
                    <a:pt x="f3" y="f60"/>
                    <a:pt x="f61" y="f60"/>
                  </a:cubicBezTo>
                  <a:cubicBezTo>
                    <a:pt x="f62" y="f60"/>
                    <a:pt x="f57" y="f60"/>
                    <a:pt x="f54" y="f63"/>
                  </a:cubicBezTo>
                  <a:cubicBezTo>
                    <a:pt x="f64" y="f65"/>
                    <a:pt x="f66" y="f65"/>
                    <a:pt x="f67" y="f1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05;p14">
              <a:extLst>
                <a:ext uri="{FF2B5EF4-FFF2-40B4-BE49-F238E27FC236}">
                  <a16:creationId xmlns:a16="http://schemas.microsoft.com/office/drawing/2014/main" id="{8315B82E-01A7-41E4-906D-76D9D39410D0}"/>
                </a:ext>
              </a:extLst>
            </p:cNvPr>
            <p:cNvSpPr/>
            <p:nvPr/>
          </p:nvSpPr>
          <p:spPr>
            <a:xfrm>
              <a:off x="8022991" y="1034396"/>
              <a:ext cx="220690" cy="17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"/>
                <a:gd name="f4" fmla="val 2606"/>
                <a:gd name="f5" fmla="val 1655"/>
                <a:gd name="f6" fmla="val 1566"/>
                <a:gd name="f7" fmla="val 1477"/>
                <a:gd name="f8" fmla="val 39"/>
                <a:gd name="f9" fmla="val 1419"/>
                <a:gd name="f10" fmla="val 126"/>
                <a:gd name="f11" fmla="val 1251"/>
                <a:gd name="f12" fmla="val 378"/>
                <a:gd name="f13" fmla="val 1155"/>
                <a:gd name="f14" fmla="val 655"/>
                <a:gd name="f15" fmla="val 1095"/>
                <a:gd name="f16" fmla="val 943"/>
                <a:gd name="f17" fmla="val 818"/>
                <a:gd name="f18" fmla="val 955"/>
                <a:gd name="f19" fmla="val 542"/>
                <a:gd name="f20" fmla="val 265"/>
                <a:gd name="f21" fmla="val 967"/>
                <a:gd name="f22" fmla="val 1"/>
                <a:gd name="f23" fmla="val 979"/>
                <a:gd name="f24" fmla="val 1364"/>
                <a:gd name="f25" fmla="val 1376"/>
                <a:gd name="f26" fmla="val 530"/>
                <a:gd name="f27" fmla="val 1388"/>
                <a:gd name="f28" fmla="val 794"/>
                <a:gd name="f29" fmla="val 1400"/>
                <a:gd name="f30" fmla="val 1071"/>
                <a:gd name="f31" fmla="val 1059"/>
                <a:gd name="f32" fmla="val 1748"/>
                <a:gd name="f33" fmla="val 1107"/>
                <a:gd name="f34" fmla="val 2097"/>
                <a:gd name="f35" fmla="val 1191"/>
                <a:gd name="f36" fmla="val 2410"/>
                <a:gd name="f37" fmla="val 1224"/>
                <a:gd name="f38" fmla="val 2547"/>
                <a:gd name="f39" fmla="val 1326"/>
                <a:gd name="f40" fmla="val 1433"/>
                <a:gd name="f41" fmla="val 1598"/>
                <a:gd name="f42" fmla="val 1776"/>
                <a:gd name="f43" fmla="val 2465"/>
                <a:gd name="f44" fmla="val 1732"/>
                <a:gd name="f45" fmla="val 2253"/>
                <a:gd name="f46" fmla="val 1672"/>
                <a:gd name="f47" fmla="val 1953"/>
                <a:gd name="f48" fmla="val 1676"/>
                <a:gd name="f49" fmla="val 1696"/>
                <a:gd name="f50" fmla="val 1412"/>
                <a:gd name="f51" fmla="val 2092"/>
                <a:gd name="f52" fmla="val 2489"/>
                <a:gd name="f53" fmla="val 1424"/>
                <a:gd name="f54" fmla="val 2886"/>
                <a:gd name="f55" fmla="val 1436"/>
                <a:gd name="f56" fmla="val 2889"/>
                <a:gd name="f57" fmla="val 2893"/>
                <a:gd name="f58" fmla="val 2897"/>
                <a:gd name="f59" fmla="val 3215"/>
                <a:gd name="f60" fmla="val 918"/>
                <a:gd name="f61" fmla="val 2907"/>
                <a:gd name="f62" fmla="val 2900"/>
                <a:gd name="f63" fmla="val 919"/>
                <a:gd name="f64" fmla="val 2513"/>
                <a:gd name="f65" fmla="val 931"/>
                <a:gd name="f66" fmla="val 2153"/>
                <a:gd name="f67" fmla="val 1780"/>
                <a:gd name="f68" fmla="val 1828"/>
                <a:gd name="f69" fmla="val 751"/>
                <a:gd name="f70" fmla="val 1876"/>
                <a:gd name="f71" fmla="val 558"/>
                <a:gd name="f72" fmla="val 1936"/>
                <a:gd name="f73" fmla="val 354"/>
                <a:gd name="f74" fmla="val 1991"/>
                <a:gd name="f75" fmla="val 141"/>
                <a:gd name="f76" fmla="val 1824"/>
                <a:gd name="f77" fmla="*/ f0 1 3219"/>
                <a:gd name="f78" fmla="*/ f1 1 2606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3219"/>
                <a:gd name="f85" fmla="*/ f82 1 2606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3219" h="260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2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51" y="f50"/>
                    <a:pt x="f52" y="f53"/>
                    <a:pt x="f54" y="f55"/>
                  </a:cubicBezTo>
                  <a:cubicBezTo>
                    <a:pt x="f56" y="f55"/>
                    <a:pt x="f57" y="f55"/>
                    <a:pt x="f58" y="f55"/>
                  </a:cubicBezTo>
                  <a:cubicBezTo>
                    <a:pt x="f59" y="f55"/>
                    <a:pt x="f3" y="f60"/>
                    <a:pt x="f61" y="f60"/>
                  </a:cubicBezTo>
                  <a:cubicBezTo>
                    <a:pt x="f62" y="f60"/>
                    <a:pt x="f57" y="f60"/>
                    <a:pt x="f54" y="f63"/>
                  </a:cubicBezTo>
                  <a:cubicBezTo>
                    <a:pt x="f64" y="f65"/>
                    <a:pt x="f66" y="f65"/>
                    <a:pt x="f67" y="f1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06;p14">
              <a:extLst>
                <a:ext uri="{FF2B5EF4-FFF2-40B4-BE49-F238E27FC236}">
                  <a16:creationId xmlns:a16="http://schemas.microsoft.com/office/drawing/2014/main" id="{91ABE682-E7FA-46AF-99F8-81415CE256CF}"/>
                </a:ext>
              </a:extLst>
            </p:cNvPr>
            <p:cNvSpPr/>
            <p:nvPr/>
          </p:nvSpPr>
          <p:spPr>
            <a:xfrm>
              <a:off x="7132667" y="130347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307;p14">
              <a:extLst>
                <a:ext uri="{FF2B5EF4-FFF2-40B4-BE49-F238E27FC236}">
                  <a16:creationId xmlns:a16="http://schemas.microsoft.com/office/drawing/2014/main" id="{FCE7A2A9-C603-4B93-B45B-4B5F82091DBF}"/>
                </a:ext>
              </a:extLst>
            </p:cNvPr>
            <p:cNvSpPr/>
            <p:nvPr/>
          </p:nvSpPr>
          <p:spPr>
            <a:xfrm>
              <a:off x="8426333" y="1535433"/>
              <a:ext cx="239069" cy="168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7"/>
                <a:gd name="f4" fmla="val 2465"/>
                <a:gd name="f5" fmla="val 2219"/>
                <a:gd name="f6" fmla="val 2135"/>
                <a:gd name="f7" fmla="val 2050"/>
                <a:gd name="f8" fmla="val 38"/>
                <a:gd name="f9" fmla="val 1996"/>
                <a:gd name="f10" fmla="val 126"/>
                <a:gd name="f11" fmla="val 1839"/>
                <a:gd name="f12" fmla="val 355"/>
                <a:gd name="f13" fmla="val 1755"/>
                <a:gd name="f14" fmla="val 631"/>
                <a:gd name="f15" fmla="val 1707"/>
                <a:gd name="f16" fmla="val 920"/>
                <a:gd name="f17" fmla="val 1226"/>
                <a:gd name="f18" fmla="val 733"/>
                <a:gd name="f19" fmla="val 944"/>
                <a:gd name="f20" fmla="val 253"/>
                <a:gd name="f21" fmla="val 968"/>
                <a:gd name="f22" fmla="val 980"/>
                <a:gd name="f23" fmla="val 1340"/>
                <a:gd name="f24" fmla="val 1352"/>
                <a:gd name="f25" fmla="val 721"/>
                <a:gd name="f26" fmla="val 1376"/>
                <a:gd name="f27" fmla="val 1202"/>
                <a:gd name="f28" fmla="val 1388"/>
                <a:gd name="f29" fmla="val 1683"/>
                <a:gd name="f30" fmla="val 1400"/>
                <a:gd name="f31" fmla="val 1695"/>
                <a:gd name="f32" fmla="val 1749"/>
                <a:gd name="f33" fmla="val 1767"/>
                <a:gd name="f34" fmla="val 2086"/>
                <a:gd name="f35" fmla="val 1900"/>
                <a:gd name="f36" fmla="val 2386"/>
                <a:gd name="f37" fmla="val 1922"/>
                <a:gd name="f38" fmla="val 2441"/>
                <a:gd name="f39" fmla="val 1968"/>
                <a:gd name="f40" fmla="val 2016"/>
                <a:gd name="f41" fmla="val 2093"/>
                <a:gd name="f42" fmla="val 2176"/>
                <a:gd name="f43" fmla="val 2403"/>
                <a:gd name="f44" fmla="val 2314"/>
                <a:gd name="f45" fmla="val 2164"/>
                <a:gd name="f46" fmla="val 2014"/>
                <a:gd name="f47" fmla="val 2152"/>
                <a:gd name="f48" fmla="val 1701"/>
                <a:gd name="f49" fmla="val 2188"/>
                <a:gd name="f50" fmla="val 1412"/>
                <a:gd name="f51" fmla="val 3162"/>
                <a:gd name="f52" fmla="val 3486"/>
                <a:gd name="f53" fmla="val 908"/>
                <a:gd name="f54" fmla="val 2296"/>
                <a:gd name="f55" fmla="val 2344"/>
                <a:gd name="f56" fmla="val 715"/>
                <a:gd name="f57" fmla="val 2416"/>
                <a:gd name="f58" fmla="val 523"/>
                <a:gd name="f59" fmla="val 2477"/>
                <a:gd name="f60" fmla="val 331"/>
                <a:gd name="f61" fmla="val 2531"/>
                <a:gd name="f62" fmla="val 135"/>
                <a:gd name="f63" fmla="val 2377"/>
                <a:gd name="f64" fmla="*/ f0 1 3487"/>
                <a:gd name="f65" fmla="*/ f1 1 246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3487"/>
                <a:gd name="f72" fmla="*/ f69 1 246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3487" h="24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" y="f22"/>
                    <a:pt x="f2" y="f23"/>
                    <a:pt x="f20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43"/>
                    <a:pt x="f42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0"/>
                  </a:lnTo>
                  <a:cubicBezTo>
                    <a:pt x="f52" y="f50"/>
                    <a:pt x="f52" y="f53"/>
                    <a:pt x="f51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8" name="Google Shape;308;p14">
            <a:extLst>
              <a:ext uri="{FF2B5EF4-FFF2-40B4-BE49-F238E27FC236}">
                <a16:creationId xmlns:a16="http://schemas.microsoft.com/office/drawing/2014/main" id="{8F80B7AC-A2B6-4816-94E5-6C03A6B4439D}"/>
              </a:ext>
            </a:extLst>
          </p:cNvPr>
          <p:cNvSpPr/>
          <p:nvPr/>
        </p:nvSpPr>
        <p:spPr>
          <a:xfrm>
            <a:off x="8740850" y="2107408"/>
            <a:ext cx="264645" cy="134992"/>
          </a:xfrm>
          <a:custGeom>
            <a:avLst/>
            <a:gdLst>
              <a:gd name="f0" fmla="val w"/>
              <a:gd name="f1" fmla="val h"/>
              <a:gd name="f2" fmla="val 0"/>
              <a:gd name="f3" fmla="val 3860"/>
              <a:gd name="f4" fmla="val 1969"/>
              <a:gd name="f5" fmla="val 1879"/>
              <a:gd name="f6" fmla="val 1814"/>
              <a:gd name="f7" fmla="val 1746"/>
              <a:gd name="f8" fmla="val 25"/>
              <a:gd name="f9" fmla="val 1683"/>
              <a:gd name="f10" fmla="val 81"/>
              <a:gd name="f11" fmla="val 1563"/>
              <a:gd name="f12" fmla="val 189"/>
              <a:gd name="f13" fmla="val 1491"/>
              <a:gd name="f14" fmla="val 333"/>
              <a:gd name="f15" fmla="val 1443"/>
              <a:gd name="f16" fmla="val 478"/>
              <a:gd name="f17" fmla="val 1046"/>
              <a:gd name="f18" fmla="val 454"/>
              <a:gd name="f19" fmla="val 661"/>
              <a:gd name="f20" fmla="val 430"/>
              <a:gd name="f21" fmla="val 265"/>
              <a:gd name="f22" fmla="val 405"/>
              <a:gd name="f23" fmla="val 60"/>
              <a:gd name="f24" fmla="val 754"/>
              <a:gd name="f25" fmla="val 216"/>
              <a:gd name="f26" fmla="val 778"/>
              <a:gd name="f27" fmla="val 601"/>
              <a:gd name="f28" fmla="val 838"/>
              <a:gd name="f29" fmla="val 974"/>
              <a:gd name="f30" fmla="val 886"/>
              <a:gd name="f31" fmla="val 1358"/>
              <a:gd name="f32" fmla="val 934"/>
              <a:gd name="f33" fmla="val 983"/>
              <a:gd name="f34" fmla="val 1346"/>
              <a:gd name="f35" fmla="val 1031"/>
              <a:gd name="f36" fmla="val 1079"/>
              <a:gd name="f37" fmla="val 1331"/>
              <a:gd name="f38" fmla="val 1370"/>
              <a:gd name="f39" fmla="val 1692"/>
              <a:gd name="f40" fmla="val 1587"/>
              <a:gd name="f41" fmla="val 1836"/>
              <a:gd name="f42" fmla="val 1848"/>
              <a:gd name="f43" fmla="val 1626"/>
              <a:gd name="f44" fmla="val 1931"/>
              <a:gd name="f45" fmla="val 1700"/>
              <a:gd name="f46" fmla="val 1968"/>
              <a:gd name="f47" fmla="val 1771"/>
              <a:gd name="f48" fmla="val 1875"/>
              <a:gd name="f49" fmla="val 1971"/>
              <a:gd name="f50" fmla="val 1888"/>
              <a:gd name="f51" fmla="val 1935"/>
              <a:gd name="f52" fmla="val 1752"/>
              <a:gd name="f53" fmla="val 1740"/>
              <a:gd name="f54" fmla="val 1923"/>
              <a:gd name="f55" fmla="val 1728"/>
              <a:gd name="f56" fmla="val 2008"/>
              <a:gd name="f57" fmla="val 1560"/>
              <a:gd name="f58" fmla="val 1947"/>
              <a:gd name="f59" fmla="val 1379"/>
              <a:gd name="f60" fmla="val 1960"/>
              <a:gd name="f61" fmla="val 1175"/>
              <a:gd name="f62" fmla="val 1115"/>
              <a:gd name="f63" fmla="val 1972"/>
              <a:gd name="f64" fmla="val 1055"/>
              <a:gd name="f65" fmla="val 1984"/>
              <a:gd name="f66" fmla="val 1007"/>
              <a:gd name="f67" fmla="val 2452"/>
              <a:gd name="f68" fmla="val 2921"/>
              <a:gd name="f69" fmla="val 1103"/>
              <a:gd name="f70" fmla="val 3390"/>
              <a:gd name="f71" fmla="val 3413"/>
              <a:gd name="f72" fmla="val 1179"/>
              <a:gd name="f73" fmla="val 3434"/>
              <a:gd name="f74" fmla="val 1181"/>
              <a:gd name="f75" fmla="val 3455"/>
              <a:gd name="f76" fmla="val 3807"/>
              <a:gd name="f77" fmla="val 633"/>
              <a:gd name="f78" fmla="val 3462"/>
              <a:gd name="f79" fmla="val 622"/>
              <a:gd name="f80" fmla="val 3017"/>
              <a:gd name="f81" fmla="val 610"/>
              <a:gd name="f82" fmla="val 2573"/>
              <a:gd name="f83" fmla="val 574"/>
              <a:gd name="f84" fmla="val 2128"/>
              <a:gd name="f85" fmla="val 538"/>
              <a:gd name="f86" fmla="val 2140"/>
              <a:gd name="f87" fmla="val 2152"/>
              <a:gd name="f88" fmla="val 2164"/>
              <a:gd name="f89" fmla="val 369"/>
              <a:gd name="f90" fmla="val 2199"/>
              <a:gd name="f91" fmla="val 169"/>
              <a:gd name="f92" fmla="val 2050"/>
              <a:gd name="f93" fmla="*/ f0 1 3860"/>
              <a:gd name="f94" fmla="*/ f1 1 1969"/>
              <a:gd name="f95" fmla="val f2"/>
              <a:gd name="f96" fmla="val f3"/>
              <a:gd name="f97" fmla="val f4"/>
              <a:gd name="f98" fmla="+- f97 0 f95"/>
              <a:gd name="f99" fmla="+- f96 0 f95"/>
              <a:gd name="f100" fmla="*/ f99 1 3860"/>
              <a:gd name="f101" fmla="*/ f98 1 1969"/>
              <a:gd name="f102" fmla="*/ f95 1 f100"/>
              <a:gd name="f103" fmla="*/ f96 1 f100"/>
              <a:gd name="f104" fmla="*/ f95 1 f101"/>
              <a:gd name="f105" fmla="*/ f97 1 f101"/>
              <a:gd name="f106" fmla="*/ f102 f93 1"/>
              <a:gd name="f107" fmla="*/ f103 f93 1"/>
              <a:gd name="f108" fmla="*/ f105 f94 1"/>
              <a:gd name="f109" fmla="*/ f104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6" t="f109" r="f107" b="f108"/>
            <a:pathLst>
              <a:path w="3860" h="196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2"/>
                  <a:pt x="f2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1" y="f33"/>
                  <a:pt x="f34" y="f35"/>
                  <a:pt x="f34" y="f36"/>
                </a:cubicBezTo>
                <a:cubicBezTo>
                  <a:pt x="f34" y="f37"/>
                  <a:pt x="f38" y="f39"/>
                  <a:pt x="f40" y="f41"/>
                </a:cubicBezTo>
                <a:lnTo>
                  <a:pt x="f40" y="f42"/>
                </a:lnTo>
                <a:cubicBezTo>
                  <a:pt x="f43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1" y="f52"/>
                  <a:pt x="f51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0" y="f62"/>
                  <a:pt x="f63" y="f64"/>
                  <a:pt x="f65" y="f66"/>
                </a:cubicBezTo>
                <a:cubicBezTo>
                  <a:pt x="f67" y="f64"/>
                  <a:pt x="f68" y="f69"/>
                  <a:pt x="f70" y="f61"/>
                </a:cubicBezTo>
                <a:cubicBezTo>
                  <a:pt x="f71" y="f72"/>
                  <a:pt x="f73" y="f74"/>
                  <a:pt x="f75" y="f74"/>
                </a:cubicBezTo>
                <a:cubicBezTo>
                  <a:pt x="f76" y="f74"/>
                  <a:pt x="f3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16"/>
                  <a:pt x="f87" y="f20"/>
                  <a:pt x="f88" y="f89"/>
                </a:cubicBezTo>
                <a:cubicBezTo>
                  <a:pt x="f90" y="f91"/>
                  <a:pt x="f92" y="f2"/>
                  <a:pt x="f5" y="f2"/>
                </a:cubicBezTo>
                <a:close/>
              </a:path>
            </a:pathLst>
          </a:custGeom>
          <a:solidFill>
            <a:srgbClr val="97D5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F163CC6-7192-484B-8AEB-98A17C49A662}"/>
              </a:ext>
            </a:extLst>
          </p:cNvPr>
          <p:cNvGrpSpPr/>
          <p:nvPr/>
        </p:nvGrpSpPr>
        <p:grpSpPr>
          <a:xfrm>
            <a:off x="166420" y="202018"/>
            <a:ext cx="8820696" cy="839574"/>
            <a:chOff x="166420" y="202018"/>
            <a:chExt cx="8820696" cy="839574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EB4DE8C-FDE9-41E3-AA87-99C34ADC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37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99C6E755-81BE-400A-952A-D0663EF9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20" y="202018"/>
              <a:ext cx="5319979" cy="83957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62885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87C86C-7157-40EB-B5F2-A05913FFD40F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6;p1">
            <a:extLst>
              <a:ext uri="{FF2B5EF4-FFF2-40B4-BE49-F238E27FC236}">
                <a16:creationId xmlns:a16="http://schemas.microsoft.com/office/drawing/2014/main" id="{5AE63D1F-9A91-4BDA-A7B0-A46E17D529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3661A5C5-D284-4B46-94E6-498D43171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500" b="0" i="0" u="none" strike="noStrike" kern="0" cap="none" spc="0" baseline="0">
          <a:solidFill>
            <a:srgbClr val="66A2B9"/>
          </a:solidFill>
          <a:uFillTx/>
          <a:latin typeface="Gloria Hallelujah"/>
          <a:ea typeface="Gloria Hallelujah"/>
          <a:cs typeface="Gloria Hallelujah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Lato"/>
        <a:buChar char="●"/>
        <a:tabLst/>
        <a:defRPr lang="es-PE" sz="1400" b="0" i="0" u="none" strike="noStrike" kern="0" cap="none" spc="0" baseline="0">
          <a:solidFill>
            <a:srgbClr val="000000"/>
          </a:solidFill>
          <a:uFillTx/>
          <a:latin typeface="Lato"/>
          <a:ea typeface="Lato"/>
          <a:cs typeface="La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8">
            <a:extLst>
              <a:ext uri="{FF2B5EF4-FFF2-40B4-BE49-F238E27FC236}">
                <a16:creationId xmlns:a16="http://schemas.microsoft.com/office/drawing/2014/main" id="{607390F8-7F3D-4C3B-BDC0-7FACFC26340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0" y="-16971"/>
            <a:ext cx="9144000" cy="5160471"/>
          </a:xfrm>
        </p:spPr>
      </p:pic>
      <p:sp>
        <p:nvSpPr>
          <p:cNvPr id="3" name="Diagrama de flujo: documento 11">
            <a:extLst>
              <a:ext uri="{FF2B5EF4-FFF2-40B4-BE49-F238E27FC236}">
                <a16:creationId xmlns:a16="http://schemas.microsoft.com/office/drawing/2014/main" id="{C0323097-3DB4-46BC-BC8A-0954B557F73A}"/>
              </a:ext>
            </a:extLst>
          </p:cNvPr>
          <p:cNvSpPr/>
          <p:nvPr/>
        </p:nvSpPr>
        <p:spPr>
          <a:xfrm rot="10799991">
            <a:off x="0" y="4197964"/>
            <a:ext cx="9144000" cy="9483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322"/>
              <a:gd name="f8" fmla="val 10800"/>
              <a:gd name="f9" fmla="val 23922"/>
              <a:gd name="f10" fmla="val 20172"/>
              <a:gd name="f11" fmla="+- 0 0 -18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"/>
              <a:gd name="f20" fmla="*/ f17 1 21600"/>
              <a:gd name="f21" fmla="*/ f17 17322 1"/>
              <a:gd name="f22" fmla="*/ f17 20172 1"/>
              <a:gd name="f23" fmla="+- f18 0 f1"/>
              <a:gd name="f24" fmla="+- f14 f19 0"/>
              <a:gd name="f25" fmla="*/ f21 1 21600"/>
              <a:gd name="f26" fmla="*/ f22 1 21600"/>
              <a:gd name="f27" fmla="*/ f14 1 f20"/>
              <a:gd name="f28" fmla="*/ f15 1 f20"/>
              <a:gd name="f29" fmla="*/ f24 1 f20"/>
              <a:gd name="f30" fmla="*/ f26 1 f20"/>
              <a:gd name="f31" fmla="*/ f25 1 f20"/>
              <a:gd name="f32" fmla="*/ f27 f12 1"/>
              <a:gd name="f33" fmla="*/ f28 f12 1"/>
              <a:gd name="f34" fmla="*/ f27 f13 1"/>
              <a:gd name="f35" fmla="*/ f31 f13 1"/>
              <a:gd name="f36" fmla="*/ f29 f12 1"/>
              <a:gd name="f37" fmla="*/ f3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6" y="f37"/>
              </a:cxn>
            </a:cxnLst>
            <a:rect l="f32" t="f34" r="f33" b="f35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cubicBezTo>
                  <a:pt x="f8" y="f7"/>
                  <a:pt x="f8" y="f9"/>
                  <a:pt x="f5" y="f10"/>
                </a:cubicBezTo>
                <a:close/>
              </a:path>
            </a:pathLst>
          </a:custGeom>
          <a:solidFill>
            <a:srgbClr val="66A2B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49C4929-421C-47ED-8F8D-15DF5364C36A}"/>
              </a:ext>
            </a:extLst>
          </p:cNvPr>
          <p:cNvSpPr/>
          <p:nvPr/>
        </p:nvSpPr>
        <p:spPr>
          <a:xfrm>
            <a:off x="1736171" y="1622675"/>
            <a:ext cx="5793245" cy="16081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00" b="1" i="0" u="none" strike="noStrike" kern="0" cap="none" spc="0" baseline="0">
                <a:solidFill>
                  <a:srgbClr val="3491E6"/>
                </a:solidFill>
                <a:uFillTx/>
                <a:latin typeface="Aharoni" pitchFamily="2"/>
                <a:ea typeface="Arial"/>
                <a:cs typeface="Aharoni" pitchFamily="2"/>
              </a:rPr>
              <a:t>GREETINGS AND FAREWELLS</a:t>
            </a:r>
            <a:r>
              <a:rPr lang="en-US" sz="4400" b="1" i="0" u="none" strike="noStrike" kern="0" cap="none" spc="0" baseline="0">
                <a:solidFill>
                  <a:srgbClr val="3491E6"/>
                </a:solidFill>
                <a:uFillTx/>
                <a:latin typeface="Aharoni" pitchFamily="2"/>
                <a:ea typeface="Arial"/>
                <a:cs typeface="Aharoni" pitchFamily="2"/>
              </a:rPr>
              <a:t> </a:t>
            </a:r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13A28F02-9AA1-48DC-9253-635782C2BBF2}"/>
              </a:ext>
            </a:extLst>
          </p:cNvPr>
          <p:cNvGrpSpPr/>
          <p:nvPr/>
        </p:nvGrpSpPr>
        <p:grpSpPr>
          <a:xfrm>
            <a:off x="1380140" y="1236707"/>
            <a:ext cx="6408783" cy="2163132"/>
            <a:chOff x="1380140" y="1236707"/>
            <a:chExt cx="6408783" cy="2163132"/>
          </a:xfrm>
        </p:grpSpPr>
        <p:cxnSp>
          <p:nvCxnSpPr>
            <p:cNvPr id="6" name="Straight Connector 26">
              <a:extLst>
                <a:ext uri="{FF2B5EF4-FFF2-40B4-BE49-F238E27FC236}">
                  <a16:creationId xmlns:a16="http://schemas.microsoft.com/office/drawing/2014/main" id="{B2F31B27-BFFE-4FCE-AF11-6682AA475658}"/>
                </a:ext>
              </a:extLst>
            </p:cNvPr>
            <p:cNvCxnSpPr/>
            <p:nvPr/>
          </p:nvCxnSpPr>
          <p:spPr>
            <a:xfrm>
              <a:off x="1382490" y="1236707"/>
              <a:ext cx="1357921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7" name="Straight Connector 17">
              <a:extLst>
                <a:ext uri="{FF2B5EF4-FFF2-40B4-BE49-F238E27FC236}">
                  <a16:creationId xmlns:a16="http://schemas.microsoft.com/office/drawing/2014/main" id="{C82F5719-BBC8-45A5-B530-767A7CA0C766}"/>
                </a:ext>
              </a:extLst>
            </p:cNvPr>
            <p:cNvCxnSpPr/>
            <p:nvPr/>
          </p:nvCxnSpPr>
          <p:spPr>
            <a:xfrm>
              <a:off x="1380140" y="3399839"/>
              <a:ext cx="6408783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B023ACB0-B0FB-483C-8427-5857A9EF616B}"/>
                </a:ext>
              </a:extLst>
            </p:cNvPr>
            <p:cNvCxnSpPr/>
            <p:nvPr/>
          </p:nvCxnSpPr>
          <p:spPr>
            <a:xfrm>
              <a:off x="7756013" y="1236707"/>
              <a:ext cx="0" cy="2163132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9" name="Straight Connector 21">
              <a:extLst>
                <a:ext uri="{FF2B5EF4-FFF2-40B4-BE49-F238E27FC236}">
                  <a16:creationId xmlns:a16="http://schemas.microsoft.com/office/drawing/2014/main" id="{27CFFEC9-BC89-48B7-A3A5-12A3A865CE93}"/>
                </a:ext>
              </a:extLst>
            </p:cNvPr>
            <p:cNvCxnSpPr/>
            <p:nvPr/>
          </p:nvCxnSpPr>
          <p:spPr>
            <a:xfrm>
              <a:off x="1415399" y="1236707"/>
              <a:ext cx="0" cy="2163132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0" name="Straight Connector 25">
              <a:extLst>
                <a:ext uri="{FF2B5EF4-FFF2-40B4-BE49-F238E27FC236}">
                  <a16:creationId xmlns:a16="http://schemas.microsoft.com/office/drawing/2014/main" id="{C3EFB8E9-A163-467C-9C61-D5B4493936B7}"/>
                </a:ext>
              </a:extLst>
            </p:cNvPr>
            <p:cNvCxnSpPr/>
            <p:nvPr/>
          </p:nvCxnSpPr>
          <p:spPr>
            <a:xfrm>
              <a:off x="6431011" y="1236707"/>
              <a:ext cx="1357912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1" name="Straight Connector 27">
              <a:extLst>
                <a:ext uri="{FF2B5EF4-FFF2-40B4-BE49-F238E27FC236}">
                  <a16:creationId xmlns:a16="http://schemas.microsoft.com/office/drawing/2014/main" id="{62C92F64-7EF2-4069-8BCA-65008957F112}"/>
                </a:ext>
              </a:extLst>
            </p:cNvPr>
            <p:cNvCxnSpPr/>
            <p:nvPr/>
          </p:nvCxnSpPr>
          <p:spPr>
            <a:xfrm>
              <a:off x="5943764" y="1236707"/>
              <a:ext cx="252164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2" name="Straight Connector 28">
              <a:extLst>
                <a:ext uri="{FF2B5EF4-FFF2-40B4-BE49-F238E27FC236}">
                  <a16:creationId xmlns:a16="http://schemas.microsoft.com/office/drawing/2014/main" id="{A0638403-2464-4570-BA2D-1E4DA6594F0B}"/>
                </a:ext>
              </a:extLst>
            </p:cNvPr>
            <p:cNvCxnSpPr/>
            <p:nvPr/>
          </p:nvCxnSpPr>
          <p:spPr>
            <a:xfrm>
              <a:off x="5522628" y="1236707"/>
              <a:ext cx="252173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3" name="Straight Connector 29">
              <a:extLst>
                <a:ext uri="{FF2B5EF4-FFF2-40B4-BE49-F238E27FC236}">
                  <a16:creationId xmlns:a16="http://schemas.microsoft.com/office/drawing/2014/main" id="{49F954D6-5BEF-4844-A671-F446AB5716F2}"/>
                </a:ext>
              </a:extLst>
            </p:cNvPr>
            <p:cNvCxnSpPr/>
            <p:nvPr/>
          </p:nvCxnSpPr>
          <p:spPr>
            <a:xfrm>
              <a:off x="5101501" y="1236707"/>
              <a:ext cx="252164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4" name="Straight Connector 30">
              <a:extLst>
                <a:ext uri="{FF2B5EF4-FFF2-40B4-BE49-F238E27FC236}">
                  <a16:creationId xmlns:a16="http://schemas.microsoft.com/office/drawing/2014/main" id="{7F5354C8-ED74-4315-A3FA-5C2DC1BA9B7F}"/>
                </a:ext>
              </a:extLst>
            </p:cNvPr>
            <p:cNvCxnSpPr/>
            <p:nvPr/>
          </p:nvCxnSpPr>
          <p:spPr>
            <a:xfrm>
              <a:off x="4680365" y="1236707"/>
              <a:ext cx="252173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E88AE601-7603-4426-B4DD-1FEF9F703C13}"/>
                </a:ext>
              </a:extLst>
            </p:cNvPr>
            <p:cNvCxnSpPr/>
            <p:nvPr/>
          </p:nvCxnSpPr>
          <p:spPr>
            <a:xfrm>
              <a:off x="4259238" y="1236707"/>
              <a:ext cx="252164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6" name="Straight Connector 32">
              <a:extLst>
                <a:ext uri="{FF2B5EF4-FFF2-40B4-BE49-F238E27FC236}">
                  <a16:creationId xmlns:a16="http://schemas.microsoft.com/office/drawing/2014/main" id="{90AE608F-CC2F-4312-BC48-6D16F9A2F6A2}"/>
                </a:ext>
              </a:extLst>
            </p:cNvPr>
            <p:cNvCxnSpPr/>
            <p:nvPr/>
          </p:nvCxnSpPr>
          <p:spPr>
            <a:xfrm>
              <a:off x="3838102" y="1236707"/>
              <a:ext cx="252173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7" name="Straight Connector 33">
              <a:extLst>
                <a:ext uri="{FF2B5EF4-FFF2-40B4-BE49-F238E27FC236}">
                  <a16:creationId xmlns:a16="http://schemas.microsoft.com/office/drawing/2014/main" id="{CCB82AF8-D203-4A7F-A786-2C550CA9A9F6}"/>
                </a:ext>
              </a:extLst>
            </p:cNvPr>
            <p:cNvCxnSpPr/>
            <p:nvPr/>
          </p:nvCxnSpPr>
          <p:spPr>
            <a:xfrm>
              <a:off x="3416966" y="1236707"/>
              <a:ext cx="252173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  <p:cxnSp>
          <p:nvCxnSpPr>
            <p:cNvPr id="18" name="Straight Connector 34">
              <a:extLst>
                <a:ext uri="{FF2B5EF4-FFF2-40B4-BE49-F238E27FC236}">
                  <a16:creationId xmlns:a16="http://schemas.microsoft.com/office/drawing/2014/main" id="{41166883-45FF-459E-84E7-4CD501123B37}"/>
                </a:ext>
              </a:extLst>
            </p:cNvPr>
            <p:cNvCxnSpPr/>
            <p:nvPr/>
          </p:nvCxnSpPr>
          <p:spPr>
            <a:xfrm>
              <a:off x="2995839" y="1236707"/>
              <a:ext cx="252173" cy="0"/>
            </a:xfrm>
            <a:prstGeom prst="straightConnector1">
              <a:avLst/>
            </a:prstGeom>
            <a:noFill/>
            <a:ln w="88897" cap="flat">
              <a:solidFill>
                <a:srgbClr val="FFFFFF"/>
              </a:solidFill>
              <a:prstDash val="solid"/>
            </a:ln>
          </p:spPr>
        </p:cxn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CBCC4081-D893-4D8F-91E6-2F5E7EF1A02A}"/>
              </a:ext>
            </a:extLst>
          </p:cNvPr>
          <p:cNvSpPr/>
          <p:nvPr/>
        </p:nvSpPr>
        <p:spPr>
          <a:xfrm>
            <a:off x="2645158" y="3446925"/>
            <a:ext cx="3550770" cy="7925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FFFFFF"/>
                </a:solidFill>
                <a:uFillTx/>
                <a:latin typeface="Josefin Sans Bold" pitchFamily="2"/>
                <a:ea typeface="Arial"/>
                <a:cs typeface="Arial"/>
              </a:rPr>
              <a:t>Free Template</a:t>
            </a:r>
            <a:endParaRPr lang="en-US" sz="6000" b="0" i="0" u="none" strike="noStrike" kern="0" cap="none" spc="0" baseline="0" dirty="0">
              <a:solidFill>
                <a:srgbClr val="FFFFFF"/>
              </a:solidFill>
              <a:uFillTx/>
              <a:latin typeface="Josefin Sans Bold" pitchFamily="2"/>
              <a:ea typeface="Arial"/>
              <a:cs typeface="Arial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ACA76A74-399A-4848-9E5E-F126873688DE}"/>
              </a:ext>
            </a:extLst>
          </p:cNvPr>
          <p:cNvSpPr txBox="1"/>
          <p:nvPr/>
        </p:nvSpPr>
        <p:spPr>
          <a:xfrm>
            <a:off x="3265386" y="4443453"/>
            <a:ext cx="2242684" cy="3924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Rubik Light"/>
                <a:ea typeface="Arial Unicode MS"/>
                <a:cs typeface="Arial"/>
              </a:rPr>
              <a:t>Lorem ipsum dolor sit amet, ut labore et dolore magna aliqua.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93C6E54-BC73-4F9D-B821-4CFF87EBFDA0}"/>
              </a:ext>
            </a:extLst>
          </p:cNvPr>
          <p:cNvSpPr txBox="1"/>
          <p:nvPr/>
        </p:nvSpPr>
        <p:spPr>
          <a:xfrm>
            <a:off x="-295817" y="4740331"/>
            <a:ext cx="2242684" cy="346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slidesppt.net</a:t>
            </a:r>
          </a:p>
        </p:txBody>
      </p:sp>
      <p:grpSp>
        <p:nvGrpSpPr>
          <p:cNvPr id="22" name="Grupo 42">
            <a:extLst>
              <a:ext uri="{FF2B5EF4-FFF2-40B4-BE49-F238E27FC236}">
                <a16:creationId xmlns:a16="http://schemas.microsoft.com/office/drawing/2014/main" id="{AB737FBC-4F0A-43B8-BC28-4EB9B5C08903}"/>
              </a:ext>
            </a:extLst>
          </p:cNvPr>
          <p:cNvGrpSpPr/>
          <p:nvPr/>
        </p:nvGrpSpPr>
        <p:grpSpPr>
          <a:xfrm>
            <a:off x="4119582" y="218184"/>
            <a:ext cx="811273" cy="811273"/>
            <a:chOff x="4119582" y="218184"/>
            <a:chExt cx="811273" cy="811273"/>
          </a:xfrm>
        </p:grpSpPr>
        <p:sp>
          <p:nvSpPr>
            <p:cNvPr id="23" name="Forma libre: forma 50">
              <a:extLst>
                <a:ext uri="{FF2B5EF4-FFF2-40B4-BE49-F238E27FC236}">
                  <a16:creationId xmlns:a16="http://schemas.microsoft.com/office/drawing/2014/main" id="{945A3E19-9EED-4FC3-9F85-6B271CACCD60}"/>
                </a:ext>
              </a:extLst>
            </p:cNvPr>
            <p:cNvSpPr/>
            <p:nvPr/>
          </p:nvSpPr>
          <p:spPr>
            <a:xfrm>
              <a:off x="4119582" y="218184"/>
              <a:ext cx="811273" cy="811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1935"/>
                <a:gd name="f7" fmla="val 1011936"/>
                <a:gd name="f8" fmla="val 506254"/>
                <a:gd name="f9" fmla="val 1012031"/>
                <a:gd name="f10" fmla="val 786098"/>
                <a:gd name="f11" fmla="val 784860"/>
                <a:gd name="f12" fmla="val 503587"/>
                <a:gd name="f13" fmla="val 226314"/>
                <a:gd name="f14" fmla="val 1011841"/>
                <a:gd name="f15" fmla="val -95"/>
                <a:gd name="f16" fmla="val 784003"/>
                <a:gd name="f17" fmla="val 505206"/>
                <a:gd name="f18" fmla="val 95"/>
                <a:gd name="f19" fmla="val 227076"/>
                <a:gd name="f20" fmla="val 227171"/>
                <a:gd name="f21" fmla="val 505111"/>
                <a:gd name="f22" fmla="val 785527"/>
                <a:gd name="f23" fmla="val 191"/>
                <a:gd name="f24" fmla="val 505397"/>
                <a:gd name="f25" fmla="val 25527"/>
                <a:gd name="f26" fmla="val 242030"/>
                <a:gd name="f27" fmla="val 25432"/>
                <a:gd name="f28" fmla="val 25908"/>
                <a:gd name="f29" fmla="val 240887"/>
                <a:gd name="f30" fmla="val 25622"/>
                <a:gd name="f31" fmla="val 503777"/>
                <a:gd name="f32" fmla="val 25336"/>
                <a:gd name="f33" fmla="val 771335"/>
                <a:gd name="f34" fmla="val 239839"/>
                <a:gd name="f35" fmla="val 986695"/>
                <a:gd name="f36" fmla="val 507301"/>
                <a:gd name="f37" fmla="val 986409"/>
                <a:gd name="f38" fmla="val 770191"/>
                <a:gd name="f39" fmla="val 986219"/>
                <a:gd name="f40" fmla="val 984123"/>
                <a:gd name="f41" fmla="val 773240"/>
                <a:gd name="f42" fmla="val 986599"/>
                <a:gd name="f43" fmla="val 510635"/>
                <a:gd name="f44" fmla="val 988981"/>
                <a:gd name="f45" fmla="val 241745"/>
                <a:gd name="f46" fmla="val 770573"/>
                <a:gd name="f47" fmla="val 24860"/>
                <a:gd name="f48" fmla="+- 0 0 -90"/>
                <a:gd name="f49" fmla="*/ f3 1 1011935"/>
                <a:gd name="f50" fmla="*/ f4 1 1011936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011935"/>
                <a:gd name="f59" fmla="*/ f55 1 1011936"/>
                <a:gd name="f60" fmla="*/ 1011936 f56 1"/>
                <a:gd name="f61" fmla="*/ 506254 f55 1"/>
                <a:gd name="f62" fmla="*/ 503587 f56 1"/>
                <a:gd name="f63" fmla="*/ 1011936 f55 1"/>
                <a:gd name="f64" fmla="*/ 0 f56 1"/>
                <a:gd name="f65" fmla="*/ 505206 f55 1"/>
                <a:gd name="f66" fmla="*/ 505111 f56 1"/>
                <a:gd name="f67" fmla="*/ 0 f55 1"/>
                <a:gd name="f68" fmla="*/ 505397 f56 1"/>
                <a:gd name="f69" fmla="*/ 25527 f55 1"/>
                <a:gd name="f70" fmla="*/ 25622 f56 1"/>
                <a:gd name="f71" fmla="*/ 503777 f55 1"/>
                <a:gd name="f72" fmla="*/ 507301 f56 1"/>
                <a:gd name="f73" fmla="*/ 986409 f55 1"/>
                <a:gd name="f74" fmla="*/ 986599 f56 1"/>
                <a:gd name="f75" fmla="*/ 510635 f55 1"/>
                <a:gd name="f76" fmla="+- f57 0 f1"/>
                <a:gd name="f77" fmla="*/ f60 1 1011935"/>
                <a:gd name="f78" fmla="*/ f61 1 1011936"/>
                <a:gd name="f79" fmla="*/ f62 1 1011935"/>
                <a:gd name="f80" fmla="*/ f63 1 1011936"/>
                <a:gd name="f81" fmla="*/ f64 1 1011935"/>
                <a:gd name="f82" fmla="*/ f65 1 1011936"/>
                <a:gd name="f83" fmla="*/ f66 1 1011935"/>
                <a:gd name="f84" fmla="*/ f67 1 1011936"/>
                <a:gd name="f85" fmla="*/ f68 1 1011935"/>
                <a:gd name="f86" fmla="*/ f69 1 1011936"/>
                <a:gd name="f87" fmla="*/ f70 1 1011935"/>
                <a:gd name="f88" fmla="*/ f71 1 1011936"/>
                <a:gd name="f89" fmla="*/ f72 1 1011935"/>
                <a:gd name="f90" fmla="*/ f73 1 1011936"/>
                <a:gd name="f91" fmla="*/ f74 1 1011935"/>
                <a:gd name="f92" fmla="*/ f75 1 1011936"/>
                <a:gd name="f93" fmla="*/ f51 1 f58"/>
                <a:gd name="f94" fmla="*/ f52 1 f58"/>
                <a:gd name="f95" fmla="*/ f51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17" y="f118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25" y="f126"/>
                </a:cxn>
              </a:cxnLst>
              <a:rect l="f113" t="f116" r="f114" b="f115"/>
              <a:pathLst>
                <a:path w="1011935" h="1011936">
                  <a:moveTo>
                    <a:pt x="f7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3" y="f14"/>
                    <a:pt x="f15" y="f16"/>
                    <a:pt x="f5" y="f17"/>
                  </a:cubicBezTo>
                  <a:cubicBezTo>
                    <a:pt x="f18" y="f19"/>
                    <a:pt x="f20" y="f15"/>
                    <a:pt x="f21" y="f5"/>
                  </a:cubicBezTo>
                  <a:cubicBezTo>
                    <a:pt x="f22" y="f23"/>
                    <a:pt x="f7" y="f13"/>
                    <a:pt x="f7" y="f8"/>
                  </a:cubicBezTo>
                  <a:close/>
                  <a:moveTo>
                    <a:pt x="f24" y="f25"/>
                  </a:move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24" y="f2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orma libre: forma 51">
              <a:extLst>
                <a:ext uri="{FF2B5EF4-FFF2-40B4-BE49-F238E27FC236}">
                  <a16:creationId xmlns:a16="http://schemas.microsoft.com/office/drawing/2014/main" id="{D6CC2C36-5B43-46D5-94B2-E0DEE79B2557}"/>
                </a:ext>
              </a:extLst>
            </p:cNvPr>
            <p:cNvSpPr/>
            <p:nvPr/>
          </p:nvSpPr>
          <p:spPr>
            <a:xfrm>
              <a:off x="4205773" y="447059"/>
              <a:ext cx="519306" cy="419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755"/>
                <a:gd name="f7" fmla="val 522823"/>
                <a:gd name="f8" fmla="val 326264"/>
                <a:gd name="f9" fmla="val 65032"/>
                <a:gd name="f10" fmla="val 305404"/>
                <a:gd name="f11" fmla="val 71890"/>
                <a:gd name="f12" fmla="val 284544"/>
                <a:gd name="f13" fmla="val 78843"/>
                <a:gd name="f14" fmla="val 263780"/>
                <a:gd name="f15" fmla="val 85701"/>
                <a:gd name="f16" fmla="val 260922"/>
                <a:gd name="f17" fmla="val 86654"/>
                <a:gd name="f18" fmla="val 257874"/>
                <a:gd name="f19" fmla="val 87511"/>
                <a:gd name="f20" fmla="val 255112"/>
                <a:gd name="f21" fmla="val 88749"/>
                <a:gd name="f22" fmla="val 243587"/>
                <a:gd name="f23" fmla="val 93988"/>
                <a:gd name="f24" fmla="val 240444"/>
                <a:gd name="f25" fmla="val 104370"/>
                <a:gd name="f26" fmla="val 247016"/>
                <a:gd name="f27" fmla="val 115133"/>
                <a:gd name="f28" fmla="val 263970"/>
                <a:gd name="f29" fmla="val 143042"/>
                <a:gd name="f30" fmla="val 298356"/>
                <a:gd name="f31" fmla="val 158186"/>
                <a:gd name="f32" fmla="val 330169"/>
                <a:gd name="f33" fmla="val 151519"/>
                <a:gd name="f34" fmla="val 353505"/>
                <a:gd name="f35" fmla="val 146661"/>
                <a:gd name="f36" fmla="val 376841"/>
                <a:gd name="f37" fmla="val 141518"/>
                <a:gd name="f38" fmla="val 400082"/>
                <a:gd name="f39" fmla="val 136279"/>
                <a:gd name="f40" fmla="val 408274"/>
                <a:gd name="f41" fmla="val 134469"/>
                <a:gd name="f42" fmla="val 415227"/>
                <a:gd name="f43" fmla="val 134850"/>
                <a:gd name="f44" fmla="val 422276"/>
                <a:gd name="f45" fmla="val 140660"/>
                <a:gd name="f46" fmla="val 492285"/>
                <a:gd name="f47" fmla="val 197810"/>
                <a:gd name="f48" fmla="val 562579"/>
                <a:gd name="f49" fmla="val 254675"/>
                <a:gd name="f50" fmla="val 632588"/>
                <a:gd name="f51" fmla="val 311825"/>
                <a:gd name="f52" fmla="val 655733"/>
                <a:gd name="f53" fmla="val 330779"/>
                <a:gd name="f54" fmla="val 651733"/>
                <a:gd name="f55" fmla="val 363355"/>
                <a:gd name="f56" fmla="val 625063"/>
                <a:gd name="f57" fmla="val 374594"/>
                <a:gd name="f58" fmla="val 611157"/>
                <a:gd name="f59" fmla="val 380405"/>
                <a:gd name="f60" fmla="val 598203"/>
                <a:gd name="f61" fmla="val 377452"/>
                <a:gd name="f62" fmla="val 586487"/>
                <a:gd name="f63" fmla="val 367927"/>
                <a:gd name="f64" fmla="val 551244"/>
                <a:gd name="f65" fmla="val 338971"/>
                <a:gd name="f66" fmla="val 515811"/>
                <a:gd name="f67" fmla="val 310110"/>
                <a:gd name="f68" fmla="val 480474"/>
                <a:gd name="f69" fmla="val 281154"/>
                <a:gd name="f70" fmla="val 479331"/>
                <a:gd name="f71" fmla="val 280202"/>
                <a:gd name="f72" fmla="val 478283"/>
                <a:gd name="f73" fmla="val 278678"/>
                <a:gd name="f74" fmla="val 476949"/>
                <a:gd name="f75" fmla="val 278297"/>
                <a:gd name="f76" fmla="val 473806"/>
                <a:gd name="f77" fmla="val 277630"/>
                <a:gd name="f78" fmla="val 470568"/>
                <a:gd name="f79" fmla="val 277535"/>
                <a:gd name="f80" fmla="val 467424"/>
                <a:gd name="f81" fmla="val 277249"/>
                <a:gd name="f82" fmla="val 468567"/>
                <a:gd name="f83" fmla="val 280011"/>
                <a:gd name="f84" fmla="val 468853"/>
                <a:gd name="f85" fmla="val 283726"/>
                <a:gd name="f86" fmla="val 470949"/>
                <a:gd name="f87" fmla="val 285440"/>
                <a:gd name="f88" fmla="val 491141"/>
                <a:gd name="f89" fmla="val 302395"/>
                <a:gd name="f90" fmla="val 511620"/>
                <a:gd name="f91" fmla="val 318968"/>
                <a:gd name="f92" fmla="val 532004"/>
                <a:gd name="f93" fmla="val 335732"/>
                <a:gd name="f94" fmla="val 544577"/>
                <a:gd name="f95" fmla="val 346019"/>
                <a:gd name="f96" fmla="val 557245"/>
                <a:gd name="f97" fmla="val 356211"/>
                <a:gd name="f98" fmla="val 569628"/>
                <a:gd name="f99" fmla="val 366689"/>
                <a:gd name="f100" fmla="val 587820"/>
                <a:gd name="f101" fmla="val 381929"/>
                <a:gd name="f102" fmla="val 590678"/>
                <a:gd name="f103" fmla="val 407456"/>
                <a:gd name="f104" fmla="val 576295"/>
                <a:gd name="f105" fmla="val 424982"/>
                <a:gd name="f106" fmla="val 561150"/>
                <a:gd name="f107" fmla="val 443365"/>
                <a:gd name="f108" fmla="val 536099"/>
                <a:gd name="f109" fmla="val 446032"/>
                <a:gd name="f110" fmla="val 517240"/>
                <a:gd name="f111" fmla="val 430887"/>
                <a:gd name="f112" fmla="val 488570"/>
                <a:gd name="f113" fmla="val 407837"/>
                <a:gd name="f114" fmla="val 460090"/>
                <a:gd name="f115" fmla="val 384500"/>
                <a:gd name="f116" fmla="val 431610"/>
                <a:gd name="f117" fmla="val 361355"/>
                <a:gd name="f118" fmla="val 430182"/>
                <a:gd name="f119" fmla="val 360212"/>
                <a:gd name="f120" fmla="val 428943"/>
                <a:gd name="f121" fmla="val 358402"/>
                <a:gd name="f122" fmla="val 427324"/>
                <a:gd name="f123" fmla="val 358021"/>
                <a:gd name="f124" fmla="val 425038"/>
                <a:gd name="f125" fmla="val 357449"/>
                <a:gd name="f126" fmla="val 422466"/>
                <a:gd name="f127" fmla="val 357830"/>
                <a:gd name="f128" fmla="val 419990"/>
                <a:gd name="f129" fmla="val 357735"/>
                <a:gd name="f130" fmla="val 420466"/>
                <a:gd name="f131" fmla="val 360402"/>
                <a:gd name="f132" fmla="val 420752"/>
                <a:gd name="f133" fmla="val 363069"/>
                <a:gd name="f134" fmla="val 421704"/>
                <a:gd name="f135" fmla="val 365546"/>
                <a:gd name="f136" fmla="val 422181"/>
                <a:gd name="f137" fmla="val 366784"/>
                <a:gd name="f138" fmla="val 423990"/>
                <a:gd name="f139" fmla="val 367451"/>
                <a:gd name="f140" fmla="val 425133"/>
                <a:gd name="f141" fmla="val 368498"/>
                <a:gd name="f142" fmla="val 450089"/>
                <a:gd name="f143" fmla="val 388787"/>
                <a:gd name="f144" fmla="val 475140"/>
                <a:gd name="f145" fmla="val 409075"/>
                <a:gd name="f146" fmla="val 500095"/>
                <a:gd name="f147" fmla="val 429363"/>
                <a:gd name="f148" fmla="val 517621"/>
                <a:gd name="f149" fmla="val 443651"/>
                <a:gd name="f150" fmla="val 520574"/>
                <a:gd name="f151" fmla="val 465939"/>
                <a:gd name="f152" fmla="val 507144"/>
                <a:gd name="f153" fmla="val 482132"/>
                <a:gd name="f154" fmla="val 493999"/>
                <a:gd name="f155" fmla="val 498038"/>
                <a:gd name="f156" fmla="val 471711"/>
                <a:gd name="f157" fmla="val 499753"/>
                <a:gd name="f158" fmla="val 454566"/>
                <a:gd name="f159" fmla="val 486037"/>
                <a:gd name="f160" fmla="val 434754"/>
                <a:gd name="f161" fmla="val 470130"/>
                <a:gd name="f162" fmla="val 415037"/>
                <a:gd name="f163" fmla="val 454033"/>
                <a:gd name="f164" fmla="val 395320"/>
                <a:gd name="f165" fmla="val 437936"/>
                <a:gd name="f166" fmla="val 394177"/>
                <a:gd name="f167" fmla="val 436983"/>
                <a:gd name="f168" fmla="val 393034"/>
                <a:gd name="f169" fmla="val 435364"/>
                <a:gd name="f170" fmla="val 391700"/>
                <a:gd name="f171" fmla="val 435173"/>
                <a:gd name="f172" fmla="val 389033"/>
                <a:gd name="f173" fmla="val 434697"/>
                <a:gd name="f174" fmla="val 386271"/>
                <a:gd name="f175" fmla="val 434983"/>
                <a:gd name="f176" fmla="val 383509"/>
                <a:gd name="f177" fmla="val 384271"/>
                <a:gd name="f178" fmla="val 437555"/>
                <a:gd name="f179" fmla="val 441079"/>
                <a:gd name="f180" fmla="val 385986"/>
                <a:gd name="f181" fmla="val 442603"/>
                <a:gd name="f182" fmla="val 395701"/>
                <a:gd name="f183" fmla="val 451080"/>
                <a:gd name="f184" fmla="val 405988"/>
                <a:gd name="f185" fmla="val 458795"/>
                <a:gd name="f186" fmla="val 415799"/>
                <a:gd name="f187" fmla="val 467177"/>
                <a:gd name="f188" fmla="val 475083"/>
                <a:gd name="f189" fmla="val 429324"/>
                <a:gd name="f190" fmla="val 485275"/>
                <a:gd name="f191" fmla="val 426657"/>
                <a:gd name="f192" fmla="val 497562"/>
                <a:gd name="f193" fmla="val 421895"/>
                <a:gd name="f194" fmla="val 519279"/>
                <a:gd name="f195" fmla="val 396939"/>
                <a:gd name="f196" fmla="val 530423"/>
                <a:gd name="f197" fmla="val 379318"/>
                <a:gd name="f198" fmla="val 516993"/>
                <a:gd name="f199" fmla="val 357696"/>
                <a:gd name="f200" fmla="val 500610"/>
                <a:gd name="f201" fmla="val 337789"/>
                <a:gd name="f202" fmla="val 481846"/>
                <a:gd name="f203" fmla="val 317596"/>
                <a:gd name="f204" fmla="val 464510"/>
                <a:gd name="f205" fmla="val 334646"/>
                <a:gd name="f206" fmla="val 429744"/>
                <a:gd name="f207" fmla="val 314834"/>
                <a:gd name="f208" fmla="val 402312"/>
                <a:gd name="f209" fmla="val 283878"/>
                <a:gd name="f210" fmla="val 399264"/>
                <a:gd name="f211" fmla="val 291688"/>
                <a:gd name="f212" fmla="val 383167"/>
                <a:gd name="f213" fmla="val 293879"/>
                <a:gd name="f214" fmla="val 367070"/>
                <a:gd name="f215" fmla="val 284258"/>
                <a:gd name="f216" fmla="val 351068"/>
                <a:gd name="f217" fmla="val 274829"/>
                <a:gd name="f218" fmla="val 335447"/>
                <a:gd name="f219" fmla="val 260256"/>
                <a:gd name="f220" fmla="val 329065"/>
                <a:gd name="f221" fmla="val 241491"/>
                <a:gd name="f222" fmla="val 328874"/>
                <a:gd name="f223" fmla="val 251016"/>
                <a:gd name="f224" fmla="val 309348"/>
                <a:gd name="f225" fmla="val 252255"/>
                <a:gd name="f226" fmla="val 290489"/>
                <a:gd name="f227" fmla="val 240063"/>
                <a:gd name="f228" fmla="val 272582"/>
                <a:gd name="f229" fmla="val 228061"/>
                <a:gd name="f230" fmla="val 254960"/>
                <a:gd name="f231" fmla="val 210725"/>
                <a:gd name="f232" fmla="val 248483"/>
                <a:gd name="f233" fmla="val 189580"/>
                <a:gd name="f234" fmla="val 250484"/>
                <a:gd name="f235" fmla="val 190723"/>
                <a:gd name="f236" fmla="val 243245"/>
                <a:gd name="f237" fmla="val 192533"/>
                <a:gd name="f238" fmla="val 236482"/>
                <a:gd name="f239" fmla="val 192723"/>
                <a:gd name="f240" fmla="val 229814"/>
                <a:gd name="f241" fmla="val 193104"/>
                <a:gd name="f242" fmla="val 212288"/>
                <a:gd name="f243" fmla="val 185008"/>
                <a:gd name="f244" fmla="val 199049"/>
                <a:gd name="f245" fmla="val 169578"/>
                <a:gd name="f246" fmla="val 191048"/>
                <a:gd name="f247" fmla="val 153861"/>
                <a:gd name="f248" fmla="val 182856"/>
                <a:gd name="f249" fmla="val 137859"/>
                <a:gd name="f250" fmla="val 183523"/>
                <a:gd name="f251" fmla="val 123667"/>
                <a:gd name="f252" fmla="val 194477"/>
                <a:gd name="f253" fmla="val 108618"/>
                <a:gd name="f254" fmla="val 206097"/>
                <a:gd name="f255" fmla="val 94521"/>
                <a:gd name="f256" fmla="val 218861"/>
                <a:gd name="f257" fmla="val 79947"/>
                <a:gd name="f258" fmla="val 231053"/>
                <a:gd name="f259" fmla="val 78614"/>
                <a:gd name="f260" fmla="val 232196"/>
                <a:gd name="f261" fmla="val 77090"/>
                <a:gd name="f262" fmla="val 233243"/>
                <a:gd name="f263" fmla="val 72708"/>
                <a:gd name="f264" fmla="val 236672"/>
                <a:gd name="f265" fmla="val 49277"/>
                <a:gd name="f266" fmla="val 212003"/>
                <a:gd name="f267" fmla="val 25845"/>
                <a:gd name="f268" fmla="val 187428"/>
                <a:gd name="f269" fmla="val 2414"/>
                <a:gd name="f270" fmla="val 162854"/>
                <a:gd name="f271" fmla="val -1777"/>
                <a:gd name="f272" fmla="val 158472"/>
                <a:gd name="f273" fmla="val 223"/>
                <a:gd name="f274" fmla="val 154662"/>
                <a:gd name="f275" fmla="val 2890"/>
                <a:gd name="f276" fmla="val 150566"/>
                <a:gd name="f277" fmla="val 29655"/>
                <a:gd name="f278" fmla="val 109133"/>
                <a:gd name="f279" fmla="val 56230"/>
                <a:gd name="f280" fmla="val 67604"/>
                <a:gd name="f281" fmla="val 82900"/>
                <a:gd name="f282" fmla="val 26075"/>
                <a:gd name="f283" fmla="val 87186"/>
                <a:gd name="f284" fmla="val 19407"/>
                <a:gd name="f285" fmla="val 91663"/>
                <a:gd name="f286" fmla="val 12740"/>
                <a:gd name="f287" fmla="val 95759"/>
                <a:gd name="f288" fmla="val 5881"/>
                <a:gd name="f289" fmla="val 98902"/>
                <a:gd name="f290" fmla="val 643"/>
                <a:gd name="f291" fmla="val 102712"/>
                <a:gd name="f292" fmla="val -976"/>
                <a:gd name="f293" fmla="val 108808"/>
                <a:gd name="f294" fmla="val 548"/>
                <a:gd name="f295" fmla="val 176055"/>
                <a:gd name="f296" fmla="val 18074"/>
                <a:gd name="f297" fmla="val 243396"/>
                <a:gd name="f298" fmla="val 35219"/>
                <a:gd name="f299" fmla="val 310548"/>
                <a:gd name="f300" fmla="val 52935"/>
                <a:gd name="f301" fmla="val 316453"/>
                <a:gd name="f302" fmla="val 54459"/>
                <a:gd name="f303" fmla="val 321501"/>
                <a:gd name="f304" fmla="val 59031"/>
                <a:gd name="f305" fmla="val 326931"/>
                <a:gd name="f306" fmla="val 62174"/>
                <a:gd name="f307" fmla="val 326740"/>
                <a:gd name="f308" fmla="val 63222"/>
                <a:gd name="f309" fmla="val 326549"/>
                <a:gd name="f310" fmla="val 64079"/>
                <a:gd name="f311" fmla="+- 0 0 -90"/>
                <a:gd name="f312" fmla="*/ f3 1 647755"/>
                <a:gd name="f313" fmla="*/ f4 1 522823"/>
                <a:gd name="f314" fmla="val f5"/>
                <a:gd name="f315" fmla="val f6"/>
                <a:gd name="f316" fmla="val f7"/>
                <a:gd name="f317" fmla="*/ f311 f0 1"/>
                <a:gd name="f318" fmla="+- f316 0 f314"/>
                <a:gd name="f319" fmla="+- f315 0 f314"/>
                <a:gd name="f320" fmla="*/ f317 1 f2"/>
                <a:gd name="f321" fmla="*/ f319 1 647755"/>
                <a:gd name="f322" fmla="*/ f318 1 522823"/>
                <a:gd name="f323" fmla="*/ 326264 f319 1"/>
                <a:gd name="f324" fmla="*/ 65032 f318 1"/>
                <a:gd name="f325" fmla="*/ 263780 f319 1"/>
                <a:gd name="f326" fmla="*/ 85701 f318 1"/>
                <a:gd name="f327" fmla="*/ 255112 f319 1"/>
                <a:gd name="f328" fmla="*/ 88749 f318 1"/>
                <a:gd name="f329" fmla="*/ 247016 f319 1"/>
                <a:gd name="f330" fmla="*/ 115133 f318 1"/>
                <a:gd name="f331" fmla="*/ 330169 f319 1"/>
                <a:gd name="f332" fmla="*/ 151519 f318 1"/>
                <a:gd name="f333" fmla="*/ 400082 f319 1"/>
                <a:gd name="f334" fmla="*/ 136279 f318 1"/>
                <a:gd name="f335" fmla="*/ 422276 f319 1"/>
                <a:gd name="f336" fmla="*/ 140660 f318 1"/>
                <a:gd name="f337" fmla="*/ 632588 f319 1"/>
                <a:gd name="f338" fmla="*/ 311825 f318 1"/>
                <a:gd name="f339" fmla="*/ 625063 f319 1"/>
                <a:gd name="f340" fmla="*/ 374594 f318 1"/>
                <a:gd name="f341" fmla="*/ 586487 f319 1"/>
                <a:gd name="f342" fmla="*/ 367927 f318 1"/>
                <a:gd name="f343" fmla="*/ 480474 f319 1"/>
                <a:gd name="f344" fmla="*/ 281154 f318 1"/>
                <a:gd name="f345" fmla="*/ 476949 f319 1"/>
                <a:gd name="f346" fmla="*/ 278297 f318 1"/>
                <a:gd name="f347" fmla="*/ 467424 f319 1"/>
                <a:gd name="f348" fmla="*/ 277249 f318 1"/>
                <a:gd name="f349" fmla="*/ 470949 f319 1"/>
                <a:gd name="f350" fmla="*/ 285440 f318 1"/>
                <a:gd name="f351" fmla="*/ 532004 f319 1"/>
                <a:gd name="f352" fmla="*/ 335732 f318 1"/>
                <a:gd name="f353" fmla="*/ 569628 f319 1"/>
                <a:gd name="f354" fmla="*/ 366689 f318 1"/>
                <a:gd name="f355" fmla="*/ 576295 f319 1"/>
                <a:gd name="f356" fmla="*/ 424982 f318 1"/>
                <a:gd name="f357" fmla="*/ 517240 f319 1"/>
                <a:gd name="f358" fmla="*/ 430887 f318 1"/>
                <a:gd name="f359" fmla="*/ 431610 f319 1"/>
                <a:gd name="f360" fmla="*/ 361355 f318 1"/>
                <a:gd name="f361" fmla="*/ 427324 f319 1"/>
                <a:gd name="f362" fmla="*/ 358021 f318 1"/>
                <a:gd name="f363" fmla="*/ 419990 f319 1"/>
                <a:gd name="f364" fmla="*/ 357735 f318 1"/>
                <a:gd name="f365" fmla="*/ 421704 f319 1"/>
                <a:gd name="f366" fmla="*/ 365546 f318 1"/>
                <a:gd name="f367" fmla="*/ 425133 f319 1"/>
                <a:gd name="f368" fmla="*/ 368498 f318 1"/>
                <a:gd name="f369" fmla="*/ 500095 f319 1"/>
                <a:gd name="f370" fmla="*/ 429363 f318 1"/>
                <a:gd name="f371" fmla="*/ 507144 f319 1"/>
                <a:gd name="f372" fmla="*/ 482132 f318 1"/>
                <a:gd name="f373" fmla="*/ 454566 f319 1"/>
                <a:gd name="f374" fmla="*/ 486037 f318 1"/>
                <a:gd name="f375" fmla="*/ 395320 f319 1"/>
                <a:gd name="f376" fmla="*/ 437936 f318 1"/>
                <a:gd name="f377" fmla="*/ 391700 f319 1"/>
                <a:gd name="f378" fmla="*/ 435173 f318 1"/>
                <a:gd name="f379" fmla="*/ 383509 f319 1"/>
                <a:gd name="f380" fmla="*/ 434983 f318 1"/>
                <a:gd name="f381" fmla="*/ 385986 f319 1"/>
                <a:gd name="f382" fmla="*/ 442603 f318 1"/>
                <a:gd name="f383" fmla="*/ 415799 f319 1"/>
                <a:gd name="f384" fmla="*/ 467177 f318 1"/>
                <a:gd name="f385" fmla="*/ 426657 f319 1"/>
                <a:gd name="f386" fmla="*/ 497562 f318 1"/>
                <a:gd name="f387" fmla="*/ 379318 f319 1"/>
                <a:gd name="f388" fmla="*/ 516993 f318 1"/>
                <a:gd name="f389" fmla="*/ 317596 f319 1"/>
                <a:gd name="f390" fmla="*/ 464510 f318 1"/>
                <a:gd name="f391" fmla="*/ 283878 f319 1"/>
                <a:gd name="f392" fmla="*/ 399264 f318 1"/>
                <a:gd name="f393" fmla="*/ 284258 f319 1"/>
                <a:gd name="f394" fmla="*/ 351068 f318 1"/>
                <a:gd name="f395" fmla="*/ 241491 f319 1"/>
                <a:gd name="f396" fmla="*/ 328874 f318 1"/>
                <a:gd name="f397" fmla="*/ 240063 f319 1"/>
                <a:gd name="f398" fmla="*/ 272582 f318 1"/>
                <a:gd name="f399" fmla="*/ 189580 f319 1"/>
                <a:gd name="f400" fmla="*/ 250484 f318 1"/>
                <a:gd name="f401" fmla="*/ 192723 f319 1"/>
                <a:gd name="f402" fmla="*/ 229814 f318 1"/>
                <a:gd name="f403" fmla="*/ 169578 f319 1"/>
                <a:gd name="f404" fmla="*/ 191048 f318 1"/>
                <a:gd name="f405" fmla="*/ 123667 f319 1"/>
                <a:gd name="f406" fmla="*/ 194477 f318 1"/>
                <a:gd name="f407" fmla="*/ 79947 f319 1"/>
                <a:gd name="f408" fmla="*/ 231053 f318 1"/>
                <a:gd name="f409" fmla="*/ 72708 f319 1"/>
                <a:gd name="f410" fmla="*/ 236672 f318 1"/>
                <a:gd name="f411" fmla="*/ 2414 f319 1"/>
                <a:gd name="f412" fmla="*/ 162854 f318 1"/>
                <a:gd name="f413" fmla="*/ 2890 f319 1"/>
                <a:gd name="f414" fmla="*/ 150566 f318 1"/>
                <a:gd name="f415" fmla="*/ 82900 f319 1"/>
                <a:gd name="f416" fmla="*/ 26075 f318 1"/>
                <a:gd name="f417" fmla="*/ 95759 f319 1"/>
                <a:gd name="f418" fmla="*/ 5881 f318 1"/>
                <a:gd name="f419" fmla="*/ 108808 f319 1"/>
                <a:gd name="f420" fmla="*/ 548 f318 1"/>
                <a:gd name="f421" fmla="*/ 310548 f319 1"/>
                <a:gd name="f422" fmla="*/ 52935 f318 1"/>
                <a:gd name="f423" fmla="*/ 326931 f319 1"/>
                <a:gd name="f424" fmla="*/ 62174 f318 1"/>
                <a:gd name="f425" fmla="+- f320 0 f1"/>
                <a:gd name="f426" fmla="*/ f323 1 647755"/>
                <a:gd name="f427" fmla="*/ f324 1 522823"/>
                <a:gd name="f428" fmla="*/ f325 1 647755"/>
                <a:gd name="f429" fmla="*/ f326 1 522823"/>
                <a:gd name="f430" fmla="*/ f327 1 647755"/>
                <a:gd name="f431" fmla="*/ f328 1 522823"/>
                <a:gd name="f432" fmla="*/ f329 1 647755"/>
                <a:gd name="f433" fmla="*/ f330 1 522823"/>
                <a:gd name="f434" fmla="*/ f331 1 647755"/>
                <a:gd name="f435" fmla="*/ f332 1 522823"/>
                <a:gd name="f436" fmla="*/ f333 1 647755"/>
                <a:gd name="f437" fmla="*/ f334 1 522823"/>
                <a:gd name="f438" fmla="*/ f335 1 647755"/>
                <a:gd name="f439" fmla="*/ f336 1 522823"/>
                <a:gd name="f440" fmla="*/ f337 1 647755"/>
                <a:gd name="f441" fmla="*/ f338 1 522823"/>
                <a:gd name="f442" fmla="*/ f339 1 647755"/>
                <a:gd name="f443" fmla="*/ f340 1 522823"/>
                <a:gd name="f444" fmla="*/ f341 1 647755"/>
                <a:gd name="f445" fmla="*/ f342 1 522823"/>
                <a:gd name="f446" fmla="*/ f343 1 647755"/>
                <a:gd name="f447" fmla="*/ f344 1 522823"/>
                <a:gd name="f448" fmla="*/ f345 1 647755"/>
                <a:gd name="f449" fmla="*/ f346 1 522823"/>
                <a:gd name="f450" fmla="*/ f347 1 647755"/>
                <a:gd name="f451" fmla="*/ f348 1 522823"/>
                <a:gd name="f452" fmla="*/ f349 1 647755"/>
                <a:gd name="f453" fmla="*/ f350 1 522823"/>
                <a:gd name="f454" fmla="*/ f351 1 647755"/>
                <a:gd name="f455" fmla="*/ f352 1 522823"/>
                <a:gd name="f456" fmla="*/ f353 1 647755"/>
                <a:gd name="f457" fmla="*/ f354 1 522823"/>
                <a:gd name="f458" fmla="*/ f355 1 647755"/>
                <a:gd name="f459" fmla="*/ f356 1 522823"/>
                <a:gd name="f460" fmla="*/ f357 1 647755"/>
                <a:gd name="f461" fmla="*/ f358 1 522823"/>
                <a:gd name="f462" fmla="*/ f359 1 647755"/>
                <a:gd name="f463" fmla="*/ f360 1 522823"/>
                <a:gd name="f464" fmla="*/ f361 1 647755"/>
                <a:gd name="f465" fmla="*/ f362 1 522823"/>
                <a:gd name="f466" fmla="*/ f363 1 647755"/>
                <a:gd name="f467" fmla="*/ f364 1 522823"/>
                <a:gd name="f468" fmla="*/ f365 1 647755"/>
                <a:gd name="f469" fmla="*/ f366 1 522823"/>
                <a:gd name="f470" fmla="*/ f367 1 647755"/>
                <a:gd name="f471" fmla="*/ f368 1 522823"/>
                <a:gd name="f472" fmla="*/ f369 1 647755"/>
                <a:gd name="f473" fmla="*/ f370 1 522823"/>
                <a:gd name="f474" fmla="*/ f371 1 647755"/>
                <a:gd name="f475" fmla="*/ f372 1 522823"/>
                <a:gd name="f476" fmla="*/ f373 1 647755"/>
                <a:gd name="f477" fmla="*/ f374 1 522823"/>
                <a:gd name="f478" fmla="*/ f375 1 647755"/>
                <a:gd name="f479" fmla="*/ f376 1 522823"/>
                <a:gd name="f480" fmla="*/ f377 1 647755"/>
                <a:gd name="f481" fmla="*/ f378 1 522823"/>
                <a:gd name="f482" fmla="*/ f379 1 647755"/>
                <a:gd name="f483" fmla="*/ f380 1 522823"/>
                <a:gd name="f484" fmla="*/ f381 1 647755"/>
                <a:gd name="f485" fmla="*/ f382 1 522823"/>
                <a:gd name="f486" fmla="*/ f383 1 647755"/>
                <a:gd name="f487" fmla="*/ f384 1 522823"/>
                <a:gd name="f488" fmla="*/ f385 1 647755"/>
                <a:gd name="f489" fmla="*/ f386 1 522823"/>
                <a:gd name="f490" fmla="*/ f387 1 647755"/>
                <a:gd name="f491" fmla="*/ f388 1 522823"/>
                <a:gd name="f492" fmla="*/ f389 1 647755"/>
                <a:gd name="f493" fmla="*/ f390 1 522823"/>
                <a:gd name="f494" fmla="*/ f391 1 647755"/>
                <a:gd name="f495" fmla="*/ f392 1 522823"/>
                <a:gd name="f496" fmla="*/ f393 1 647755"/>
                <a:gd name="f497" fmla="*/ f394 1 522823"/>
                <a:gd name="f498" fmla="*/ f395 1 647755"/>
                <a:gd name="f499" fmla="*/ f396 1 522823"/>
                <a:gd name="f500" fmla="*/ f397 1 647755"/>
                <a:gd name="f501" fmla="*/ f398 1 522823"/>
                <a:gd name="f502" fmla="*/ f399 1 647755"/>
                <a:gd name="f503" fmla="*/ f400 1 522823"/>
                <a:gd name="f504" fmla="*/ f401 1 647755"/>
                <a:gd name="f505" fmla="*/ f402 1 522823"/>
                <a:gd name="f506" fmla="*/ f403 1 647755"/>
                <a:gd name="f507" fmla="*/ f404 1 522823"/>
                <a:gd name="f508" fmla="*/ f405 1 647755"/>
                <a:gd name="f509" fmla="*/ f406 1 522823"/>
                <a:gd name="f510" fmla="*/ f407 1 647755"/>
                <a:gd name="f511" fmla="*/ f408 1 522823"/>
                <a:gd name="f512" fmla="*/ f409 1 647755"/>
                <a:gd name="f513" fmla="*/ f410 1 522823"/>
                <a:gd name="f514" fmla="*/ f411 1 647755"/>
                <a:gd name="f515" fmla="*/ f412 1 522823"/>
                <a:gd name="f516" fmla="*/ f413 1 647755"/>
                <a:gd name="f517" fmla="*/ f414 1 522823"/>
                <a:gd name="f518" fmla="*/ f415 1 647755"/>
                <a:gd name="f519" fmla="*/ f416 1 522823"/>
                <a:gd name="f520" fmla="*/ f417 1 647755"/>
                <a:gd name="f521" fmla="*/ f418 1 522823"/>
                <a:gd name="f522" fmla="*/ f419 1 647755"/>
                <a:gd name="f523" fmla="*/ f420 1 522823"/>
                <a:gd name="f524" fmla="*/ f421 1 647755"/>
                <a:gd name="f525" fmla="*/ f422 1 522823"/>
                <a:gd name="f526" fmla="*/ f423 1 647755"/>
                <a:gd name="f527" fmla="*/ f424 1 522823"/>
                <a:gd name="f528" fmla="*/ f314 1 f321"/>
                <a:gd name="f529" fmla="*/ f315 1 f321"/>
                <a:gd name="f530" fmla="*/ f314 1 f322"/>
                <a:gd name="f531" fmla="*/ f316 1 f322"/>
                <a:gd name="f532" fmla="*/ f426 1 f321"/>
                <a:gd name="f533" fmla="*/ f427 1 f322"/>
                <a:gd name="f534" fmla="*/ f428 1 f321"/>
                <a:gd name="f535" fmla="*/ f429 1 f322"/>
                <a:gd name="f536" fmla="*/ f430 1 f321"/>
                <a:gd name="f537" fmla="*/ f431 1 f322"/>
                <a:gd name="f538" fmla="*/ f432 1 f321"/>
                <a:gd name="f539" fmla="*/ f433 1 f322"/>
                <a:gd name="f540" fmla="*/ f434 1 f321"/>
                <a:gd name="f541" fmla="*/ f435 1 f322"/>
                <a:gd name="f542" fmla="*/ f436 1 f321"/>
                <a:gd name="f543" fmla="*/ f437 1 f322"/>
                <a:gd name="f544" fmla="*/ f438 1 f321"/>
                <a:gd name="f545" fmla="*/ f439 1 f322"/>
                <a:gd name="f546" fmla="*/ f440 1 f321"/>
                <a:gd name="f547" fmla="*/ f441 1 f322"/>
                <a:gd name="f548" fmla="*/ f442 1 f321"/>
                <a:gd name="f549" fmla="*/ f443 1 f322"/>
                <a:gd name="f550" fmla="*/ f444 1 f321"/>
                <a:gd name="f551" fmla="*/ f445 1 f322"/>
                <a:gd name="f552" fmla="*/ f446 1 f321"/>
                <a:gd name="f553" fmla="*/ f447 1 f322"/>
                <a:gd name="f554" fmla="*/ f448 1 f321"/>
                <a:gd name="f555" fmla="*/ f449 1 f322"/>
                <a:gd name="f556" fmla="*/ f450 1 f321"/>
                <a:gd name="f557" fmla="*/ f451 1 f322"/>
                <a:gd name="f558" fmla="*/ f452 1 f321"/>
                <a:gd name="f559" fmla="*/ f453 1 f322"/>
                <a:gd name="f560" fmla="*/ f454 1 f321"/>
                <a:gd name="f561" fmla="*/ f455 1 f322"/>
                <a:gd name="f562" fmla="*/ f456 1 f321"/>
                <a:gd name="f563" fmla="*/ f457 1 f322"/>
                <a:gd name="f564" fmla="*/ f458 1 f321"/>
                <a:gd name="f565" fmla="*/ f459 1 f322"/>
                <a:gd name="f566" fmla="*/ f460 1 f321"/>
                <a:gd name="f567" fmla="*/ f461 1 f322"/>
                <a:gd name="f568" fmla="*/ f462 1 f321"/>
                <a:gd name="f569" fmla="*/ f463 1 f322"/>
                <a:gd name="f570" fmla="*/ f464 1 f321"/>
                <a:gd name="f571" fmla="*/ f465 1 f322"/>
                <a:gd name="f572" fmla="*/ f466 1 f321"/>
                <a:gd name="f573" fmla="*/ f467 1 f322"/>
                <a:gd name="f574" fmla="*/ f468 1 f321"/>
                <a:gd name="f575" fmla="*/ f469 1 f322"/>
                <a:gd name="f576" fmla="*/ f470 1 f321"/>
                <a:gd name="f577" fmla="*/ f471 1 f322"/>
                <a:gd name="f578" fmla="*/ f472 1 f321"/>
                <a:gd name="f579" fmla="*/ f473 1 f322"/>
                <a:gd name="f580" fmla="*/ f474 1 f321"/>
                <a:gd name="f581" fmla="*/ f475 1 f322"/>
                <a:gd name="f582" fmla="*/ f476 1 f321"/>
                <a:gd name="f583" fmla="*/ f477 1 f322"/>
                <a:gd name="f584" fmla="*/ f478 1 f321"/>
                <a:gd name="f585" fmla="*/ f479 1 f322"/>
                <a:gd name="f586" fmla="*/ f480 1 f321"/>
                <a:gd name="f587" fmla="*/ f481 1 f322"/>
                <a:gd name="f588" fmla="*/ f482 1 f321"/>
                <a:gd name="f589" fmla="*/ f483 1 f322"/>
                <a:gd name="f590" fmla="*/ f484 1 f321"/>
                <a:gd name="f591" fmla="*/ f485 1 f322"/>
                <a:gd name="f592" fmla="*/ f486 1 f321"/>
                <a:gd name="f593" fmla="*/ f487 1 f322"/>
                <a:gd name="f594" fmla="*/ f488 1 f321"/>
                <a:gd name="f595" fmla="*/ f489 1 f322"/>
                <a:gd name="f596" fmla="*/ f490 1 f321"/>
                <a:gd name="f597" fmla="*/ f491 1 f322"/>
                <a:gd name="f598" fmla="*/ f492 1 f321"/>
                <a:gd name="f599" fmla="*/ f493 1 f322"/>
                <a:gd name="f600" fmla="*/ f494 1 f321"/>
                <a:gd name="f601" fmla="*/ f495 1 f322"/>
                <a:gd name="f602" fmla="*/ f496 1 f321"/>
                <a:gd name="f603" fmla="*/ f497 1 f322"/>
                <a:gd name="f604" fmla="*/ f498 1 f321"/>
                <a:gd name="f605" fmla="*/ f499 1 f322"/>
                <a:gd name="f606" fmla="*/ f500 1 f321"/>
                <a:gd name="f607" fmla="*/ f501 1 f322"/>
                <a:gd name="f608" fmla="*/ f502 1 f321"/>
                <a:gd name="f609" fmla="*/ f503 1 f322"/>
                <a:gd name="f610" fmla="*/ f504 1 f321"/>
                <a:gd name="f611" fmla="*/ f505 1 f322"/>
                <a:gd name="f612" fmla="*/ f506 1 f321"/>
                <a:gd name="f613" fmla="*/ f507 1 f322"/>
                <a:gd name="f614" fmla="*/ f508 1 f321"/>
                <a:gd name="f615" fmla="*/ f509 1 f322"/>
                <a:gd name="f616" fmla="*/ f510 1 f321"/>
                <a:gd name="f617" fmla="*/ f511 1 f322"/>
                <a:gd name="f618" fmla="*/ f512 1 f321"/>
                <a:gd name="f619" fmla="*/ f513 1 f322"/>
                <a:gd name="f620" fmla="*/ f514 1 f321"/>
                <a:gd name="f621" fmla="*/ f515 1 f322"/>
                <a:gd name="f622" fmla="*/ f516 1 f321"/>
                <a:gd name="f623" fmla="*/ f517 1 f322"/>
                <a:gd name="f624" fmla="*/ f518 1 f321"/>
                <a:gd name="f625" fmla="*/ f519 1 f322"/>
                <a:gd name="f626" fmla="*/ f520 1 f321"/>
                <a:gd name="f627" fmla="*/ f521 1 f322"/>
                <a:gd name="f628" fmla="*/ f522 1 f321"/>
                <a:gd name="f629" fmla="*/ f523 1 f322"/>
                <a:gd name="f630" fmla="*/ f524 1 f321"/>
                <a:gd name="f631" fmla="*/ f525 1 f322"/>
                <a:gd name="f632" fmla="*/ f526 1 f321"/>
                <a:gd name="f633" fmla="*/ f527 1 f322"/>
                <a:gd name="f634" fmla="*/ f528 f312 1"/>
                <a:gd name="f635" fmla="*/ f529 f312 1"/>
                <a:gd name="f636" fmla="*/ f531 f313 1"/>
                <a:gd name="f637" fmla="*/ f530 f313 1"/>
                <a:gd name="f638" fmla="*/ f532 f312 1"/>
                <a:gd name="f639" fmla="*/ f533 f313 1"/>
                <a:gd name="f640" fmla="*/ f534 f312 1"/>
                <a:gd name="f641" fmla="*/ f535 f313 1"/>
                <a:gd name="f642" fmla="*/ f536 f312 1"/>
                <a:gd name="f643" fmla="*/ f537 f313 1"/>
                <a:gd name="f644" fmla="*/ f538 f312 1"/>
                <a:gd name="f645" fmla="*/ f539 f313 1"/>
                <a:gd name="f646" fmla="*/ f540 f312 1"/>
                <a:gd name="f647" fmla="*/ f541 f313 1"/>
                <a:gd name="f648" fmla="*/ f542 f312 1"/>
                <a:gd name="f649" fmla="*/ f543 f313 1"/>
                <a:gd name="f650" fmla="*/ f544 f312 1"/>
                <a:gd name="f651" fmla="*/ f545 f313 1"/>
                <a:gd name="f652" fmla="*/ f546 f312 1"/>
                <a:gd name="f653" fmla="*/ f547 f313 1"/>
                <a:gd name="f654" fmla="*/ f548 f312 1"/>
                <a:gd name="f655" fmla="*/ f549 f313 1"/>
                <a:gd name="f656" fmla="*/ f550 f312 1"/>
                <a:gd name="f657" fmla="*/ f551 f313 1"/>
                <a:gd name="f658" fmla="*/ f552 f312 1"/>
                <a:gd name="f659" fmla="*/ f553 f313 1"/>
                <a:gd name="f660" fmla="*/ f554 f312 1"/>
                <a:gd name="f661" fmla="*/ f555 f313 1"/>
                <a:gd name="f662" fmla="*/ f556 f312 1"/>
                <a:gd name="f663" fmla="*/ f557 f313 1"/>
                <a:gd name="f664" fmla="*/ f558 f312 1"/>
                <a:gd name="f665" fmla="*/ f559 f313 1"/>
                <a:gd name="f666" fmla="*/ f560 f312 1"/>
                <a:gd name="f667" fmla="*/ f561 f313 1"/>
                <a:gd name="f668" fmla="*/ f562 f312 1"/>
                <a:gd name="f669" fmla="*/ f563 f313 1"/>
                <a:gd name="f670" fmla="*/ f564 f312 1"/>
                <a:gd name="f671" fmla="*/ f565 f313 1"/>
                <a:gd name="f672" fmla="*/ f566 f312 1"/>
                <a:gd name="f673" fmla="*/ f567 f313 1"/>
                <a:gd name="f674" fmla="*/ f568 f312 1"/>
                <a:gd name="f675" fmla="*/ f569 f313 1"/>
                <a:gd name="f676" fmla="*/ f570 f312 1"/>
                <a:gd name="f677" fmla="*/ f571 f313 1"/>
                <a:gd name="f678" fmla="*/ f572 f312 1"/>
                <a:gd name="f679" fmla="*/ f573 f313 1"/>
                <a:gd name="f680" fmla="*/ f574 f312 1"/>
                <a:gd name="f681" fmla="*/ f575 f313 1"/>
                <a:gd name="f682" fmla="*/ f576 f312 1"/>
                <a:gd name="f683" fmla="*/ f577 f313 1"/>
                <a:gd name="f684" fmla="*/ f578 f312 1"/>
                <a:gd name="f685" fmla="*/ f579 f313 1"/>
                <a:gd name="f686" fmla="*/ f580 f312 1"/>
                <a:gd name="f687" fmla="*/ f581 f313 1"/>
                <a:gd name="f688" fmla="*/ f582 f312 1"/>
                <a:gd name="f689" fmla="*/ f583 f313 1"/>
                <a:gd name="f690" fmla="*/ f584 f312 1"/>
                <a:gd name="f691" fmla="*/ f585 f313 1"/>
                <a:gd name="f692" fmla="*/ f586 f312 1"/>
                <a:gd name="f693" fmla="*/ f587 f313 1"/>
                <a:gd name="f694" fmla="*/ f588 f312 1"/>
                <a:gd name="f695" fmla="*/ f589 f313 1"/>
                <a:gd name="f696" fmla="*/ f590 f312 1"/>
                <a:gd name="f697" fmla="*/ f591 f313 1"/>
                <a:gd name="f698" fmla="*/ f592 f312 1"/>
                <a:gd name="f699" fmla="*/ f593 f313 1"/>
                <a:gd name="f700" fmla="*/ f594 f312 1"/>
                <a:gd name="f701" fmla="*/ f595 f313 1"/>
                <a:gd name="f702" fmla="*/ f596 f312 1"/>
                <a:gd name="f703" fmla="*/ f597 f313 1"/>
                <a:gd name="f704" fmla="*/ f598 f312 1"/>
                <a:gd name="f705" fmla="*/ f599 f313 1"/>
                <a:gd name="f706" fmla="*/ f600 f312 1"/>
                <a:gd name="f707" fmla="*/ f601 f313 1"/>
                <a:gd name="f708" fmla="*/ f602 f312 1"/>
                <a:gd name="f709" fmla="*/ f603 f313 1"/>
                <a:gd name="f710" fmla="*/ f604 f312 1"/>
                <a:gd name="f711" fmla="*/ f605 f313 1"/>
                <a:gd name="f712" fmla="*/ f606 f312 1"/>
                <a:gd name="f713" fmla="*/ f607 f313 1"/>
                <a:gd name="f714" fmla="*/ f608 f312 1"/>
                <a:gd name="f715" fmla="*/ f609 f313 1"/>
                <a:gd name="f716" fmla="*/ f610 f312 1"/>
                <a:gd name="f717" fmla="*/ f611 f313 1"/>
                <a:gd name="f718" fmla="*/ f612 f312 1"/>
                <a:gd name="f719" fmla="*/ f613 f313 1"/>
                <a:gd name="f720" fmla="*/ f614 f312 1"/>
                <a:gd name="f721" fmla="*/ f615 f313 1"/>
                <a:gd name="f722" fmla="*/ f616 f312 1"/>
                <a:gd name="f723" fmla="*/ f617 f313 1"/>
                <a:gd name="f724" fmla="*/ f618 f312 1"/>
                <a:gd name="f725" fmla="*/ f619 f313 1"/>
                <a:gd name="f726" fmla="*/ f620 f312 1"/>
                <a:gd name="f727" fmla="*/ f621 f313 1"/>
                <a:gd name="f728" fmla="*/ f622 f312 1"/>
                <a:gd name="f729" fmla="*/ f623 f313 1"/>
                <a:gd name="f730" fmla="*/ f624 f312 1"/>
                <a:gd name="f731" fmla="*/ f625 f313 1"/>
                <a:gd name="f732" fmla="*/ f626 f312 1"/>
                <a:gd name="f733" fmla="*/ f627 f313 1"/>
                <a:gd name="f734" fmla="*/ f628 f312 1"/>
                <a:gd name="f735" fmla="*/ f629 f313 1"/>
                <a:gd name="f736" fmla="*/ f630 f312 1"/>
                <a:gd name="f737" fmla="*/ f631 f313 1"/>
                <a:gd name="f738" fmla="*/ f632 f312 1"/>
                <a:gd name="f739" fmla="*/ f633 f3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5">
                  <a:pos x="f638" y="f639"/>
                </a:cxn>
                <a:cxn ang="f425">
                  <a:pos x="f640" y="f641"/>
                </a:cxn>
                <a:cxn ang="f425">
                  <a:pos x="f642" y="f643"/>
                </a:cxn>
                <a:cxn ang="f425">
                  <a:pos x="f644" y="f645"/>
                </a:cxn>
                <a:cxn ang="f425">
                  <a:pos x="f646" y="f647"/>
                </a:cxn>
                <a:cxn ang="f425">
                  <a:pos x="f648" y="f649"/>
                </a:cxn>
                <a:cxn ang="f425">
                  <a:pos x="f650" y="f651"/>
                </a:cxn>
                <a:cxn ang="f425">
                  <a:pos x="f652" y="f653"/>
                </a:cxn>
                <a:cxn ang="f425">
                  <a:pos x="f654" y="f655"/>
                </a:cxn>
                <a:cxn ang="f425">
                  <a:pos x="f656" y="f657"/>
                </a:cxn>
                <a:cxn ang="f425">
                  <a:pos x="f658" y="f659"/>
                </a:cxn>
                <a:cxn ang="f425">
                  <a:pos x="f660" y="f661"/>
                </a:cxn>
                <a:cxn ang="f425">
                  <a:pos x="f662" y="f663"/>
                </a:cxn>
                <a:cxn ang="f425">
                  <a:pos x="f664" y="f665"/>
                </a:cxn>
                <a:cxn ang="f425">
                  <a:pos x="f666" y="f667"/>
                </a:cxn>
                <a:cxn ang="f425">
                  <a:pos x="f668" y="f669"/>
                </a:cxn>
                <a:cxn ang="f425">
                  <a:pos x="f670" y="f671"/>
                </a:cxn>
                <a:cxn ang="f425">
                  <a:pos x="f672" y="f673"/>
                </a:cxn>
                <a:cxn ang="f425">
                  <a:pos x="f674" y="f675"/>
                </a:cxn>
                <a:cxn ang="f425">
                  <a:pos x="f676" y="f677"/>
                </a:cxn>
                <a:cxn ang="f425">
                  <a:pos x="f678" y="f679"/>
                </a:cxn>
                <a:cxn ang="f425">
                  <a:pos x="f680" y="f681"/>
                </a:cxn>
                <a:cxn ang="f425">
                  <a:pos x="f682" y="f683"/>
                </a:cxn>
                <a:cxn ang="f425">
                  <a:pos x="f684" y="f685"/>
                </a:cxn>
                <a:cxn ang="f425">
                  <a:pos x="f686" y="f687"/>
                </a:cxn>
                <a:cxn ang="f425">
                  <a:pos x="f688" y="f689"/>
                </a:cxn>
                <a:cxn ang="f425">
                  <a:pos x="f690" y="f691"/>
                </a:cxn>
                <a:cxn ang="f425">
                  <a:pos x="f692" y="f693"/>
                </a:cxn>
                <a:cxn ang="f425">
                  <a:pos x="f694" y="f695"/>
                </a:cxn>
                <a:cxn ang="f425">
                  <a:pos x="f696" y="f697"/>
                </a:cxn>
                <a:cxn ang="f425">
                  <a:pos x="f698" y="f699"/>
                </a:cxn>
                <a:cxn ang="f425">
                  <a:pos x="f700" y="f701"/>
                </a:cxn>
                <a:cxn ang="f425">
                  <a:pos x="f702" y="f703"/>
                </a:cxn>
                <a:cxn ang="f425">
                  <a:pos x="f704" y="f705"/>
                </a:cxn>
                <a:cxn ang="f425">
                  <a:pos x="f706" y="f707"/>
                </a:cxn>
                <a:cxn ang="f425">
                  <a:pos x="f708" y="f709"/>
                </a:cxn>
                <a:cxn ang="f425">
                  <a:pos x="f710" y="f711"/>
                </a:cxn>
                <a:cxn ang="f425">
                  <a:pos x="f712" y="f713"/>
                </a:cxn>
                <a:cxn ang="f425">
                  <a:pos x="f714" y="f715"/>
                </a:cxn>
                <a:cxn ang="f425">
                  <a:pos x="f716" y="f717"/>
                </a:cxn>
                <a:cxn ang="f425">
                  <a:pos x="f718" y="f719"/>
                </a:cxn>
                <a:cxn ang="f425">
                  <a:pos x="f720" y="f721"/>
                </a:cxn>
                <a:cxn ang="f425">
                  <a:pos x="f722" y="f723"/>
                </a:cxn>
                <a:cxn ang="f425">
                  <a:pos x="f724" y="f725"/>
                </a:cxn>
                <a:cxn ang="f425">
                  <a:pos x="f726" y="f727"/>
                </a:cxn>
                <a:cxn ang="f425">
                  <a:pos x="f728" y="f729"/>
                </a:cxn>
                <a:cxn ang="f425">
                  <a:pos x="f730" y="f731"/>
                </a:cxn>
                <a:cxn ang="f425">
                  <a:pos x="f732" y="f733"/>
                </a:cxn>
                <a:cxn ang="f425">
                  <a:pos x="f734" y="f735"/>
                </a:cxn>
                <a:cxn ang="f425">
                  <a:pos x="f736" y="f737"/>
                </a:cxn>
                <a:cxn ang="f425">
                  <a:pos x="f738" y="f739"/>
                </a:cxn>
                <a:cxn ang="f425">
                  <a:pos x="f638" y="f639"/>
                </a:cxn>
              </a:cxnLst>
              <a:rect l="f634" t="f637" r="f635" b="f636"/>
              <a:pathLst>
                <a:path w="647755" h="52282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8"/>
                    <a:pt x="f177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40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309" y="f310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orma libre: forma 52">
              <a:extLst>
                <a:ext uri="{FF2B5EF4-FFF2-40B4-BE49-F238E27FC236}">
                  <a16:creationId xmlns:a16="http://schemas.microsoft.com/office/drawing/2014/main" id="{A03095E9-17DD-4D77-95FE-05E196F8B2E9}"/>
                </a:ext>
              </a:extLst>
            </p:cNvPr>
            <p:cNvSpPr/>
            <p:nvPr/>
          </p:nvSpPr>
          <p:spPr>
            <a:xfrm>
              <a:off x="4408825" y="485802"/>
              <a:ext cx="438902" cy="181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461"/>
                <a:gd name="f7" fmla="val 226533"/>
                <a:gd name="f8" fmla="val 382260"/>
                <a:gd name="f9" fmla="val 226534"/>
                <a:gd name="f10" fmla="val 362638"/>
                <a:gd name="f11" fmla="val 225962"/>
                <a:gd name="f12" fmla="val 345588"/>
                <a:gd name="f13" fmla="val 219581"/>
                <a:gd name="f14" fmla="val 330349"/>
                <a:gd name="f15" fmla="val 207579"/>
                <a:gd name="f16" fmla="val 280437"/>
                <a:gd name="f17" fmla="val 167955"/>
                <a:gd name="f18" fmla="val 230241"/>
                <a:gd name="f19" fmla="val 128712"/>
                <a:gd name="f20" fmla="val 180616"/>
                <a:gd name="f21" fmla="val 88612"/>
                <a:gd name="f22" fmla="val 168614"/>
                <a:gd name="f23" fmla="val 78896"/>
                <a:gd name="f24" fmla="val 157184"/>
                <a:gd name="f25" fmla="val 75086"/>
                <a:gd name="f26" fmla="val 141849"/>
                <a:gd name="f27" fmla="val 79182"/>
                <a:gd name="f28" fmla="val 120608"/>
                <a:gd name="f29" fmla="val 84897"/>
                <a:gd name="f30" fmla="val 98891"/>
                <a:gd name="f31" fmla="val 89088"/>
                <a:gd name="f32" fmla="val 77269"/>
                <a:gd name="f33" fmla="val 93279"/>
                <a:gd name="f34" fmla="val 47266"/>
                <a:gd name="f35" fmla="val 99185"/>
                <a:gd name="f36" fmla="val 22977"/>
                <a:gd name="f37" fmla="val 89469"/>
                <a:gd name="f38" fmla="val 4403"/>
                <a:gd name="f39" fmla="val 65371"/>
                <a:gd name="f40" fmla="val -2931"/>
                <a:gd name="f41" fmla="val 55846"/>
                <a:gd name="f42" fmla="val -1217"/>
                <a:gd name="f43" fmla="val 51274"/>
                <a:gd name="f44" fmla="val 10404"/>
                <a:gd name="f45" fmla="val 47464"/>
                <a:gd name="f46" fmla="val 49075"/>
                <a:gd name="f47" fmla="val 34700"/>
                <a:gd name="f48" fmla="val 88509"/>
                <a:gd name="f49" fmla="val 23842"/>
                <a:gd name="f50" fmla="val 126228"/>
                <a:gd name="f51" fmla="val 8697"/>
                <a:gd name="f52" fmla="val 154326"/>
                <a:gd name="f53" fmla="val -2638"/>
                <a:gd name="f54" fmla="val 179568"/>
                <a:gd name="f55" fmla="val 1649"/>
                <a:gd name="f56" fmla="val 206142"/>
                <a:gd name="f57" fmla="val 10697"/>
                <a:gd name="f58" fmla="val 232527"/>
                <a:gd name="f59" fmla="val 19651"/>
                <a:gd name="f60" fmla="val 259387"/>
                <a:gd name="f61" fmla="val 26985"/>
                <a:gd name="f62" fmla="val 285962"/>
                <a:gd name="f63" fmla="val 35558"/>
                <a:gd name="f64" fmla="val 305298"/>
                <a:gd name="f65" fmla="val 41749"/>
                <a:gd name="f66" fmla="val 323967"/>
                <a:gd name="f67" fmla="val 38034"/>
                <a:gd name="f68" fmla="val 342921"/>
                <a:gd name="f69" fmla="val 33462"/>
                <a:gd name="f70" fmla="val 389403"/>
                <a:gd name="f71" fmla="val 22413"/>
                <a:gd name="f72" fmla="val 435981"/>
                <a:gd name="f73" fmla="val 11936"/>
                <a:gd name="f74" fmla="val 482367"/>
                <a:gd name="f75" fmla="val 601"/>
                <a:gd name="f76" fmla="val 489702"/>
                <a:gd name="f77" fmla="val -1209"/>
                <a:gd name="f78" fmla="val 492274"/>
                <a:gd name="f79" fmla="val 1077"/>
                <a:gd name="f80" fmla="val 494369"/>
                <a:gd name="f81" fmla="val 7364"/>
                <a:gd name="f82" fmla="val 511609"/>
                <a:gd name="f83" fmla="val 60323"/>
                <a:gd name="f84" fmla="val 528945"/>
                <a:gd name="f85" fmla="val 113377"/>
                <a:gd name="f86" fmla="val 546471"/>
                <a:gd name="f87" fmla="val 166241"/>
                <a:gd name="f88" fmla="val 548566"/>
                <a:gd name="f89" fmla="val 172622"/>
                <a:gd name="f90" fmla="val 547614"/>
                <a:gd name="f91" fmla="val 175575"/>
                <a:gd name="f92" fmla="val 540946"/>
                <a:gd name="f93" fmla="val 177766"/>
                <a:gd name="f94" fmla="val 495512"/>
                <a:gd name="f95" fmla="val 192625"/>
                <a:gd name="f96" fmla="val 450363"/>
                <a:gd name="f97" fmla="val 207865"/>
                <a:gd name="f98" fmla="val 404929"/>
                <a:gd name="f99" fmla="val 222629"/>
                <a:gd name="f100" fmla="val 397595"/>
                <a:gd name="f101" fmla="val 225010"/>
                <a:gd name="f102" fmla="val 389784"/>
                <a:gd name="f103" fmla="val 225296"/>
                <a:gd name="f104" fmla="+- 0 0 -90"/>
                <a:gd name="f105" fmla="*/ f3 1 547461"/>
                <a:gd name="f106" fmla="*/ f4 1 226533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547461"/>
                <a:gd name="f115" fmla="*/ f111 1 226533"/>
                <a:gd name="f116" fmla="*/ 382260 f112 1"/>
                <a:gd name="f117" fmla="*/ 226534 f111 1"/>
                <a:gd name="f118" fmla="*/ 330349 f112 1"/>
                <a:gd name="f119" fmla="*/ 207579 f111 1"/>
                <a:gd name="f120" fmla="*/ 180616 f112 1"/>
                <a:gd name="f121" fmla="*/ 88612 f111 1"/>
                <a:gd name="f122" fmla="*/ 141849 f112 1"/>
                <a:gd name="f123" fmla="*/ 79182 f111 1"/>
                <a:gd name="f124" fmla="*/ 77269 f112 1"/>
                <a:gd name="f125" fmla="*/ 93279 f111 1"/>
                <a:gd name="f126" fmla="*/ 4403 f112 1"/>
                <a:gd name="f127" fmla="*/ 65371 f111 1"/>
                <a:gd name="f128" fmla="*/ 10404 f112 1"/>
                <a:gd name="f129" fmla="*/ 47464 f111 1"/>
                <a:gd name="f130" fmla="*/ 126228 f112 1"/>
                <a:gd name="f131" fmla="*/ 8697 f111 1"/>
                <a:gd name="f132" fmla="*/ 206142 f112 1"/>
                <a:gd name="f133" fmla="*/ 10697 f111 1"/>
                <a:gd name="f134" fmla="*/ 285962 f112 1"/>
                <a:gd name="f135" fmla="*/ 35558 f111 1"/>
                <a:gd name="f136" fmla="*/ 342921 f112 1"/>
                <a:gd name="f137" fmla="*/ 33462 f111 1"/>
                <a:gd name="f138" fmla="*/ 482367 f112 1"/>
                <a:gd name="f139" fmla="*/ 601 f111 1"/>
                <a:gd name="f140" fmla="*/ 494369 f112 1"/>
                <a:gd name="f141" fmla="*/ 7364 f111 1"/>
                <a:gd name="f142" fmla="*/ 546471 f112 1"/>
                <a:gd name="f143" fmla="*/ 166241 f111 1"/>
                <a:gd name="f144" fmla="*/ 540946 f112 1"/>
                <a:gd name="f145" fmla="*/ 177766 f111 1"/>
                <a:gd name="f146" fmla="*/ 404929 f112 1"/>
                <a:gd name="f147" fmla="*/ 222629 f111 1"/>
                <a:gd name="f148" fmla="+- f113 0 f1"/>
                <a:gd name="f149" fmla="*/ f116 1 547461"/>
                <a:gd name="f150" fmla="*/ f117 1 226533"/>
                <a:gd name="f151" fmla="*/ f118 1 547461"/>
                <a:gd name="f152" fmla="*/ f119 1 226533"/>
                <a:gd name="f153" fmla="*/ f120 1 547461"/>
                <a:gd name="f154" fmla="*/ f121 1 226533"/>
                <a:gd name="f155" fmla="*/ f122 1 547461"/>
                <a:gd name="f156" fmla="*/ f123 1 226533"/>
                <a:gd name="f157" fmla="*/ f124 1 547461"/>
                <a:gd name="f158" fmla="*/ f125 1 226533"/>
                <a:gd name="f159" fmla="*/ f126 1 547461"/>
                <a:gd name="f160" fmla="*/ f127 1 226533"/>
                <a:gd name="f161" fmla="*/ f128 1 547461"/>
                <a:gd name="f162" fmla="*/ f129 1 226533"/>
                <a:gd name="f163" fmla="*/ f130 1 547461"/>
                <a:gd name="f164" fmla="*/ f131 1 226533"/>
                <a:gd name="f165" fmla="*/ f132 1 547461"/>
                <a:gd name="f166" fmla="*/ f133 1 226533"/>
                <a:gd name="f167" fmla="*/ f134 1 547461"/>
                <a:gd name="f168" fmla="*/ f135 1 226533"/>
                <a:gd name="f169" fmla="*/ f136 1 547461"/>
                <a:gd name="f170" fmla="*/ f137 1 226533"/>
                <a:gd name="f171" fmla="*/ f138 1 547461"/>
                <a:gd name="f172" fmla="*/ f139 1 226533"/>
                <a:gd name="f173" fmla="*/ f140 1 547461"/>
                <a:gd name="f174" fmla="*/ f141 1 226533"/>
                <a:gd name="f175" fmla="*/ f142 1 547461"/>
                <a:gd name="f176" fmla="*/ f143 1 226533"/>
                <a:gd name="f177" fmla="*/ f144 1 547461"/>
                <a:gd name="f178" fmla="*/ f145 1 226533"/>
                <a:gd name="f179" fmla="*/ f146 1 547461"/>
                <a:gd name="f180" fmla="*/ f147 1 226533"/>
                <a:gd name="f181" fmla="*/ f107 1 f114"/>
                <a:gd name="f182" fmla="*/ f108 1 f114"/>
                <a:gd name="f183" fmla="*/ f107 1 f115"/>
                <a:gd name="f184" fmla="*/ f109 1 f115"/>
                <a:gd name="f185" fmla="*/ f149 1 f114"/>
                <a:gd name="f186" fmla="*/ f150 1 f115"/>
                <a:gd name="f187" fmla="*/ f151 1 f114"/>
                <a:gd name="f188" fmla="*/ f152 1 f115"/>
                <a:gd name="f189" fmla="*/ f153 1 f114"/>
                <a:gd name="f190" fmla="*/ f154 1 f115"/>
                <a:gd name="f191" fmla="*/ f155 1 f114"/>
                <a:gd name="f192" fmla="*/ f156 1 f115"/>
                <a:gd name="f193" fmla="*/ f157 1 f114"/>
                <a:gd name="f194" fmla="*/ f158 1 f115"/>
                <a:gd name="f195" fmla="*/ f159 1 f114"/>
                <a:gd name="f196" fmla="*/ f160 1 f115"/>
                <a:gd name="f197" fmla="*/ f161 1 f114"/>
                <a:gd name="f198" fmla="*/ f162 1 f115"/>
                <a:gd name="f199" fmla="*/ f163 1 f114"/>
                <a:gd name="f200" fmla="*/ f164 1 f115"/>
                <a:gd name="f201" fmla="*/ f165 1 f114"/>
                <a:gd name="f202" fmla="*/ f166 1 f115"/>
                <a:gd name="f203" fmla="*/ f167 1 f114"/>
                <a:gd name="f204" fmla="*/ f168 1 f115"/>
                <a:gd name="f205" fmla="*/ f169 1 f114"/>
                <a:gd name="f206" fmla="*/ f170 1 f115"/>
                <a:gd name="f207" fmla="*/ f171 1 f114"/>
                <a:gd name="f208" fmla="*/ f172 1 f115"/>
                <a:gd name="f209" fmla="*/ f173 1 f114"/>
                <a:gd name="f210" fmla="*/ f174 1 f115"/>
                <a:gd name="f211" fmla="*/ f175 1 f114"/>
                <a:gd name="f212" fmla="*/ f176 1 f115"/>
                <a:gd name="f213" fmla="*/ f177 1 f114"/>
                <a:gd name="f214" fmla="*/ f178 1 f115"/>
                <a:gd name="f215" fmla="*/ f179 1 f114"/>
                <a:gd name="f216" fmla="*/ f180 1 f115"/>
                <a:gd name="f217" fmla="*/ f181 f105 1"/>
                <a:gd name="f218" fmla="*/ f182 f105 1"/>
                <a:gd name="f219" fmla="*/ f184 f106 1"/>
                <a:gd name="f220" fmla="*/ f183 f106 1"/>
                <a:gd name="f221" fmla="*/ f185 f105 1"/>
                <a:gd name="f222" fmla="*/ f186 f106 1"/>
                <a:gd name="f223" fmla="*/ f187 f105 1"/>
                <a:gd name="f224" fmla="*/ f188 f106 1"/>
                <a:gd name="f225" fmla="*/ f189 f105 1"/>
                <a:gd name="f226" fmla="*/ f190 f106 1"/>
                <a:gd name="f227" fmla="*/ f191 f105 1"/>
                <a:gd name="f228" fmla="*/ f192 f106 1"/>
                <a:gd name="f229" fmla="*/ f193 f105 1"/>
                <a:gd name="f230" fmla="*/ f194 f106 1"/>
                <a:gd name="f231" fmla="*/ f195 f105 1"/>
                <a:gd name="f232" fmla="*/ f196 f106 1"/>
                <a:gd name="f233" fmla="*/ f197 f105 1"/>
                <a:gd name="f234" fmla="*/ f198 f106 1"/>
                <a:gd name="f235" fmla="*/ f199 f105 1"/>
                <a:gd name="f236" fmla="*/ f200 f106 1"/>
                <a:gd name="f237" fmla="*/ f201 f105 1"/>
                <a:gd name="f238" fmla="*/ f202 f106 1"/>
                <a:gd name="f239" fmla="*/ f203 f105 1"/>
                <a:gd name="f240" fmla="*/ f204 f106 1"/>
                <a:gd name="f241" fmla="*/ f205 f105 1"/>
                <a:gd name="f242" fmla="*/ f206 f106 1"/>
                <a:gd name="f243" fmla="*/ f207 f105 1"/>
                <a:gd name="f244" fmla="*/ f208 f106 1"/>
                <a:gd name="f245" fmla="*/ f209 f105 1"/>
                <a:gd name="f246" fmla="*/ f210 f106 1"/>
                <a:gd name="f247" fmla="*/ f211 f105 1"/>
                <a:gd name="f248" fmla="*/ f212 f106 1"/>
                <a:gd name="f249" fmla="*/ f213 f105 1"/>
                <a:gd name="f250" fmla="*/ f214 f106 1"/>
                <a:gd name="f251" fmla="*/ f215 f105 1"/>
                <a:gd name="f252" fmla="*/ f216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21" y="f222"/>
                </a:cxn>
                <a:cxn ang="f148">
                  <a:pos x="f223" y="f224"/>
                </a:cxn>
                <a:cxn ang="f148">
                  <a:pos x="f225" y="f226"/>
                </a:cxn>
                <a:cxn ang="f148">
                  <a:pos x="f227" y="f228"/>
                </a:cxn>
                <a:cxn ang="f148">
                  <a:pos x="f229" y="f230"/>
                </a:cxn>
                <a:cxn ang="f148">
                  <a:pos x="f231" y="f232"/>
                </a:cxn>
                <a:cxn ang="f148">
                  <a:pos x="f233" y="f234"/>
                </a:cxn>
                <a:cxn ang="f148">
                  <a:pos x="f235" y="f236"/>
                </a:cxn>
                <a:cxn ang="f148">
                  <a:pos x="f237" y="f238"/>
                </a:cxn>
                <a:cxn ang="f148">
                  <a:pos x="f239" y="f240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7" y="f248"/>
                </a:cxn>
                <a:cxn ang="f148">
                  <a:pos x="f249" y="f250"/>
                </a:cxn>
                <a:cxn ang="f148">
                  <a:pos x="f251" y="f252"/>
                </a:cxn>
                <a:cxn ang="f148">
                  <a:pos x="f221" y="f222"/>
                </a:cxn>
              </a:cxnLst>
              <a:rect l="f217" t="f220" r="f218" b="f219"/>
              <a:pathLst>
                <a:path w="547461" h="2265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53">
              <a:extLst>
                <a:ext uri="{FF2B5EF4-FFF2-40B4-BE49-F238E27FC236}">
                  <a16:creationId xmlns:a16="http://schemas.microsoft.com/office/drawing/2014/main" id="{B98FF555-CA74-4F5B-B549-C08D17F290F5}"/>
                </a:ext>
              </a:extLst>
            </p:cNvPr>
            <p:cNvSpPr/>
            <p:nvPr/>
          </p:nvSpPr>
          <p:spPr>
            <a:xfrm>
              <a:off x="4291855" y="655213"/>
              <a:ext cx="105686" cy="106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824"/>
                <a:gd name="f7" fmla="val 133129"/>
                <a:gd name="f8" fmla="val 87614"/>
                <a:gd name="f9" fmla="val 381"/>
                <a:gd name="f10" fmla="val 75898"/>
                <a:gd name="f11" fmla="val 3810"/>
                <a:gd name="f12" fmla="val 65611"/>
                <a:gd name="f13" fmla="val 12287"/>
                <a:gd name="f14" fmla="val 57610"/>
                <a:gd name="f15" fmla="val 29242"/>
                <a:gd name="f16" fmla="val 41608"/>
                <a:gd name="f17" fmla="val 46196"/>
                <a:gd name="f18" fmla="val 25701"/>
                <a:gd name="f19" fmla="val 63627"/>
                <a:gd name="f20" fmla="val 10366"/>
                <a:gd name="f21" fmla="val 78581"/>
                <a:gd name="f22" fmla="val -2778"/>
                <a:gd name="f23" fmla="val 98584"/>
                <a:gd name="f24" fmla="val -3255"/>
                <a:gd name="f25" fmla="val 114490"/>
                <a:gd name="f26" fmla="val 7985"/>
                <a:gd name="f27" fmla="val 129921"/>
                <a:gd name="f28" fmla="val 18939"/>
                <a:gd name="f29" fmla="val 136207"/>
                <a:gd name="f30" fmla="val 39036"/>
                <a:gd name="f31" fmla="val 128588"/>
                <a:gd name="f32" fmla="val 56943"/>
                <a:gd name="f33" fmla="val 125921"/>
                <a:gd name="f34" fmla="val 63230"/>
                <a:gd name="f35" fmla="val 121348"/>
                <a:gd name="f36" fmla="val 69040"/>
                <a:gd name="f37" fmla="val 116396"/>
                <a:gd name="f38" fmla="val 73803"/>
                <a:gd name="f39" fmla="val 99822"/>
                <a:gd name="f40" fmla="val 89709"/>
                <a:gd name="f41" fmla="val 82010"/>
                <a:gd name="f42" fmla="val 104378"/>
                <a:gd name="f43" fmla="val 65913"/>
                <a:gd name="f44" fmla="val 120666"/>
                <a:gd name="f45" fmla="val 40291"/>
                <a:gd name="f46" fmla="val 146574"/>
                <a:gd name="f47" fmla="val 11144"/>
                <a:gd name="f48" fmla="val 127905"/>
                <a:gd name="f49" fmla="val 2953"/>
                <a:gd name="f50" fmla="val 102759"/>
                <a:gd name="f51" fmla="val 1333"/>
                <a:gd name="f52" fmla="val 97901"/>
                <a:gd name="f53" fmla="val 952"/>
                <a:gd name="f54" fmla="val 92662"/>
                <a:gd name="f55" fmla="+- 0 0 -90"/>
                <a:gd name="f56" fmla="*/ f3 1 131824"/>
                <a:gd name="f57" fmla="*/ f4 1 133129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31824"/>
                <a:gd name="f66" fmla="*/ f62 1 133129"/>
                <a:gd name="f67" fmla="*/ 0 f63 1"/>
                <a:gd name="f68" fmla="*/ 87614 f62 1"/>
                <a:gd name="f69" fmla="*/ 12287 f63 1"/>
                <a:gd name="f70" fmla="*/ 57610 f62 1"/>
                <a:gd name="f71" fmla="*/ 63627 f63 1"/>
                <a:gd name="f72" fmla="*/ 10366 f62 1"/>
                <a:gd name="f73" fmla="*/ 114490 f63 1"/>
                <a:gd name="f74" fmla="*/ 7985 f62 1"/>
                <a:gd name="f75" fmla="*/ 128588 f63 1"/>
                <a:gd name="f76" fmla="*/ 56943 f62 1"/>
                <a:gd name="f77" fmla="*/ 116396 f63 1"/>
                <a:gd name="f78" fmla="*/ 73803 f62 1"/>
                <a:gd name="f79" fmla="*/ 65913 f63 1"/>
                <a:gd name="f80" fmla="*/ 120666 f62 1"/>
                <a:gd name="f81" fmla="*/ 2953 f63 1"/>
                <a:gd name="f82" fmla="*/ 102759 f62 1"/>
                <a:gd name="f83" fmla="+- f64 0 f1"/>
                <a:gd name="f84" fmla="*/ f67 1 131824"/>
                <a:gd name="f85" fmla="*/ f68 1 133129"/>
                <a:gd name="f86" fmla="*/ f69 1 131824"/>
                <a:gd name="f87" fmla="*/ f70 1 133129"/>
                <a:gd name="f88" fmla="*/ f71 1 131824"/>
                <a:gd name="f89" fmla="*/ f72 1 133129"/>
                <a:gd name="f90" fmla="*/ f73 1 131824"/>
                <a:gd name="f91" fmla="*/ f74 1 133129"/>
                <a:gd name="f92" fmla="*/ f75 1 131824"/>
                <a:gd name="f93" fmla="*/ f76 1 133129"/>
                <a:gd name="f94" fmla="*/ f77 1 131824"/>
                <a:gd name="f95" fmla="*/ f78 1 133129"/>
                <a:gd name="f96" fmla="*/ f79 1 131824"/>
                <a:gd name="f97" fmla="*/ f80 1 133129"/>
                <a:gd name="f98" fmla="*/ f81 1 131824"/>
                <a:gd name="f99" fmla="*/ f82 1 133129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31824" h="13312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54">
              <a:extLst>
                <a:ext uri="{FF2B5EF4-FFF2-40B4-BE49-F238E27FC236}">
                  <a16:creationId xmlns:a16="http://schemas.microsoft.com/office/drawing/2014/main" id="{98AA223F-07AB-4E61-B52C-9AB798E0ADC6}"/>
                </a:ext>
              </a:extLst>
            </p:cNvPr>
            <p:cNvSpPr/>
            <p:nvPr/>
          </p:nvSpPr>
          <p:spPr>
            <a:xfrm>
              <a:off x="4246190" y="603897"/>
              <a:ext cx="106637" cy="104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013"/>
                <a:gd name="f7" fmla="val 130300"/>
                <a:gd name="f8" fmla="val 2"/>
                <a:gd name="f9" fmla="val 93619"/>
                <a:gd name="f10" fmla="val -94"/>
                <a:gd name="f11" fmla="val 79808"/>
                <a:gd name="f12" fmla="val 3526"/>
                <a:gd name="f13" fmla="val 70378"/>
                <a:gd name="f14" fmla="val 12575"/>
                <a:gd name="f15" fmla="val 62853"/>
                <a:gd name="f16" fmla="val 34006"/>
                <a:gd name="f17" fmla="val 45042"/>
                <a:gd name="f18" fmla="val 54961"/>
                <a:gd name="f19" fmla="val 26658"/>
                <a:gd name="f20" fmla="val 76297"/>
                <a:gd name="f21" fmla="val 8656"/>
                <a:gd name="f22" fmla="val 91442"/>
                <a:gd name="f23" fmla="val -4107"/>
                <a:gd name="f24" fmla="val 112206"/>
                <a:gd name="f25" fmla="val -2583"/>
                <a:gd name="f26" fmla="val 124779"/>
                <a:gd name="f27" fmla="val 12085"/>
                <a:gd name="f28" fmla="val 136876"/>
                <a:gd name="f29" fmla="val 26087"/>
                <a:gd name="f30" fmla="val 135543"/>
                <a:gd name="f31" fmla="val 46947"/>
                <a:gd name="f32" fmla="val 121446"/>
                <a:gd name="f33" fmla="val 60091"/>
                <a:gd name="f34" fmla="val 100110"/>
                <a:gd name="f35" fmla="val 79903"/>
                <a:gd name="f36" fmla="val 78678"/>
                <a:gd name="f37" fmla="val 99715"/>
                <a:gd name="f38" fmla="val 57247"/>
                <a:gd name="f39" fmla="val 119337"/>
                <a:gd name="f40" fmla="val 36006"/>
                <a:gd name="f41" fmla="val 138768"/>
                <a:gd name="f42" fmla="val 10479"/>
                <a:gd name="f43" fmla="val 131624"/>
                <a:gd name="f44" fmla="val 1907"/>
                <a:gd name="f45" fmla="val 103811"/>
                <a:gd name="f46" fmla="val 669"/>
                <a:gd name="f47" fmla="val 99620"/>
                <a:gd name="f48" fmla="val 288"/>
                <a:gd name="f49" fmla="val 95334"/>
                <a:gd name="f50" fmla="+- 0 0 -90"/>
                <a:gd name="f51" fmla="*/ f3 1 133013"/>
                <a:gd name="f52" fmla="*/ f4 1 13030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33013"/>
                <a:gd name="f61" fmla="*/ f57 1 130300"/>
                <a:gd name="f62" fmla="*/ 2 f58 1"/>
                <a:gd name="f63" fmla="*/ 93619 f57 1"/>
                <a:gd name="f64" fmla="*/ 12575 f58 1"/>
                <a:gd name="f65" fmla="*/ 62853 f57 1"/>
                <a:gd name="f66" fmla="*/ 76297 f58 1"/>
                <a:gd name="f67" fmla="*/ 8656 f57 1"/>
                <a:gd name="f68" fmla="*/ 124779 f58 1"/>
                <a:gd name="f69" fmla="*/ 12085 f57 1"/>
                <a:gd name="f70" fmla="*/ 121446 f58 1"/>
                <a:gd name="f71" fmla="*/ 60091 f57 1"/>
                <a:gd name="f72" fmla="*/ 57247 f58 1"/>
                <a:gd name="f73" fmla="*/ 119337 f57 1"/>
                <a:gd name="f74" fmla="*/ 1907 f58 1"/>
                <a:gd name="f75" fmla="*/ 103811 f57 1"/>
                <a:gd name="f76" fmla="+- f59 0 f1"/>
                <a:gd name="f77" fmla="*/ f62 1 133013"/>
                <a:gd name="f78" fmla="*/ f63 1 130300"/>
                <a:gd name="f79" fmla="*/ f64 1 133013"/>
                <a:gd name="f80" fmla="*/ f65 1 130300"/>
                <a:gd name="f81" fmla="*/ f66 1 133013"/>
                <a:gd name="f82" fmla="*/ f67 1 130300"/>
                <a:gd name="f83" fmla="*/ f68 1 133013"/>
                <a:gd name="f84" fmla="*/ f69 1 130300"/>
                <a:gd name="f85" fmla="*/ f70 1 133013"/>
                <a:gd name="f86" fmla="*/ f71 1 130300"/>
                <a:gd name="f87" fmla="*/ f72 1 133013"/>
                <a:gd name="f88" fmla="*/ f73 1 130300"/>
                <a:gd name="f89" fmla="*/ f74 1 133013"/>
                <a:gd name="f90" fmla="*/ f75 1 130300"/>
                <a:gd name="f91" fmla="*/ f53 1 f60"/>
                <a:gd name="f92" fmla="*/ f54 1 f60"/>
                <a:gd name="f93" fmla="*/ f53 1 f61"/>
                <a:gd name="f94" fmla="*/ f55 1 f61"/>
                <a:gd name="f95" fmla="*/ f77 1 f60"/>
                <a:gd name="f96" fmla="*/ f78 1 f61"/>
                <a:gd name="f97" fmla="*/ f79 1 f60"/>
                <a:gd name="f98" fmla="*/ f80 1 f61"/>
                <a:gd name="f99" fmla="*/ f81 1 f60"/>
                <a:gd name="f100" fmla="*/ f82 1 f61"/>
                <a:gd name="f101" fmla="*/ f83 1 f60"/>
                <a:gd name="f102" fmla="*/ f84 1 f61"/>
                <a:gd name="f103" fmla="*/ f85 1 f60"/>
                <a:gd name="f104" fmla="*/ f86 1 f61"/>
                <a:gd name="f105" fmla="*/ f87 1 f60"/>
                <a:gd name="f106" fmla="*/ f88 1 f61"/>
                <a:gd name="f107" fmla="*/ f89 1 f60"/>
                <a:gd name="f108" fmla="*/ f90 1 f61"/>
                <a:gd name="f109" fmla="*/ f91 f51 1"/>
                <a:gd name="f110" fmla="*/ f92 f51 1"/>
                <a:gd name="f111" fmla="*/ f94 f52 1"/>
                <a:gd name="f112" fmla="*/ f93 f52 1"/>
                <a:gd name="f113" fmla="*/ f95 f51 1"/>
                <a:gd name="f114" fmla="*/ f96 f52 1"/>
                <a:gd name="f115" fmla="*/ f97 f51 1"/>
                <a:gd name="f116" fmla="*/ f98 f52 1"/>
                <a:gd name="f117" fmla="*/ f99 f51 1"/>
                <a:gd name="f118" fmla="*/ f100 f52 1"/>
                <a:gd name="f119" fmla="*/ f101 f51 1"/>
                <a:gd name="f120" fmla="*/ f102 f52 1"/>
                <a:gd name="f121" fmla="*/ f103 f51 1"/>
                <a:gd name="f122" fmla="*/ f104 f52 1"/>
                <a:gd name="f123" fmla="*/ f105 f51 1"/>
                <a:gd name="f124" fmla="*/ f106 f52 1"/>
                <a:gd name="f125" fmla="*/ f107 f51 1"/>
                <a:gd name="f126" fmla="*/ f108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3" y="f114"/>
                </a:cxn>
                <a:cxn ang="f76">
                  <a:pos x="f115" y="f116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13" y="f114"/>
                </a:cxn>
              </a:cxnLst>
              <a:rect l="f109" t="f112" r="f110" b="f111"/>
              <a:pathLst>
                <a:path w="133013" h="1303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orma libre: forma 55">
              <a:extLst>
                <a:ext uri="{FF2B5EF4-FFF2-40B4-BE49-F238E27FC236}">
                  <a16:creationId xmlns:a16="http://schemas.microsoft.com/office/drawing/2014/main" id="{826684AD-FBCD-4645-AE0A-78E00C50BE61}"/>
                </a:ext>
              </a:extLst>
            </p:cNvPr>
            <p:cNvSpPr/>
            <p:nvPr/>
          </p:nvSpPr>
          <p:spPr>
            <a:xfrm>
              <a:off x="4342330" y="718800"/>
              <a:ext cx="88806" cy="89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769"/>
                <a:gd name="f7" fmla="val 111806"/>
                <a:gd name="f8" fmla="val 72306"/>
                <a:gd name="f9" fmla="val 2096"/>
                <a:gd name="f10" fmla="val 60781"/>
                <a:gd name="f11" fmla="val 5715"/>
                <a:gd name="f12" fmla="val 51637"/>
                <a:gd name="f13" fmla="val 13621"/>
                <a:gd name="f14" fmla="val 44398"/>
                <a:gd name="f15" fmla="val 26384"/>
                <a:gd name="f16" fmla="val 32587"/>
                <a:gd name="f17" fmla="val 39148"/>
                <a:gd name="f18" fmla="val 20681"/>
                <a:gd name="f19" fmla="val 52292"/>
                <a:gd name="f20" fmla="val 9250"/>
                <a:gd name="f21" fmla="val 67246"/>
                <a:gd name="f22" fmla="val -3799"/>
                <a:gd name="f23" fmla="val 88106"/>
                <a:gd name="f24" fmla="val -2846"/>
                <a:gd name="f25" fmla="val 100965"/>
                <a:gd name="f26" fmla="val 10870"/>
                <a:gd name="f27" fmla="val 114300"/>
                <a:gd name="f28" fmla="val 25062"/>
                <a:gd name="f29" fmla="val 114110"/>
                <a:gd name="f30" fmla="val 46017"/>
                <a:gd name="f31" fmla="val 99917"/>
                <a:gd name="f32" fmla="val 60400"/>
                <a:gd name="f33" fmla="val 86011"/>
                <a:gd name="f34" fmla="val 74497"/>
                <a:gd name="f35" fmla="val 71723"/>
                <a:gd name="f36" fmla="val 88213"/>
                <a:gd name="f37" fmla="val 57531"/>
                <a:gd name="f38" fmla="val 102024"/>
                <a:gd name="f39" fmla="val 42672"/>
                <a:gd name="f40" fmla="val 116311"/>
                <a:gd name="f41" fmla="val 22765"/>
                <a:gd name="f42" fmla="val 114978"/>
                <a:gd name="f43" fmla="val 11049"/>
                <a:gd name="f44" fmla="val 97833"/>
                <a:gd name="f45" fmla="val 5905"/>
                <a:gd name="f46" fmla="val 90213"/>
                <a:gd name="f47" fmla="val 3524"/>
                <a:gd name="f48" fmla="val 80878"/>
                <a:gd name="f49" fmla="+- 0 0 -90"/>
                <a:gd name="f50" fmla="*/ f3 1 110769"/>
                <a:gd name="f51" fmla="*/ f4 1 11180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10769"/>
                <a:gd name="f60" fmla="*/ f56 1 111806"/>
                <a:gd name="f61" fmla="*/ 0 f57 1"/>
                <a:gd name="f62" fmla="*/ 72306 f56 1"/>
                <a:gd name="f63" fmla="*/ 13621 f57 1"/>
                <a:gd name="f64" fmla="*/ 44398 f56 1"/>
                <a:gd name="f65" fmla="*/ 52292 f57 1"/>
                <a:gd name="f66" fmla="*/ 9250 f56 1"/>
                <a:gd name="f67" fmla="*/ 100965 f57 1"/>
                <a:gd name="f68" fmla="*/ 10870 f56 1"/>
                <a:gd name="f69" fmla="*/ 99917 f57 1"/>
                <a:gd name="f70" fmla="*/ 60400 f56 1"/>
                <a:gd name="f71" fmla="*/ 57531 f57 1"/>
                <a:gd name="f72" fmla="*/ 102024 f56 1"/>
                <a:gd name="f73" fmla="*/ 11049 f57 1"/>
                <a:gd name="f74" fmla="*/ 97833 f56 1"/>
                <a:gd name="f75" fmla="+- f58 0 f1"/>
                <a:gd name="f76" fmla="*/ f61 1 110769"/>
                <a:gd name="f77" fmla="*/ f62 1 111806"/>
                <a:gd name="f78" fmla="*/ f63 1 110769"/>
                <a:gd name="f79" fmla="*/ f64 1 111806"/>
                <a:gd name="f80" fmla="*/ f65 1 110769"/>
                <a:gd name="f81" fmla="*/ f66 1 111806"/>
                <a:gd name="f82" fmla="*/ f67 1 110769"/>
                <a:gd name="f83" fmla="*/ f68 1 111806"/>
                <a:gd name="f84" fmla="*/ f69 1 110769"/>
                <a:gd name="f85" fmla="*/ f70 1 111806"/>
                <a:gd name="f86" fmla="*/ f71 1 110769"/>
                <a:gd name="f87" fmla="*/ f72 1 111806"/>
                <a:gd name="f88" fmla="*/ f73 1 110769"/>
                <a:gd name="f89" fmla="*/ f74 1 111806"/>
                <a:gd name="f90" fmla="*/ f52 1 f59"/>
                <a:gd name="f91" fmla="*/ f53 1 f59"/>
                <a:gd name="f92" fmla="*/ f52 1 f60"/>
                <a:gd name="f93" fmla="*/ f54 1 f60"/>
                <a:gd name="f94" fmla="*/ f76 1 f59"/>
                <a:gd name="f95" fmla="*/ f77 1 f60"/>
                <a:gd name="f96" fmla="*/ f78 1 f59"/>
                <a:gd name="f97" fmla="*/ f79 1 f60"/>
                <a:gd name="f98" fmla="*/ f80 1 f59"/>
                <a:gd name="f99" fmla="*/ f81 1 f60"/>
                <a:gd name="f100" fmla="*/ f82 1 f59"/>
                <a:gd name="f101" fmla="*/ f83 1 f60"/>
                <a:gd name="f102" fmla="*/ f84 1 f59"/>
                <a:gd name="f103" fmla="*/ f85 1 f60"/>
                <a:gd name="f104" fmla="*/ f86 1 f59"/>
                <a:gd name="f105" fmla="*/ f87 1 f60"/>
                <a:gd name="f106" fmla="*/ f88 1 f59"/>
                <a:gd name="f107" fmla="*/ f89 1 f60"/>
                <a:gd name="f108" fmla="*/ f90 f50 1"/>
                <a:gd name="f109" fmla="*/ f91 f50 1"/>
                <a:gd name="f110" fmla="*/ f93 f51 1"/>
                <a:gd name="f111" fmla="*/ f92 f51 1"/>
                <a:gd name="f112" fmla="*/ f94 f50 1"/>
                <a:gd name="f113" fmla="*/ f95 f51 1"/>
                <a:gd name="f114" fmla="*/ f96 f50 1"/>
                <a:gd name="f115" fmla="*/ f97 f51 1"/>
                <a:gd name="f116" fmla="*/ f98 f50 1"/>
                <a:gd name="f117" fmla="*/ f99 f51 1"/>
                <a:gd name="f118" fmla="*/ f100 f50 1"/>
                <a:gd name="f119" fmla="*/ f101 f51 1"/>
                <a:gd name="f120" fmla="*/ f102 f50 1"/>
                <a:gd name="f121" fmla="*/ f103 f51 1"/>
                <a:gd name="f122" fmla="*/ f104 f50 1"/>
                <a:gd name="f123" fmla="*/ f105 f51 1"/>
                <a:gd name="f124" fmla="*/ f106 f50 1"/>
                <a:gd name="f125" fmla="*/ f10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2" y="f113"/>
                </a:cxn>
                <a:cxn ang="f75">
                  <a:pos x="f114" y="f115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12" y="f113"/>
                </a:cxn>
              </a:cxnLst>
              <a:rect l="f108" t="f111" r="f109" b="f110"/>
              <a:pathLst>
                <a:path w="110769" h="11180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56">
              <a:extLst>
                <a:ext uri="{FF2B5EF4-FFF2-40B4-BE49-F238E27FC236}">
                  <a16:creationId xmlns:a16="http://schemas.microsoft.com/office/drawing/2014/main" id="{A0DD96C0-22C7-4EA1-89D0-E62F4D0BD687}"/>
                </a:ext>
              </a:extLst>
            </p:cNvPr>
            <p:cNvSpPr/>
            <p:nvPr/>
          </p:nvSpPr>
          <p:spPr>
            <a:xfrm>
              <a:off x="4404820" y="775621"/>
              <a:ext cx="53419" cy="57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636"/>
                <a:gd name="f7" fmla="val 71465"/>
                <a:gd name="f8" fmla="val 38932"/>
                <a:gd name="f9" fmla="val 1"/>
                <a:gd name="f10" fmla="val 49028"/>
                <a:gd name="f11" fmla="val 286"/>
                <a:gd name="f12" fmla="val 58458"/>
                <a:gd name="f13" fmla="val 6382"/>
                <a:gd name="f14" fmla="val 63696"/>
                <a:gd name="f15" fmla="val 18003"/>
                <a:gd name="f16" fmla="val 68840"/>
                <a:gd name="f17" fmla="val 29338"/>
                <a:gd name="f18" fmla="val 67126"/>
                <a:gd name="f19" fmla="val 40196"/>
                <a:gd name="f20" fmla="val 59410"/>
                <a:gd name="f21" fmla="val 49816"/>
                <a:gd name="f22" fmla="val 55410"/>
                <a:gd name="f23" fmla="val 54769"/>
                <a:gd name="f24" fmla="val 50838"/>
                <a:gd name="f25" fmla="val 59437"/>
                <a:gd name="f26" fmla="val 46266"/>
                <a:gd name="f27" fmla="val 63913"/>
                <a:gd name="f28" fmla="val 36741"/>
                <a:gd name="f29" fmla="val 73153"/>
                <a:gd name="f30" fmla="val 25596"/>
                <a:gd name="f31" fmla="val 73915"/>
                <a:gd name="f32" fmla="val 14643"/>
                <a:gd name="f33" fmla="val 66199"/>
                <a:gd name="f34" fmla="val 2546"/>
                <a:gd name="f35" fmla="val 57722"/>
                <a:gd name="f36" fmla="val -3074"/>
                <a:gd name="f37" fmla="val 40291"/>
                <a:gd name="f38" fmla="val 1689"/>
                <a:gd name="f39" fmla="val 26099"/>
                <a:gd name="f40" fmla="val 6356"/>
                <a:gd name="f41" fmla="val 11812"/>
                <a:gd name="f42" fmla="val 22168"/>
                <a:gd name="f43" fmla="val -95"/>
                <a:gd name="f44" fmla="+- 0 0 -90"/>
                <a:gd name="f45" fmla="*/ f3 1 66636"/>
                <a:gd name="f46" fmla="*/ f4 1 7146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6636"/>
                <a:gd name="f55" fmla="*/ f51 1 71465"/>
                <a:gd name="f56" fmla="*/ 38932 f52 1"/>
                <a:gd name="f57" fmla="*/ 1 f51 1"/>
                <a:gd name="f58" fmla="*/ 63696 f52 1"/>
                <a:gd name="f59" fmla="*/ 18003 f51 1"/>
                <a:gd name="f60" fmla="*/ 59410 f52 1"/>
                <a:gd name="f61" fmla="*/ 49816 f51 1"/>
                <a:gd name="f62" fmla="*/ 46266 f52 1"/>
                <a:gd name="f63" fmla="*/ 63913 f51 1"/>
                <a:gd name="f64" fmla="*/ 14643 f52 1"/>
                <a:gd name="f65" fmla="*/ 66199 f51 1"/>
                <a:gd name="f66" fmla="*/ 1689 f52 1"/>
                <a:gd name="f67" fmla="*/ 26099 f51 1"/>
                <a:gd name="f68" fmla="+- f53 0 f1"/>
                <a:gd name="f69" fmla="*/ f56 1 66636"/>
                <a:gd name="f70" fmla="*/ f57 1 71465"/>
                <a:gd name="f71" fmla="*/ f58 1 66636"/>
                <a:gd name="f72" fmla="*/ f59 1 71465"/>
                <a:gd name="f73" fmla="*/ f60 1 66636"/>
                <a:gd name="f74" fmla="*/ f61 1 71465"/>
                <a:gd name="f75" fmla="*/ f62 1 66636"/>
                <a:gd name="f76" fmla="*/ f63 1 71465"/>
                <a:gd name="f77" fmla="*/ f64 1 66636"/>
                <a:gd name="f78" fmla="*/ f65 1 71465"/>
                <a:gd name="f79" fmla="*/ f66 1 66636"/>
                <a:gd name="f80" fmla="*/ f67 1 71465"/>
                <a:gd name="f81" fmla="*/ f47 1 f54"/>
                <a:gd name="f82" fmla="*/ f48 1 f54"/>
                <a:gd name="f83" fmla="*/ f47 1 f55"/>
                <a:gd name="f84" fmla="*/ f49 1 f55"/>
                <a:gd name="f85" fmla="*/ f69 1 f54"/>
                <a:gd name="f86" fmla="*/ f70 1 f55"/>
                <a:gd name="f87" fmla="*/ f71 1 f54"/>
                <a:gd name="f88" fmla="*/ f72 1 f55"/>
                <a:gd name="f89" fmla="*/ f73 1 f54"/>
                <a:gd name="f90" fmla="*/ f74 1 f55"/>
                <a:gd name="f91" fmla="*/ f75 1 f54"/>
                <a:gd name="f92" fmla="*/ f76 1 f55"/>
                <a:gd name="f93" fmla="*/ f77 1 f54"/>
                <a:gd name="f94" fmla="*/ f78 1 f55"/>
                <a:gd name="f95" fmla="*/ f79 1 f54"/>
                <a:gd name="f96" fmla="*/ f80 1 f55"/>
                <a:gd name="f97" fmla="*/ f81 f45 1"/>
                <a:gd name="f98" fmla="*/ f82 f45 1"/>
                <a:gd name="f99" fmla="*/ f84 f46 1"/>
                <a:gd name="f100" fmla="*/ f83 f46 1"/>
                <a:gd name="f101" fmla="*/ f85 f45 1"/>
                <a:gd name="f102" fmla="*/ f86 f46 1"/>
                <a:gd name="f103" fmla="*/ f87 f45 1"/>
                <a:gd name="f104" fmla="*/ f88 f46 1"/>
                <a:gd name="f105" fmla="*/ f89 f45 1"/>
                <a:gd name="f106" fmla="*/ f90 f46 1"/>
                <a:gd name="f107" fmla="*/ f91 f45 1"/>
                <a:gd name="f108" fmla="*/ f92 f46 1"/>
                <a:gd name="f109" fmla="*/ f93 f45 1"/>
                <a:gd name="f110" fmla="*/ f94 f46 1"/>
                <a:gd name="f111" fmla="*/ f95 f45 1"/>
                <a:gd name="f112" fmla="*/ f9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1" y="f102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01" y="f102"/>
                </a:cxn>
              </a:cxnLst>
              <a:rect l="f97" t="f100" r="f98" b="f99"/>
              <a:pathLst>
                <a:path w="66636" h="714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0" name="Imagen 2">
            <a:extLst>
              <a:ext uri="{FF2B5EF4-FFF2-40B4-BE49-F238E27FC236}">
                <a16:creationId xmlns:a16="http://schemas.microsoft.com/office/drawing/2014/main" id="{8BA6907A-73DA-4170-8358-5F6486DD44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08775" y="1327647"/>
            <a:ext cx="4312026" cy="3822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Flecha: pentágono 7">
            <a:extLst>
              <a:ext uri="{FF2B5EF4-FFF2-40B4-BE49-F238E27FC236}">
                <a16:creationId xmlns:a16="http://schemas.microsoft.com/office/drawing/2014/main" id="{879BB368-538B-41B5-B913-1AD239FA070E}"/>
              </a:ext>
            </a:extLst>
          </p:cNvPr>
          <p:cNvSpPr/>
          <p:nvPr/>
        </p:nvSpPr>
        <p:spPr>
          <a:xfrm>
            <a:off x="-7845" y="404887"/>
            <a:ext cx="3036219" cy="17173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2" name="Gráfico 10">
            <a:extLst>
              <a:ext uri="{FF2B5EF4-FFF2-40B4-BE49-F238E27FC236}">
                <a16:creationId xmlns:a16="http://schemas.microsoft.com/office/drawing/2014/main" id="{55E2827D-11D8-48CC-BC97-1114BEB8C7B3}"/>
              </a:ext>
            </a:extLst>
          </p:cNvPr>
          <p:cNvGrpSpPr/>
          <p:nvPr/>
        </p:nvGrpSpPr>
        <p:grpSpPr>
          <a:xfrm>
            <a:off x="8547546" y="4595317"/>
            <a:ext cx="481102" cy="481102"/>
            <a:chOff x="8547546" y="4595317"/>
            <a:chExt cx="481102" cy="481102"/>
          </a:xfrm>
        </p:grpSpPr>
        <p:sp>
          <p:nvSpPr>
            <p:cNvPr id="33" name="Forma libre: forma 30">
              <a:extLst>
                <a:ext uri="{FF2B5EF4-FFF2-40B4-BE49-F238E27FC236}">
                  <a16:creationId xmlns:a16="http://schemas.microsoft.com/office/drawing/2014/main" id="{A61D2FE6-EBF9-4BAB-9FF4-666675C0B440}"/>
                </a:ext>
              </a:extLst>
            </p:cNvPr>
            <p:cNvSpPr/>
            <p:nvPr/>
          </p:nvSpPr>
          <p:spPr>
            <a:xfrm>
              <a:off x="8547546" y="4595317"/>
              <a:ext cx="481102" cy="4811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A7D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orma libre: forma 31">
              <a:extLst>
                <a:ext uri="{FF2B5EF4-FFF2-40B4-BE49-F238E27FC236}">
                  <a16:creationId xmlns:a16="http://schemas.microsoft.com/office/drawing/2014/main" id="{5EAD9CB3-EE59-43E8-92C7-9636BC746627}"/>
                </a:ext>
              </a:extLst>
            </p:cNvPr>
            <p:cNvSpPr/>
            <p:nvPr/>
          </p:nvSpPr>
          <p:spPr>
            <a:xfrm>
              <a:off x="8609432" y="4654414"/>
              <a:ext cx="374986" cy="362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Flecha: pentágono 43">
            <a:extLst>
              <a:ext uri="{FF2B5EF4-FFF2-40B4-BE49-F238E27FC236}">
                <a16:creationId xmlns:a16="http://schemas.microsoft.com/office/drawing/2014/main" id="{FAC3B0F1-2BFF-4880-8527-3BB481C9104B}"/>
              </a:ext>
            </a:extLst>
          </p:cNvPr>
          <p:cNvSpPr/>
          <p:nvPr/>
        </p:nvSpPr>
        <p:spPr>
          <a:xfrm rot="10799991">
            <a:off x="6107780" y="369372"/>
            <a:ext cx="3036219" cy="17173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8E7E9CA1-802B-43D3-9F5B-D84D49BC2C1F}"/>
              </a:ext>
            </a:extLst>
          </p:cNvPr>
          <p:cNvSpPr/>
          <p:nvPr/>
        </p:nvSpPr>
        <p:spPr>
          <a:xfrm>
            <a:off x="5695440" y="1060603"/>
            <a:ext cx="3448559" cy="3618289"/>
          </a:xfrm>
          <a:prstGeom prst="rect">
            <a:avLst/>
          </a:pr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0CE7A2BF-65D0-4543-8A17-01932FF1B6CD}"/>
              </a:ext>
            </a:extLst>
          </p:cNvPr>
          <p:cNvSpPr/>
          <p:nvPr/>
        </p:nvSpPr>
        <p:spPr>
          <a:xfrm>
            <a:off x="435547" y="1060603"/>
            <a:ext cx="3856363" cy="696315"/>
          </a:xfrm>
          <a:custGeom>
            <a:avLst>
              <a:gd name="f0" fmla="val 191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B1DB9A66-624B-4EEC-ABDA-DF6194A7841E}"/>
              </a:ext>
            </a:extLst>
          </p:cNvPr>
          <p:cNvSpPr/>
          <p:nvPr/>
        </p:nvSpPr>
        <p:spPr>
          <a:xfrm>
            <a:off x="435547" y="2054967"/>
            <a:ext cx="3856363" cy="696315"/>
          </a:xfrm>
          <a:custGeom>
            <a:avLst>
              <a:gd name="f0" fmla="val 191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539E530-4141-40C7-B9F5-DBD3BC0D19DE}"/>
              </a:ext>
            </a:extLst>
          </p:cNvPr>
          <p:cNvSpPr/>
          <p:nvPr/>
        </p:nvSpPr>
        <p:spPr>
          <a:xfrm>
            <a:off x="435547" y="3075300"/>
            <a:ext cx="3856363" cy="696315"/>
          </a:xfrm>
          <a:custGeom>
            <a:avLst>
              <a:gd name="f0" fmla="val 191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D3DA1A04-159A-4E5F-8D8C-422AB07B6E63}"/>
              </a:ext>
            </a:extLst>
          </p:cNvPr>
          <p:cNvSpPr/>
          <p:nvPr/>
        </p:nvSpPr>
        <p:spPr>
          <a:xfrm>
            <a:off x="435547" y="4072801"/>
            <a:ext cx="3856363" cy="696315"/>
          </a:xfrm>
          <a:custGeom>
            <a:avLst>
              <a:gd name="f0" fmla="val 191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243A4149-8B30-48D1-8817-3CB4D83A3653}"/>
              </a:ext>
            </a:extLst>
          </p:cNvPr>
          <p:cNvGrpSpPr/>
          <p:nvPr/>
        </p:nvGrpSpPr>
        <p:grpSpPr>
          <a:xfrm>
            <a:off x="703621" y="1152454"/>
            <a:ext cx="3329120" cy="531221"/>
            <a:chOff x="703621" y="1152454"/>
            <a:chExt cx="3329120" cy="531221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E8905318-3949-4A8E-9B73-959B85326107}"/>
                </a:ext>
              </a:extLst>
            </p:cNvPr>
            <p:cNvSpPr txBox="1"/>
            <p:nvPr/>
          </p:nvSpPr>
          <p:spPr>
            <a:xfrm>
              <a:off x="703621" y="1314340"/>
              <a:ext cx="332912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F474A5EA-A321-41B5-BBA8-4E0895430702}"/>
                </a:ext>
              </a:extLst>
            </p:cNvPr>
            <p:cNvSpPr txBox="1"/>
            <p:nvPr/>
          </p:nvSpPr>
          <p:spPr>
            <a:xfrm>
              <a:off x="703621" y="1152454"/>
              <a:ext cx="332912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</a:rPr>
                <a:t>Add Contents Title</a:t>
              </a: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B7433874-0914-4D99-A518-3834094CA79F}"/>
              </a:ext>
            </a:extLst>
          </p:cNvPr>
          <p:cNvGrpSpPr/>
          <p:nvPr/>
        </p:nvGrpSpPr>
        <p:grpSpPr>
          <a:xfrm>
            <a:off x="702140" y="2148849"/>
            <a:ext cx="3329120" cy="531220"/>
            <a:chOff x="702140" y="2148849"/>
            <a:chExt cx="3329120" cy="531220"/>
          </a:xfrm>
        </p:grpSpPr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D6728F87-5181-4026-80C8-CE60F3FFAFDF}"/>
                </a:ext>
              </a:extLst>
            </p:cNvPr>
            <p:cNvSpPr txBox="1"/>
            <p:nvPr/>
          </p:nvSpPr>
          <p:spPr>
            <a:xfrm>
              <a:off x="702140" y="2310734"/>
              <a:ext cx="332912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endParaRP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5A3F76CB-204E-404A-9E26-18AB3ACB33FA}"/>
                </a:ext>
              </a:extLst>
            </p:cNvPr>
            <p:cNvSpPr txBox="1"/>
            <p:nvPr/>
          </p:nvSpPr>
          <p:spPr>
            <a:xfrm>
              <a:off x="702140" y="2148849"/>
              <a:ext cx="332912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</a:rPr>
                <a:t>Add Contents Title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ED72D6F-1016-4386-A75C-83EEFA480EE6}"/>
              </a:ext>
            </a:extLst>
          </p:cNvPr>
          <p:cNvGrpSpPr/>
          <p:nvPr/>
        </p:nvGrpSpPr>
        <p:grpSpPr>
          <a:xfrm>
            <a:off x="700649" y="3171212"/>
            <a:ext cx="3329110" cy="531220"/>
            <a:chOff x="700649" y="3171212"/>
            <a:chExt cx="3329110" cy="531220"/>
          </a:xfrm>
        </p:grpSpPr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CB647DAF-9C5D-4011-A488-6703CC372E38}"/>
                </a:ext>
              </a:extLst>
            </p:cNvPr>
            <p:cNvSpPr txBox="1"/>
            <p:nvPr/>
          </p:nvSpPr>
          <p:spPr>
            <a:xfrm>
              <a:off x="700649" y="3333097"/>
              <a:ext cx="332911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7BC62783-24C3-45FD-ACBA-73430764D1A7}"/>
                </a:ext>
              </a:extLst>
            </p:cNvPr>
            <p:cNvSpPr txBox="1"/>
            <p:nvPr/>
          </p:nvSpPr>
          <p:spPr>
            <a:xfrm>
              <a:off x="700649" y="3171212"/>
              <a:ext cx="332911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</a:rPr>
                <a:t>Add Contents Title</a:t>
              </a: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2E3AF7FE-AE1B-4877-BA07-634ECA360769}"/>
              </a:ext>
            </a:extLst>
          </p:cNvPr>
          <p:cNvGrpSpPr/>
          <p:nvPr/>
        </p:nvGrpSpPr>
        <p:grpSpPr>
          <a:xfrm>
            <a:off x="699168" y="4170752"/>
            <a:ext cx="3329110" cy="531220"/>
            <a:chOff x="699168" y="4170752"/>
            <a:chExt cx="3329110" cy="531220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209B828D-F619-4070-89D4-BD0611E55157}"/>
                </a:ext>
              </a:extLst>
            </p:cNvPr>
            <p:cNvSpPr txBox="1"/>
            <p:nvPr/>
          </p:nvSpPr>
          <p:spPr>
            <a:xfrm>
              <a:off x="699168" y="4332637"/>
              <a:ext cx="332911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endParaRP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4BAC0C8D-E7C5-4605-9EA2-49DB3C5E6C6B}"/>
                </a:ext>
              </a:extLst>
            </p:cNvPr>
            <p:cNvSpPr txBox="1"/>
            <p:nvPr/>
          </p:nvSpPr>
          <p:spPr>
            <a:xfrm>
              <a:off x="699168" y="4170752"/>
              <a:ext cx="332911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</a:rPr>
                <a:t>Add Contents Title</a:t>
              </a:r>
            </a:p>
          </p:txBody>
        </p:sp>
      </p:grpSp>
      <p:sp>
        <p:nvSpPr>
          <p:cNvPr id="19" name="Rectángulo 23">
            <a:extLst>
              <a:ext uri="{FF2B5EF4-FFF2-40B4-BE49-F238E27FC236}">
                <a16:creationId xmlns:a16="http://schemas.microsoft.com/office/drawing/2014/main" id="{F6401DC1-6628-4375-887B-55D43F1E56CF}"/>
              </a:ext>
            </a:extLst>
          </p:cNvPr>
          <p:cNvSpPr/>
          <p:nvPr/>
        </p:nvSpPr>
        <p:spPr>
          <a:xfrm>
            <a:off x="435547" y="182157"/>
            <a:ext cx="2571859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950" b="1" i="0" u="none" strike="noStrike" kern="0" cap="none" spc="0" baseline="0">
                <a:solidFill>
                  <a:srgbClr val="47B5DA"/>
                </a:solidFill>
                <a:uFillTx/>
                <a:latin typeface="Arial"/>
                <a:ea typeface="Arial"/>
                <a:cs typeface="Arial"/>
              </a:rPr>
              <a:t>Análisis</a:t>
            </a:r>
          </a:p>
        </p:txBody>
      </p:sp>
      <p:pic>
        <p:nvPicPr>
          <p:cNvPr id="20" name="Imagen 4">
            <a:extLst>
              <a:ext uri="{FF2B5EF4-FFF2-40B4-BE49-F238E27FC236}">
                <a16:creationId xmlns:a16="http://schemas.microsoft.com/office/drawing/2014/main" id="{C39CA072-E389-45D0-BBDC-9D33578B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05" b="26581"/>
          <a:stretch>
            <a:fillRect/>
          </a:stretch>
        </p:blipFill>
        <p:spPr>
          <a:xfrm>
            <a:off x="3332795" y="366720"/>
            <a:ext cx="5811204" cy="47691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Rectángulo 5">
            <a:extLst>
              <a:ext uri="{FF2B5EF4-FFF2-40B4-BE49-F238E27FC236}">
                <a16:creationId xmlns:a16="http://schemas.microsoft.com/office/drawing/2014/main" id="{4FC4C926-665B-4E53-A413-466B6D8076E7}"/>
              </a:ext>
            </a:extLst>
          </p:cNvPr>
          <p:cNvSpPr/>
          <p:nvPr/>
        </p:nvSpPr>
        <p:spPr>
          <a:xfrm>
            <a:off x="175363" y="182157"/>
            <a:ext cx="8743163" cy="4779193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9;p39">
            <a:extLst>
              <a:ext uri="{FF2B5EF4-FFF2-40B4-BE49-F238E27FC236}">
                <a16:creationId xmlns:a16="http://schemas.microsoft.com/office/drawing/2014/main" id="{953C1BC1-21F6-4CC5-87DB-F41E10283B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963" y="229514"/>
            <a:ext cx="7795799" cy="730797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project timeline</a:t>
            </a:r>
          </a:p>
        </p:txBody>
      </p:sp>
      <p:sp>
        <p:nvSpPr>
          <p:cNvPr id="4" name="Google Shape;600;p39">
            <a:extLst>
              <a:ext uri="{FF2B5EF4-FFF2-40B4-BE49-F238E27FC236}">
                <a16:creationId xmlns:a16="http://schemas.microsoft.com/office/drawing/2014/main" id="{FBC09FA0-B69D-42BE-9E4A-2729BD723FDC}"/>
              </a:ext>
            </a:extLst>
          </p:cNvPr>
          <p:cNvSpPr txBox="1"/>
          <p:nvPr/>
        </p:nvSpPr>
        <p:spPr>
          <a:xfrm>
            <a:off x="404365" y="3780687"/>
            <a:ext cx="2052654" cy="977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Mercury is the smallest planet in the Solar System</a:t>
            </a:r>
          </a:p>
        </p:txBody>
      </p:sp>
      <p:sp>
        <p:nvSpPr>
          <p:cNvPr id="5" name="Google Shape;601;p39">
            <a:extLst>
              <a:ext uri="{FF2B5EF4-FFF2-40B4-BE49-F238E27FC236}">
                <a16:creationId xmlns:a16="http://schemas.microsoft.com/office/drawing/2014/main" id="{0998DFA7-02E2-42B7-8D29-8E11C6F93A12}"/>
              </a:ext>
            </a:extLst>
          </p:cNvPr>
          <p:cNvSpPr txBox="1"/>
          <p:nvPr/>
        </p:nvSpPr>
        <p:spPr>
          <a:xfrm>
            <a:off x="3466536" y="3780687"/>
            <a:ext cx="2052654" cy="977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Venus is the second planet from the Sun</a:t>
            </a:r>
          </a:p>
        </p:txBody>
      </p:sp>
      <p:sp>
        <p:nvSpPr>
          <p:cNvPr id="6" name="Google Shape;602;p39">
            <a:extLst>
              <a:ext uri="{FF2B5EF4-FFF2-40B4-BE49-F238E27FC236}">
                <a16:creationId xmlns:a16="http://schemas.microsoft.com/office/drawing/2014/main" id="{30F26140-9E68-4777-9961-9BE0AF6E20AC}"/>
              </a:ext>
            </a:extLst>
          </p:cNvPr>
          <p:cNvSpPr txBox="1"/>
          <p:nvPr/>
        </p:nvSpPr>
        <p:spPr>
          <a:xfrm>
            <a:off x="6528697" y="3780687"/>
            <a:ext cx="2052654" cy="977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Neptune is the farthest planet from the Sun</a:t>
            </a:r>
          </a:p>
        </p:txBody>
      </p:sp>
      <p:grpSp>
        <p:nvGrpSpPr>
          <p:cNvPr id="7" name="Google Shape;603;p39">
            <a:extLst>
              <a:ext uri="{FF2B5EF4-FFF2-40B4-BE49-F238E27FC236}">
                <a16:creationId xmlns:a16="http://schemas.microsoft.com/office/drawing/2014/main" id="{6E4D66A6-6702-4ACA-8420-A63229FF3468}"/>
              </a:ext>
            </a:extLst>
          </p:cNvPr>
          <p:cNvGrpSpPr/>
          <p:nvPr/>
        </p:nvGrpSpPr>
        <p:grpSpPr>
          <a:xfrm>
            <a:off x="3836200" y="1943456"/>
            <a:ext cx="1315748" cy="1226054"/>
            <a:chOff x="3836200" y="1943456"/>
            <a:chExt cx="1315748" cy="1226054"/>
          </a:xfrm>
        </p:grpSpPr>
        <p:sp>
          <p:nvSpPr>
            <p:cNvPr id="8" name="Google Shape;604;p39">
              <a:extLst>
                <a:ext uri="{FF2B5EF4-FFF2-40B4-BE49-F238E27FC236}">
                  <a16:creationId xmlns:a16="http://schemas.microsoft.com/office/drawing/2014/main" id="{3AD8F726-6632-48CF-A46B-7B39B2D4FC41}"/>
                </a:ext>
              </a:extLst>
            </p:cNvPr>
            <p:cNvSpPr/>
            <p:nvPr/>
          </p:nvSpPr>
          <p:spPr>
            <a:xfrm>
              <a:off x="3836200" y="1943456"/>
              <a:ext cx="1315748" cy="1226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9"/>
                <a:gd name="f4" fmla="val 4379"/>
                <a:gd name="f5" fmla="val 3962"/>
                <a:gd name="f6" fmla="val 1139"/>
                <a:gd name="f7" fmla="val 4012"/>
                <a:gd name="f8" fmla="val 1182"/>
                <a:gd name="f9" fmla="val 4069"/>
                <a:gd name="f10" fmla="val 1218"/>
                <a:gd name="f11" fmla="val 4119"/>
                <a:gd name="f12" fmla="val 1261"/>
                <a:gd name="f13" fmla="val 4291"/>
                <a:gd name="f14" fmla="val 1397"/>
                <a:gd name="f15" fmla="val 4391"/>
                <a:gd name="f16" fmla="val 1568"/>
                <a:gd name="f17" fmla="val 4448"/>
                <a:gd name="f18" fmla="val 1761"/>
                <a:gd name="f19" fmla="val 4341"/>
                <a:gd name="f20" fmla="val 1668"/>
                <a:gd name="f21" fmla="val 4241"/>
                <a:gd name="f22" fmla="val 1583"/>
                <a:gd name="f23" fmla="val 4140"/>
                <a:gd name="f24" fmla="val 1490"/>
                <a:gd name="f25" fmla="val 4133"/>
                <a:gd name="f26" fmla="val 1484"/>
                <a:gd name="f27" fmla="val 4125"/>
                <a:gd name="f28" fmla="val 1481"/>
                <a:gd name="f29" fmla="val 4118"/>
                <a:gd name="f30" fmla="val 4090"/>
                <a:gd name="f31" fmla="val 4068"/>
                <a:gd name="f32" fmla="val 1517"/>
                <a:gd name="f33" fmla="val 1540"/>
                <a:gd name="f34" fmla="val 4219"/>
                <a:gd name="f35" fmla="val 1647"/>
                <a:gd name="f36" fmla="val 4469"/>
                <a:gd name="f37" fmla="val 1876"/>
                <a:gd name="f38" fmla="val 4491"/>
                <a:gd name="f39" fmla="val 2004"/>
                <a:gd name="f40" fmla="val 4498"/>
                <a:gd name="f41" fmla="val 2147"/>
                <a:gd name="f42" fmla="val 4484"/>
                <a:gd name="f43" fmla="val 2283"/>
                <a:gd name="f44" fmla="val 2312"/>
                <a:gd name="f45" fmla="val 4476"/>
                <a:gd name="f46" fmla="val 2340"/>
                <a:gd name="f47" fmla="val 2369"/>
                <a:gd name="f48" fmla="val 4333"/>
                <a:gd name="f49" fmla="val 2276"/>
                <a:gd name="f50" fmla="val 4205"/>
                <a:gd name="f51" fmla="val 2162"/>
                <a:gd name="f52" fmla="val 4098"/>
                <a:gd name="f53" fmla="val 2033"/>
                <a:gd name="f54" fmla="val 4105"/>
                <a:gd name="f55" fmla="val 1897"/>
                <a:gd name="f56" fmla="val 1626"/>
                <a:gd name="f57" fmla="val 4076"/>
                <a:gd name="f58" fmla="val 1454"/>
                <a:gd name="f59" fmla="val 4026"/>
                <a:gd name="f60" fmla="val 1297"/>
                <a:gd name="f61" fmla="val 2119"/>
                <a:gd name="f62" fmla="val 2248"/>
                <a:gd name="f63" fmla="val 4326"/>
                <a:gd name="f64" fmla="val 2355"/>
                <a:gd name="f65" fmla="val 2448"/>
                <a:gd name="f66" fmla="val 2576"/>
                <a:gd name="f67" fmla="val 4419"/>
                <a:gd name="f68" fmla="val 2712"/>
                <a:gd name="f69" fmla="val 4376"/>
                <a:gd name="f70" fmla="val 2841"/>
                <a:gd name="f71" fmla="val 4269"/>
                <a:gd name="f72" fmla="val 2719"/>
                <a:gd name="f73" fmla="val 4148"/>
                <a:gd name="f74" fmla="val 2612"/>
                <a:gd name="f75" fmla="val 4019"/>
                <a:gd name="f76" fmla="val 2519"/>
                <a:gd name="f77" fmla="val 4055"/>
                <a:gd name="f78" fmla="val 2391"/>
                <a:gd name="f79" fmla="val 2262"/>
                <a:gd name="f80" fmla="val 4005"/>
                <a:gd name="f81" fmla="val 2591"/>
                <a:gd name="f82" fmla="val 4126"/>
                <a:gd name="f83" fmla="val 2684"/>
                <a:gd name="f84" fmla="val 4248"/>
                <a:gd name="f85" fmla="val 2791"/>
                <a:gd name="f86" fmla="val 4355"/>
                <a:gd name="f87" fmla="val 2912"/>
                <a:gd name="f88" fmla="val 4305"/>
                <a:gd name="f89" fmla="val 3055"/>
                <a:gd name="f90" fmla="val 3198"/>
                <a:gd name="f91" fmla="val 4162"/>
                <a:gd name="f92" fmla="val 3327"/>
                <a:gd name="f93" fmla="val 4155"/>
                <a:gd name="f94" fmla="val 3213"/>
                <a:gd name="f95" fmla="val 3947"/>
                <a:gd name="f96" fmla="val 3098"/>
                <a:gd name="f97" fmla="val 3840"/>
                <a:gd name="f98" fmla="val 2991"/>
                <a:gd name="f99" fmla="val 3905"/>
                <a:gd name="f100" fmla="val 2862"/>
                <a:gd name="f101" fmla="val 2727"/>
                <a:gd name="f102" fmla="val 3812"/>
                <a:gd name="f103" fmla="val 3912"/>
                <a:gd name="f104" fmla="val 3155"/>
                <a:gd name="f105" fmla="val 3263"/>
                <a:gd name="f106" fmla="val 4112"/>
                <a:gd name="f107" fmla="val 3370"/>
                <a:gd name="f108" fmla="val 3377"/>
                <a:gd name="f109" fmla="val 3384"/>
                <a:gd name="f110" fmla="val 3463"/>
                <a:gd name="f111" fmla="val 3549"/>
                <a:gd name="f112" fmla="val 3940"/>
                <a:gd name="f113" fmla="val 3620"/>
                <a:gd name="f114" fmla="val 3826"/>
                <a:gd name="f115" fmla="val 3534"/>
                <a:gd name="f116" fmla="val 3719"/>
                <a:gd name="f117" fmla="val 3441"/>
                <a:gd name="f118" fmla="val 3604"/>
                <a:gd name="f119" fmla="val 3349"/>
                <a:gd name="f120" fmla="val 3683"/>
                <a:gd name="f121" fmla="val 3256"/>
                <a:gd name="f122" fmla="val 3747"/>
                <a:gd name="f123" fmla="val 2061"/>
                <a:gd name="f124" fmla="val 210"/>
                <a:gd name="f125" fmla="val 2445"/>
                <a:gd name="f126" fmla="val 2834"/>
                <a:gd name="f127" fmla="val 344"/>
                <a:gd name="f128" fmla="val 3175"/>
                <a:gd name="f129" fmla="val 532"/>
                <a:gd name="f130" fmla="val 3290"/>
                <a:gd name="f131" fmla="val 596"/>
                <a:gd name="f132" fmla="val 3397"/>
                <a:gd name="f133" fmla="val 675"/>
                <a:gd name="f134" fmla="val 3483"/>
                <a:gd name="f135" fmla="val 760"/>
                <a:gd name="f136" fmla="val 3490"/>
                <a:gd name="f137" fmla="val 782"/>
                <a:gd name="f138" fmla="val 3504"/>
                <a:gd name="f139" fmla="val 811"/>
                <a:gd name="f140" fmla="val 3526"/>
                <a:gd name="f141" fmla="val 825"/>
                <a:gd name="f142" fmla="val 3540"/>
                <a:gd name="f143" fmla="val 839"/>
                <a:gd name="f144" fmla="val 3561"/>
                <a:gd name="f145" fmla="val 846"/>
                <a:gd name="f146" fmla="val 3576"/>
                <a:gd name="f147" fmla="val 861"/>
                <a:gd name="f148" fmla="val 3776"/>
                <a:gd name="f149" fmla="val 1104"/>
                <a:gd name="f150" fmla="val 3876"/>
                <a:gd name="f151" fmla="val 1411"/>
                <a:gd name="f152" fmla="val 3897"/>
                <a:gd name="f153" fmla="val 3340"/>
                <a:gd name="f154" fmla="val 3727"/>
                <a:gd name="f155" fmla="val 2232"/>
                <a:gd name="f156" fmla="val 3813"/>
                <a:gd name="f157" fmla="val 2167"/>
                <a:gd name="f158" fmla="val 3819"/>
                <a:gd name="f159" fmla="val 2103"/>
                <a:gd name="f160" fmla="val 3821"/>
                <a:gd name="f161" fmla="val 2039"/>
                <a:gd name="f162" fmla="val 1069"/>
                <a:gd name="f163" fmla="val 195"/>
                <a:gd name="f164" fmla="val 3215"/>
                <a:gd name="f165" fmla="val 208"/>
                <a:gd name="f166" fmla="val 223"/>
                <a:gd name="f167" fmla="val 1282"/>
                <a:gd name="f168" fmla="val 766"/>
                <a:gd name="f169" fmla="val 517"/>
                <a:gd name="f170" fmla="val 1581"/>
                <a:gd name="f171" fmla="val 289"/>
                <a:gd name="f172" fmla="val 1588"/>
                <a:gd name="f173" fmla="val 1602"/>
                <a:gd name="f174" fmla="val 281"/>
                <a:gd name="f175" fmla="val 1617"/>
                <a:gd name="f176" fmla="val 1631"/>
                <a:gd name="f177" fmla="val 274"/>
                <a:gd name="f178" fmla="val 1745"/>
                <a:gd name="f179" fmla="val 246"/>
                <a:gd name="f180" fmla="val 1867"/>
                <a:gd name="f181" fmla="val 224"/>
                <a:gd name="f182" fmla="val 1996"/>
                <a:gd name="f183" fmla="val 2010"/>
                <a:gd name="f184" fmla="val 217"/>
                <a:gd name="f185" fmla="val 2017"/>
                <a:gd name="f186" fmla="val 2031"/>
                <a:gd name="f187" fmla="val 2041"/>
                <a:gd name="f188" fmla="val 2051"/>
                <a:gd name="f189" fmla="val 3399"/>
                <a:gd name="f190" fmla="val 3676"/>
                <a:gd name="f191" fmla="val 3492"/>
                <a:gd name="f192" fmla="val 3783"/>
                <a:gd name="f193" fmla="val 3577"/>
                <a:gd name="f194" fmla="val 3670"/>
                <a:gd name="f195" fmla="val 3854"/>
                <a:gd name="f196" fmla="val 3713"/>
                <a:gd name="f197" fmla="val 3756"/>
                <a:gd name="f198" fmla="val 3762"/>
                <a:gd name="f199" fmla="val 3799"/>
                <a:gd name="f200" fmla="val 3704"/>
                <a:gd name="f201" fmla="val 3842"/>
                <a:gd name="f202" fmla="val 3654"/>
                <a:gd name="f203" fmla="val 3885"/>
                <a:gd name="f204" fmla="val 3597"/>
                <a:gd name="f205" fmla="val 3920"/>
                <a:gd name="f206" fmla="val 3835"/>
                <a:gd name="f207" fmla="val 3390"/>
                <a:gd name="f208" fmla="val 3742"/>
                <a:gd name="f209" fmla="val 3649"/>
                <a:gd name="f210" fmla="val 3232"/>
                <a:gd name="f211" fmla="val 3692"/>
                <a:gd name="f212" fmla="val 3333"/>
                <a:gd name="f213" fmla="val 3785"/>
                <a:gd name="f214" fmla="val 3433"/>
                <a:gd name="f215" fmla="val 3870"/>
                <a:gd name="f216" fmla="val 3956"/>
                <a:gd name="f217" fmla="val 3418"/>
                <a:gd name="f218" fmla="val 4035"/>
                <a:gd name="f219" fmla="val 4085"/>
                <a:gd name="f220" fmla="val 3161"/>
                <a:gd name="f221" fmla="val 4128"/>
                <a:gd name="f222" fmla="val 3075"/>
                <a:gd name="f223" fmla="val 4042"/>
                <a:gd name="f224" fmla="val 2989"/>
                <a:gd name="f225" fmla="val 3949"/>
                <a:gd name="f226" fmla="val 2904"/>
                <a:gd name="f227" fmla="val 3863"/>
                <a:gd name="f228" fmla="val 3025"/>
                <a:gd name="f229" fmla="val 3132"/>
                <a:gd name="f230" fmla="val 2396"/>
                <a:gd name="f231" fmla="val 3999"/>
                <a:gd name="f232" fmla="val 2460"/>
                <a:gd name="f233" fmla="val 4063"/>
                <a:gd name="f234" fmla="val 2525"/>
                <a:gd name="f235" fmla="val 4121"/>
                <a:gd name="f236" fmla="val 2589"/>
                <a:gd name="f237" fmla="val 4185"/>
                <a:gd name="f238" fmla="val 2339"/>
                <a:gd name="f239" fmla="val 4171"/>
                <a:gd name="f240" fmla="val 2081"/>
                <a:gd name="f241" fmla="val 4106"/>
                <a:gd name="f242" fmla="val 1831"/>
                <a:gd name="f243" fmla="val 4013"/>
                <a:gd name="f244" fmla="val 1895"/>
                <a:gd name="f245" fmla="val 4018"/>
                <a:gd name="f246" fmla="val 1959"/>
                <a:gd name="f247" fmla="val 4021"/>
                <a:gd name="f248" fmla="val 2024"/>
                <a:gd name="f249" fmla="val 2142"/>
                <a:gd name="f250" fmla="val 2382"/>
                <a:gd name="f251" fmla="val 2839"/>
                <a:gd name="f252" fmla="val 3892"/>
                <a:gd name="f253" fmla="val 2918"/>
                <a:gd name="f254" fmla="val 3978"/>
                <a:gd name="f255" fmla="val 3004"/>
                <a:gd name="f256" fmla="val 3082"/>
                <a:gd name="f257" fmla="val 4142"/>
                <a:gd name="f258" fmla="val 2954"/>
                <a:gd name="f259" fmla="val 4178"/>
                <a:gd name="f260" fmla="val 2825"/>
                <a:gd name="f261" fmla="val 4192"/>
                <a:gd name="f262" fmla="val 2689"/>
                <a:gd name="f263" fmla="val 2618"/>
                <a:gd name="f264" fmla="val 2553"/>
                <a:gd name="f265" fmla="val 4056"/>
                <a:gd name="f266" fmla="val 2482"/>
                <a:gd name="f267" fmla="val 3985"/>
                <a:gd name="f268" fmla="val 2603"/>
                <a:gd name="f269" fmla="val 3963"/>
                <a:gd name="f270" fmla="val 2725"/>
                <a:gd name="f271" fmla="val 3935"/>
                <a:gd name="f272" fmla="val 2117"/>
                <a:gd name="f273" fmla="val 1"/>
                <a:gd name="f274" fmla="val 1920"/>
                <a:gd name="f275" fmla="val 1724"/>
                <a:gd name="f276" fmla="val 31"/>
                <a:gd name="f277" fmla="val 1538"/>
                <a:gd name="f278" fmla="val 96"/>
                <a:gd name="f279" fmla="val 630"/>
                <a:gd name="f280" fmla="val 346"/>
                <a:gd name="f281" fmla="val 30"/>
                <a:gd name="f282" fmla="val 8"/>
                <a:gd name="f283" fmla="val 2812"/>
                <a:gd name="f284" fmla="val 294"/>
                <a:gd name="f285" fmla="val 3313"/>
                <a:gd name="f286" fmla="val 745"/>
                <a:gd name="f287" fmla="val 3627"/>
                <a:gd name="f288" fmla="val 759"/>
                <a:gd name="f289" fmla="val 3663"/>
                <a:gd name="f290" fmla="val 780"/>
                <a:gd name="f291" fmla="val 3677"/>
                <a:gd name="f292" fmla="val 1364"/>
                <a:gd name="f293" fmla="val 4065"/>
                <a:gd name="f294" fmla="val 2054"/>
                <a:gd name="f295" fmla="val 2714"/>
                <a:gd name="f296" fmla="val 3210"/>
                <a:gd name="f297" fmla="val 3690"/>
                <a:gd name="f298" fmla="val 4202"/>
                <a:gd name="f299" fmla="val 3749"/>
                <a:gd name="f300" fmla="val 4512"/>
                <a:gd name="f301" fmla="val 3298"/>
                <a:gd name="f302" fmla="val 4698"/>
                <a:gd name="f303" fmla="val 2669"/>
                <a:gd name="f304" fmla="val 2062"/>
                <a:gd name="f305" fmla="val 4691"/>
                <a:gd name="f306" fmla="val 1318"/>
                <a:gd name="f307" fmla="val 4190"/>
                <a:gd name="f308" fmla="val 1061"/>
                <a:gd name="f309" fmla="val 3640"/>
                <a:gd name="f310" fmla="val 660"/>
                <a:gd name="f311" fmla="val 3258"/>
                <a:gd name="f312" fmla="val 252"/>
                <a:gd name="f313" fmla="val 2683"/>
                <a:gd name="f314" fmla="*/ f0 1 4699"/>
                <a:gd name="f315" fmla="*/ f1 1 4379"/>
                <a:gd name="f316" fmla="val f2"/>
                <a:gd name="f317" fmla="val f3"/>
                <a:gd name="f318" fmla="val f4"/>
                <a:gd name="f319" fmla="+- f318 0 f316"/>
                <a:gd name="f320" fmla="+- f317 0 f316"/>
                <a:gd name="f321" fmla="*/ f320 1 4699"/>
                <a:gd name="f322" fmla="*/ f319 1 4379"/>
                <a:gd name="f323" fmla="*/ f316 1 f321"/>
                <a:gd name="f324" fmla="*/ f317 1 f321"/>
                <a:gd name="f325" fmla="*/ f316 1 f322"/>
                <a:gd name="f326" fmla="*/ f318 1 f322"/>
                <a:gd name="f327" fmla="*/ f323 f314 1"/>
                <a:gd name="f328" fmla="*/ f324 f314 1"/>
                <a:gd name="f329" fmla="*/ f326 f315 1"/>
                <a:gd name="f330" fmla="*/ f325 f3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7" t="f330" r="f328" b="f329"/>
              <a:pathLst>
                <a:path w="4699" h="4379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0" y="f33"/>
                  </a:cubicBezTo>
                  <a:cubicBezTo>
                    <a:pt x="f34" y="f35"/>
                    <a:pt x="f19" y="f18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2" y="f18"/>
                    <a:pt x="f30" y="f56"/>
                  </a:cubicBezTo>
                  <a:cubicBezTo>
                    <a:pt x="f57" y="f58"/>
                    <a:pt x="f59" y="f60"/>
                    <a:pt x="f5" y="f6"/>
                  </a:cubicBezTo>
                  <a:close/>
                  <a:moveTo>
                    <a:pt x="f30" y="f61"/>
                  </a:moveTo>
                  <a:cubicBezTo>
                    <a:pt x="f50" y="f62"/>
                    <a:pt x="f63" y="f64"/>
                    <a:pt x="f36" y="f65"/>
                  </a:cubicBezTo>
                  <a:cubicBezTo>
                    <a:pt x="f17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57" y="f79"/>
                    <a:pt x="f30" y="f61"/>
                  </a:cubicBezTo>
                  <a:close/>
                  <a:moveTo>
                    <a:pt x="f80" y="f81"/>
                  </a:move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21" y="f90"/>
                    <a:pt x="f91" y="f92"/>
                  </a:cubicBezTo>
                  <a:lnTo>
                    <a:pt x="f93" y="f92"/>
                  </a:lnTo>
                  <a:cubicBezTo>
                    <a:pt x="f77" y="f94"/>
                    <a:pt x="f95" y="f96"/>
                    <a:pt x="f97" y="f98"/>
                  </a:cubicBezTo>
                  <a:cubicBezTo>
                    <a:pt x="f99" y="f100"/>
                    <a:pt x="f5" y="f101"/>
                    <a:pt x="f80" y="f81"/>
                  </a:cubicBezTo>
                  <a:close/>
                  <a:moveTo>
                    <a:pt x="f102" y="f89"/>
                  </a:moveTo>
                  <a:cubicBezTo>
                    <a:pt x="f103" y="f104"/>
                    <a:pt x="f7" y="f105"/>
                    <a:pt x="f106" y="f107"/>
                  </a:cubicBezTo>
                  <a:cubicBezTo>
                    <a:pt x="f106" y="f108"/>
                    <a:pt x="f11" y="f109"/>
                    <a:pt x="f82" y="f109"/>
                  </a:cubicBezTo>
                  <a:cubicBezTo>
                    <a:pt x="f9" y="f110"/>
                    <a:pt x="f7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04"/>
                    <a:pt x="f102" y="f89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8"/>
                  </a:cubicBezTo>
                  <a:cubicBezTo>
                    <a:pt x="f95" y="f70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0"/>
                  </a:cubicBezTo>
                  <a:cubicBezTo>
                    <a:pt x="f162" y="f160"/>
                    <a:pt x="f163" y="f164"/>
                    <a:pt x="f165" y="f51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1"/>
                  </a:lnTo>
                  <a:cubicBezTo>
                    <a:pt x="f173" y="f174"/>
                    <a:pt x="f175" y="f174"/>
                    <a:pt x="f176" y="f177"/>
                  </a:cubicBezTo>
                  <a:cubicBezTo>
                    <a:pt x="f178" y="f179"/>
                    <a:pt x="f180" y="f181"/>
                    <a:pt x="f182" y="f181"/>
                  </a:cubicBezTo>
                  <a:cubicBezTo>
                    <a:pt x="f183" y="f184"/>
                    <a:pt x="f185" y="f184"/>
                    <a:pt x="f186" y="f124"/>
                  </a:cubicBezTo>
                  <a:cubicBezTo>
                    <a:pt x="f187" y="f124"/>
                    <a:pt x="f188" y="f124"/>
                    <a:pt x="f123" y="f124"/>
                  </a:cubicBezTo>
                  <a:close/>
                  <a:moveTo>
                    <a:pt x="f144" y="f189"/>
                  </a:moveTo>
                  <a:cubicBezTo>
                    <a:pt x="f190" y="f191"/>
                    <a:pt x="f192" y="f193"/>
                    <a:pt x="f152" y="f194"/>
                  </a:cubicBezTo>
                  <a:cubicBezTo>
                    <a:pt x="f195" y="f196"/>
                    <a:pt x="f102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136" y="f206"/>
                    <a:pt x="f207" y="f208"/>
                    <a:pt x="f130" y="f209"/>
                  </a:cubicBezTo>
                  <a:cubicBezTo>
                    <a:pt x="f207" y="f193"/>
                    <a:pt x="f134" y="f191"/>
                    <a:pt x="f144" y="f189"/>
                  </a:cubicBezTo>
                  <a:close/>
                  <a:moveTo>
                    <a:pt x="f210" y="f211"/>
                  </a:moveTo>
                  <a:cubicBezTo>
                    <a:pt x="f212" y="f213"/>
                    <a:pt x="f214" y="f215"/>
                    <a:pt x="f142" y="f216"/>
                  </a:cubicBezTo>
                  <a:cubicBezTo>
                    <a:pt x="f217" y="f218"/>
                    <a:pt x="f130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156"/>
                    <a:pt x="f229" y="f197"/>
                    <a:pt x="f210" y="f211"/>
                  </a:cubicBezTo>
                  <a:close/>
                  <a:moveTo>
                    <a:pt x="f230" y="f231"/>
                  </a:move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240" y="f241"/>
                    <a:pt x="f242" y="f243"/>
                  </a:cubicBezTo>
                  <a:lnTo>
                    <a:pt x="f242" y="f243"/>
                  </a:lnTo>
                  <a:cubicBezTo>
                    <a:pt x="f244" y="f245"/>
                    <a:pt x="f246" y="f247"/>
                    <a:pt x="f248" y="f247"/>
                  </a:cubicBezTo>
                  <a:cubicBezTo>
                    <a:pt x="f249" y="f247"/>
                    <a:pt x="f79" y="f243"/>
                    <a:pt x="f250" y="f231"/>
                  </a:cubicBezTo>
                  <a:close/>
                  <a:moveTo>
                    <a:pt x="f251" y="f252"/>
                  </a:moveTo>
                  <a:cubicBezTo>
                    <a:pt x="f253" y="f254"/>
                    <a:pt x="f255" y="f233"/>
                    <a:pt x="f256" y="f257"/>
                  </a:cubicBezTo>
                  <a:cubicBezTo>
                    <a:pt x="f258" y="f259"/>
                    <a:pt x="f260" y="f261"/>
                    <a:pt x="f262" y="f261"/>
                  </a:cubicBezTo>
                  <a:cubicBezTo>
                    <a:pt x="f263" y="f235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51" y="f252"/>
                  </a:cubicBezTo>
                  <a:close/>
                  <a:moveTo>
                    <a:pt x="f272" y="f273"/>
                  </a:moveTo>
                  <a:cubicBezTo>
                    <a:pt x="f274" y="f273"/>
                    <a:pt x="f275" y="f276"/>
                    <a:pt x="f277" y="f278"/>
                  </a:cubicBezTo>
                  <a:cubicBezTo>
                    <a:pt x="f279" y="f280"/>
                    <a:pt x="f281" y="f8"/>
                    <a:pt x="f282" y="f51"/>
                  </a:cubicBezTo>
                  <a:cubicBezTo>
                    <a:pt x="f273" y="f283"/>
                    <a:pt x="f284" y="f285"/>
                    <a:pt x="f286" y="f287"/>
                  </a:cubicBezTo>
                  <a:cubicBezTo>
                    <a:pt x="f286" y="f209"/>
                    <a:pt x="f288" y="f289"/>
                    <a:pt x="f290" y="f291"/>
                  </a:cubicBezTo>
                  <a:cubicBezTo>
                    <a:pt x="f292" y="f293"/>
                    <a:pt x="f294" y="f4"/>
                    <a:pt x="f295" y="f4"/>
                  </a:cubicBezTo>
                  <a:cubicBezTo>
                    <a:pt x="f296" y="f4"/>
                    <a:pt x="f297" y="f298"/>
                    <a:pt x="f52" y="f299"/>
                  </a:cubicBezTo>
                  <a:cubicBezTo>
                    <a:pt x="f300" y="f301"/>
                    <a:pt x="f302" y="f303"/>
                    <a:pt x="f302" y="f304"/>
                  </a:cubicBezTo>
                  <a:cubicBezTo>
                    <a:pt x="f305" y="f306"/>
                    <a:pt x="f307" y="f308"/>
                    <a:pt x="f309" y="f310"/>
                  </a:cubicBezTo>
                  <a:cubicBezTo>
                    <a:pt x="f311" y="f312"/>
                    <a:pt x="f313" y="f273"/>
                    <a:pt x="f272" y="f273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05;p39">
              <a:extLst>
                <a:ext uri="{FF2B5EF4-FFF2-40B4-BE49-F238E27FC236}">
                  <a16:creationId xmlns:a16="http://schemas.microsoft.com/office/drawing/2014/main" id="{F75AC375-F779-42FD-A22F-9919EFE3F2E9}"/>
                </a:ext>
              </a:extLst>
            </p:cNvPr>
            <p:cNvSpPr/>
            <p:nvPr/>
          </p:nvSpPr>
          <p:spPr>
            <a:xfrm>
              <a:off x="4030528" y="2165482"/>
              <a:ext cx="724936" cy="650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9"/>
                <a:gd name="f4" fmla="val 2325"/>
                <a:gd name="f5" fmla="val 1220"/>
                <a:gd name="f6" fmla="val 1483"/>
                <a:gd name="f7" fmla="val 1241"/>
                <a:gd name="f8" fmla="val 1269"/>
                <a:gd name="f9" fmla="val 1493"/>
                <a:gd name="f10" fmla="val 1302"/>
                <a:gd name="f11" fmla="val 1512"/>
                <a:gd name="f12" fmla="val 1437"/>
                <a:gd name="f13" fmla="val 1526"/>
                <a:gd name="f14" fmla="val 1430"/>
                <a:gd name="f15" fmla="val 1533"/>
                <a:gd name="f16" fmla="val 1459"/>
                <a:gd name="f17" fmla="val 1648"/>
                <a:gd name="f18" fmla="val 1473"/>
                <a:gd name="f19" fmla="val 1719"/>
                <a:gd name="f20" fmla="val 1488"/>
                <a:gd name="f21" fmla="val 1805"/>
                <a:gd name="f22" fmla="val 1495"/>
                <a:gd name="f23" fmla="val 1876"/>
                <a:gd name="f24" fmla="val 1509"/>
                <a:gd name="f25" fmla="val 1991"/>
                <a:gd name="f26" fmla="val 1516"/>
                <a:gd name="f27" fmla="val 2112"/>
                <a:gd name="f28" fmla="val 2227"/>
                <a:gd name="f29" fmla="val 1366"/>
                <a:gd name="f30" fmla="val 2220"/>
                <a:gd name="f31" fmla="val 1316"/>
                <a:gd name="f32" fmla="val 1252"/>
                <a:gd name="f33" fmla="val 1187"/>
                <a:gd name="f34" fmla="val 1116"/>
                <a:gd name="f35" fmla="val 1101"/>
                <a:gd name="f36" fmla="val 2105"/>
                <a:gd name="f37" fmla="val 1094"/>
                <a:gd name="f38" fmla="val 1984"/>
                <a:gd name="f39" fmla="val 1109"/>
                <a:gd name="f40" fmla="val 1862"/>
                <a:gd name="f41" fmla="val 1791"/>
                <a:gd name="f42" fmla="val 1123"/>
                <a:gd name="f43" fmla="val 1726"/>
                <a:gd name="f44" fmla="val 1137"/>
                <a:gd name="f45" fmla="val 1655"/>
                <a:gd name="f46" fmla="val 1144"/>
                <a:gd name="f47" fmla="val 1626"/>
                <a:gd name="f48" fmla="val 1152"/>
                <a:gd name="f49" fmla="val 1598"/>
                <a:gd name="f50" fmla="val 1159"/>
                <a:gd name="f51" fmla="val 1562"/>
                <a:gd name="f52" fmla="val 1163"/>
                <a:gd name="f53" fmla="val 1184"/>
                <a:gd name="f54" fmla="val 1275"/>
                <a:gd name="f55" fmla="val 143"/>
                <a:gd name="f56" fmla="val 1530"/>
                <a:gd name="f57" fmla="val 1804"/>
                <a:gd name="f58" fmla="val 492"/>
                <a:gd name="f59" fmla="val 1967"/>
                <a:gd name="f60" fmla="val 661"/>
                <a:gd name="f61" fmla="val 2067"/>
                <a:gd name="f62" fmla="val 768"/>
                <a:gd name="f63" fmla="val 2167"/>
                <a:gd name="f64" fmla="val 883"/>
                <a:gd name="f65" fmla="val 2260"/>
                <a:gd name="f66" fmla="val 997"/>
                <a:gd name="f67" fmla="val 2517"/>
                <a:gd name="f68" fmla="val 1319"/>
                <a:gd name="f69" fmla="val 2438"/>
                <a:gd name="f70" fmla="val 1326"/>
                <a:gd name="f71" fmla="val 2110"/>
                <a:gd name="f72" fmla="val 1404"/>
                <a:gd name="f73" fmla="val 2095"/>
                <a:gd name="f74" fmla="val 1412"/>
                <a:gd name="f75" fmla="val 2088"/>
                <a:gd name="f76" fmla="val 1426"/>
                <a:gd name="f77" fmla="val 1440"/>
                <a:gd name="f78" fmla="val 2152"/>
                <a:gd name="f79" fmla="val 1948"/>
                <a:gd name="f80" fmla="val 2081"/>
                <a:gd name="f81" fmla="val 2091"/>
                <a:gd name="f82" fmla="val 2020"/>
                <a:gd name="f83" fmla="val 2212"/>
                <a:gd name="f84" fmla="val 1847"/>
                <a:gd name="f85" fmla="val 2236"/>
                <a:gd name="f86" fmla="val 1673"/>
                <a:gd name="f87" fmla="val 1642"/>
                <a:gd name="f88" fmla="val 1611"/>
                <a:gd name="f89" fmla="val 2235"/>
                <a:gd name="f90" fmla="val 1580"/>
                <a:gd name="f91" fmla="val 2234"/>
                <a:gd name="f92" fmla="val 2026"/>
                <a:gd name="f93" fmla="val 1566"/>
                <a:gd name="f94" fmla="val 1812"/>
                <a:gd name="f95" fmla="val 1605"/>
                <a:gd name="f96" fmla="val 1497"/>
                <a:gd name="f97" fmla="val 1423"/>
                <a:gd name="f98" fmla="val 1376"/>
                <a:gd name="f99" fmla="val 1369"/>
                <a:gd name="f100" fmla="val 1293"/>
                <a:gd name="f101" fmla="val 1368"/>
                <a:gd name="f102" fmla="val 1285"/>
                <a:gd name="f103" fmla="val 1367"/>
                <a:gd name="f104" fmla="val 1278"/>
                <a:gd name="f105" fmla="val 1173"/>
                <a:gd name="f106" fmla="val 1128"/>
                <a:gd name="f107" fmla="val 1454"/>
                <a:gd name="f108" fmla="val 1547"/>
                <a:gd name="f109" fmla="val 1030"/>
                <a:gd name="f110" fmla="val 1769"/>
                <a:gd name="f111" fmla="val 1023"/>
                <a:gd name="f112" fmla="val 2005"/>
                <a:gd name="f113" fmla="val 1044"/>
                <a:gd name="f114" fmla="val 1021"/>
                <a:gd name="f115" fmla="val 2228"/>
                <a:gd name="f116" fmla="val 998"/>
                <a:gd name="f117" fmla="val 976"/>
                <a:gd name="f118" fmla="val 830"/>
                <a:gd name="f119" fmla="val 693"/>
                <a:gd name="f120" fmla="val 2204"/>
                <a:gd name="f121" fmla="val 594"/>
                <a:gd name="f122" fmla="val 408"/>
                <a:gd name="f123" fmla="val 1912"/>
                <a:gd name="f124" fmla="val 494"/>
                <a:gd name="f125" fmla="val 1569"/>
                <a:gd name="f126" fmla="val 508"/>
                <a:gd name="f127" fmla="val 1304"/>
                <a:gd name="f128" fmla="val 1290"/>
                <a:gd name="f129" fmla="val 479"/>
                <a:gd name="f130" fmla="val 1283"/>
                <a:gd name="f131" fmla="val 372"/>
                <a:gd name="f132" fmla="val 1247"/>
                <a:gd name="f133" fmla="val 179"/>
                <a:gd name="f134" fmla="val 1240"/>
                <a:gd name="f135" fmla="val 1104"/>
                <a:gd name="f136" fmla="val 1061"/>
                <a:gd name="f137" fmla="val 833"/>
                <a:gd name="f138" fmla="val 558"/>
                <a:gd name="f139" fmla="val 782"/>
                <a:gd name="f140" fmla="val 737"/>
                <a:gd name="f141" fmla="val 618"/>
                <a:gd name="f142" fmla="val 894"/>
                <a:gd name="f143" fmla="val 432"/>
                <a:gd name="f144" fmla="val 246"/>
                <a:gd name="f145" fmla="val 1051"/>
                <a:gd name="f146" fmla="val 1066"/>
                <a:gd name="f147" fmla="val 1073"/>
                <a:gd name="f148" fmla="val 232"/>
                <a:gd name="f149" fmla="val 169"/>
                <a:gd name="f150" fmla="val 1206"/>
                <a:gd name="f151" fmla="val 1274"/>
                <a:gd name="f152" fmla="val 1"/>
                <a:gd name="f153" fmla="val 1242"/>
                <a:gd name="f154" fmla="val 1211"/>
                <a:gd name="f155" fmla="val 16"/>
                <a:gd name="f156" fmla="val 46"/>
                <a:gd name="f157" fmla="val 1169"/>
                <a:gd name="f158" fmla="val 38"/>
                <a:gd name="f159" fmla="val 1155"/>
                <a:gd name="f160" fmla="val 30"/>
                <a:gd name="f161" fmla="val 1140"/>
                <a:gd name="f162" fmla="val 1129"/>
                <a:gd name="f163" fmla="val 1118"/>
                <a:gd name="f164" fmla="val 34"/>
                <a:gd name="f165" fmla="val 801"/>
                <a:gd name="f166" fmla="val 468"/>
                <a:gd name="f167" fmla="val 444"/>
                <a:gd name="f168" fmla="val 22"/>
                <a:gd name="f169" fmla="val 1154"/>
                <a:gd name="f170" fmla="val 1190"/>
                <a:gd name="f171" fmla="val 29"/>
                <a:gd name="f172" fmla="val 1197"/>
                <a:gd name="f173" fmla="val 344"/>
                <a:gd name="f174" fmla="val 437"/>
                <a:gd name="f175" fmla="val 422"/>
                <a:gd name="f176" fmla="val 1733"/>
                <a:gd name="f177" fmla="val 415"/>
                <a:gd name="f178" fmla="val 1905"/>
                <a:gd name="f179" fmla="val 387"/>
                <a:gd name="f180" fmla="val 2084"/>
                <a:gd name="f181" fmla="val 429"/>
                <a:gd name="f182" fmla="val 2241"/>
                <a:gd name="f183" fmla="val 2255"/>
                <a:gd name="f184" fmla="val 2262"/>
                <a:gd name="f185" fmla="val 451"/>
                <a:gd name="f186" fmla="val 2270"/>
                <a:gd name="f187" fmla="val 633"/>
                <a:gd name="f188" fmla="val 2311"/>
                <a:gd name="f189" fmla="val 835"/>
                <a:gd name="f190" fmla="val 2324"/>
                <a:gd name="f191" fmla="val 1043"/>
                <a:gd name="f192" fmla="val 1407"/>
                <a:gd name="f193" fmla="val 1789"/>
                <a:gd name="f194" fmla="val 2284"/>
                <a:gd name="f195" fmla="val 2117"/>
                <a:gd name="f196" fmla="val 2131"/>
                <a:gd name="f197" fmla="val 2145"/>
                <a:gd name="f198" fmla="val 2077"/>
                <a:gd name="f199" fmla="val 1855"/>
                <a:gd name="f200" fmla="val 1683"/>
                <a:gd name="f201" fmla="val 2202"/>
                <a:gd name="f202" fmla="val 2331"/>
                <a:gd name="f203" fmla="val 1419"/>
                <a:gd name="f204" fmla="val 2560"/>
                <a:gd name="f205" fmla="val 2581"/>
                <a:gd name="f206" fmla="val 1362"/>
                <a:gd name="f207" fmla="val 1333"/>
                <a:gd name="f208" fmla="val 2274"/>
                <a:gd name="f209" fmla="val 890"/>
                <a:gd name="f210" fmla="val 1924"/>
                <a:gd name="f211" fmla="val 497"/>
                <a:gd name="f212" fmla="val 1523"/>
                <a:gd name="f213" fmla="val 153"/>
                <a:gd name="f214" fmla="val 1398"/>
                <a:gd name="f215" fmla="val 52"/>
                <a:gd name="f216" fmla="*/ f0 1 2589"/>
                <a:gd name="f217" fmla="*/ f1 1 2325"/>
                <a:gd name="f218" fmla="val f2"/>
                <a:gd name="f219" fmla="val f3"/>
                <a:gd name="f220" fmla="val f4"/>
                <a:gd name="f221" fmla="+- f220 0 f218"/>
                <a:gd name="f222" fmla="+- f219 0 f218"/>
                <a:gd name="f223" fmla="*/ f222 1 2589"/>
                <a:gd name="f224" fmla="*/ f221 1 2325"/>
                <a:gd name="f225" fmla="*/ f218 1 f223"/>
                <a:gd name="f226" fmla="*/ f219 1 f223"/>
                <a:gd name="f227" fmla="*/ f218 1 f224"/>
                <a:gd name="f228" fmla="*/ f220 1 f224"/>
                <a:gd name="f229" fmla="*/ f225 f216 1"/>
                <a:gd name="f230" fmla="*/ f226 f216 1"/>
                <a:gd name="f231" fmla="*/ f228 f217 1"/>
                <a:gd name="f232" fmla="*/ f227 f2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9" t="f232" r="f230" b="f231"/>
              <a:pathLst>
                <a:path w="2589" h="232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12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28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34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24"/>
                    <a:pt x="f53" y="f6"/>
                    <a:pt x="f5" y="f6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5" y="f49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0" y="f92"/>
                    <a:pt x="f93" y="f94"/>
                    <a:pt x="f26" y="f95"/>
                  </a:cubicBezTo>
                  <a:cubicBezTo>
                    <a:pt x="f22" y="f96"/>
                    <a:pt x="f97" y="f98"/>
                    <a:pt x="f10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37" y="f108"/>
                  </a:cubicBezTo>
                  <a:cubicBezTo>
                    <a:pt x="f109" y="f110"/>
                    <a:pt x="f111" y="f112"/>
                    <a:pt x="f113" y="f28"/>
                  </a:cubicBezTo>
                  <a:cubicBezTo>
                    <a:pt x="f114" y="f115"/>
                    <a:pt x="f116" y="f115"/>
                    <a:pt x="f117" y="f115"/>
                  </a:cubicBezTo>
                  <a:cubicBezTo>
                    <a:pt x="f118" y="f115"/>
                    <a:pt x="f119" y="f120"/>
                    <a:pt x="f121" y="f36"/>
                  </a:cubicBezTo>
                  <a:cubicBezTo>
                    <a:pt x="f122" y="f123"/>
                    <a:pt x="f124" y="f125"/>
                    <a:pt x="f126" y="f68"/>
                  </a:cubicBezTo>
                  <a:cubicBezTo>
                    <a:pt x="f126" y="f127"/>
                    <a:pt x="f124" y="f128"/>
                    <a:pt x="f129" y="f130"/>
                  </a:cubicBezTo>
                  <a:cubicBezTo>
                    <a:pt x="f131" y="f132"/>
                    <a:pt x="f133" y="f134"/>
                    <a:pt x="f133" y="f135"/>
                  </a:cubicBezTo>
                  <a:cubicBezTo>
                    <a:pt x="f133" y="f136"/>
                    <a:pt x="f126" y="f137"/>
                    <a:pt x="f138" y="f139"/>
                  </a:cubicBezTo>
                  <a:cubicBezTo>
                    <a:pt x="f140" y="f141"/>
                    <a:pt x="f142" y="f143"/>
                    <a:pt x="f113" y="f144"/>
                  </a:cubicBezTo>
                  <a:cubicBezTo>
                    <a:pt x="f145" y="f144"/>
                    <a:pt x="f146" y="f144"/>
                    <a:pt x="f147" y="f148"/>
                  </a:cubicBezTo>
                  <a:cubicBezTo>
                    <a:pt x="f44" y="f149"/>
                    <a:pt x="f150" y="f55"/>
                    <a:pt x="f54" y="f55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05" y="f156"/>
                  </a:cubicBezTo>
                  <a:cubicBezTo>
                    <a:pt x="f157" y="f158"/>
                    <a:pt x="f159" y="f160"/>
                    <a:pt x="f161" y="f160"/>
                  </a:cubicBezTo>
                  <a:cubicBezTo>
                    <a:pt x="f162" y="f160"/>
                    <a:pt x="f163" y="f164"/>
                    <a:pt x="f39" y="f156"/>
                  </a:cubicBezTo>
                  <a:cubicBezTo>
                    <a:pt x="f165" y="f166"/>
                    <a:pt x="f167" y="f137"/>
                    <a:pt x="f168" y="f161"/>
                  </a:cubicBezTo>
                  <a:cubicBezTo>
                    <a:pt x="f2" y="f169"/>
                    <a:pt x="f2" y="f170"/>
                    <a:pt x="f171" y="f172"/>
                  </a:cubicBezTo>
                  <a:cubicBezTo>
                    <a:pt x="f173" y="f127"/>
                    <a:pt x="f174" y="f98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1" y="f183"/>
                    <a:pt x="f167" y="f184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4"/>
                  </a:cubicBezTo>
                  <a:cubicBezTo>
                    <a:pt x="f196" y="f194"/>
                    <a:pt x="f197" y="f186"/>
                    <a:pt x="f197" y="f183"/>
                  </a:cubicBezTo>
                  <a:cubicBezTo>
                    <a:pt x="f78" y="f198"/>
                    <a:pt x="f195" y="f199"/>
                    <a:pt x="f78" y="f200"/>
                  </a:cubicBezTo>
                  <a:cubicBezTo>
                    <a:pt x="f201" y="f76"/>
                    <a:pt x="f202" y="f203"/>
                    <a:pt x="f204" y="f99"/>
                  </a:cubicBezTo>
                  <a:cubicBezTo>
                    <a:pt x="f205" y="f206"/>
                    <a:pt x="f3" y="f207"/>
                    <a:pt x="f205" y="f68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07" y="f152"/>
                    <a:pt x="f151" y="f152"/>
                  </a:cubicBezTo>
                  <a:close/>
                </a:path>
              </a:pathLst>
            </a:custGeom>
            <a:solidFill>
              <a:srgbClr val="3D6D7F"/>
            </a:solidFill>
            <a:ln w="9528" cap="flat">
              <a:solidFill>
                <a:srgbClr val="3D6D7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606;p39">
            <a:extLst>
              <a:ext uri="{FF2B5EF4-FFF2-40B4-BE49-F238E27FC236}">
                <a16:creationId xmlns:a16="http://schemas.microsoft.com/office/drawing/2014/main" id="{809AA597-ADA6-42FA-AFA7-55B99750B422}"/>
              </a:ext>
            </a:extLst>
          </p:cNvPr>
          <p:cNvGrpSpPr/>
          <p:nvPr/>
        </p:nvGrpSpPr>
        <p:grpSpPr>
          <a:xfrm>
            <a:off x="6867957" y="1975890"/>
            <a:ext cx="1374297" cy="1161178"/>
            <a:chOff x="6867957" y="1975890"/>
            <a:chExt cx="1374297" cy="1161178"/>
          </a:xfrm>
        </p:grpSpPr>
        <p:sp>
          <p:nvSpPr>
            <p:cNvPr id="11" name="Google Shape;607;p39">
              <a:extLst>
                <a:ext uri="{FF2B5EF4-FFF2-40B4-BE49-F238E27FC236}">
                  <a16:creationId xmlns:a16="http://schemas.microsoft.com/office/drawing/2014/main" id="{F409508E-7ADA-4A51-B69D-9921C949D992}"/>
                </a:ext>
              </a:extLst>
            </p:cNvPr>
            <p:cNvSpPr/>
            <p:nvPr/>
          </p:nvSpPr>
          <p:spPr>
            <a:xfrm>
              <a:off x="6867957" y="1975890"/>
              <a:ext cx="1374297" cy="1161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0"/>
                <a:gd name="f4" fmla="val 4326"/>
                <a:gd name="f5" fmla="val 3740"/>
                <a:gd name="f6" fmla="val 565"/>
                <a:gd name="f7" fmla="val 3812"/>
                <a:gd name="f8" fmla="val 587"/>
                <a:gd name="f9" fmla="val 3883"/>
                <a:gd name="f10" fmla="val 601"/>
                <a:gd name="f11" fmla="val 3947"/>
                <a:gd name="f12" fmla="val 622"/>
                <a:gd name="f13" fmla="val 4348"/>
                <a:gd name="f14" fmla="val 744"/>
                <a:gd name="f15" fmla="val 4591"/>
                <a:gd name="f16" fmla="val 958"/>
                <a:gd name="f17" fmla="val 4734"/>
                <a:gd name="f18" fmla="val 1251"/>
                <a:gd name="f19" fmla="val 4398"/>
                <a:gd name="f20" fmla="val 1023"/>
                <a:gd name="f21" fmla="val 4069"/>
                <a:gd name="f22" fmla="val 794"/>
                <a:gd name="f23" fmla="val 3554"/>
                <a:gd name="f24" fmla="val 522"/>
                <a:gd name="f25" fmla="val 3604"/>
                <a:gd name="f26" fmla="val 529"/>
                <a:gd name="f27" fmla="val 3654"/>
                <a:gd name="f28" fmla="val 544"/>
                <a:gd name="f29" fmla="val 3704"/>
                <a:gd name="f30" fmla="val 558"/>
                <a:gd name="f31" fmla="val 3683"/>
                <a:gd name="f32" fmla="val 3676"/>
                <a:gd name="f33" fmla="val 3697"/>
                <a:gd name="f34" fmla="val 4062"/>
                <a:gd name="f35" fmla="val 865"/>
                <a:gd name="f36" fmla="val 4419"/>
                <a:gd name="f37" fmla="val 1116"/>
                <a:gd name="f38" fmla="val 4777"/>
                <a:gd name="f39" fmla="val 1366"/>
                <a:gd name="f40" fmla="val 4827"/>
                <a:gd name="f41" fmla="val 1502"/>
                <a:gd name="f42" fmla="val 4862"/>
                <a:gd name="f43" fmla="val 1659"/>
                <a:gd name="f44" fmla="val 4870"/>
                <a:gd name="f45" fmla="val 1823"/>
                <a:gd name="f46" fmla="val 4655"/>
                <a:gd name="f47" fmla="val 1652"/>
                <a:gd name="f48" fmla="val 4434"/>
                <a:gd name="f49" fmla="val 1480"/>
                <a:gd name="f50" fmla="val 4219"/>
                <a:gd name="f51" fmla="val 1316"/>
                <a:gd name="f52" fmla="val 4212"/>
                <a:gd name="f53" fmla="val 1308"/>
                <a:gd name="f54" fmla="val 4202"/>
                <a:gd name="f55" fmla="val 1305"/>
                <a:gd name="f56" fmla="val 4194"/>
                <a:gd name="f57" fmla="val 4177"/>
                <a:gd name="f58" fmla="val 4162"/>
                <a:gd name="f59" fmla="val 1330"/>
                <a:gd name="f60" fmla="val 4033"/>
                <a:gd name="f61" fmla="val 1015"/>
                <a:gd name="f62" fmla="val 3833"/>
                <a:gd name="f63" fmla="val 730"/>
                <a:gd name="f64" fmla="val 4169"/>
                <a:gd name="f65" fmla="val 1359"/>
                <a:gd name="f66" fmla="val 4405"/>
                <a:gd name="f67" fmla="val 1545"/>
                <a:gd name="f68" fmla="val 4641"/>
                <a:gd name="f69" fmla="val 1730"/>
                <a:gd name="f70" fmla="val 4877"/>
                <a:gd name="f71" fmla="val 1909"/>
                <a:gd name="f72" fmla="val 4884"/>
                <a:gd name="f73" fmla="val 1952"/>
                <a:gd name="f74" fmla="val 1988"/>
                <a:gd name="f75" fmla="val 2031"/>
                <a:gd name="f76" fmla="val 2152"/>
                <a:gd name="f77" fmla="val 2281"/>
                <a:gd name="f78" fmla="val 2402"/>
                <a:gd name="f79" fmla="val 4684"/>
                <a:gd name="f80" fmla="val 2231"/>
                <a:gd name="f81" fmla="val 4505"/>
                <a:gd name="f82" fmla="val 2052"/>
                <a:gd name="f83" fmla="val 1873"/>
                <a:gd name="f84" fmla="val 4319"/>
                <a:gd name="f85" fmla="val 1866"/>
                <a:gd name="f86" fmla="val 4312"/>
                <a:gd name="f87" fmla="val 4276"/>
                <a:gd name="f88" fmla="val 1695"/>
                <a:gd name="f89" fmla="val 4233"/>
                <a:gd name="f90" fmla="val 1523"/>
                <a:gd name="f91" fmla="val 1966"/>
                <a:gd name="f92" fmla="val 2138"/>
                <a:gd name="f93" fmla="val 4677"/>
                <a:gd name="f94" fmla="val 2317"/>
                <a:gd name="f95" fmla="val 4855"/>
                <a:gd name="f96" fmla="val 2488"/>
                <a:gd name="f97" fmla="val 4841"/>
                <a:gd name="f98" fmla="val 2603"/>
                <a:gd name="f99" fmla="val 4820"/>
                <a:gd name="f100" fmla="val 2717"/>
                <a:gd name="f101" fmla="val 4791"/>
                <a:gd name="f102" fmla="val 2831"/>
                <a:gd name="f103" fmla="val 4648"/>
                <a:gd name="f104" fmla="val 2696"/>
                <a:gd name="f105" fmla="val 2574"/>
                <a:gd name="f106" fmla="val 4355"/>
                <a:gd name="f107" fmla="val 2452"/>
                <a:gd name="f108" fmla="val 2445"/>
                <a:gd name="f109" fmla="val 4341"/>
                <a:gd name="f110" fmla="val 2295"/>
                <a:gd name="f111" fmla="val 2131"/>
                <a:gd name="f112" fmla="val 4333"/>
                <a:gd name="f113" fmla="val 2524"/>
                <a:gd name="f114" fmla="val 4484"/>
                <a:gd name="f115" fmla="val 2646"/>
                <a:gd name="f116" fmla="val 4634"/>
                <a:gd name="f117" fmla="val 2774"/>
                <a:gd name="f118" fmla="val 2903"/>
                <a:gd name="f119" fmla="val 4741"/>
                <a:gd name="f120" fmla="val 3039"/>
                <a:gd name="f121" fmla="val 4691"/>
                <a:gd name="f122" fmla="val 3167"/>
                <a:gd name="f123" fmla="val 4627"/>
                <a:gd name="f124" fmla="val 3289"/>
                <a:gd name="f125" fmla="val 4376"/>
                <a:gd name="f126" fmla="val 3060"/>
                <a:gd name="f127" fmla="val 4240"/>
                <a:gd name="f128" fmla="val 2953"/>
                <a:gd name="f129" fmla="val 4283"/>
                <a:gd name="f130" fmla="val 2817"/>
                <a:gd name="f131" fmla="val 2674"/>
                <a:gd name="f132" fmla="val 3017"/>
                <a:gd name="f133" fmla="val 3125"/>
                <a:gd name="f134" fmla="val 4476"/>
                <a:gd name="f135" fmla="val 3232"/>
                <a:gd name="f136" fmla="val 4598"/>
                <a:gd name="f137" fmla="val 3353"/>
                <a:gd name="f138" fmla="val 4541"/>
                <a:gd name="f139" fmla="val 3461"/>
                <a:gd name="f140" fmla="val 3561"/>
                <a:gd name="f141" fmla="val 3646"/>
                <a:gd name="f142" fmla="val 4269"/>
                <a:gd name="f143" fmla="val 4140"/>
                <a:gd name="f144" fmla="val 3468"/>
                <a:gd name="f145" fmla="val 4019"/>
                <a:gd name="f146" fmla="val 3382"/>
                <a:gd name="f147" fmla="val 4097"/>
                <a:gd name="f148" fmla="val 3268"/>
                <a:gd name="f149" fmla="val 3146"/>
                <a:gd name="f150" fmla="val 3976"/>
                <a:gd name="f151" fmla="val 3432"/>
                <a:gd name="f152" fmla="val 3525"/>
                <a:gd name="f153" fmla="val 4226"/>
                <a:gd name="f154" fmla="val 3611"/>
                <a:gd name="f155" fmla="val 3696"/>
                <a:gd name="f156" fmla="val 3739"/>
                <a:gd name="f157" fmla="val 3775"/>
                <a:gd name="f158" fmla="val 3811"/>
                <a:gd name="f159" fmla="val 3861"/>
                <a:gd name="f160" fmla="val 4112"/>
                <a:gd name="f161" fmla="val 3897"/>
                <a:gd name="f162" fmla="val 4055"/>
                <a:gd name="f163" fmla="val 3932"/>
                <a:gd name="f164" fmla="val 3940"/>
                <a:gd name="f165" fmla="val 3854"/>
                <a:gd name="f166" fmla="val 3719"/>
                <a:gd name="f167" fmla="val 3618"/>
                <a:gd name="f168" fmla="val 3532"/>
                <a:gd name="f169" fmla="val 2246"/>
                <a:gd name="f170" fmla="val 208"/>
                <a:gd name="f171" fmla="val 2660"/>
                <a:gd name="f172" fmla="val 215"/>
                <a:gd name="f173" fmla="val 3154"/>
                <a:gd name="f174" fmla="val 486"/>
                <a:gd name="f175" fmla="val 3440"/>
                <a:gd name="f176" fmla="val 687"/>
                <a:gd name="f177" fmla="val 3904"/>
                <a:gd name="f178" fmla="val 1030"/>
                <a:gd name="f179" fmla="val 1595"/>
                <a:gd name="f180" fmla="val 4148"/>
                <a:gd name="f181" fmla="val 4248"/>
                <a:gd name="f182" fmla="val 3282"/>
                <a:gd name="f183" fmla="val 3383"/>
                <a:gd name="f184" fmla="val 2339"/>
                <a:gd name="f185" fmla="val 3968"/>
                <a:gd name="f186" fmla="val 2303"/>
                <a:gd name="f187" fmla="val 3961"/>
                <a:gd name="f188" fmla="val 2267"/>
                <a:gd name="f189" fmla="val 3954"/>
                <a:gd name="f190" fmla="val 2232"/>
                <a:gd name="f191" fmla="val 2220"/>
                <a:gd name="f192" fmla="val 3943"/>
                <a:gd name="f193" fmla="val 2209"/>
                <a:gd name="f194" fmla="val 3941"/>
                <a:gd name="f195" fmla="val 2199"/>
                <a:gd name="f196" fmla="val 2173"/>
                <a:gd name="f197" fmla="val 2154"/>
                <a:gd name="f198" fmla="val 3953"/>
                <a:gd name="f199" fmla="val 2139"/>
                <a:gd name="f200" fmla="val 15"/>
                <a:gd name="f201" fmla="val 3839"/>
                <a:gd name="f202" fmla="val 1"/>
                <a:gd name="f203" fmla="val 279"/>
                <a:gd name="f204" fmla="val 2160"/>
                <a:gd name="f205" fmla="val 258"/>
                <a:gd name="f206" fmla="val 2203"/>
                <a:gd name="f207" fmla="val 236"/>
                <a:gd name="f208" fmla="val 3661"/>
                <a:gd name="f209" fmla="val 3747"/>
                <a:gd name="f210" fmla="val 3990"/>
                <a:gd name="f211" fmla="val 3890"/>
                <a:gd name="f212" fmla="val 4025"/>
                <a:gd name="f213" fmla="val 3783"/>
                <a:gd name="f214" fmla="val 4061"/>
                <a:gd name="f215" fmla="val 4083"/>
                <a:gd name="f216" fmla="val 3597"/>
                <a:gd name="f217" fmla="val 4018"/>
                <a:gd name="f218" fmla="val 3504"/>
                <a:gd name="f219" fmla="val 3411"/>
                <a:gd name="f220" fmla="val 3583"/>
                <a:gd name="f221" fmla="val 3804"/>
                <a:gd name="f222" fmla="val 3340"/>
                <a:gd name="f223" fmla="val 3425"/>
                <a:gd name="f224" fmla="val 3511"/>
                <a:gd name="f225" fmla="val 4040"/>
                <a:gd name="f226" fmla="val 3590"/>
                <a:gd name="f227" fmla="val 4104"/>
                <a:gd name="f228" fmla="val 3500"/>
                <a:gd name="f229" fmla="val 4119"/>
                <a:gd name="f230" fmla="val 3407"/>
                <a:gd name="f231" fmla="val 4125"/>
                <a:gd name="f232" fmla="val 3314"/>
                <a:gd name="f233" fmla="val 3184"/>
                <a:gd name="f234" fmla="val 3054"/>
                <a:gd name="f235" fmla="val 4113"/>
                <a:gd name="f236" fmla="val 2925"/>
                <a:gd name="f237" fmla="val 3075"/>
                <a:gd name="f238" fmla="val 3211"/>
                <a:gd name="f239" fmla="val 4004"/>
                <a:gd name="f240" fmla="val 2222"/>
                <a:gd name="f241" fmla="val 2071"/>
                <a:gd name="f242" fmla="val 1925"/>
                <a:gd name="f243" fmla="val 30"/>
                <a:gd name="f244" fmla="val 1788"/>
                <a:gd name="f245" fmla="val 100"/>
                <a:gd name="f246" fmla="val 859"/>
                <a:gd name="f247" fmla="val 322"/>
                <a:gd name="f248" fmla="val 251"/>
                <a:gd name="f249" fmla="val 1294"/>
                <a:gd name="f250" fmla="val 316"/>
                <a:gd name="f251" fmla="val 2245"/>
                <a:gd name="f252" fmla="val 387"/>
                <a:gd name="f253" fmla="val 3396"/>
                <a:gd name="f254" fmla="val 1202"/>
                <a:gd name="f255" fmla="val 4168"/>
                <a:gd name="f256" fmla="val 2629"/>
                <a:gd name="f257" fmla="val 4251"/>
                <a:gd name="f258" fmla="val 2972"/>
                <a:gd name="f259" fmla="val 4325"/>
                <a:gd name="f260" fmla="val 3308"/>
                <a:gd name="f261" fmla="val 3614"/>
                <a:gd name="f262" fmla="val 3914"/>
                <a:gd name="f263" fmla="val 4263"/>
                <a:gd name="f264" fmla="val 4190"/>
                <a:gd name="f265" fmla="val 4090"/>
                <a:gd name="f266" fmla="val 4991"/>
                <a:gd name="f267" fmla="val 3110"/>
                <a:gd name="f268" fmla="val 5055"/>
                <a:gd name="f269" fmla="val 1916"/>
                <a:gd name="f270" fmla="val 1201"/>
                <a:gd name="f271" fmla="val 4669"/>
                <a:gd name="f272" fmla="val 780"/>
                <a:gd name="f273" fmla="val 4183"/>
                <a:gd name="f274" fmla="val 315"/>
                <a:gd name="f275" fmla="val 372"/>
                <a:gd name="f276" fmla="val 2846"/>
                <a:gd name="f277" fmla="val 93"/>
                <a:gd name="f278" fmla="val 2830"/>
                <a:gd name="f279" fmla="val 88"/>
                <a:gd name="f280" fmla="val 2815"/>
                <a:gd name="f281" fmla="val 85"/>
                <a:gd name="f282" fmla="val 2801"/>
                <a:gd name="f283" fmla="val 2778"/>
                <a:gd name="f284" fmla="val 2760"/>
                <a:gd name="f285" fmla="val 92"/>
                <a:gd name="f286" fmla="val 2746"/>
                <a:gd name="f287" fmla="val 2571"/>
                <a:gd name="f288" fmla="val 39"/>
                <a:gd name="f289" fmla="val 2393"/>
                <a:gd name="f290" fmla="*/ f0 1 5120"/>
                <a:gd name="f291" fmla="*/ f1 1 4326"/>
                <a:gd name="f292" fmla="val f2"/>
                <a:gd name="f293" fmla="val f3"/>
                <a:gd name="f294" fmla="val f4"/>
                <a:gd name="f295" fmla="+- f294 0 f292"/>
                <a:gd name="f296" fmla="+- f293 0 f292"/>
                <a:gd name="f297" fmla="*/ f296 1 5120"/>
                <a:gd name="f298" fmla="*/ f295 1 4326"/>
                <a:gd name="f299" fmla="*/ f292 1 f297"/>
                <a:gd name="f300" fmla="*/ f293 1 f297"/>
                <a:gd name="f301" fmla="*/ f292 1 f298"/>
                <a:gd name="f302" fmla="*/ f294 1 f298"/>
                <a:gd name="f303" fmla="*/ f299 f290 1"/>
                <a:gd name="f304" fmla="*/ f300 f290 1"/>
                <a:gd name="f305" fmla="*/ f302 f291 1"/>
                <a:gd name="f306" fmla="*/ f301 f2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3" t="f306" r="f304" b="f305"/>
              <a:pathLst>
                <a:path w="5120" h="4326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  <a:moveTo>
                    <a:pt x="f23" y="f24"/>
                  </a:moveTo>
                  <a:lnTo>
                    <a:pt x="f23" y="f24"/>
                  </a:lnTo>
                  <a:cubicBezTo>
                    <a:pt x="f25" y="f26"/>
                    <a:pt x="f27" y="f28"/>
                    <a:pt x="f29" y="f30"/>
                  </a:cubicBezTo>
                  <a:cubicBezTo>
                    <a:pt x="f31" y="f6"/>
                    <a:pt x="f32" y="f10"/>
                    <a:pt x="f33" y="f12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1"/>
                    <a:pt x="f58" y="f59"/>
                  </a:cubicBezTo>
                  <a:cubicBezTo>
                    <a:pt x="f60" y="f61"/>
                    <a:pt x="f62" y="f63"/>
                    <a:pt x="f23" y="f24"/>
                  </a:cubicBezTo>
                  <a:close/>
                  <a:moveTo>
                    <a:pt x="f64" y="f65"/>
                  </a:moveTo>
                  <a:lnTo>
                    <a:pt x="f64" y="f65"/>
                  </a:ln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2" y="f74"/>
                    <a:pt x="f72" y="f75"/>
                  </a:cubicBezTo>
                  <a:cubicBezTo>
                    <a:pt x="f72" y="f76"/>
                    <a:pt x="f70" y="f77"/>
                    <a:pt x="f42" y="f78"/>
                  </a:cubicBezTo>
                  <a:cubicBezTo>
                    <a:pt x="f79" y="f80"/>
                    <a:pt x="f81" y="f82"/>
                    <a:pt x="f4" y="f83"/>
                  </a:cubicBezTo>
                  <a:cubicBezTo>
                    <a:pt x="f84" y="f85"/>
                    <a:pt x="f86" y="f85"/>
                    <a:pt x="f86" y="f85"/>
                  </a:cubicBezTo>
                  <a:cubicBezTo>
                    <a:pt x="f87" y="f88"/>
                    <a:pt x="f89" y="f90"/>
                    <a:pt x="f64" y="f65"/>
                  </a:cubicBezTo>
                  <a:close/>
                  <a:moveTo>
                    <a:pt x="f4" y="f91"/>
                  </a:moveTo>
                  <a:lnTo>
                    <a:pt x="f4" y="f91"/>
                  </a:lnTo>
                  <a:cubicBezTo>
                    <a:pt x="f8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81" y="f105"/>
                    <a:pt x="f106" y="f107"/>
                  </a:cubicBezTo>
                  <a:cubicBezTo>
                    <a:pt x="f13" y="f108"/>
                    <a:pt x="f13" y="f108"/>
                    <a:pt x="f109" y="f108"/>
                  </a:cubicBezTo>
                  <a:cubicBezTo>
                    <a:pt x="f106" y="f110"/>
                    <a:pt x="f13" y="f111"/>
                    <a:pt x="f4" y="f91"/>
                  </a:cubicBezTo>
                  <a:close/>
                  <a:moveTo>
                    <a:pt x="f112" y="f113"/>
                  </a:moveTo>
                  <a:cubicBezTo>
                    <a:pt x="f114" y="f115"/>
                    <a:pt x="f116" y="f117"/>
                    <a:pt x="f38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81" y="f122"/>
                    <a:pt x="f125" y="f126"/>
                    <a:pt x="f127" y="f128"/>
                  </a:cubicBezTo>
                  <a:cubicBezTo>
                    <a:pt x="f129" y="f130"/>
                    <a:pt x="f84" y="f131"/>
                    <a:pt x="f112" y="f113"/>
                  </a:cubicBezTo>
                  <a:close/>
                  <a:moveTo>
                    <a:pt x="f52" y="f132"/>
                  </a:moveTo>
                  <a:cubicBezTo>
                    <a:pt x="f13" y="f133"/>
                    <a:pt x="f134" y="f135"/>
                    <a:pt x="f136" y="f137"/>
                  </a:cubicBezTo>
                  <a:cubicBezTo>
                    <a:pt x="f138" y="f139"/>
                    <a:pt x="f134" y="f140"/>
                    <a:pt x="f19" y="f141"/>
                  </a:cubicBezTo>
                  <a:cubicBezTo>
                    <a:pt x="f142" y="f140"/>
                    <a:pt x="f143" y="f144"/>
                    <a:pt x="f145" y="f146"/>
                  </a:cubicBezTo>
                  <a:cubicBezTo>
                    <a:pt x="f147" y="f148"/>
                    <a:pt x="f58" y="f149"/>
                    <a:pt x="f52" y="f132"/>
                  </a:cubicBezTo>
                  <a:close/>
                  <a:moveTo>
                    <a:pt x="f150" y="f151"/>
                  </a:moveTo>
                  <a:cubicBezTo>
                    <a:pt x="f147" y="f152"/>
                    <a:pt x="f153" y="f154"/>
                    <a:pt x="f13" y="f155"/>
                  </a:cubicBezTo>
                  <a:cubicBezTo>
                    <a:pt x="f86" y="f156"/>
                    <a:pt x="f142" y="f157"/>
                    <a:pt x="f153" y="f158"/>
                  </a:cubicBezTo>
                  <a:cubicBezTo>
                    <a:pt x="f64" y="f159"/>
                    <a:pt x="f160" y="f161"/>
                    <a:pt x="f162" y="f163"/>
                  </a:cubicBezTo>
                  <a:cubicBezTo>
                    <a:pt x="f164" y="f165"/>
                    <a:pt x="f62" y="f157"/>
                    <a:pt x="f166" y="f29"/>
                  </a:cubicBezTo>
                  <a:cubicBezTo>
                    <a:pt x="f7" y="f167"/>
                    <a:pt x="f161" y="f168"/>
                    <a:pt x="f150" y="f151"/>
                  </a:cubicBezTo>
                  <a:close/>
                  <a:moveTo>
                    <a:pt x="f169" y="f170"/>
                  </a:move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47" y="f179"/>
                    <a:pt x="f180" y="f76"/>
                  </a:cubicBezTo>
                  <a:cubicBezTo>
                    <a:pt x="f181" y="f182"/>
                    <a:pt x="f183" y="f164"/>
                    <a:pt x="f184" y="f185"/>
                  </a:cubicBezTo>
                  <a:cubicBezTo>
                    <a:pt x="f186" y="f187"/>
                    <a:pt x="f188" y="f189"/>
                    <a:pt x="f190" y="f11"/>
                  </a:cubicBezTo>
                  <a:cubicBezTo>
                    <a:pt x="f191" y="f192"/>
                    <a:pt x="f193" y="f194"/>
                    <a:pt x="f195" y="f194"/>
                  </a:cubicBezTo>
                  <a:cubicBezTo>
                    <a:pt x="f196" y="f194"/>
                    <a:pt x="f197" y="f198"/>
                    <a:pt x="f199" y="f185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5"/>
                    <a:pt x="f190" y="f207"/>
                    <a:pt x="f169" y="f170"/>
                  </a:cubicBezTo>
                  <a:close/>
                  <a:moveTo>
                    <a:pt x="f208" y="f209"/>
                  </a:moveTo>
                  <a:lnTo>
                    <a:pt x="f210" y="f185"/>
                  </a:lnTo>
                  <a:cubicBezTo>
                    <a:pt x="f211" y="f212"/>
                    <a:pt x="f213" y="f214"/>
                    <a:pt x="f32" y="f215"/>
                  </a:cubicBezTo>
                  <a:cubicBezTo>
                    <a:pt x="f216" y="f217"/>
                    <a:pt x="f218" y="f187"/>
                    <a:pt x="f219" y="f177"/>
                  </a:cubicBezTo>
                  <a:cubicBezTo>
                    <a:pt x="f218" y="f159"/>
                    <a:pt x="f220" y="f221"/>
                    <a:pt x="f208" y="f209"/>
                  </a:cubicBezTo>
                  <a:close/>
                  <a:moveTo>
                    <a:pt x="f222" y="f11"/>
                  </a:moveTo>
                  <a:cubicBezTo>
                    <a:pt x="f223" y="f210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1"/>
                  </a:cubicBezTo>
                  <a:cubicBezTo>
                    <a:pt x="f233" y="f231"/>
                    <a:pt x="f234" y="f235"/>
                    <a:pt x="f236" y="f147"/>
                  </a:cubicBezTo>
                  <a:cubicBezTo>
                    <a:pt x="f237" y="f214"/>
                    <a:pt x="f238" y="f239"/>
                    <a:pt x="f222" y="f11"/>
                  </a:cubicBezTo>
                  <a:close/>
                  <a:moveTo>
                    <a:pt x="f240" y="f202"/>
                  </a:moveTo>
                  <a:cubicBezTo>
                    <a:pt x="f241" y="f202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186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63"/>
                    <a:pt x="f264" y="f265"/>
                  </a:cubicBezTo>
                  <a:cubicBezTo>
                    <a:pt x="f17" y="f209"/>
                    <a:pt x="f266" y="f267"/>
                    <a:pt x="f268" y="f96"/>
                  </a:cubicBezTo>
                  <a:cubicBezTo>
                    <a:pt x="f3" y="f269"/>
                    <a:pt x="f3" y="f270"/>
                    <a:pt x="f271" y="f272"/>
                  </a:cubicBezTo>
                  <a:cubicBezTo>
                    <a:pt x="f273" y="f274"/>
                    <a:pt x="f223" y="f275"/>
                    <a:pt x="f276" y="f277"/>
                  </a:cubicBez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1"/>
                    <a:pt x="f284" y="f285"/>
                    <a:pt x="f286" y="f245"/>
                  </a:cubicBezTo>
                  <a:cubicBezTo>
                    <a:pt x="f287" y="f288"/>
                    <a:pt x="f289" y="f202"/>
                    <a:pt x="f240" y="f20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08;p39">
              <a:extLst>
                <a:ext uri="{FF2B5EF4-FFF2-40B4-BE49-F238E27FC236}">
                  <a16:creationId xmlns:a16="http://schemas.microsoft.com/office/drawing/2014/main" id="{91F5D1E8-3173-4B12-A8B5-F5E8C4C8036F}"/>
                </a:ext>
              </a:extLst>
            </p:cNvPr>
            <p:cNvSpPr/>
            <p:nvPr/>
          </p:nvSpPr>
          <p:spPr>
            <a:xfrm>
              <a:off x="7062295" y="2212912"/>
              <a:ext cx="709967" cy="60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5"/>
                <a:gd name="f4" fmla="val 2268"/>
                <a:gd name="f5" fmla="val 1150"/>
                <a:gd name="f6" fmla="val 111"/>
                <a:gd name="f7" fmla="val 986"/>
                <a:gd name="f8" fmla="val 354"/>
                <a:gd name="f9" fmla="val 943"/>
                <a:gd name="f10" fmla="val 690"/>
                <a:gd name="f11" fmla="val 886"/>
                <a:gd name="f12" fmla="val 969"/>
                <a:gd name="f13" fmla="val 878"/>
                <a:gd name="f14" fmla="val 1026"/>
                <a:gd name="f15" fmla="val 871"/>
                <a:gd name="f16" fmla="val 1076"/>
                <a:gd name="f17" fmla="val 864"/>
                <a:gd name="f18" fmla="val 1133"/>
                <a:gd name="f19" fmla="val 714"/>
                <a:gd name="f20" fmla="val 1112"/>
                <a:gd name="f21" fmla="val 571"/>
                <a:gd name="f22" fmla="val 428"/>
                <a:gd name="f23" fmla="val 478"/>
                <a:gd name="f24" fmla="val 604"/>
                <a:gd name="f25" fmla="val 735"/>
                <a:gd name="f26" fmla="val 240"/>
                <a:gd name="f27" fmla="val 1801"/>
                <a:gd name="f28" fmla="val 118"/>
                <a:gd name="f29" fmla="val 2079"/>
                <a:gd name="f30" fmla="val 190"/>
                <a:gd name="f31" fmla="val 2308"/>
                <a:gd name="f32" fmla="val 361"/>
                <a:gd name="f33" fmla="val 2423"/>
                <a:gd name="f34" fmla="val 726"/>
                <a:gd name="f35" fmla="val 2458"/>
                <a:gd name="f36" fmla="val 833"/>
                <a:gd name="f37" fmla="val 2480"/>
                <a:gd name="f38" fmla="val 940"/>
                <a:gd name="f39" fmla="val 2487"/>
                <a:gd name="f40" fmla="val 1048"/>
                <a:gd name="f41" fmla="val 2365"/>
                <a:gd name="f42" fmla="val 1119"/>
                <a:gd name="f43" fmla="val 2208"/>
                <a:gd name="f44" fmla="val 1155"/>
                <a:gd name="f45" fmla="val 2051"/>
                <a:gd name="f46" fmla="val 1176"/>
                <a:gd name="f47" fmla="val 2044"/>
                <a:gd name="f48" fmla="val 812"/>
                <a:gd name="f49" fmla="val 1972"/>
                <a:gd name="f50" fmla="val 454"/>
                <a:gd name="f51" fmla="val 1450"/>
                <a:gd name="f52" fmla="val 75"/>
                <a:gd name="f53" fmla="val 1443"/>
                <a:gd name="f54" fmla="val 447"/>
                <a:gd name="f55" fmla="val 1436"/>
                <a:gd name="f56" fmla="val 819"/>
                <a:gd name="f57" fmla="val 1429"/>
                <a:gd name="f58" fmla="val 1183"/>
                <a:gd name="f59" fmla="val 1415"/>
                <a:gd name="f60" fmla="val 1250"/>
                <a:gd name="f61" fmla="val 1086"/>
                <a:gd name="f62" fmla="val 1169"/>
                <a:gd name="f63" fmla="val 928"/>
                <a:gd name="f64" fmla="val 1148"/>
                <a:gd name="f65" fmla="val 936"/>
                <a:gd name="f66" fmla="val 1090"/>
                <a:gd name="f67" fmla="val 1040"/>
                <a:gd name="f68" fmla="val 950"/>
                <a:gd name="f69" fmla="val 983"/>
                <a:gd name="f70" fmla="val 1000"/>
                <a:gd name="f71" fmla="val 704"/>
                <a:gd name="f72" fmla="val 1064"/>
                <a:gd name="f73" fmla="val 311"/>
                <a:gd name="f74" fmla="val 82"/>
                <a:gd name="f75" fmla="val 1314"/>
                <a:gd name="f76" fmla="val 1386"/>
                <a:gd name="f77" fmla="val 1515"/>
                <a:gd name="f78" fmla="val 1586"/>
                <a:gd name="f79" fmla="val 1651"/>
                <a:gd name="f80" fmla="val 90"/>
                <a:gd name="f81" fmla="val 1715"/>
                <a:gd name="f82" fmla="val 97"/>
                <a:gd name="f83" fmla="val 104"/>
                <a:gd name="f84" fmla="val 1908"/>
                <a:gd name="f85" fmla="val 1979"/>
                <a:gd name="f86" fmla="val 1897"/>
                <a:gd name="f87" fmla="val 1187"/>
                <a:gd name="f88" fmla="val 1813"/>
                <a:gd name="f89" fmla="val 1189"/>
                <a:gd name="f90" fmla="val 1732"/>
                <a:gd name="f91" fmla="val 1572"/>
                <a:gd name="f92" fmla="val 1500"/>
                <a:gd name="f93" fmla="val 1508"/>
                <a:gd name="f94" fmla="val 2494"/>
                <a:gd name="f95" fmla="val 2508"/>
                <a:gd name="f96" fmla="val 1527"/>
                <a:gd name="f97" fmla="val 2330"/>
                <a:gd name="f98" fmla="val 1884"/>
                <a:gd name="f99" fmla="val 1965"/>
                <a:gd name="f100" fmla="val 2070"/>
                <a:gd name="f101" fmla="val 2015"/>
                <a:gd name="f102" fmla="val 1791"/>
                <a:gd name="f103" fmla="val 1512"/>
                <a:gd name="f104" fmla="val 1241"/>
                <a:gd name="f105" fmla="val 1226"/>
                <a:gd name="f106" fmla="val 2358"/>
                <a:gd name="f107" fmla="val 1198"/>
                <a:gd name="f108" fmla="val 1141"/>
                <a:gd name="f109" fmla="val 857"/>
                <a:gd name="f110" fmla="val 821"/>
                <a:gd name="f111" fmla="val 1498"/>
                <a:gd name="f112" fmla="val 843"/>
                <a:gd name="f113" fmla="val 2077"/>
                <a:gd name="f114" fmla="val 707"/>
                <a:gd name="f115" fmla="val 1963"/>
                <a:gd name="f116" fmla="val 521"/>
                <a:gd name="f117" fmla="val 1755"/>
                <a:gd name="f118" fmla="val 457"/>
                <a:gd name="f119" fmla="val 1469"/>
                <a:gd name="f120" fmla="val 1348"/>
                <a:gd name="f121" fmla="val 414"/>
                <a:gd name="f122" fmla="val 1219"/>
                <a:gd name="f123" fmla="val 921"/>
                <a:gd name="f124" fmla="val 1212"/>
                <a:gd name="f125" fmla="val 1233"/>
                <a:gd name="f126" fmla="val 1257"/>
                <a:gd name="f127" fmla="val 1248"/>
                <a:gd name="f128" fmla="val 1255"/>
                <a:gd name="f129" fmla="val 1562"/>
                <a:gd name="f130" fmla="val 1422"/>
                <a:gd name="f131" fmla="val 1877"/>
                <a:gd name="f132" fmla="val 2191"/>
                <a:gd name="f133" fmla="val 1279"/>
                <a:gd name="f134" fmla="val 1136"/>
                <a:gd name="f135" fmla="val 2163"/>
                <a:gd name="f136" fmla="val 1007"/>
                <a:gd name="f137" fmla="val 2113"/>
                <a:gd name="f138" fmla="val 1014"/>
                <a:gd name="f139" fmla="val 2106"/>
                <a:gd name="f140" fmla="val 2091"/>
                <a:gd name="f141" fmla="val 2084"/>
                <a:gd name="f142" fmla="val 914"/>
                <a:gd name="f143" fmla="val 1798"/>
                <a:gd name="f144" fmla="val 893"/>
                <a:gd name="f145" fmla="val 1505"/>
                <a:gd name="f146" fmla="val 1944"/>
                <a:gd name="f147" fmla="val 1894"/>
                <a:gd name="f148" fmla="val 1815"/>
                <a:gd name="f149" fmla="val 2134"/>
                <a:gd name="f150" fmla="val 1736"/>
                <a:gd name="f151" fmla="val 2156"/>
                <a:gd name="f152" fmla="val 2177"/>
                <a:gd name="f153" fmla="val 1593"/>
                <a:gd name="f154" fmla="val 2184"/>
                <a:gd name="f155" fmla="val 1536"/>
                <a:gd name="f156" fmla="val 1486"/>
                <a:gd name="f157" fmla="val 1493"/>
                <a:gd name="f158" fmla="val 1565"/>
                <a:gd name="f159" fmla="val 1633"/>
                <a:gd name="f160" fmla="val 1702"/>
                <a:gd name="f161" fmla="val 1772"/>
                <a:gd name="f162" fmla="val 1842"/>
                <a:gd name="f163" fmla="val 1911"/>
                <a:gd name="f164" fmla="val 1354"/>
                <a:gd name="f165" fmla="val 1"/>
                <a:gd name="f166" fmla="val 1351"/>
                <a:gd name="f167" fmla="val 1347"/>
                <a:gd name="f168" fmla="val 2"/>
                <a:gd name="f169" fmla="val 1343"/>
                <a:gd name="f170" fmla="val 4"/>
                <a:gd name="f171" fmla="val 1293"/>
                <a:gd name="f172" fmla="val 11"/>
                <a:gd name="f173" fmla="val 1207"/>
                <a:gd name="f174" fmla="val 25"/>
                <a:gd name="f175" fmla="val 1164"/>
                <a:gd name="f176" fmla="val 32"/>
                <a:gd name="f177" fmla="val 1143"/>
                <a:gd name="f178" fmla="val 47"/>
                <a:gd name="f179" fmla="val 382"/>
                <a:gd name="f180" fmla="val 161"/>
                <a:gd name="f181" fmla="val 1416"/>
                <a:gd name="f182" fmla="val 1473"/>
                <a:gd name="f183" fmla="val 1532"/>
                <a:gd name="f184" fmla="val 2264"/>
                <a:gd name="f185" fmla="val 2256"/>
                <a:gd name="f186" fmla="val 1701"/>
                <a:gd name="f187" fmla="val 2242"/>
                <a:gd name="f188" fmla="val 2213"/>
                <a:gd name="f189" fmla="val 1900"/>
                <a:gd name="f190" fmla="val 2183"/>
                <a:gd name="f191" fmla="val 1909"/>
                <a:gd name="f192" fmla="val 2187"/>
                <a:gd name="f193" fmla="val 1919"/>
                <a:gd name="f194" fmla="val 1933"/>
                <a:gd name="f195" fmla="val 1947"/>
                <a:gd name="f196" fmla="val 2180"/>
                <a:gd name="f197" fmla="val 1951"/>
                <a:gd name="f198" fmla="val 2380"/>
                <a:gd name="f199" fmla="val 1956"/>
                <a:gd name="f200" fmla="val 2644"/>
                <a:gd name="f201" fmla="val 1519"/>
                <a:gd name="f202" fmla="val 2573"/>
                <a:gd name="f203" fmla="val 2466"/>
                <a:gd name="f204" fmla="val 333"/>
                <a:gd name="f205" fmla="val 2087"/>
                <a:gd name="f206" fmla="val 40"/>
                <a:gd name="f207" fmla="val 18"/>
                <a:gd name="f208" fmla="val 1499"/>
                <a:gd name="f209" fmla="val 9"/>
                <a:gd name="f210" fmla="val 1487"/>
                <a:gd name="f211" fmla="val 3"/>
                <a:gd name="f212" fmla="val 1476"/>
                <a:gd name="f213" fmla="val 1463"/>
                <a:gd name="f214" fmla="val 5"/>
                <a:gd name="f215" fmla="val 1457"/>
                <a:gd name="f216" fmla="val 1372"/>
                <a:gd name="f217" fmla="val 1367"/>
                <a:gd name="f218" fmla="val 6"/>
                <a:gd name="f219" fmla="val 1362"/>
                <a:gd name="f220" fmla="*/ f0 1 2645"/>
                <a:gd name="f221" fmla="*/ f1 1 2268"/>
                <a:gd name="f222" fmla="val f2"/>
                <a:gd name="f223" fmla="val f3"/>
                <a:gd name="f224" fmla="val f4"/>
                <a:gd name="f225" fmla="+- f224 0 f222"/>
                <a:gd name="f226" fmla="+- f223 0 f222"/>
                <a:gd name="f227" fmla="*/ f226 1 2645"/>
                <a:gd name="f228" fmla="*/ f225 1 2268"/>
                <a:gd name="f229" fmla="*/ f222 1 f227"/>
                <a:gd name="f230" fmla="*/ f223 1 f227"/>
                <a:gd name="f231" fmla="*/ f222 1 f228"/>
                <a:gd name="f232" fmla="*/ f224 1 f228"/>
                <a:gd name="f233" fmla="*/ f229 f220 1"/>
                <a:gd name="f234" fmla="*/ f230 f220 1"/>
                <a:gd name="f235" fmla="*/ f232 f221 1"/>
                <a:gd name="f236" fmla="*/ f231 f2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3" t="f236" r="f234" b="f235"/>
              <a:pathLst>
                <a:path w="2645" h="22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6"/>
                    <a:pt x="f22" y="f14"/>
                  </a:cubicBezTo>
                  <a:cubicBezTo>
                    <a:pt x="f23" y="f24"/>
                    <a:pt x="f25" y="f26"/>
                    <a:pt x="f5" y="f6"/>
                  </a:cubicBezTo>
                  <a:close/>
                  <a:moveTo>
                    <a:pt x="f27" y="f28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27" y="f28"/>
                  </a:cubicBezTo>
                  <a:close/>
                  <a:moveTo>
                    <a:pt x="f51" y="f52"/>
                  </a:moveTo>
                  <a:cubicBezTo>
                    <a:pt x="f53" y="f54"/>
                    <a:pt x="f55" y="f56"/>
                    <a:pt x="f57" y="f58"/>
                  </a:cubicBezTo>
                  <a:lnTo>
                    <a:pt x="f59" y="f58"/>
                  </a:ln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9" y="f67"/>
                    <a:pt x="f68" y="f69"/>
                  </a:cubicBezTo>
                  <a:cubicBezTo>
                    <a:pt x="f70" y="f71"/>
                    <a:pt x="f72" y="f73"/>
                    <a:pt x="f60" y="f74"/>
                  </a:cubicBezTo>
                  <a:cubicBezTo>
                    <a:pt x="f75" y="f74"/>
                    <a:pt x="f76" y="f52"/>
                    <a:pt x="f51" y="f52"/>
                  </a:cubicBezTo>
                  <a:close/>
                  <a:moveTo>
                    <a:pt x="f77" y="f52"/>
                  </a:moveTo>
                  <a:cubicBezTo>
                    <a:pt x="f78" y="f74"/>
                    <a:pt x="f79" y="f80"/>
                    <a:pt x="f81" y="f82"/>
                  </a:cubicBezTo>
                  <a:cubicBezTo>
                    <a:pt x="f81" y="f83"/>
                    <a:pt x="f81" y="f83"/>
                    <a:pt x="f81" y="f83"/>
                  </a:cubicBezTo>
                  <a:cubicBezTo>
                    <a:pt x="f84" y="f50"/>
                    <a:pt x="f85" y="f48"/>
                    <a:pt x="f85" y="f58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79" y="f89"/>
                    <a:pt x="f91" y="f87"/>
                    <a:pt x="f92" y="f58"/>
                  </a:cubicBezTo>
                  <a:cubicBezTo>
                    <a:pt x="f93" y="f56"/>
                    <a:pt x="f93" y="f54"/>
                    <a:pt x="f77" y="f52"/>
                  </a:cubicBezTo>
                  <a:close/>
                  <a:moveTo>
                    <a:pt x="f94" y="f42"/>
                  </a:moveTo>
                  <a:lnTo>
                    <a:pt x="f94" y="f42"/>
                  </a:ln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45" y="f103"/>
                    <a:pt x="f45" y="f104"/>
                  </a:cubicBezTo>
                  <a:cubicBezTo>
                    <a:pt x="f43" y="f105"/>
                    <a:pt x="f106" y="f107"/>
                    <a:pt x="f94" y="f42"/>
                  </a:cubicBezTo>
                  <a:close/>
                  <a:moveTo>
                    <a:pt x="f22" y="f66"/>
                  </a:moveTo>
                  <a:lnTo>
                    <a:pt x="f22" y="f66"/>
                  </a:lnTo>
                  <a:cubicBezTo>
                    <a:pt x="f21" y="f108"/>
                    <a:pt x="f19" y="f46"/>
                    <a:pt x="f109" y="f107"/>
                  </a:cubicBezTo>
                  <a:cubicBezTo>
                    <a:pt x="f110" y="f111"/>
                    <a:pt x="f112" y="f102"/>
                    <a:pt x="f9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22" y="f120"/>
                    <a:pt x="f121" y="f122"/>
                    <a:pt x="f22" y="f66"/>
                  </a:cubicBezTo>
                  <a:close/>
                  <a:moveTo>
                    <a:pt x="f123" y="f124"/>
                  </a:moveTo>
                  <a:cubicBezTo>
                    <a:pt x="f61" y="f125"/>
                    <a:pt x="f126" y="f127"/>
                    <a:pt x="f57" y="f128"/>
                  </a:cubicBezTo>
                  <a:cubicBezTo>
                    <a:pt x="f57" y="f129"/>
                    <a:pt x="f130" y="f131"/>
                    <a:pt x="f59" y="f132"/>
                  </a:cubicBezTo>
                  <a:cubicBezTo>
                    <a:pt x="f133" y="f132"/>
                    <a:pt x="f134" y="f135"/>
                    <a:pt x="f136" y="f137"/>
                  </a:cubicBezTo>
                  <a:cubicBezTo>
                    <a:pt x="f138" y="f139"/>
                    <a:pt x="f138" y="f140"/>
                    <a:pt x="f138" y="f141"/>
                  </a:cubicBezTo>
                  <a:cubicBezTo>
                    <a:pt x="f142" y="f143"/>
                    <a:pt x="f144" y="f145"/>
                    <a:pt x="f123" y="f124"/>
                  </a:cubicBezTo>
                  <a:close/>
                  <a:moveTo>
                    <a:pt x="f85" y="f104"/>
                  </a:moveTo>
                  <a:cubicBezTo>
                    <a:pt x="f85" y="f96"/>
                    <a:pt x="f146" y="f88"/>
                    <a:pt x="f147" y="f139"/>
                  </a:cubicBezTo>
                  <a:cubicBezTo>
                    <a:pt x="f148" y="f149"/>
                    <a:pt x="f150" y="f151"/>
                    <a:pt x="f79" y="f152"/>
                  </a:cubicBezTo>
                  <a:cubicBezTo>
                    <a:pt x="f153" y="f154"/>
                    <a:pt x="f155" y="f132"/>
                    <a:pt x="f156" y="f132"/>
                  </a:cubicBezTo>
                  <a:cubicBezTo>
                    <a:pt x="f156" y="f131"/>
                    <a:pt x="f157" y="f129"/>
                    <a:pt x="f92" y="f127"/>
                  </a:cubicBezTo>
                  <a:lnTo>
                    <a:pt x="f158" y="f127"/>
                  </a:lnTo>
                  <a:cubicBezTo>
                    <a:pt x="f159" y="f127"/>
                    <a:pt x="f160" y="f60"/>
                    <a:pt x="f161" y="f60"/>
                  </a:cubicBezTo>
                  <a:cubicBezTo>
                    <a:pt x="f162" y="f60"/>
                    <a:pt x="f163" y="f127"/>
                    <a:pt x="f85" y="f104"/>
                  </a:cubicBezTo>
                  <a:close/>
                  <a:moveTo>
                    <a:pt x="f164" y="f165"/>
                  </a:moveTo>
                  <a:cubicBezTo>
                    <a:pt x="f166" y="f165"/>
                    <a:pt x="f167" y="f168"/>
                    <a:pt x="f169" y="f170"/>
                  </a:cubicBezTo>
                  <a:cubicBezTo>
                    <a:pt x="f171" y="f170"/>
                    <a:pt x="f60" y="f172"/>
                    <a:pt x="f173" y="f174"/>
                  </a:cubicBezTo>
                  <a:lnTo>
                    <a:pt x="f175" y="f174"/>
                  </a:lnTo>
                  <a:cubicBezTo>
                    <a:pt x="f5" y="f176"/>
                    <a:pt x="f177" y="f176"/>
                    <a:pt x="f134" y="f178"/>
                  </a:cubicBezTo>
                  <a:cubicBezTo>
                    <a:pt x="f2" y="f179"/>
                    <a:pt x="f180" y="f4"/>
                    <a:pt x="f181" y="f4"/>
                  </a:cubicBezTo>
                  <a:cubicBezTo>
                    <a:pt x="f182" y="f4"/>
                    <a:pt x="f183" y="f184"/>
                    <a:pt x="f153" y="f185"/>
                  </a:cubicBezTo>
                  <a:cubicBezTo>
                    <a:pt x="f186" y="f187"/>
                    <a:pt x="f27" y="f188"/>
                    <a:pt x="f147" y="f152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4" y="f192"/>
                    <a:pt x="f195" y="f196"/>
                    <a:pt x="f197" y="f135"/>
                  </a:cubicBezTo>
                  <a:cubicBezTo>
                    <a:pt x="f197" y="f135"/>
                    <a:pt x="f197" y="f151"/>
                    <a:pt x="f197" y="f151"/>
                  </a:cubicBezTo>
                  <a:cubicBezTo>
                    <a:pt x="f198" y="f199"/>
                    <a:pt x="f200" y="f201"/>
                    <a:pt x="f202" y="f14"/>
                  </a:cubicBezTo>
                  <a:cubicBezTo>
                    <a:pt x="f203" y="f204"/>
                    <a:pt x="f205" y="f206"/>
                    <a:pt x="f93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119" y="f211"/>
                    <a:pt x="f213" y="f214"/>
                    <a:pt x="f215" y="f172"/>
                  </a:cubicBezTo>
                  <a:lnTo>
                    <a:pt x="f216" y="f172"/>
                  </a:lnTo>
                  <a:cubicBezTo>
                    <a:pt x="f217" y="f218"/>
                    <a:pt x="f219" y="f165"/>
                    <a:pt x="f164" y="f165"/>
                  </a:cubicBezTo>
                  <a:close/>
                </a:path>
              </a:pathLst>
            </a:custGeom>
            <a:solidFill>
              <a:srgbClr val="3D6D7F"/>
            </a:solidFill>
            <a:ln w="9528" cap="flat">
              <a:solidFill>
                <a:srgbClr val="3D6D7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609;p39">
            <a:extLst>
              <a:ext uri="{FF2B5EF4-FFF2-40B4-BE49-F238E27FC236}">
                <a16:creationId xmlns:a16="http://schemas.microsoft.com/office/drawing/2014/main" id="{7A4A4B62-0CF1-4B24-93A9-E9CB94392B34}"/>
              </a:ext>
            </a:extLst>
          </p:cNvPr>
          <p:cNvGrpSpPr/>
          <p:nvPr/>
        </p:nvGrpSpPr>
        <p:grpSpPr>
          <a:xfrm>
            <a:off x="789620" y="1936379"/>
            <a:ext cx="1330552" cy="1240209"/>
            <a:chOff x="789620" y="1936379"/>
            <a:chExt cx="1330552" cy="1240209"/>
          </a:xfrm>
        </p:grpSpPr>
        <p:sp>
          <p:nvSpPr>
            <p:cNvPr id="14" name="Google Shape;610;p39">
              <a:extLst>
                <a:ext uri="{FF2B5EF4-FFF2-40B4-BE49-F238E27FC236}">
                  <a16:creationId xmlns:a16="http://schemas.microsoft.com/office/drawing/2014/main" id="{C9AE2FDA-DEDE-4F33-82E6-0338FD920942}"/>
                </a:ext>
              </a:extLst>
            </p:cNvPr>
            <p:cNvSpPr/>
            <p:nvPr/>
          </p:nvSpPr>
          <p:spPr>
            <a:xfrm>
              <a:off x="789620" y="1936379"/>
              <a:ext cx="1330552" cy="124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8"/>
                <a:gd name="f4" fmla="val 4379"/>
                <a:gd name="f5" fmla="val 3961"/>
                <a:gd name="f6" fmla="val 1139"/>
                <a:gd name="f7" fmla="val 4018"/>
                <a:gd name="f8" fmla="val 1182"/>
                <a:gd name="f9" fmla="val 4068"/>
                <a:gd name="f10" fmla="val 1218"/>
                <a:gd name="f11" fmla="val 4125"/>
                <a:gd name="f12" fmla="val 1261"/>
                <a:gd name="f13" fmla="val 4297"/>
                <a:gd name="f14" fmla="val 1397"/>
                <a:gd name="f15" fmla="val 4397"/>
                <a:gd name="f16" fmla="val 1568"/>
                <a:gd name="f17" fmla="val 4447"/>
                <a:gd name="f18" fmla="val 1761"/>
                <a:gd name="f19" fmla="val 4347"/>
                <a:gd name="f20" fmla="val 1668"/>
                <a:gd name="f21" fmla="val 4240"/>
                <a:gd name="f22" fmla="val 1583"/>
                <a:gd name="f23" fmla="val 4140"/>
                <a:gd name="f24" fmla="val 1490"/>
                <a:gd name="f25" fmla="val 4134"/>
                <a:gd name="f26" fmla="val 1484"/>
                <a:gd name="f27" fmla="val 4127"/>
                <a:gd name="f28" fmla="val 1481"/>
                <a:gd name="f29" fmla="val 4120"/>
                <a:gd name="f30" fmla="val 4094"/>
                <a:gd name="f31" fmla="val 4067"/>
                <a:gd name="f32" fmla="val 1517"/>
                <a:gd name="f33" fmla="val 4090"/>
                <a:gd name="f34" fmla="val 1540"/>
                <a:gd name="f35" fmla="val 4218"/>
                <a:gd name="f36" fmla="val 1647"/>
                <a:gd name="f37" fmla="val 4476"/>
                <a:gd name="f38" fmla="val 1876"/>
                <a:gd name="f39" fmla="val 4497"/>
                <a:gd name="f40" fmla="val 2004"/>
                <a:gd name="f41" fmla="val 2147"/>
                <a:gd name="f42" fmla="val 4490"/>
                <a:gd name="f43" fmla="val 2283"/>
                <a:gd name="f44" fmla="val 4483"/>
                <a:gd name="f45" fmla="val 2312"/>
                <a:gd name="f46" fmla="val 2340"/>
                <a:gd name="f47" fmla="val 2369"/>
                <a:gd name="f48" fmla="val 4340"/>
                <a:gd name="f49" fmla="val 2276"/>
                <a:gd name="f50" fmla="val 4211"/>
                <a:gd name="f51" fmla="val 2162"/>
                <a:gd name="f52" fmla="val 4097"/>
                <a:gd name="f53" fmla="val 2033"/>
                <a:gd name="f54" fmla="val 4104"/>
                <a:gd name="f55" fmla="val 1897"/>
                <a:gd name="f56" fmla="val 1626"/>
                <a:gd name="f57" fmla="val 4075"/>
                <a:gd name="f58" fmla="val 1454"/>
                <a:gd name="f59" fmla="val 4032"/>
                <a:gd name="f60" fmla="val 1297"/>
                <a:gd name="f61" fmla="val 2119"/>
                <a:gd name="f62" fmla="val 4204"/>
                <a:gd name="f63" fmla="val 2248"/>
                <a:gd name="f64" fmla="val 4326"/>
                <a:gd name="f65" fmla="val 2355"/>
                <a:gd name="f66" fmla="val 4469"/>
                <a:gd name="f67" fmla="val 2448"/>
                <a:gd name="f68" fmla="val 2576"/>
                <a:gd name="f69" fmla="val 4418"/>
                <a:gd name="f70" fmla="val 2712"/>
                <a:gd name="f71" fmla="val 4376"/>
                <a:gd name="f72" fmla="val 2841"/>
                <a:gd name="f73" fmla="val 4268"/>
                <a:gd name="f74" fmla="val 2719"/>
                <a:gd name="f75" fmla="val 4154"/>
                <a:gd name="f76" fmla="val 2612"/>
                <a:gd name="f77" fmla="val 4025"/>
                <a:gd name="f78" fmla="val 2519"/>
                <a:gd name="f79" fmla="val 4054"/>
                <a:gd name="f80" fmla="val 2391"/>
                <a:gd name="f81" fmla="val 2262"/>
                <a:gd name="f82" fmla="val 4004"/>
                <a:gd name="f83" fmla="val 2591"/>
                <a:gd name="f84" fmla="val 4133"/>
                <a:gd name="f85" fmla="val 2684"/>
                <a:gd name="f86" fmla="val 4247"/>
                <a:gd name="f87" fmla="val 2791"/>
                <a:gd name="f88" fmla="val 4354"/>
                <a:gd name="f89" fmla="val 2912"/>
                <a:gd name="f90" fmla="val 4304"/>
                <a:gd name="f91" fmla="val 3055"/>
                <a:gd name="f92" fmla="val 3198"/>
                <a:gd name="f93" fmla="val 4161"/>
                <a:gd name="f94" fmla="val 3327"/>
                <a:gd name="f95" fmla="val 3213"/>
                <a:gd name="f96" fmla="val 3954"/>
                <a:gd name="f97" fmla="val 3098"/>
                <a:gd name="f98" fmla="val 3847"/>
                <a:gd name="f99" fmla="val 2991"/>
                <a:gd name="f100" fmla="val 3911"/>
                <a:gd name="f101" fmla="val 2862"/>
                <a:gd name="f102" fmla="val 2727"/>
                <a:gd name="f103" fmla="val 3811"/>
                <a:gd name="f104" fmla="val 3155"/>
                <a:gd name="f105" fmla="val 4011"/>
                <a:gd name="f106" fmla="val 3263"/>
                <a:gd name="f107" fmla="val 4111"/>
                <a:gd name="f108" fmla="val 3370"/>
                <a:gd name="f109" fmla="val 4118"/>
                <a:gd name="f110" fmla="val 3377"/>
                <a:gd name="f111" fmla="val 3384"/>
                <a:gd name="f112" fmla="val 3463"/>
                <a:gd name="f113" fmla="val 3549"/>
                <a:gd name="f114" fmla="val 3947"/>
                <a:gd name="f115" fmla="val 3620"/>
                <a:gd name="f116" fmla="val 3832"/>
                <a:gd name="f117" fmla="val 3534"/>
                <a:gd name="f118" fmla="val 3718"/>
                <a:gd name="f119" fmla="val 3441"/>
                <a:gd name="f120" fmla="val 3611"/>
                <a:gd name="f121" fmla="val 3349"/>
                <a:gd name="f122" fmla="val 3682"/>
                <a:gd name="f123" fmla="val 3256"/>
                <a:gd name="f124" fmla="val 3754"/>
                <a:gd name="f125" fmla="val 2061"/>
                <a:gd name="f126" fmla="val 210"/>
                <a:gd name="f127" fmla="val 2451"/>
                <a:gd name="f128" fmla="val 2833"/>
                <a:gd name="f129" fmla="val 344"/>
                <a:gd name="f130" fmla="val 3175"/>
                <a:gd name="f131" fmla="val 532"/>
                <a:gd name="f132" fmla="val 3296"/>
                <a:gd name="f133" fmla="val 596"/>
                <a:gd name="f134" fmla="val 3396"/>
                <a:gd name="f135" fmla="val 675"/>
                <a:gd name="f136" fmla="val 3489"/>
                <a:gd name="f137" fmla="val 760"/>
                <a:gd name="f138" fmla="val 782"/>
                <a:gd name="f139" fmla="val 3503"/>
                <a:gd name="f140" fmla="val 811"/>
                <a:gd name="f141" fmla="val 3525"/>
                <a:gd name="f142" fmla="val 825"/>
                <a:gd name="f143" fmla="val 3546"/>
                <a:gd name="f144" fmla="val 839"/>
                <a:gd name="f145" fmla="val 3561"/>
                <a:gd name="f146" fmla="val 846"/>
                <a:gd name="f147" fmla="val 3575"/>
                <a:gd name="f148" fmla="val 861"/>
                <a:gd name="f149" fmla="val 3782"/>
                <a:gd name="f150" fmla="val 1104"/>
                <a:gd name="f151" fmla="val 3882"/>
                <a:gd name="f152" fmla="val 1411"/>
                <a:gd name="f153" fmla="val 3897"/>
                <a:gd name="f154" fmla="val 3339"/>
                <a:gd name="f155" fmla="val 3727"/>
                <a:gd name="f156" fmla="val 2231"/>
                <a:gd name="f157" fmla="val 3813"/>
                <a:gd name="f158" fmla="val 2167"/>
                <a:gd name="f159" fmla="val 3819"/>
                <a:gd name="f160" fmla="val 2103"/>
                <a:gd name="f161" fmla="val 3821"/>
                <a:gd name="f162" fmla="val 2039"/>
                <a:gd name="f163" fmla="val 1074"/>
                <a:gd name="f164" fmla="val 195"/>
                <a:gd name="f165" fmla="val 3215"/>
                <a:gd name="f166" fmla="val 215"/>
                <a:gd name="f167" fmla="val 229"/>
                <a:gd name="f168" fmla="val 1282"/>
                <a:gd name="f169" fmla="val 765"/>
                <a:gd name="f170" fmla="val 517"/>
                <a:gd name="f171" fmla="val 1580"/>
                <a:gd name="f172" fmla="val 289"/>
                <a:gd name="f173" fmla="val 1595"/>
                <a:gd name="f174" fmla="val 1609"/>
                <a:gd name="f175" fmla="val 281"/>
                <a:gd name="f176" fmla="val 1623"/>
                <a:gd name="f177" fmla="val 1637"/>
                <a:gd name="f178" fmla="val 274"/>
                <a:gd name="f179" fmla="val 1752"/>
                <a:gd name="f180" fmla="val 246"/>
                <a:gd name="f181" fmla="val 1873"/>
                <a:gd name="f182" fmla="val 224"/>
                <a:gd name="f183" fmla="val 1995"/>
                <a:gd name="f184" fmla="val 2009"/>
                <a:gd name="f185" fmla="val 217"/>
                <a:gd name="f186" fmla="val 2023"/>
                <a:gd name="f187" fmla="val 2031"/>
                <a:gd name="f188" fmla="val 2041"/>
                <a:gd name="f189" fmla="val 2051"/>
                <a:gd name="f190" fmla="val 3399"/>
                <a:gd name="f191" fmla="val 3675"/>
                <a:gd name="f192" fmla="val 3492"/>
                <a:gd name="f193" fmla="val 3789"/>
                <a:gd name="f194" fmla="val 3577"/>
                <a:gd name="f195" fmla="val 3670"/>
                <a:gd name="f196" fmla="val 3854"/>
                <a:gd name="f197" fmla="val 3713"/>
                <a:gd name="f198" fmla="val 3756"/>
                <a:gd name="f199" fmla="val 3761"/>
                <a:gd name="f200" fmla="val 3799"/>
                <a:gd name="f201" fmla="val 3711"/>
                <a:gd name="f202" fmla="val 3842"/>
                <a:gd name="f203" fmla="val 3654"/>
                <a:gd name="f204" fmla="val 3885"/>
                <a:gd name="f205" fmla="val 3603"/>
                <a:gd name="f206" fmla="val 3920"/>
                <a:gd name="f207" fmla="val 3496"/>
                <a:gd name="f208" fmla="val 3835"/>
                <a:gd name="f209" fmla="val 3389"/>
                <a:gd name="f210" fmla="val 3742"/>
                <a:gd name="f211" fmla="val 3289"/>
                <a:gd name="f212" fmla="val 3649"/>
                <a:gd name="f213" fmla="val 3482"/>
                <a:gd name="f214" fmla="val 3232"/>
                <a:gd name="f215" fmla="val 3692"/>
                <a:gd name="f216" fmla="val 3332"/>
                <a:gd name="f217" fmla="val 3785"/>
                <a:gd name="f218" fmla="val 3432"/>
                <a:gd name="f219" fmla="val 3870"/>
                <a:gd name="f220" fmla="val 3539"/>
                <a:gd name="f221" fmla="val 3956"/>
                <a:gd name="f222" fmla="val 3418"/>
                <a:gd name="f223" fmla="val 4035"/>
                <a:gd name="f224" fmla="val 4085"/>
                <a:gd name="f225" fmla="val 3160"/>
                <a:gd name="f226" fmla="val 4128"/>
                <a:gd name="f227" fmla="val 3074"/>
                <a:gd name="f228" fmla="val 4042"/>
                <a:gd name="f229" fmla="val 2989"/>
                <a:gd name="f230" fmla="val 3949"/>
                <a:gd name="f231" fmla="val 2910"/>
                <a:gd name="f232" fmla="val 3863"/>
                <a:gd name="f233" fmla="val 3024"/>
                <a:gd name="f234" fmla="val 3132"/>
                <a:gd name="f235" fmla="val 2402"/>
                <a:gd name="f236" fmla="val 3999"/>
                <a:gd name="f237" fmla="val 2467"/>
                <a:gd name="f238" fmla="val 4063"/>
                <a:gd name="f239" fmla="val 2531"/>
                <a:gd name="f240" fmla="val 4121"/>
                <a:gd name="f241" fmla="val 2595"/>
                <a:gd name="f242" fmla="val 4185"/>
                <a:gd name="f243" fmla="val 2338"/>
                <a:gd name="f244" fmla="val 4171"/>
                <a:gd name="f245" fmla="val 2081"/>
                <a:gd name="f246" fmla="val 4106"/>
                <a:gd name="f247" fmla="val 1838"/>
                <a:gd name="f248" fmla="val 4013"/>
                <a:gd name="f249" fmla="val 1901"/>
                <a:gd name="f250" fmla="val 1965"/>
                <a:gd name="f251" fmla="val 4021"/>
                <a:gd name="f252" fmla="val 2030"/>
                <a:gd name="f253" fmla="val 2266"/>
                <a:gd name="f254" fmla="val 2381"/>
                <a:gd name="f255" fmla="val 2838"/>
                <a:gd name="f256" fmla="val 3892"/>
                <a:gd name="f257" fmla="val 2924"/>
                <a:gd name="f258" fmla="val 3978"/>
                <a:gd name="f259" fmla="val 3003"/>
                <a:gd name="f260" fmla="val 3089"/>
                <a:gd name="f261" fmla="val 4142"/>
                <a:gd name="f262" fmla="val 2960"/>
                <a:gd name="f263" fmla="val 4178"/>
                <a:gd name="f264" fmla="val 2824"/>
                <a:gd name="f265" fmla="val 4192"/>
                <a:gd name="f266" fmla="val 2696"/>
                <a:gd name="f267" fmla="val 2624"/>
                <a:gd name="f268" fmla="val 2553"/>
                <a:gd name="f269" fmla="val 4056"/>
                <a:gd name="f270" fmla="val 2481"/>
                <a:gd name="f271" fmla="val 3985"/>
                <a:gd name="f272" fmla="val 2610"/>
                <a:gd name="f273" fmla="val 3963"/>
                <a:gd name="f274" fmla="val 2731"/>
                <a:gd name="f275" fmla="val 3935"/>
                <a:gd name="f276" fmla="val 1"/>
                <a:gd name="f277" fmla="val 1922"/>
                <a:gd name="f278" fmla="val 1725"/>
                <a:gd name="f279" fmla="val 31"/>
                <a:gd name="f280" fmla="val 1537"/>
                <a:gd name="f281" fmla="val 96"/>
                <a:gd name="f282" fmla="val 629"/>
                <a:gd name="f283" fmla="val 346"/>
                <a:gd name="f284" fmla="val 29"/>
                <a:gd name="f285" fmla="val 15"/>
                <a:gd name="f286" fmla="val 2812"/>
                <a:gd name="f287" fmla="val 293"/>
                <a:gd name="f288" fmla="val 3313"/>
                <a:gd name="f289" fmla="val 744"/>
                <a:gd name="f290" fmla="val 3627"/>
                <a:gd name="f291" fmla="val 751"/>
                <a:gd name="f292" fmla="val 3663"/>
                <a:gd name="f293" fmla="val 779"/>
                <a:gd name="f294" fmla="val 3677"/>
                <a:gd name="f295" fmla="val 1364"/>
                <a:gd name="f296" fmla="val 4065"/>
                <a:gd name="f297" fmla="val 2055"/>
                <a:gd name="f298" fmla="val 2717"/>
                <a:gd name="f299" fmla="val 4202"/>
                <a:gd name="f300" fmla="val 3749"/>
                <a:gd name="f301" fmla="val 4511"/>
                <a:gd name="f302" fmla="val 3298"/>
                <a:gd name="f303" fmla="val 4697"/>
                <a:gd name="f304" fmla="val 2669"/>
                <a:gd name="f305" fmla="val 2062"/>
                <a:gd name="f306" fmla="val 4690"/>
                <a:gd name="f307" fmla="val 1318"/>
                <a:gd name="f308" fmla="val 4190"/>
                <a:gd name="f309" fmla="val 1061"/>
                <a:gd name="f310" fmla="val 3639"/>
                <a:gd name="f311" fmla="val 660"/>
                <a:gd name="f312" fmla="val 3257"/>
                <a:gd name="f313" fmla="val 252"/>
                <a:gd name="f314" fmla="val 2686"/>
                <a:gd name="f315" fmla="*/ f0 1 4698"/>
                <a:gd name="f316" fmla="*/ f1 1 4379"/>
                <a:gd name="f317" fmla="val f2"/>
                <a:gd name="f318" fmla="val f3"/>
                <a:gd name="f319" fmla="val f4"/>
                <a:gd name="f320" fmla="+- f319 0 f317"/>
                <a:gd name="f321" fmla="+- f318 0 f317"/>
                <a:gd name="f322" fmla="*/ f321 1 4698"/>
                <a:gd name="f323" fmla="*/ f320 1 4379"/>
                <a:gd name="f324" fmla="*/ f317 1 f322"/>
                <a:gd name="f325" fmla="*/ f318 1 f322"/>
                <a:gd name="f326" fmla="*/ f317 1 f323"/>
                <a:gd name="f327" fmla="*/ f319 1 f323"/>
                <a:gd name="f328" fmla="*/ f324 f315 1"/>
                <a:gd name="f329" fmla="*/ f325 f315 1"/>
                <a:gd name="f330" fmla="*/ f327 f316 1"/>
                <a:gd name="f331" fmla="*/ f326 f3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8" t="f331" r="f329" b="f330"/>
              <a:pathLst>
                <a:path w="4698" h="4379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19" y="f18"/>
                    <a:pt x="f37" y="f38"/>
                  </a:cubicBezTo>
                  <a:cubicBezTo>
                    <a:pt x="f39" y="f40"/>
                    <a:pt x="f39" y="f41"/>
                    <a:pt x="f42" y="f43"/>
                  </a:cubicBezTo>
                  <a:cubicBezTo>
                    <a:pt x="f44" y="f45"/>
                    <a:pt x="f44" y="f46"/>
                    <a:pt x="f37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4" y="f18"/>
                    <a:pt x="f33" y="f56"/>
                  </a:cubicBezTo>
                  <a:cubicBezTo>
                    <a:pt x="f57" y="f58"/>
                    <a:pt x="f59" y="f60"/>
                    <a:pt x="f5" y="f6"/>
                  </a:cubicBezTo>
                  <a:close/>
                  <a:moveTo>
                    <a:pt x="f33" y="f61"/>
                  </a:moveTo>
                  <a:cubicBezTo>
                    <a:pt x="f62" y="f63"/>
                    <a:pt x="f64" y="f65"/>
                    <a:pt x="f66" y="f67"/>
                  </a:cubicBezTo>
                  <a:cubicBezTo>
                    <a:pt x="f1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57" y="f81"/>
                    <a:pt x="f33" y="f61"/>
                  </a:cubicBezTo>
                  <a:close/>
                  <a:moveTo>
                    <a:pt x="f82" y="f83"/>
                  </a:move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21" y="f92"/>
                    <a:pt x="f93" y="f94"/>
                  </a:cubicBezTo>
                  <a:cubicBezTo>
                    <a:pt x="f79" y="f95"/>
                    <a:pt x="f96" y="f97"/>
                    <a:pt x="f98" y="f99"/>
                  </a:cubicBezTo>
                  <a:cubicBezTo>
                    <a:pt x="f100" y="f101"/>
                    <a:pt x="f5" y="f102"/>
                    <a:pt x="f82" y="f83"/>
                  </a:cubicBezTo>
                  <a:close/>
                  <a:moveTo>
                    <a:pt x="f103" y="f91"/>
                  </a:moveTo>
                  <a:cubicBezTo>
                    <a:pt x="f100" y="f104"/>
                    <a:pt x="f105" y="f106"/>
                    <a:pt x="f107" y="f108"/>
                  </a:cubicBezTo>
                  <a:cubicBezTo>
                    <a:pt x="f109" y="f110"/>
                    <a:pt x="f109" y="f111"/>
                    <a:pt x="f11" y="f111"/>
                  </a:cubicBezTo>
                  <a:cubicBezTo>
                    <a:pt x="f57" y="f112"/>
                    <a:pt x="f105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04"/>
                    <a:pt x="f103" y="f91"/>
                  </a:cubicBezTo>
                  <a:close/>
                  <a:moveTo>
                    <a:pt x="f125" y="f126"/>
                  </a:moveTo>
                  <a:cubicBezTo>
                    <a:pt x="f127" y="f126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6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8"/>
                  </a:cubicBezTo>
                  <a:cubicBezTo>
                    <a:pt x="f114" y="f72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65"/>
                    <a:pt x="f166" y="f51"/>
                  </a:cubicBezTo>
                  <a:cubicBezTo>
                    <a:pt x="f167" y="f168"/>
                    <a:pt x="f169" y="f170"/>
                    <a:pt x="f171" y="f172"/>
                  </a:cubicBezTo>
                  <a:lnTo>
                    <a:pt x="f173" y="f172"/>
                  </a:lnTo>
                  <a:cubicBezTo>
                    <a:pt x="f174" y="f175"/>
                    <a:pt x="f176" y="f175"/>
                    <a:pt x="f177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5"/>
                    <a:pt x="f186" y="f185"/>
                    <a:pt x="f187" y="f126"/>
                  </a:cubicBezTo>
                  <a:cubicBezTo>
                    <a:pt x="f188" y="f126"/>
                    <a:pt x="f189" y="f126"/>
                    <a:pt x="f125" y="f126"/>
                  </a:cubicBezTo>
                  <a:close/>
                  <a:moveTo>
                    <a:pt x="f145" y="f190"/>
                  </a:moveTo>
                  <a:cubicBezTo>
                    <a:pt x="f191" y="f192"/>
                    <a:pt x="f193" y="f194"/>
                    <a:pt x="f153" y="f195"/>
                  </a:cubicBezTo>
                  <a:cubicBezTo>
                    <a:pt x="f196" y="f197"/>
                    <a:pt x="f103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09" y="f194"/>
                    <a:pt x="f213" y="f192"/>
                    <a:pt x="f145" y="f190"/>
                  </a:cubicBezTo>
                  <a:close/>
                  <a:moveTo>
                    <a:pt x="f214" y="f215"/>
                  </a:move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11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157"/>
                    <a:pt x="f234" y="f198"/>
                    <a:pt x="f214" y="f215"/>
                  </a:cubicBezTo>
                  <a:close/>
                  <a:moveTo>
                    <a:pt x="f235" y="f236"/>
                  </a:move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lnTo>
                    <a:pt x="f247" y="f248"/>
                  </a:lnTo>
                  <a:cubicBezTo>
                    <a:pt x="f249" y="f7"/>
                    <a:pt x="f250" y="f251"/>
                    <a:pt x="f252" y="f251"/>
                  </a:cubicBezTo>
                  <a:cubicBezTo>
                    <a:pt x="f41" y="f251"/>
                    <a:pt x="f253" y="f248"/>
                    <a:pt x="f254" y="f236"/>
                  </a:cubicBezTo>
                  <a:close/>
                  <a:moveTo>
                    <a:pt x="f255" y="f256"/>
                  </a:moveTo>
                  <a:cubicBezTo>
                    <a:pt x="f257" y="f258"/>
                    <a:pt x="f259" y="f238"/>
                    <a:pt x="f260" y="f261"/>
                  </a:cubicBezTo>
                  <a:cubicBezTo>
                    <a:pt x="f262" y="f263"/>
                    <a:pt x="f264" y="f265"/>
                    <a:pt x="f266" y="f265"/>
                  </a:cubicBezTo>
                  <a:cubicBezTo>
                    <a:pt x="f267" y="f240"/>
                    <a:pt x="f268" y="f269"/>
                    <a:pt x="f270" y="f271"/>
                  </a:cubicBezTo>
                  <a:cubicBezTo>
                    <a:pt x="f272" y="f273"/>
                    <a:pt x="f274" y="f275"/>
                    <a:pt x="f255" y="f256"/>
                  </a:cubicBezTo>
                  <a:close/>
                  <a:moveTo>
                    <a:pt x="f61" y="f276"/>
                  </a:moveTo>
                  <a:cubicBezTo>
                    <a:pt x="f277" y="f276"/>
                    <a:pt x="f278" y="f279"/>
                    <a:pt x="f280" y="f281"/>
                  </a:cubicBezTo>
                  <a:cubicBezTo>
                    <a:pt x="f282" y="f283"/>
                    <a:pt x="f284" y="f8"/>
                    <a:pt x="f285" y="f51"/>
                  </a:cubicBezTo>
                  <a:cubicBezTo>
                    <a:pt x="f2" y="f286"/>
                    <a:pt x="f287" y="f288"/>
                    <a:pt x="f289" y="f290"/>
                  </a:cubicBezTo>
                  <a:cubicBezTo>
                    <a:pt x="f291" y="f212"/>
                    <a:pt x="f169" y="f292"/>
                    <a:pt x="f293" y="f294"/>
                  </a:cubicBezTo>
                  <a:cubicBezTo>
                    <a:pt x="f295" y="f296"/>
                    <a:pt x="f297" y="f4"/>
                    <a:pt x="f298" y="f4"/>
                  </a:cubicBezTo>
                  <a:cubicBezTo>
                    <a:pt x="f95" y="f4"/>
                    <a:pt x="f215" y="f299"/>
                    <a:pt x="f52" y="f300"/>
                  </a:cubicBezTo>
                  <a:cubicBezTo>
                    <a:pt x="f301" y="f302"/>
                    <a:pt x="f303" y="f304"/>
                    <a:pt x="f303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276"/>
                    <a:pt x="f61" y="f276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611;p39">
              <a:extLst>
                <a:ext uri="{FF2B5EF4-FFF2-40B4-BE49-F238E27FC236}">
                  <a16:creationId xmlns:a16="http://schemas.microsoft.com/office/drawing/2014/main" id="{0425C465-2A24-4019-A019-DE72EABECCF1}"/>
                </a:ext>
              </a:extLst>
            </p:cNvPr>
            <p:cNvSpPr/>
            <p:nvPr/>
          </p:nvSpPr>
          <p:spPr>
            <a:xfrm>
              <a:off x="1125800" y="2181639"/>
              <a:ext cx="718233" cy="703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6"/>
                <a:gd name="f4" fmla="val 2485"/>
                <a:gd name="f5" fmla="val 965"/>
                <a:gd name="f6" fmla="val 66"/>
                <a:gd name="f7" fmla="val 2416"/>
                <a:gd name="f8" fmla="val 73"/>
                <a:gd name="f9" fmla="val 1265"/>
                <a:gd name="f10" fmla="val 1775"/>
                <a:gd name="f11" fmla="val 901"/>
                <a:gd name="f12" fmla="val 2397"/>
                <a:gd name="f13" fmla="val 658"/>
                <a:gd name="f14" fmla="val 2032"/>
                <a:gd name="f15" fmla="val 343"/>
                <a:gd name="f16" fmla="val 1660"/>
                <a:gd name="f17" fmla="val 207"/>
                <a:gd name="f18" fmla="val 1239"/>
                <a:gd name="f19" fmla="val 7"/>
                <a:gd name="f20" fmla="val 638"/>
                <a:gd name="f21" fmla="val 293"/>
                <a:gd name="f22" fmla="val 983"/>
                <a:gd name="f23" fmla="val 959"/>
                <a:gd name="f24" fmla="val 934"/>
                <a:gd name="f25" fmla="val 1"/>
                <a:gd name="f26" fmla="val 908"/>
                <a:gd name="f27" fmla="val 2"/>
                <a:gd name="f28" fmla="val 458"/>
                <a:gd name="f29" fmla="val 16"/>
                <a:gd name="f30" fmla="val 122"/>
                <a:gd name="f31" fmla="val 281"/>
                <a:gd name="f32" fmla="val 71"/>
                <a:gd name="f33" fmla="val 731"/>
                <a:gd name="f34" fmla="val 1374"/>
                <a:gd name="f35" fmla="val 522"/>
                <a:gd name="f36" fmla="val 1953"/>
                <a:gd name="f37" fmla="val 851"/>
                <a:gd name="f38" fmla="val 2447"/>
                <a:gd name="f39" fmla="val 858"/>
                <a:gd name="f40" fmla="val 2461"/>
                <a:gd name="f41" fmla="val 865"/>
                <a:gd name="f42" fmla="val 879"/>
                <a:gd name="f43" fmla="val 884"/>
                <a:gd name="f44" fmla="val 2474"/>
                <a:gd name="f45" fmla="val 898"/>
                <a:gd name="f46" fmla="val 2484"/>
                <a:gd name="f47" fmla="val 912"/>
                <a:gd name="f48" fmla="val 922"/>
                <a:gd name="f49" fmla="val 931"/>
                <a:gd name="f50" fmla="val 2480"/>
                <a:gd name="f51" fmla="val 937"/>
                <a:gd name="f52" fmla="val 2468"/>
                <a:gd name="f53" fmla="val 1331"/>
                <a:gd name="f54" fmla="val 1778"/>
                <a:gd name="f55" fmla="*/ f0 1 2536"/>
                <a:gd name="f56" fmla="*/ f1 1 2485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2536"/>
                <a:gd name="f63" fmla="*/ f60 1 2485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2536" h="248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6"/>
                    <a:pt x="f5" y="f6"/>
                  </a:cubicBezTo>
                  <a:close/>
                  <a:moveTo>
                    <a:pt x="f22" y="f2"/>
                  </a:moveTo>
                  <a:cubicBezTo>
                    <a:pt x="f23" y="f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2" y="f34"/>
                    <a:pt x="f35" y="f36"/>
                    <a:pt x="f37" y="f38"/>
                  </a:cubicBezTo>
                  <a:cubicBezTo>
                    <a:pt x="f39" y="f40"/>
                    <a:pt x="f41" y="f40"/>
                    <a:pt x="f42" y="f40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3" y="f2"/>
                    <a:pt x="f22" y="f2"/>
                  </a:cubicBezTo>
                  <a:close/>
                </a:path>
              </a:pathLst>
            </a:custGeom>
            <a:solidFill>
              <a:srgbClr val="3D6D7F"/>
            </a:solidFill>
            <a:ln w="9528" cap="flat">
              <a:solidFill>
                <a:srgbClr val="3D6D7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612;p39">
              <a:extLst>
                <a:ext uri="{FF2B5EF4-FFF2-40B4-BE49-F238E27FC236}">
                  <a16:creationId xmlns:a16="http://schemas.microsoft.com/office/drawing/2014/main" id="{69384B28-3E58-414D-8A4F-829309510FB8}"/>
                </a:ext>
              </a:extLst>
            </p:cNvPr>
            <p:cNvSpPr/>
            <p:nvPr/>
          </p:nvSpPr>
          <p:spPr>
            <a:xfrm>
              <a:off x="1247022" y="2280769"/>
              <a:ext cx="271604" cy="280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9"/>
                <a:gd name="f4" fmla="val 990"/>
                <a:gd name="f5" fmla="val 530"/>
                <a:gd name="f6" fmla="val 103"/>
                <a:gd name="f7" fmla="val 701"/>
                <a:gd name="f8" fmla="val 846"/>
                <a:gd name="f9" fmla="val 275"/>
                <a:gd name="f10" fmla="val 852"/>
                <a:gd name="f11" fmla="val 460"/>
                <a:gd name="f12" fmla="val 674"/>
                <a:gd name="f13" fmla="val 723"/>
                <a:gd name="f14" fmla="val 917"/>
                <a:gd name="f15" fmla="val 487"/>
                <a:gd name="f16" fmla="val 924"/>
                <a:gd name="f17" fmla="val 483"/>
                <a:gd name="f18" fmla="val 479"/>
                <a:gd name="f19" fmla="val 475"/>
                <a:gd name="f20" fmla="val 253"/>
                <a:gd name="f21" fmla="val 101"/>
                <a:gd name="f22" fmla="val 728"/>
                <a:gd name="f23" fmla="val 108"/>
                <a:gd name="f24" fmla="val 517"/>
                <a:gd name="f25" fmla="val 359"/>
                <a:gd name="f26" fmla="val 201"/>
                <a:gd name="f27" fmla="val 231"/>
                <a:gd name="f28" fmla="val 323"/>
                <a:gd name="f29" fmla="val 152"/>
                <a:gd name="f30" fmla="val 327"/>
                <a:gd name="f31" fmla="val 161"/>
                <a:gd name="f32" fmla="val 334"/>
                <a:gd name="f33" fmla="val 167"/>
                <a:gd name="f34" fmla="val 344"/>
                <a:gd name="f35" fmla="val 350"/>
                <a:gd name="f36" fmla="val 357"/>
                <a:gd name="f37" fmla="val 165"/>
                <a:gd name="f38" fmla="val 366"/>
                <a:gd name="f39" fmla="val 159"/>
                <a:gd name="f40" fmla="val 421"/>
                <a:gd name="f41" fmla="val 120"/>
                <a:gd name="f42" fmla="val 477"/>
                <a:gd name="f43" fmla="val 1"/>
                <a:gd name="f44" fmla="val 514"/>
                <a:gd name="f45" fmla="val 511"/>
                <a:gd name="f46" fmla="val 509"/>
                <a:gd name="f47" fmla="val 2"/>
                <a:gd name="f48" fmla="val 230"/>
                <a:gd name="f49" fmla="val 59"/>
                <a:gd name="f50" fmla="val 295"/>
                <a:gd name="f51" fmla="val 44"/>
                <a:gd name="f52" fmla="val 595"/>
                <a:gd name="f53" fmla="val 68"/>
                <a:gd name="f54" fmla="val 816"/>
                <a:gd name="f55" fmla="val 256"/>
                <a:gd name="f56" fmla="val 989"/>
                <a:gd name="f57" fmla="val 471"/>
                <a:gd name="f58" fmla="val 507"/>
                <a:gd name="f59" fmla="val 543"/>
                <a:gd name="f60" fmla="val 985"/>
                <a:gd name="f61" fmla="val 580"/>
                <a:gd name="f62" fmla="val 974"/>
                <a:gd name="f63" fmla="val 837"/>
                <a:gd name="f64" fmla="val 910"/>
                <a:gd name="f65" fmla="val 588"/>
                <a:gd name="f66" fmla="val 902"/>
                <a:gd name="f67" fmla="val 352"/>
                <a:gd name="f68" fmla="val 859"/>
                <a:gd name="f69" fmla="val 174"/>
                <a:gd name="f70" fmla="val 709"/>
                <a:gd name="f71" fmla="val 45"/>
                <a:gd name="f72" fmla="val 544"/>
                <a:gd name="f73" fmla="val 38"/>
                <a:gd name="f74" fmla="val 550"/>
                <a:gd name="f75" fmla="val 19"/>
                <a:gd name="f76" fmla="val 535"/>
                <a:gd name="f77" fmla="*/ f0 1 959"/>
                <a:gd name="f78" fmla="*/ f1 1 990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959"/>
                <a:gd name="f85" fmla="*/ f82 1 990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959" h="9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6"/>
                    <a:pt x="f5" y="f6"/>
                  </a:cubicBezTo>
                  <a:close/>
                  <a:moveTo>
                    <a:pt x="f24" y="f43"/>
                  </a:moveTo>
                  <a:cubicBezTo>
                    <a:pt x="f44" y="f43"/>
                    <a:pt x="f45" y="f43"/>
                    <a:pt x="f46" y="f47"/>
                  </a:cubicBezTo>
                  <a:cubicBezTo>
                    <a:pt x="f48" y="f49"/>
                    <a:pt x="f43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3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43"/>
                    <a:pt x="f24" y="f43"/>
                  </a:cubicBezTo>
                  <a:close/>
                </a:path>
              </a:pathLst>
            </a:custGeom>
            <a:solidFill>
              <a:srgbClr val="3D6D7F"/>
            </a:solidFill>
            <a:ln w="9528" cap="flat">
              <a:solidFill>
                <a:srgbClr val="3D6D7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613;p39">
            <a:extLst>
              <a:ext uri="{FF2B5EF4-FFF2-40B4-BE49-F238E27FC236}">
                <a16:creationId xmlns:a16="http://schemas.microsoft.com/office/drawing/2014/main" id="{36DFA612-F7C7-48E1-9741-E57385DEA956}"/>
              </a:ext>
            </a:extLst>
          </p:cNvPr>
          <p:cNvGrpSpPr/>
          <p:nvPr/>
        </p:nvGrpSpPr>
        <p:grpSpPr>
          <a:xfrm>
            <a:off x="2295619" y="2380945"/>
            <a:ext cx="1343720" cy="382972"/>
            <a:chOff x="2295619" y="2380945"/>
            <a:chExt cx="1343720" cy="382972"/>
          </a:xfrm>
        </p:grpSpPr>
        <p:grpSp>
          <p:nvGrpSpPr>
            <p:cNvPr id="18" name="Google Shape;614;p39">
              <a:extLst>
                <a:ext uri="{FF2B5EF4-FFF2-40B4-BE49-F238E27FC236}">
                  <a16:creationId xmlns:a16="http://schemas.microsoft.com/office/drawing/2014/main" id="{966BB53B-1A71-45C3-BD7D-D308673C6E75}"/>
                </a:ext>
              </a:extLst>
            </p:cNvPr>
            <p:cNvGrpSpPr/>
            <p:nvPr/>
          </p:nvGrpSpPr>
          <p:grpSpPr>
            <a:xfrm>
              <a:off x="2295619" y="2454898"/>
              <a:ext cx="1266937" cy="253462"/>
              <a:chOff x="2295619" y="2454898"/>
              <a:chExt cx="1266937" cy="253462"/>
            </a:xfrm>
          </p:grpSpPr>
          <p:sp>
            <p:nvSpPr>
              <p:cNvPr id="19" name="Google Shape;615;p39">
                <a:extLst>
                  <a:ext uri="{FF2B5EF4-FFF2-40B4-BE49-F238E27FC236}">
                    <a16:creationId xmlns:a16="http://schemas.microsoft.com/office/drawing/2014/main" id="{D226C90D-7A07-4C26-A82D-9B99D2944702}"/>
                  </a:ext>
                </a:extLst>
              </p:cNvPr>
              <p:cNvSpPr/>
              <p:nvPr/>
            </p:nvSpPr>
            <p:spPr>
              <a:xfrm>
                <a:off x="2297219" y="2621145"/>
                <a:ext cx="1227609" cy="872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93"/>
                  <a:gd name="f4" fmla="val 332"/>
                  <a:gd name="f5" fmla="val 5039"/>
                  <a:gd name="f6" fmla="val 5037"/>
                  <a:gd name="f7" fmla="val 5035"/>
                  <a:gd name="f8" fmla="val 5033"/>
                  <a:gd name="f9" fmla="val 3381"/>
                  <a:gd name="f10" fmla="val 97"/>
                  <a:gd name="f11" fmla="val 1729"/>
                  <a:gd name="f12" fmla="val 91"/>
                  <a:gd name="f13" fmla="val 70"/>
                  <a:gd name="f14" fmla="val 118"/>
                  <a:gd name="f15" fmla="val 125"/>
                  <a:gd name="f16" fmla="val 229"/>
                  <a:gd name="f17" fmla="val 236"/>
                  <a:gd name="f18" fmla="val 831"/>
                  <a:gd name="f19" fmla="val 304"/>
                  <a:gd name="f20" fmla="val 1603"/>
                  <a:gd name="f21" fmla="val 331"/>
                  <a:gd name="f22" fmla="val 2376"/>
                  <a:gd name="f23" fmla="val 3266"/>
                  <a:gd name="f24" fmla="val 4156"/>
                  <a:gd name="f25" fmla="val 295"/>
                  <a:gd name="f26" fmla="val 243"/>
                  <a:gd name="f27" fmla="val 5190"/>
                  <a:gd name="f28" fmla="val 5192"/>
                  <a:gd name="f29" fmla="*/ f0 1 5193"/>
                  <a:gd name="f30" fmla="*/ f1 1 332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5193"/>
                  <a:gd name="f37" fmla="*/ f34 1 332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5193" h="332">
                    <a:moveTo>
                      <a:pt x="f5" y="f2"/>
                    </a:moveTo>
                    <a:cubicBezTo>
                      <a:pt x="f6" y="f2"/>
                      <a:pt x="f7" y="f2"/>
                      <a:pt x="f8" y="f2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2" y="f15"/>
                      <a:pt x="f2" y="f16"/>
                      <a:pt x="f13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8" y="f26"/>
                    </a:cubicBezTo>
                    <a:cubicBezTo>
                      <a:pt x="f27" y="f17"/>
                      <a:pt x="f28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616;p39">
                <a:extLst>
                  <a:ext uri="{FF2B5EF4-FFF2-40B4-BE49-F238E27FC236}">
                    <a16:creationId xmlns:a16="http://schemas.microsoft.com/office/drawing/2014/main" id="{BB724C0C-10EB-4EA2-806D-4B6302AF349F}"/>
                  </a:ext>
                </a:extLst>
              </p:cNvPr>
              <p:cNvSpPr/>
              <p:nvPr/>
            </p:nvSpPr>
            <p:spPr>
              <a:xfrm>
                <a:off x="2295619" y="2454898"/>
                <a:ext cx="1266937" cy="88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82"/>
                  <a:gd name="f4" fmla="val 337"/>
                  <a:gd name="f5" fmla="val 70"/>
                  <a:gd name="f6" fmla="val 105"/>
                  <a:gd name="f7" fmla="val 1662"/>
                  <a:gd name="f8" fmla="val 259"/>
                  <a:gd name="f9" fmla="val 3261"/>
                  <a:gd name="f10" fmla="val 4860"/>
                  <a:gd name="f11" fmla="val 5052"/>
                  <a:gd name="f12" fmla="val 5244"/>
                  <a:gd name="f13" fmla="val 336"/>
                  <a:gd name="f14" fmla="val 5435"/>
                  <a:gd name="f15" fmla="val 334"/>
                  <a:gd name="f16" fmla="val 5581"/>
                  <a:gd name="f17" fmla="val 4540"/>
                  <a:gd name="f18" fmla="val 91"/>
                  <a:gd name="f19" fmla="val 3645"/>
                  <a:gd name="f20" fmla="val 98"/>
                  <a:gd name="f21" fmla="val 2749"/>
                  <a:gd name="f22" fmla="val 77"/>
                  <a:gd name="f23" fmla="val 1854"/>
                  <a:gd name="f24" fmla="val 56"/>
                  <a:gd name="f25" fmla="val 965"/>
                  <a:gd name="f26" fmla="val 7"/>
                  <a:gd name="f27" fmla="*/ f0 1 5582"/>
                  <a:gd name="f28" fmla="*/ f1 1 33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82"/>
                  <a:gd name="f35" fmla="*/ f32 1 33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82" h="337">
                    <a:moveTo>
                      <a:pt x="f5" y="f2"/>
                    </a:moveTo>
                    <a:cubicBezTo>
                      <a:pt x="f2" y="f2"/>
                      <a:pt x="f2" y="f6"/>
                      <a:pt x="f5" y="f6"/>
                    </a:cubicBezTo>
                    <a:cubicBezTo>
                      <a:pt x="f7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16" y="f15"/>
                      <a:pt x="f16" y="f6"/>
                      <a:pt x="f14" y="f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617;p39">
              <a:extLst>
                <a:ext uri="{FF2B5EF4-FFF2-40B4-BE49-F238E27FC236}">
                  <a16:creationId xmlns:a16="http://schemas.microsoft.com/office/drawing/2014/main" id="{76E52C94-9343-4FC3-AF30-2CE16E735ECF}"/>
                </a:ext>
              </a:extLst>
            </p:cNvPr>
            <p:cNvGrpSpPr/>
            <p:nvPr/>
          </p:nvGrpSpPr>
          <p:grpSpPr>
            <a:xfrm>
              <a:off x="3507920" y="2380945"/>
              <a:ext cx="131419" cy="382972"/>
              <a:chOff x="3507920" y="2380945"/>
              <a:chExt cx="131419" cy="382972"/>
            </a:xfrm>
          </p:grpSpPr>
          <p:sp>
            <p:nvSpPr>
              <p:cNvPr id="22" name="Google Shape;618;p39">
                <a:extLst>
                  <a:ext uri="{FF2B5EF4-FFF2-40B4-BE49-F238E27FC236}">
                    <a16:creationId xmlns:a16="http://schemas.microsoft.com/office/drawing/2014/main" id="{4FB1FF83-2570-44A6-B992-72BD64E17069}"/>
                  </a:ext>
                </a:extLst>
              </p:cNvPr>
              <p:cNvSpPr/>
              <p:nvPr/>
            </p:nvSpPr>
            <p:spPr>
              <a:xfrm rot="9422039">
                <a:off x="3507920" y="2676702"/>
                <a:ext cx="117436" cy="872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93"/>
                  <a:gd name="f4" fmla="val 332"/>
                  <a:gd name="f5" fmla="val 5039"/>
                  <a:gd name="f6" fmla="val 5037"/>
                  <a:gd name="f7" fmla="val 5035"/>
                  <a:gd name="f8" fmla="val 5033"/>
                  <a:gd name="f9" fmla="val 3381"/>
                  <a:gd name="f10" fmla="val 97"/>
                  <a:gd name="f11" fmla="val 1729"/>
                  <a:gd name="f12" fmla="val 91"/>
                  <a:gd name="f13" fmla="val 70"/>
                  <a:gd name="f14" fmla="val 118"/>
                  <a:gd name="f15" fmla="val 125"/>
                  <a:gd name="f16" fmla="val 229"/>
                  <a:gd name="f17" fmla="val 236"/>
                  <a:gd name="f18" fmla="val 831"/>
                  <a:gd name="f19" fmla="val 304"/>
                  <a:gd name="f20" fmla="val 1603"/>
                  <a:gd name="f21" fmla="val 331"/>
                  <a:gd name="f22" fmla="val 2376"/>
                  <a:gd name="f23" fmla="val 3266"/>
                  <a:gd name="f24" fmla="val 4156"/>
                  <a:gd name="f25" fmla="val 295"/>
                  <a:gd name="f26" fmla="val 243"/>
                  <a:gd name="f27" fmla="val 5190"/>
                  <a:gd name="f28" fmla="val 5192"/>
                  <a:gd name="f29" fmla="*/ f0 1 5193"/>
                  <a:gd name="f30" fmla="*/ f1 1 332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5193"/>
                  <a:gd name="f37" fmla="*/ f34 1 332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5193" h="332">
                    <a:moveTo>
                      <a:pt x="f5" y="f2"/>
                    </a:moveTo>
                    <a:cubicBezTo>
                      <a:pt x="f6" y="f2"/>
                      <a:pt x="f7" y="f2"/>
                      <a:pt x="f8" y="f2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2" y="f15"/>
                      <a:pt x="f2" y="f16"/>
                      <a:pt x="f13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8" y="f26"/>
                    </a:cubicBezTo>
                    <a:cubicBezTo>
                      <a:pt x="f27" y="f17"/>
                      <a:pt x="f28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46" cap="flat">
                <a:solidFill>
                  <a:srgbClr val="97D5EA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619;p39">
                <a:extLst>
                  <a:ext uri="{FF2B5EF4-FFF2-40B4-BE49-F238E27FC236}">
                    <a16:creationId xmlns:a16="http://schemas.microsoft.com/office/drawing/2014/main" id="{DE42F008-0DE7-42B0-9453-4C7122A2B90C}"/>
                  </a:ext>
                </a:extLst>
              </p:cNvPr>
              <p:cNvSpPr/>
              <p:nvPr/>
            </p:nvSpPr>
            <p:spPr>
              <a:xfrm rot="12599892">
                <a:off x="3513107" y="2380945"/>
                <a:ext cx="126232" cy="88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82"/>
                  <a:gd name="f4" fmla="val 337"/>
                  <a:gd name="f5" fmla="val 70"/>
                  <a:gd name="f6" fmla="val 105"/>
                  <a:gd name="f7" fmla="val 1662"/>
                  <a:gd name="f8" fmla="val 259"/>
                  <a:gd name="f9" fmla="val 3261"/>
                  <a:gd name="f10" fmla="val 4860"/>
                  <a:gd name="f11" fmla="val 5052"/>
                  <a:gd name="f12" fmla="val 5244"/>
                  <a:gd name="f13" fmla="val 336"/>
                  <a:gd name="f14" fmla="val 5435"/>
                  <a:gd name="f15" fmla="val 334"/>
                  <a:gd name="f16" fmla="val 5581"/>
                  <a:gd name="f17" fmla="val 4540"/>
                  <a:gd name="f18" fmla="val 91"/>
                  <a:gd name="f19" fmla="val 3645"/>
                  <a:gd name="f20" fmla="val 98"/>
                  <a:gd name="f21" fmla="val 2749"/>
                  <a:gd name="f22" fmla="val 77"/>
                  <a:gd name="f23" fmla="val 1854"/>
                  <a:gd name="f24" fmla="val 56"/>
                  <a:gd name="f25" fmla="val 965"/>
                  <a:gd name="f26" fmla="val 7"/>
                  <a:gd name="f27" fmla="*/ f0 1 5582"/>
                  <a:gd name="f28" fmla="*/ f1 1 33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82"/>
                  <a:gd name="f35" fmla="*/ f32 1 33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82" h="337">
                    <a:moveTo>
                      <a:pt x="f5" y="f2"/>
                    </a:moveTo>
                    <a:cubicBezTo>
                      <a:pt x="f2" y="f2"/>
                      <a:pt x="f2" y="f6"/>
                      <a:pt x="f5" y="f6"/>
                    </a:cubicBezTo>
                    <a:cubicBezTo>
                      <a:pt x="f7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16" y="f15"/>
                      <a:pt x="f16" y="f6"/>
                      <a:pt x="f14" y="f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46" cap="flat">
                <a:solidFill>
                  <a:srgbClr val="97D5EA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4" name="Google Shape;620;p39">
            <a:extLst>
              <a:ext uri="{FF2B5EF4-FFF2-40B4-BE49-F238E27FC236}">
                <a16:creationId xmlns:a16="http://schemas.microsoft.com/office/drawing/2014/main" id="{B4E8AFC8-3FC0-487B-9BCD-C004359AEA3F}"/>
              </a:ext>
            </a:extLst>
          </p:cNvPr>
          <p:cNvGrpSpPr/>
          <p:nvPr/>
        </p:nvGrpSpPr>
        <p:grpSpPr>
          <a:xfrm>
            <a:off x="5339565" y="2380945"/>
            <a:ext cx="1343720" cy="382972"/>
            <a:chOff x="5339565" y="2380945"/>
            <a:chExt cx="1343720" cy="382972"/>
          </a:xfrm>
        </p:grpSpPr>
        <p:grpSp>
          <p:nvGrpSpPr>
            <p:cNvPr id="25" name="Google Shape;621;p39">
              <a:extLst>
                <a:ext uri="{FF2B5EF4-FFF2-40B4-BE49-F238E27FC236}">
                  <a16:creationId xmlns:a16="http://schemas.microsoft.com/office/drawing/2014/main" id="{BEEDA95E-ACA6-463F-9106-F34C7A6CA435}"/>
                </a:ext>
              </a:extLst>
            </p:cNvPr>
            <p:cNvGrpSpPr/>
            <p:nvPr/>
          </p:nvGrpSpPr>
          <p:grpSpPr>
            <a:xfrm>
              <a:off x="5339565" y="2454898"/>
              <a:ext cx="1266937" cy="253462"/>
              <a:chOff x="5339565" y="2454898"/>
              <a:chExt cx="1266937" cy="253462"/>
            </a:xfrm>
          </p:grpSpPr>
          <p:sp>
            <p:nvSpPr>
              <p:cNvPr id="26" name="Google Shape;622;p39">
                <a:extLst>
                  <a:ext uri="{FF2B5EF4-FFF2-40B4-BE49-F238E27FC236}">
                    <a16:creationId xmlns:a16="http://schemas.microsoft.com/office/drawing/2014/main" id="{45BFCE0F-41CA-4316-B11B-0A956599C399}"/>
                  </a:ext>
                </a:extLst>
              </p:cNvPr>
              <p:cNvSpPr/>
              <p:nvPr/>
            </p:nvSpPr>
            <p:spPr>
              <a:xfrm>
                <a:off x="5341156" y="2621145"/>
                <a:ext cx="1227609" cy="872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93"/>
                  <a:gd name="f4" fmla="val 332"/>
                  <a:gd name="f5" fmla="val 5039"/>
                  <a:gd name="f6" fmla="val 5037"/>
                  <a:gd name="f7" fmla="val 5035"/>
                  <a:gd name="f8" fmla="val 5033"/>
                  <a:gd name="f9" fmla="val 3381"/>
                  <a:gd name="f10" fmla="val 97"/>
                  <a:gd name="f11" fmla="val 1729"/>
                  <a:gd name="f12" fmla="val 91"/>
                  <a:gd name="f13" fmla="val 70"/>
                  <a:gd name="f14" fmla="val 118"/>
                  <a:gd name="f15" fmla="val 125"/>
                  <a:gd name="f16" fmla="val 229"/>
                  <a:gd name="f17" fmla="val 236"/>
                  <a:gd name="f18" fmla="val 831"/>
                  <a:gd name="f19" fmla="val 304"/>
                  <a:gd name="f20" fmla="val 1603"/>
                  <a:gd name="f21" fmla="val 331"/>
                  <a:gd name="f22" fmla="val 2376"/>
                  <a:gd name="f23" fmla="val 3266"/>
                  <a:gd name="f24" fmla="val 4156"/>
                  <a:gd name="f25" fmla="val 295"/>
                  <a:gd name="f26" fmla="val 243"/>
                  <a:gd name="f27" fmla="val 5190"/>
                  <a:gd name="f28" fmla="val 5192"/>
                  <a:gd name="f29" fmla="*/ f0 1 5193"/>
                  <a:gd name="f30" fmla="*/ f1 1 332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5193"/>
                  <a:gd name="f37" fmla="*/ f34 1 332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5193" h="332">
                    <a:moveTo>
                      <a:pt x="f5" y="f2"/>
                    </a:moveTo>
                    <a:cubicBezTo>
                      <a:pt x="f6" y="f2"/>
                      <a:pt x="f7" y="f2"/>
                      <a:pt x="f8" y="f2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2" y="f15"/>
                      <a:pt x="f2" y="f16"/>
                      <a:pt x="f13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8" y="f26"/>
                    </a:cubicBezTo>
                    <a:cubicBezTo>
                      <a:pt x="f27" y="f17"/>
                      <a:pt x="f28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623;p39">
                <a:extLst>
                  <a:ext uri="{FF2B5EF4-FFF2-40B4-BE49-F238E27FC236}">
                    <a16:creationId xmlns:a16="http://schemas.microsoft.com/office/drawing/2014/main" id="{00515DD7-FDE6-436B-8C56-190D5D6FEEEC}"/>
                  </a:ext>
                </a:extLst>
              </p:cNvPr>
              <p:cNvSpPr/>
              <p:nvPr/>
            </p:nvSpPr>
            <p:spPr>
              <a:xfrm>
                <a:off x="5339565" y="2454898"/>
                <a:ext cx="1266937" cy="88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82"/>
                  <a:gd name="f4" fmla="val 337"/>
                  <a:gd name="f5" fmla="val 70"/>
                  <a:gd name="f6" fmla="val 105"/>
                  <a:gd name="f7" fmla="val 1662"/>
                  <a:gd name="f8" fmla="val 259"/>
                  <a:gd name="f9" fmla="val 3261"/>
                  <a:gd name="f10" fmla="val 4860"/>
                  <a:gd name="f11" fmla="val 5052"/>
                  <a:gd name="f12" fmla="val 5244"/>
                  <a:gd name="f13" fmla="val 336"/>
                  <a:gd name="f14" fmla="val 5435"/>
                  <a:gd name="f15" fmla="val 334"/>
                  <a:gd name="f16" fmla="val 5581"/>
                  <a:gd name="f17" fmla="val 4540"/>
                  <a:gd name="f18" fmla="val 91"/>
                  <a:gd name="f19" fmla="val 3645"/>
                  <a:gd name="f20" fmla="val 98"/>
                  <a:gd name="f21" fmla="val 2749"/>
                  <a:gd name="f22" fmla="val 77"/>
                  <a:gd name="f23" fmla="val 1854"/>
                  <a:gd name="f24" fmla="val 56"/>
                  <a:gd name="f25" fmla="val 965"/>
                  <a:gd name="f26" fmla="val 7"/>
                  <a:gd name="f27" fmla="*/ f0 1 5582"/>
                  <a:gd name="f28" fmla="*/ f1 1 33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82"/>
                  <a:gd name="f35" fmla="*/ f32 1 33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82" h="337">
                    <a:moveTo>
                      <a:pt x="f5" y="f2"/>
                    </a:moveTo>
                    <a:cubicBezTo>
                      <a:pt x="f2" y="f2"/>
                      <a:pt x="f2" y="f6"/>
                      <a:pt x="f5" y="f6"/>
                    </a:cubicBezTo>
                    <a:cubicBezTo>
                      <a:pt x="f7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16" y="f15"/>
                      <a:pt x="f16" y="f6"/>
                      <a:pt x="f14" y="f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8" name="Google Shape;624;p39">
              <a:extLst>
                <a:ext uri="{FF2B5EF4-FFF2-40B4-BE49-F238E27FC236}">
                  <a16:creationId xmlns:a16="http://schemas.microsoft.com/office/drawing/2014/main" id="{2697A426-05DB-4F5F-BA26-E63B636A4F52}"/>
                </a:ext>
              </a:extLst>
            </p:cNvPr>
            <p:cNvGrpSpPr/>
            <p:nvPr/>
          </p:nvGrpSpPr>
          <p:grpSpPr>
            <a:xfrm>
              <a:off x="6551866" y="2380945"/>
              <a:ext cx="131419" cy="382972"/>
              <a:chOff x="6551866" y="2380945"/>
              <a:chExt cx="131419" cy="382972"/>
            </a:xfrm>
          </p:grpSpPr>
          <p:sp>
            <p:nvSpPr>
              <p:cNvPr id="29" name="Google Shape;625;p39">
                <a:extLst>
                  <a:ext uri="{FF2B5EF4-FFF2-40B4-BE49-F238E27FC236}">
                    <a16:creationId xmlns:a16="http://schemas.microsoft.com/office/drawing/2014/main" id="{4CF10024-A935-47DD-88BF-817AE448765F}"/>
                  </a:ext>
                </a:extLst>
              </p:cNvPr>
              <p:cNvSpPr/>
              <p:nvPr/>
            </p:nvSpPr>
            <p:spPr>
              <a:xfrm rot="9422039">
                <a:off x="6551866" y="2676702"/>
                <a:ext cx="117436" cy="872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93"/>
                  <a:gd name="f4" fmla="val 332"/>
                  <a:gd name="f5" fmla="val 5039"/>
                  <a:gd name="f6" fmla="val 5037"/>
                  <a:gd name="f7" fmla="val 5035"/>
                  <a:gd name="f8" fmla="val 5033"/>
                  <a:gd name="f9" fmla="val 3381"/>
                  <a:gd name="f10" fmla="val 97"/>
                  <a:gd name="f11" fmla="val 1729"/>
                  <a:gd name="f12" fmla="val 91"/>
                  <a:gd name="f13" fmla="val 70"/>
                  <a:gd name="f14" fmla="val 118"/>
                  <a:gd name="f15" fmla="val 125"/>
                  <a:gd name="f16" fmla="val 229"/>
                  <a:gd name="f17" fmla="val 236"/>
                  <a:gd name="f18" fmla="val 831"/>
                  <a:gd name="f19" fmla="val 304"/>
                  <a:gd name="f20" fmla="val 1603"/>
                  <a:gd name="f21" fmla="val 331"/>
                  <a:gd name="f22" fmla="val 2376"/>
                  <a:gd name="f23" fmla="val 3266"/>
                  <a:gd name="f24" fmla="val 4156"/>
                  <a:gd name="f25" fmla="val 295"/>
                  <a:gd name="f26" fmla="val 243"/>
                  <a:gd name="f27" fmla="val 5190"/>
                  <a:gd name="f28" fmla="val 5192"/>
                  <a:gd name="f29" fmla="*/ f0 1 5193"/>
                  <a:gd name="f30" fmla="*/ f1 1 332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5193"/>
                  <a:gd name="f37" fmla="*/ f34 1 332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5193" h="332">
                    <a:moveTo>
                      <a:pt x="f5" y="f2"/>
                    </a:moveTo>
                    <a:cubicBezTo>
                      <a:pt x="f6" y="f2"/>
                      <a:pt x="f7" y="f2"/>
                      <a:pt x="f8" y="f2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2" y="f15"/>
                      <a:pt x="f2" y="f16"/>
                      <a:pt x="f13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8" y="f26"/>
                    </a:cubicBezTo>
                    <a:cubicBezTo>
                      <a:pt x="f27" y="f17"/>
                      <a:pt x="f28" y="f2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46" cap="flat">
                <a:solidFill>
                  <a:srgbClr val="97D5EA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626;p39">
                <a:extLst>
                  <a:ext uri="{FF2B5EF4-FFF2-40B4-BE49-F238E27FC236}">
                    <a16:creationId xmlns:a16="http://schemas.microsoft.com/office/drawing/2014/main" id="{BA22F3FC-F836-4931-AFC4-25190BFDBD8C}"/>
                  </a:ext>
                </a:extLst>
              </p:cNvPr>
              <p:cNvSpPr/>
              <p:nvPr/>
            </p:nvSpPr>
            <p:spPr>
              <a:xfrm rot="12599892">
                <a:off x="6557053" y="2380945"/>
                <a:ext cx="126232" cy="88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82"/>
                  <a:gd name="f4" fmla="val 337"/>
                  <a:gd name="f5" fmla="val 70"/>
                  <a:gd name="f6" fmla="val 105"/>
                  <a:gd name="f7" fmla="val 1662"/>
                  <a:gd name="f8" fmla="val 259"/>
                  <a:gd name="f9" fmla="val 3261"/>
                  <a:gd name="f10" fmla="val 4860"/>
                  <a:gd name="f11" fmla="val 5052"/>
                  <a:gd name="f12" fmla="val 5244"/>
                  <a:gd name="f13" fmla="val 336"/>
                  <a:gd name="f14" fmla="val 5435"/>
                  <a:gd name="f15" fmla="val 334"/>
                  <a:gd name="f16" fmla="val 5581"/>
                  <a:gd name="f17" fmla="val 4540"/>
                  <a:gd name="f18" fmla="val 91"/>
                  <a:gd name="f19" fmla="val 3645"/>
                  <a:gd name="f20" fmla="val 98"/>
                  <a:gd name="f21" fmla="val 2749"/>
                  <a:gd name="f22" fmla="val 77"/>
                  <a:gd name="f23" fmla="val 1854"/>
                  <a:gd name="f24" fmla="val 56"/>
                  <a:gd name="f25" fmla="val 965"/>
                  <a:gd name="f26" fmla="val 7"/>
                  <a:gd name="f27" fmla="*/ f0 1 5582"/>
                  <a:gd name="f28" fmla="*/ f1 1 33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82"/>
                  <a:gd name="f35" fmla="*/ f32 1 33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82" h="337">
                    <a:moveTo>
                      <a:pt x="f5" y="f2"/>
                    </a:moveTo>
                    <a:cubicBezTo>
                      <a:pt x="f2" y="f2"/>
                      <a:pt x="f2" y="f6"/>
                      <a:pt x="f5" y="f6"/>
                    </a:cubicBezTo>
                    <a:cubicBezTo>
                      <a:pt x="f7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16" y="f15"/>
                      <a:pt x="f16" y="f6"/>
                      <a:pt x="f14" y="f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5" y="f2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46" cap="flat">
                <a:solidFill>
                  <a:srgbClr val="97D5EA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97D5EA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1" name="Google Shape;627;p39">
            <a:extLst>
              <a:ext uri="{FF2B5EF4-FFF2-40B4-BE49-F238E27FC236}">
                <a16:creationId xmlns:a16="http://schemas.microsoft.com/office/drawing/2014/main" id="{103D92F9-546E-4926-B463-1D5C981FA597}"/>
              </a:ext>
            </a:extLst>
          </p:cNvPr>
          <p:cNvSpPr txBox="1"/>
          <p:nvPr/>
        </p:nvSpPr>
        <p:spPr>
          <a:xfrm>
            <a:off x="695373" y="3290651"/>
            <a:ext cx="1470400" cy="528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Phase 1</a:t>
            </a:r>
          </a:p>
        </p:txBody>
      </p:sp>
      <p:sp>
        <p:nvSpPr>
          <p:cNvPr id="32" name="Google Shape;628;p39">
            <a:extLst>
              <a:ext uri="{FF2B5EF4-FFF2-40B4-BE49-F238E27FC236}">
                <a16:creationId xmlns:a16="http://schemas.microsoft.com/office/drawing/2014/main" id="{B3F7E9B0-DB02-4C32-8134-D33A9A0B1CB1}"/>
              </a:ext>
            </a:extLst>
          </p:cNvPr>
          <p:cNvSpPr txBox="1"/>
          <p:nvPr/>
        </p:nvSpPr>
        <p:spPr>
          <a:xfrm>
            <a:off x="3757653" y="3290651"/>
            <a:ext cx="1470400" cy="528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Phase 2</a:t>
            </a:r>
          </a:p>
        </p:txBody>
      </p:sp>
      <p:sp>
        <p:nvSpPr>
          <p:cNvPr id="33" name="Google Shape;629;p39">
            <a:extLst>
              <a:ext uri="{FF2B5EF4-FFF2-40B4-BE49-F238E27FC236}">
                <a16:creationId xmlns:a16="http://schemas.microsoft.com/office/drawing/2014/main" id="{24182692-3F25-4768-8D8A-3437DBCF9308}"/>
              </a:ext>
            </a:extLst>
          </p:cNvPr>
          <p:cNvSpPr txBox="1"/>
          <p:nvPr/>
        </p:nvSpPr>
        <p:spPr>
          <a:xfrm>
            <a:off x="6819951" y="3290651"/>
            <a:ext cx="1470400" cy="528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Phase 3</a:t>
            </a:r>
          </a:p>
        </p:txBody>
      </p:sp>
      <p:sp>
        <p:nvSpPr>
          <p:cNvPr id="34" name="Google Shape;441;p19">
            <a:extLst>
              <a:ext uri="{FF2B5EF4-FFF2-40B4-BE49-F238E27FC236}">
                <a16:creationId xmlns:a16="http://schemas.microsoft.com/office/drawing/2014/main" id="{3419490A-1195-471E-98E4-281FBE20E7AF}"/>
              </a:ext>
            </a:extLst>
          </p:cNvPr>
          <p:cNvSpPr/>
          <p:nvPr/>
        </p:nvSpPr>
        <p:spPr>
          <a:xfrm flipH="1">
            <a:off x="317625" y="4908837"/>
            <a:ext cx="8593458" cy="170069"/>
          </a:xfrm>
          <a:custGeom>
            <a:avLst/>
            <a:gdLst>
              <a:gd name="f0" fmla="val w"/>
              <a:gd name="f1" fmla="val h"/>
              <a:gd name="f2" fmla="val 0"/>
              <a:gd name="f3" fmla="val 34393"/>
              <a:gd name="f4" fmla="val 1153"/>
              <a:gd name="f5" fmla="val 3647"/>
              <a:gd name="f6" fmla="val 1"/>
              <a:gd name="f7" fmla="val 2499"/>
              <a:gd name="f8" fmla="val 1350"/>
              <a:gd name="f9" fmla="val 15"/>
              <a:gd name="f10" fmla="val 205"/>
              <a:gd name="f11" fmla="val 64"/>
              <a:gd name="f12" fmla="val 12"/>
              <a:gd name="f13" fmla="val 76"/>
              <a:gd name="f14" fmla="val 377"/>
              <a:gd name="f15" fmla="val 4604"/>
              <a:gd name="f16" fmla="val 521"/>
              <a:gd name="f17" fmla="val 9016"/>
              <a:gd name="f18" fmla="val 425"/>
              <a:gd name="f19" fmla="val 13404"/>
              <a:gd name="f20" fmla="val 497"/>
              <a:gd name="f21" fmla="val 17804"/>
              <a:gd name="f22" fmla="val 557"/>
              <a:gd name="f23" fmla="val 22203"/>
              <a:gd name="f24" fmla="val 665"/>
              <a:gd name="f25" fmla="val 26603"/>
              <a:gd name="f26" fmla="val 834"/>
              <a:gd name="f27" fmla="val 27865"/>
              <a:gd name="f28" fmla="val 882"/>
              <a:gd name="f29" fmla="val 29127"/>
              <a:gd name="f30" fmla="val 942"/>
              <a:gd name="f31" fmla="val 30389"/>
              <a:gd name="f32" fmla="val 1002"/>
              <a:gd name="f33" fmla="val 31482"/>
              <a:gd name="f34" fmla="val 1054"/>
              <a:gd name="f35" fmla="val 32592"/>
              <a:gd name="f36" fmla="val 33697"/>
              <a:gd name="f37" fmla="val 33857"/>
              <a:gd name="f38" fmla="val 34016"/>
              <a:gd name="f39" fmla="val 1151"/>
              <a:gd name="f40" fmla="val 34176"/>
              <a:gd name="f41" fmla="val 1146"/>
              <a:gd name="f42" fmla="val 34392"/>
              <a:gd name="f43" fmla="val 34380"/>
              <a:gd name="f44" fmla="val 846"/>
              <a:gd name="f45" fmla="val 821"/>
              <a:gd name="f46" fmla="val 31976"/>
              <a:gd name="f47" fmla="val 29728"/>
              <a:gd name="f48" fmla="val 581"/>
              <a:gd name="f49" fmla="val 27516"/>
              <a:gd name="f50" fmla="val 25341"/>
              <a:gd name="f51" fmla="val 413"/>
              <a:gd name="f52" fmla="val 23165"/>
              <a:gd name="f53" fmla="val 353"/>
              <a:gd name="f54" fmla="val 20977"/>
              <a:gd name="f55" fmla="val 293"/>
              <a:gd name="f56" fmla="val 16589"/>
              <a:gd name="f57" fmla="val 160"/>
              <a:gd name="f58" fmla="val 12190"/>
              <a:gd name="f59" fmla="val 7790"/>
              <a:gd name="f60" fmla="val 28"/>
              <a:gd name="f61" fmla="val 6411"/>
              <a:gd name="f62" fmla="val 22"/>
              <a:gd name="f63" fmla="val 5029"/>
              <a:gd name="f64" fmla="*/ f0 1 34393"/>
              <a:gd name="f65" fmla="*/ f1 1 115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393"/>
              <a:gd name="f72" fmla="*/ f69 1 115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393" h="115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0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4"/>
                  <a:pt x="f36" y="f4"/>
                </a:cubicBezTo>
                <a:cubicBezTo>
                  <a:pt x="f37" y="f4"/>
                  <a:pt x="f38" y="f39"/>
                  <a:pt x="f40" y="f41"/>
                </a:cubicBezTo>
                <a:cubicBezTo>
                  <a:pt x="f42" y="f41"/>
                  <a:pt x="f43" y="f44"/>
                  <a:pt x="f40" y="f45"/>
                </a:cubicBezTo>
                <a:cubicBezTo>
                  <a:pt x="f46" y="f22"/>
                  <a:pt x="f47" y="f48"/>
                  <a:pt x="f49" y="f20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11"/>
                  <a:pt x="f59" y="f60"/>
                </a:cubicBezTo>
                <a:cubicBezTo>
                  <a:pt x="f61" y="f62"/>
                  <a:pt x="f63" y="f6"/>
                  <a:pt x="f5" y="f6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5">
            <a:extLst>
              <a:ext uri="{FF2B5EF4-FFF2-40B4-BE49-F238E27FC236}">
                <a16:creationId xmlns:a16="http://schemas.microsoft.com/office/drawing/2014/main" id="{CACBF2E4-DE05-4F2C-8AB9-6A871D9AAD5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441368" cy="5143499"/>
          </a:xfrm>
          <a:solidFill>
            <a:srgbClr val="F2F2F2"/>
          </a:solidFill>
        </p:spPr>
      </p:pic>
      <p:sp>
        <p:nvSpPr>
          <p:cNvPr id="3" name="Flecha: pentágono 6">
            <a:extLst>
              <a:ext uri="{FF2B5EF4-FFF2-40B4-BE49-F238E27FC236}">
                <a16:creationId xmlns:a16="http://schemas.microsoft.com/office/drawing/2014/main" id="{488F22E9-7C07-42BD-A9C2-F57F304C04EE}"/>
              </a:ext>
            </a:extLst>
          </p:cNvPr>
          <p:cNvSpPr/>
          <p:nvPr/>
        </p:nvSpPr>
        <p:spPr>
          <a:xfrm rot="10799991">
            <a:off x="1039663" y="3496345"/>
            <a:ext cx="8104336" cy="140291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66A2B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EB24028E-4BAC-42EA-BB6C-1B9FCDFC93FA}"/>
              </a:ext>
            </a:extLst>
          </p:cNvPr>
          <p:cNvSpPr txBox="1"/>
          <p:nvPr/>
        </p:nvSpPr>
        <p:spPr>
          <a:xfrm>
            <a:off x="1909934" y="3853089"/>
            <a:ext cx="4122563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 SLIDE</a:t>
            </a: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6F9ABC6E-7100-4DC4-B878-19E9A890A5C3}"/>
              </a:ext>
            </a:extLst>
          </p:cNvPr>
          <p:cNvSpPr txBox="1"/>
          <p:nvPr/>
        </p:nvSpPr>
        <p:spPr>
          <a:xfrm>
            <a:off x="1909934" y="4368500"/>
            <a:ext cx="412256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Power Point </a:t>
            </a:r>
            <a:r>
              <a:rPr lang="en-GB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58A4A595-2F5B-48EA-AF05-A658A2FD4201}"/>
              </a:ext>
            </a:extLst>
          </p:cNvPr>
          <p:cNvSpPr txBox="1"/>
          <p:nvPr/>
        </p:nvSpPr>
        <p:spPr>
          <a:xfrm>
            <a:off x="1909934" y="3672385"/>
            <a:ext cx="4122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BC4AEC27-3969-4554-BFFB-845D3AB4558C}"/>
              </a:ext>
            </a:extLst>
          </p:cNvPr>
          <p:cNvSpPr/>
          <p:nvPr/>
        </p:nvSpPr>
        <p:spPr>
          <a:xfrm>
            <a:off x="4785869" y="1194114"/>
            <a:ext cx="1951549" cy="16158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</a:p>
        </p:txBody>
      </p:sp>
      <p:sp>
        <p:nvSpPr>
          <p:cNvPr id="8" name="TextBox 66">
            <a:extLst>
              <a:ext uri="{FF2B5EF4-FFF2-40B4-BE49-F238E27FC236}">
                <a16:creationId xmlns:a16="http://schemas.microsoft.com/office/drawing/2014/main" id="{1CE6A14F-0EDF-43B7-8238-330E80CD29B0}"/>
              </a:ext>
            </a:extLst>
          </p:cNvPr>
          <p:cNvSpPr txBox="1"/>
          <p:nvPr/>
        </p:nvSpPr>
        <p:spPr>
          <a:xfrm>
            <a:off x="4785869" y="292315"/>
            <a:ext cx="193251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3D6D7F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3D6D7F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sp>
        <p:nvSpPr>
          <p:cNvPr id="9" name="TextBox 67">
            <a:extLst>
              <a:ext uri="{FF2B5EF4-FFF2-40B4-BE49-F238E27FC236}">
                <a16:creationId xmlns:a16="http://schemas.microsoft.com/office/drawing/2014/main" id="{A5EF3032-A36E-4A7F-AB5A-51162C2E9A6A}"/>
              </a:ext>
            </a:extLst>
          </p:cNvPr>
          <p:cNvSpPr txBox="1"/>
          <p:nvPr/>
        </p:nvSpPr>
        <p:spPr>
          <a:xfrm>
            <a:off x="7015029" y="945261"/>
            <a:ext cx="1877766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68">
            <a:extLst>
              <a:ext uri="{FF2B5EF4-FFF2-40B4-BE49-F238E27FC236}">
                <a16:creationId xmlns:a16="http://schemas.microsoft.com/office/drawing/2014/main" id="{7BBDA90A-DF9B-441B-87E8-7E5095CA7563}"/>
              </a:ext>
            </a:extLst>
          </p:cNvPr>
          <p:cNvSpPr txBox="1"/>
          <p:nvPr/>
        </p:nvSpPr>
        <p:spPr>
          <a:xfrm>
            <a:off x="6926753" y="326943"/>
            <a:ext cx="195561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05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 pitchFamily="34"/>
              </a:rPr>
              <a:t>OREM IPSUM DOLOR SIT AMET </a:t>
            </a:r>
          </a:p>
        </p:txBody>
      </p:sp>
      <p:pic>
        <p:nvPicPr>
          <p:cNvPr id="11" name="Gráfico 12">
            <a:extLst>
              <a:ext uri="{FF2B5EF4-FFF2-40B4-BE49-F238E27FC236}">
                <a16:creationId xmlns:a16="http://schemas.microsoft.com/office/drawing/2014/main" id="{FBECBBF8-6CB9-49AB-B900-0C0D3753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259" y="44567"/>
            <a:ext cx="495495" cy="49549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2" name="Grupo 7">
            <a:extLst>
              <a:ext uri="{FF2B5EF4-FFF2-40B4-BE49-F238E27FC236}">
                <a16:creationId xmlns:a16="http://schemas.microsoft.com/office/drawing/2014/main" id="{CC1157BC-BF2F-48FA-BBBC-AB2CBD8648E2}"/>
              </a:ext>
            </a:extLst>
          </p:cNvPr>
          <p:cNvGrpSpPr/>
          <p:nvPr/>
        </p:nvGrpSpPr>
        <p:grpSpPr>
          <a:xfrm>
            <a:off x="5942100" y="3081875"/>
            <a:ext cx="2850678" cy="2271817"/>
            <a:chOff x="5942100" y="3081875"/>
            <a:chExt cx="2850678" cy="2271817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2E74BFC-D748-460A-9C1B-B2BCFA701A7C}"/>
                </a:ext>
              </a:extLst>
            </p:cNvPr>
            <p:cNvSpPr/>
            <p:nvPr/>
          </p:nvSpPr>
          <p:spPr>
            <a:xfrm>
              <a:off x="5942100" y="3444654"/>
              <a:ext cx="1389659" cy="1353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262"/>
                <a:gd name="f8" fmla="val 71"/>
                <a:gd name="f9" fmla="val 5"/>
                <a:gd name="f10" fmla="val 61"/>
                <a:gd name="f11" fmla="val 12"/>
                <a:gd name="f12" fmla="val 57"/>
                <a:gd name="f13" fmla="val 22"/>
                <a:gd name="f14" fmla="val 58"/>
                <a:gd name="f15" fmla="val 31"/>
                <a:gd name="f16" fmla="val 60"/>
                <a:gd name="f17" fmla="val 36"/>
                <a:gd name="f18" fmla="val 56"/>
                <a:gd name="f19" fmla="val 42"/>
                <a:gd name="f20" fmla="val 51"/>
                <a:gd name="f21" fmla="val 34"/>
                <a:gd name="f22" fmla="val 70"/>
                <a:gd name="f23" fmla="val 25"/>
                <a:gd name="f24" fmla="val 91"/>
                <a:gd name="f25" fmla="val 116"/>
                <a:gd name="f26" fmla="val 143"/>
                <a:gd name="f27" fmla="val 7"/>
                <a:gd name="f28" fmla="val 153"/>
                <a:gd name="f29" fmla="val 9"/>
                <a:gd name="f30" fmla="val 163"/>
                <a:gd name="f31" fmla="val 11"/>
                <a:gd name="f32" fmla="val 172"/>
                <a:gd name="f33" fmla="val 13"/>
                <a:gd name="f34" fmla="val 195"/>
                <a:gd name="f35" fmla="val 18"/>
                <a:gd name="f36" fmla="val 206"/>
                <a:gd name="f37" fmla="val 32"/>
                <a:gd name="f38" fmla="val 55"/>
                <a:gd name="f39" fmla="val 213"/>
                <a:gd name="f40" fmla="val 219"/>
                <a:gd name="f41" fmla="val 225"/>
                <a:gd name="f42" fmla="val 249"/>
                <a:gd name="f43" fmla="val 59"/>
                <a:gd name="f44" fmla="val 266"/>
                <a:gd name="f45" fmla="val 76"/>
                <a:gd name="f46" fmla="val 265"/>
                <a:gd name="f47" fmla="val 99"/>
                <a:gd name="f48" fmla="val 104"/>
                <a:gd name="f49" fmla="val 110"/>
                <a:gd name="f50" fmla="val 261"/>
                <a:gd name="f51" fmla="val 115"/>
                <a:gd name="f52" fmla="val 260"/>
                <a:gd name="f53" fmla="val 118"/>
                <a:gd name="f54" fmla="val 120"/>
                <a:gd name="f55" fmla="val 268"/>
                <a:gd name="f56" fmla="val 133"/>
                <a:gd name="f57" fmla="val 267"/>
                <a:gd name="f58" fmla="val 147"/>
                <a:gd name="f59" fmla="val 259"/>
                <a:gd name="f60" fmla="val 160"/>
                <a:gd name="f61" fmla="val 178"/>
                <a:gd name="f62" fmla="val 193"/>
                <a:gd name="f63" fmla="val 254"/>
                <a:gd name="f64" fmla="val 208"/>
                <a:gd name="f65" fmla="val 253"/>
                <a:gd name="f66" fmla="val 209"/>
                <a:gd name="f67" fmla="val 252"/>
                <a:gd name="f68" fmla="val 212"/>
                <a:gd name="f69" fmla="val 235"/>
                <a:gd name="f70" fmla="val 243"/>
                <a:gd name="f71" fmla="val 164"/>
                <a:gd name="f72" fmla="val 114"/>
                <a:gd name="f73" fmla="val 65"/>
                <a:gd name="f74" fmla="val 37"/>
                <a:gd name="f75" fmla="val 190"/>
                <a:gd name="f76" fmla="val 130"/>
                <a:gd name="f77" fmla="+- 0 0 -90"/>
                <a:gd name="f78" fmla="*/ f3 1 269"/>
                <a:gd name="f79" fmla="*/ f4 1 262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269"/>
                <a:gd name="f88" fmla="*/ f84 1 262"/>
                <a:gd name="f89" fmla="*/ 0 f85 1"/>
                <a:gd name="f90" fmla="*/ 71 f84 1"/>
                <a:gd name="f91" fmla="*/ 22 f85 1"/>
                <a:gd name="f92" fmla="*/ 58 f84 1"/>
                <a:gd name="f93" fmla="*/ 42 f85 1"/>
                <a:gd name="f94" fmla="*/ 51 f84 1"/>
                <a:gd name="f95" fmla="*/ 70 f85 1"/>
                <a:gd name="f96" fmla="*/ 25 f84 1"/>
                <a:gd name="f97" fmla="*/ 143 f85 1"/>
                <a:gd name="f98" fmla="*/ 7 f84 1"/>
                <a:gd name="f99" fmla="*/ 172 f85 1"/>
                <a:gd name="f100" fmla="*/ 13 f84 1"/>
                <a:gd name="f101" fmla="*/ 206 f85 1"/>
                <a:gd name="f102" fmla="*/ 55 f84 1"/>
                <a:gd name="f103" fmla="*/ 225 f85 1"/>
                <a:gd name="f104" fmla="*/ 265 f85 1"/>
                <a:gd name="f105" fmla="*/ 99 f84 1"/>
                <a:gd name="f106" fmla="*/ 261 f85 1"/>
                <a:gd name="f107" fmla="*/ 115 f84 1"/>
                <a:gd name="f108" fmla="*/ 260 f85 1"/>
                <a:gd name="f109" fmla="*/ 120 f84 1"/>
                <a:gd name="f110" fmla="*/ 259 f85 1"/>
                <a:gd name="f111" fmla="*/ 160 f84 1"/>
                <a:gd name="f112" fmla="*/ 254 f85 1"/>
                <a:gd name="f113" fmla="*/ 208 f84 1"/>
                <a:gd name="f114" fmla="*/ 253 f85 1"/>
                <a:gd name="f115" fmla="*/ 213 f84 1"/>
                <a:gd name="f116" fmla="*/ 213 f85 1"/>
                <a:gd name="f117" fmla="*/ 261 f84 1"/>
                <a:gd name="f118" fmla="*/ 65 f85 1"/>
                <a:gd name="f119" fmla="*/ 262 f84 1"/>
                <a:gd name="f120" fmla="*/ 249 f84 1"/>
                <a:gd name="f121" fmla="+- f86 0 f1"/>
                <a:gd name="f122" fmla="*/ f89 1 269"/>
                <a:gd name="f123" fmla="*/ f90 1 262"/>
                <a:gd name="f124" fmla="*/ f91 1 269"/>
                <a:gd name="f125" fmla="*/ f92 1 262"/>
                <a:gd name="f126" fmla="*/ f93 1 269"/>
                <a:gd name="f127" fmla="*/ f94 1 262"/>
                <a:gd name="f128" fmla="*/ f95 1 269"/>
                <a:gd name="f129" fmla="*/ f96 1 262"/>
                <a:gd name="f130" fmla="*/ f97 1 269"/>
                <a:gd name="f131" fmla="*/ f98 1 262"/>
                <a:gd name="f132" fmla="*/ f99 1 269"/>
                <a:gd name="f133" fmla="*/ f100 1 262"/>
                <a:gd name="f134" fmla="*/ f101 1 269"/>
                <a:gd name="f135" fmla="*/ f102 1 262"/>
                <a:gd name="f136" fmla="*/ f103 1 269"/>
                <a:gd name="f137" fmla="*/ f104 1 269"/>
                <a:gd name="f138" fmla="*/ f105 1 262"/>
                <a:gd name="f139" fmla="*/ f106 1 269"/>
                <a:gd name="f140" fmla="*/ f107 1 262"/>
                <a:gd name="f141" fmla="*/ f108 1 269"/>
                <a:gd name="f142" fmla="*/ f109 1 262"/>
                <a:gd name="f143" fmla="*/ f110 1 269"/>
                <a:gd name="f144" fmla="*/ f111 1 262"/>
                <a:gd name="f145" fmla="*/ f112 1 269"/>
                <a:gd name="f146" fmla="*/ f113 1 262"/>
                <a:gd name="f147" fmla="*/ f114 1 269"/>
                <a:gd name="f148" fmla="*/ f115 1 262"/>
                <a:gd name="f149" fmla="*/ f116 1 269"/>
                <a:gd name="f150" fmla="*/ f117 1 262"/>
                <a:gd name="f151" fmla="*/ f118 1 269"/>
                <a:gd name="f152" fmla="*/ f119 1 262"/>
                <a:gd name="f153" fmla="*/ f120 1 262"/>
                <a:gd name="f154" fmla="*/ 0 1 f87"/>
                <a:gd name="f155" fmla="*/ f81 1 f87"/>
                <a:gd name="f156" fmla="*/ 0 1 f88"/>
                <a:gd name="f157" fmla="*/ f82 1 f88"/>
                <a:gd name="f158" fmla="*/ f122 1 f87"/>
                <a:gd name="f159" fmla="*/ f123 1 f88"/>
                <a:gd name="f160" fmla="*/ f124 1 f87"/>
                <a:gd name="f161" fmla="*/ f125 1 f88"/>
                <a:gd name="f162" fmla="*/ f126 1 f87"/>
                <a:gd name="f163" fmla="*/ f127 1 f88"/>
                <a:gd name="f164" fmla="*/ f128 1 f87"/>
                <a:gd name="f165" fmla="*/ f129 1 f88"/>
                <a:gd name="f166" fmla="*/ f130 1 f87"/>
                <a:gd name="f167" fmla="*/ f131 1 f88"/>
                <a:gd name="f168" fmla="*/ f132 1 f87"/>
                <a:gd name="f169" fmla="*/ f133 1 f88"/>
                <a:gd name="f170" fmla="*/ f134 1 f87"/>
                <a:gd name="f171" fmla="*/ f135 1 f88"/>
                <a:gd name="f172" fmla="*/ f136 1 f87"/>
                <a:gd name="f173" fmla="*/ f137 1 f87"/>
                <a:gd name="f174" fmla="*/ f138 1 f88"/>
                <a:gd name="f175" fmla="*/ f139 1 f87"/>
                <a:gd name="f176" fmla="*/ f140 1 f88"/>
                <a:gd name="f177" fmla="*/ f141 1 f87"/>
                <a:gd name="f178" fmla="*/ f142 1 f88"/>
                <a:gd name="f179" fmla="*/ f143 1 f87"/>
                <a:gd name="f180" fmla="*/ f144 1 f88"/>
                <a:gd name="f181" fmla="*/ f145 1 f87"/>
                <a:gd name="f182" fmla="*/ f146 1 f88"/>
                <a:gd name="f183" fmla="*/ f147 1 f87"/>
                <a:gd name="f184" fmla="*/ f148 1 f88"/>
                <a:gd name="f185" fmla="*/ f149 1 f87"/>
                <a:gd name="f186" fmla="*/ f150 1 f88"/>
                <a:gd name="f187" fmla="*/ f151 1 f87"/>
                <a:gd name="f188" fmla="*/ f152 1 f88"/>
                <a:gd name="f189" fmla="*/ f153 1 f88"/>
                <a:gd name="f190" fmla="*/ f154 f78 1"/>
                <a:gd name="f191" fmla="*/ f155 f78 1"/>
                <a:gd name="f192" fmla="*/ f157 f79 1"/>
                <a:gd name="f193" fmla="*/ f156 f79 1"/>
                <a:gd name="f194" fmla="*/ f158 f78 1"/>
                <a:gd name="f195" fmla="*/ f159 f79 1"/>
                <a:gd name="f196" fmla="*/ f160 f78 1"/>
                <a:gd name="f197" fmla="*/ f161 f79 1"/>
                <a:gd name="f198" fmla="*/ f162 f78 1"/>
                <a:gd name="f199" fmla="*/ f163 f79 1"/>
                <a:gd name="f200" fmla="*/ f164 f78 1"/>
                <a:gd name="f201" fmla="*/ f165 f79 1"/>
                <a:gd name="f202" fmla="*/ f166 f78 1"/>
                <a:gd name="f203" fmla="*/ f167 f79 1"/>
                <a:gd name="f204" fmla="*/ f168 f78 1"/>
                <a:gd name="f205" fmla="*/ f169 f79 1"/>
                <a:gd name="f206" fmla="*/ f170 f78 1"/>
                <a:gd name="f207" fmla="*/ f171 f79 1"/>
                <a:gd name="f208" fmla="*/ f172 f78 1"/>
                <a:gd name="f209" fmla="*/ f173 f78 1"/>
                <a:gd name="f210" fmla="*/ f174 f79 1"/>
                <a:gd name="f211" fmla="*/ f175 f78 1"/>
                <a:gd name="f212" fmla="*/ f176 f79 1"/>
                <a:gd name="f213" fmla="*/ f177 f78 1"/>
                <a:gd name="f214" fmla="*/ f178 f79 1"/>
                <a:gd name="f215" fmla="*/ f179 f78 1"/>
                <a:gd name="f216" fmla="*/ f180 f79 1"/>
                <a:gd name="f217" fmla="*/ f181 f78 1"/>
                <a:gd name="f218" fmla="*/ f182 f79 1"/>
                <a:gd name="f219" fmla="*/ f183 f78 1"/>
                <a:gd name="f220" fmla="*/ f184 f79 1"/>
                <a:gd name="f221" fmla="*/ f185 f78 1"/>
                <a:gd name="f222" fmla="*/ f186 f79 1"/>
                <a:gd name="f223" fmla="*/ f187 f78 1"/>
                <a:gd name="f224" fmla="*/ f188 f79 1"/>
                <a:gd name="f225" fmla="*/ f1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206" y="f197"/>
                </a:cxn>
                <a:cxn ang="f121">
                  <a:pos x="f208" y="f197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8"/>
                </a:cxn>
                <a:cxn ang="f121">
                  <a:pos x="f219" y="f220"/>
                </a:cxn>
                <a:cxn ang="f121">
                  <a:pos x="f221" y="f222"/>
                </a:cxn>
                <a:cxn ang="f121">
                  <a:pos x="f223" y="f222"/>
                </a:cxn>
                <a:cxn ang="f121">
                  <a:pos x="f196" y="f224"/>
                </a:cxn>
                <a:cxn ang="f121">
                  <a:pos x="f194" y="f225"/>
                </a:cxn>
                <a:cxn ang="f121">
                  <a:pos x="f194" y="f195"/>
                </a:cxn>
              </a:cxnLst>
              <a:rect l="f190" t="f193" r="f191" b="f192"/>
              <a:pathLst>
                <a:path w="269" h="26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0" y="f19"/>
                    <a:pt x="f10" y="f21"/>
                    <a:pt x="f22" y="f23"/>
                  </a:cubicBezTo>
                  <a:cubicBezTo>
                    <a:pt x="f24" y="f9"/>
                    <a:pt x="f25" y="f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18"/>
                    <a:pt x="f36" y="f12"/>
                    <a:pt x="f36" y="f14"/>
                  </a:cubicBezTo>
                  <a:cubicBezTo>
                    <a:pt x="f39" y="f14"/>
                    <a:pt x="f40" y="f14"/>
                    <a:pt x="f41" y="f14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6" y="f48"/>
                    <a:pt x="f7" y="f49"/>
                    <a:pt x="f50" y="f51"/>
                  </a:cubicBezTo>
                  <a:cubicBezTo>
                    <a:pt x="f52" y="f25"/>
                    <a:pt x="f52" y="f53"/>
                    <a:pt x="f52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" y="f61"/>
                    <a:pt x="f57" y="f62"/>
                    <a:pt x="f63" y="f64"/>
                  </a:cubicBezTo>
                  <a:cubicBezTo>
                    <a:pt x="f65" y="f66"/>
                    <a:pt x="f67" y="f68"/>
                    <a:pt x="f65" y="f39"/>
                  </a:cubicBezTo>
                  <a:cubicBezTo>
                    <a:pt x="f59" y="f69"/>
                    <a:pt x="f70" y="f7"/>
                    <a:pt x="f39" y="f50"/>
                  </a:cubicBezTo>
                  <a:cubicBezTo>
                    <a:pt x="f71" y="f50"/>
                    <a:pt x="f72" y="f50"/>
                    <a:pt x="f73" y="f50"/>
                  </a:cubicBezTo>
                  <a:cubicBezTo>
                    <a:pt x="f20" y="f50"/>
                    <a:pt x="f74" y="f50"/>
                    <a:pt x="f13" y="f7"/>
                  </a:cubicBezTo>
                  <a:cubicBezTo>
                    <a:pt x="f11" y="f7"/>
                    <a:pt x="f9" y="f59"/>
                    <a:pt x="f5" y="f42"/>
                  </a:cubicBezTo>
                  <a:cubicBezTo>
                    <a:pt x="f5" y="f75"/>
                    <a:pt x="f5" y="f76"/>
                    <a:pt x="f5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1AA39A3-2441-4B61-9F17-2E6EF0187DC7}"/>
                </a:ext>
              </a:extLst>
            </p:cNvPr>
            <p:cNvSpPr/>
            <p:nvPr/>
          </p:nvSpPr>
          <p:spPr>
            <a:xfrm>
              <a:off x="7377351" y="3454566"/>
              <a:ext cx="1415427" cy="13400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259"/>
                <a:gd name="f8" fmla="val 15"/>
                <a:gd name="f9" fmla="val 158"/>
                <a:gd name="f10" fmla="val 7"/>
                <a:gd name="f11" fmla="val 145"/>
                <a:gd name="f12" fmla="val 131"/>
                <a:gd name="f13" fmla="val 14"/>
                <a:gd name="f14" fmla="val 118"/>
                <a:gd name="f15" fmla="val 116"/>
                <a:gd name="f16" fmla="val 114"/>
                <a:gd name="f17" fmla="val 113"/>
                <a:gd name="f18" fmla="val 89"/>
                <a:gd name="f19" fmla="val 17"/>
                <a:gd name="f20" fmla="val 56"/>
                <a:gd name="f21" fmla="val 49"/>
                <a:gd name="f22" fmla="val 55"/>
                <a:gd name="f23" fmla="val 61"/>
                <a:gd name="f24" fmla="val 68"/>
                <a:gd name="f25" fmla="val 52"/>
                <a:gd name="f26" fmla="val 48"/>
                <a:gd name="f27" fmla="val 69"/>
                <a:gd name="f28" fmla="val 43"/>
                <a:gd name="f29" fmla="val 71"/>
                <a:gd name="f30" fmla="val 26"/>
                <a:gd name="f31" fmla="val 83"/>
                <a:gd name="f32" fmla="val 101"/>
                <a:gd name="f33" fmla="val 11"/>
                <a:gd name="f34" fmla="val 8"/>
                <a:gd name="f35" fmla="val 132"/>
                <a:gd name="f36" fmla="val 4"/>
                <a:gd name="f37" fmla="val 147"/>
                <a:gd name="f38" fmla="val 2"/>
                <a:gd name="f39" fmla="val 169"/>
                <a:gd name="f40" fmla="val 187"/>
                <a:gd name="f41" fmla="val 203"/>
                <a:gd name="f42" fmla="val 22"/>
                <a:gd name="f43" fmla="val 214"/>
                <a:gd name="f44" fmla="val 32"/>
                <a:gd name="f45" fmla="val 225"/>
                <a:gd name="f46" fmla="val 42"/>
                <a:gd name="f47" fmla="val 236"/>
                <a:gd name="f48" fmla="val 239"/>
                <a:gd name="f49" fmla="val 243"/>
                <a:gd name="f50" fmla="val 57"/>
                <a:gd name="f51" fmla="val 247"/>
                <a:gd name="f52" fmla="val 251"/>
                <a:gd name="f53" fmla="val 254"/>
                <a:gd name="f54" fmla="val 257"/>
                <a:gd name="f55" fmla="val 267"/>
                <a:gd name="f56" fmla="val 64"/>
                <a:gd name="f57" fmla="val 74"/>
                <a:gd name="f58" fmla="val 130"/>
                <a:gd name="f59" fmla="val 186"/>
                <a:gd name="f60" fmla="val 241"/>
                <a:gd name="f61" fmla="val 252"/>
                <a:gd name="f62" fmla="val 256"/>
                <a:gd name="f63" fmla="val 255"/>
                <a:gd name="f64" fmla="val 190"/>
                <a:gd name="f65" fmla="val 125"/>
                <a:gd name="f66" fmla="val 59"/>
                <a:gd name="f67" fmla="val 41"/>
                <a:gd name="f68" fmla="val 248"/>
                <a:gd name="f69" fmla="val 231"/>
                <a:gd name="f70" fmla="val 20"/>
                <a:gd name="f71" fmla="val 21"/>
                <a:gd name="f72" fmla="val 218"/>
                <a:gd name="f73" fmla="val 212"/>
                <a:gd name="f74" fmla="val 210"/>
                <a:gd name="f75" fmla="val 207"/>
                <a:gd name="f76" fmla="val 206"/>
                <a:gd name="f77" fmla="val 5"/>
                <a:gd name="f78" fmla="val 177"/>
                <a:gd name="f79" fmla="+- 0 0 -90"/>
                <a:gd name="f80" fmla="*/ f3 1 274"/>
                <a:gd name="f81" fmla="*/ f4 1 259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74"/>
                <a:gd name="f90" fmla="*/ f86 1 259"/>
                <a:gd name="f91" fmla="*/ 15 f87 1"/>
                <a:gd name="f92" fmla="*/ 158 f86 1"/>
                <a:gd name="f93" fmla="*/ 14 f87 1"/>
                <a:gd name="f94" fmla="*/ 118 f86 1"/>
                <a:gd name="f95" fmla="*/ 113 f86 1"/>
                <a:gd name="f96" fmla="*/ 49 f87 1"/>
                <a:gd name="f97" fmla="*/ 56 f86 1"/>
                <a:gd name="f98" fmla="*/ 68 f87 1"/>
                <a:gd name="f99" fmla="*/ 69 f87 1"/>
                <a:gd name="f100" fmla="*/ 43 f86 1"/>
                <a:gd name="f101" fmla="*/ 101 f87 1"/>
                <a:gd name="f102" fmla="*/ 11 f86 1"/>
                <a:gd name="f103" fmla="*/ 147 f87 1"/>
                <a:gd name="f104" fmla="*/ 2 f86 1"/>
                <a:gd name="f105" fmla="*/ 203 f87 1"/>
                <a:gd name="f106" fmla="*/ 22 f86 1"/>
                <a:gd name="f107" fmla="*/ 236 f87 1"/>
                <a:gd name="f108" fmla="*/ 52 f86 1"/>
                <a:gd name="f109" fmla="*/ 247 f87 1"/>
                <a:gd name="f110" fmla="*/ 257 f87 1"/>
                <a:gd name="f111" fmla="*/ 274 f87 1"/>
                <a:gd name="f112" fmla="*/ 74 f86 1"/>
                <a:gd name="f113" fmla="*/ 241 f86 1"/>
                <a:gd name="f114" fmla="*/ 259 f86 1"/>
                <a:gd name="f115" fmla="*/ 255 f87 1"/>
                <a:gd name="f116" fmla="*/ 59 f87 1"/>
                <a:gd name="f117" fmla="*/ 22 f87 1"/>
                <a:gd name="f118" fmla="*/ 231 f86 1"/>
                <a:gd name="f119" fmla="*/ 21 f87 1"/>
                <a:gd name="f120" fmla="*/ 212 f86 1"/>
                <a:gd name="f121" fmla="*/ 20 f87 1"/>
                <a:gd name="f122" fmla="*/ 206 f86 1"/>
                <a:gd name="f123" fmla="+- f88 0 f1"/>
                <a:gd name="f124" fmla="*/ f91 1 274"/>
                <a:gd name="f125" fmla="*/ f92 1 259"/>
                <a:gd name="f126" fmla="*/ f93 1 274"/>
                <a:gd name="f127" fmla="*/ f94 1 259"/>
                <a:gd name="f128" fmla="*/ f95 1 259"/>
                <a:gd name="f129" fmla="*/ f96 1 274"/>
                <a:gd name="f130" fmla="*/ f97 1 259"/>
                <a:gd name="f131" fmla="*/ f98 1 274"/>
                <a:gd name="f132" fmla="*/ f99 1 274"/>
                <a:gd name="f133" fmla="*/ f100 1 259"/>
                <a:gd name="f134" fmla="*/ f101 1 274"/>
                <a:gd name="f135" fmla="*/ f102 1 259"/>
                <a:gd name="f136" fmla="*/ f103 1 274"/>
                <a:gd name="f137" fmla="*/ f104 1 259"/>
                <a:gd name="f138" fmla="*/ f105 1 274"/>
                <a:gd name="f139" fmla="*/ f106 1 259"/>
                <a:gd name="f140" fmla="*/ f107 1 274"/>
                <a:gd name="f141" fmla="*/ f108 1 259"/>
                <a:gd name="f142" fmla="*/ f109 1 274"/>
                <a:gd name="f143" fmla="*/ f110 1 274"/>
                <a:gd name="f144" fmla="*/ f111 1 274"/>
                <a:gd name="f145" fmla="*/ f112 1 259"/>
                <a:gd name="f146" fmla="*/ f113 1 259"/>
                <a:gd name="f147" fmla="*/ f114 1 259"/>
                <a:gd name="f148" fmla="*/ f115 1 274"/>
                <a:gd name="f149" fmla="*/ f116 1 274"/>
                <a:gd name="f150" fmla="*/ f117 1 274"/>
                <a:gd name="f151" fmla="*/ f118 1 259"/>
                <a:gd name="f152" fmla="*/ f119 1 274"/>
                <a:gd name="f153" fmla="*/ f120 1 259"/>
                <a:gd name="f154" fmla="*/ f121 1 274"/>
                <a:gd name="f155" fmla="*/ f122 1 259"/>
                <a:gd name="f156" fmla="*/ 0 1 f89"/>
                <a:gd name="f157" fmla="*/ f83 1 f89"/>
                <a:gd name="f158" fmla="*/ 0 1 f90"/>
                <a:gd name="f159" fmla="*/ f84 1 f90"/>
                <a:gd name="f160" fmla="*/ f124 1 f89"/>
                <a:gd name="f161" fmla="*/ f125 1 f90"/>
                <a:gd name="f162" fmla="*/ f126 1 f89"/>
                <a:gd name="f163" fmla="*/ f127 1 f90"/>
                <a:gd name="f164" fmla="*/ f128 1 f90"/>
                <a:gd name="f165" fmla="*/ f129 1 f89"/>
                <a:gd name="f166" fmla="*/ f130 1 f90"/>
                <a:gd name="f167" fmla="*/ f131 1 f89"/>
                <a:gd name="f168" fmla="*/ f132 1 f89"/>
                <a:gd name="f169" fmla="*/ f133 1 f90"/>
                <a:gd name="f170" fmla="*/ f134 1 f89"/>
                <a:gd name="f171" fmla="*/ f135 1 f90"/>
                <a:gd name="f172" fmla="*/ f136 1 f89"/>
                <a:gd name="f173" fmla="*/ f137 1 f90"/>
                <a:gd name="f174" fmla="*/ f138 1 f89"/>
                <a:gd name="f175" fmla="*/ f139 1 f90"/>
                <a:gd name="f176" fmla="*/ f140 1 f89"/>
                <a:gd name="f177" fmla="*/ f141 1 f90"/>
                <a:gd name="f178" fmla="*/ f142 1 f89"/>
                <a:gd name="f179" fmla="*/ f143 1 f89"/>
                <a:gd name="f180" fmla="*/ f144 1 f89"/>
                <a:gd name="f181" fmla="*/ f145 1 f90"/>
                <a:gd name="f182" fmla="*/ f146 1 f90"/>
                <a:gd name="f183" fmla="*/ f147 1 f90"/>
                <a:gd name="f184" fmla="*/ f148 1 f89"/>
                <a:gd name="f185" fmla="*/ f149 1 f89"/>
                <a:gd name="f186" fmla="*/ f150 1 f89"/>
                <a:gd name="f187" fmla="*/ f151 1 f90"/>
                <a:gd name="f188" fmla="*/ f152 1 f89"/>
                <a:gd name="f189" fmla="*/ f153 1 f90"/>
                <a:gd name="f190" fmla="*/ f154 1 f89"/>
                <a:gd name="f191" fmla="*/ f155 1 f90"/>
                <a:gd name="f192" fmla="*/ f156 f80 1"/>
                <a:gd name="f193" fmla="*/ f157 f80 1"/>
                <a:gd name="f194" fmla="*/ f159 f81 1"/>
                <a:gd name="f195" fmla="*/ f158 f81 1"/>
                <a:gd name="f196" fmla="*/ f160 f80 1"/>
                <a:gd name="f197" fmla="*/ f161 f81 1"/>
                <a:gd name="f198" fmla="*/ f162 f80 1"/>
                <a:gd name="f199" fmla="*/ f163 f81 1"/>
                <a:gd name="f200" fmla="*/ f164 f81 1"/>
                <a:gd name="f201" fmla="*/ f165 f80 1"/>
                <a:gd name="f202" fmla="*/ f166 f81 1"/>
                <a:gd name="f203" fmla="*/ f167 f80 1"/>
                <a:gd name="f204" fmla="*/ f168 f80 1"/>
                <a:gd name="f205" fmla="*/ f169 f81 1"/>
                <a:gd name="f206" fmla="*/ f170 f80 1"/>
                <a:gd name="f207" fmla="*/ f171 f81 1"/>
                <a:gd name="f208" fmla="*/ f172 f80 1"/>
                <a:gd name="f209" fmla="*/ f173 f81 1"/>
                <a:gd name="f210" fmla="*/ f174 f80 1"/>
                <a:gd name="f211" fmla="*/ f175 f81 1"/>
                <a:gd name="f212" fmla="*/ f176 f80 1"/>
                <a:gd name="f213" fmla="*/ f177 f81 1"/>
                <a:gd name="f214" fmla="*/ f178 f80 1"/>
                <a:gd name="f215" fmla="*/ f179 f80 1"/>
                <a:gd name="f216" fmla="*/ f180 f80 1"/>
                <a:gd name="f217" fmla="*/ f181 f81 1"/>
                <a:gd name="f218" fmla="*/ f182 f81 1"/>
                <a:gd name="f219" fmla="*/ f183 f81 1"/>
                <a:gd name="f220" fmla="*/ f184 f80 1"/>
                <a:gd name="f221" fmla="*/ f185 f80 1"/>
                <a:gd name="f222" fmla="*/ f186 f80 1"/>
                <a:gd name="f223" fmla="*/ f187 f81 1"/>
                <a:gd name="f224" fmla="*/ f188 f80 1"/>
                <a:gd name="f225" fmla="*/ f189 f81 1"/>
                <a:gd name="f226" fmla="*/ f190 f80 1"/>
                <a:gd name="f227" fmla="*/ f1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198" y="f200"/>
                </a:cxn>
                <a:cxn ang="f123">
                  <a:pos x="f201" y="f202"/>
                </a:cxn>
                <a:cxn ang="f123">
                  <a:pos x="f203" y="f202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02"/>
                </a:cxn>
                <a:cxn ang="f123">
                  <a:pos x="f215" y="f202"/>
                </a:cxn>
                <a:cxn ang="f123">
                  <a:pos x="f216" y="f217"/>
                </a:cxn>
                <a:cxn ang="f123">
                  <a:pos x="f216" y="f218"/>
                </a:cxn>
                <a:cxn ang="f123">
                  <a:pos x="f215" y="f219"/>
                </a:cxn>
                <a:cxn ang="f123">
                  <a:pos x="f220" y="f219"/>
                </a:cxn>
                <a:cxn ang="f123">
                  <a:pos x="f221" y="f219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196" y="f197"/>
                </a:cxn>
              </a:cxnLst>
              <a:rect l="f192" t="f195" r="f193" b="f194"/>
              <a:pathLst>
                <a:path w="274" h="259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8" y="f15"/>
                    <a:pt x="f13" y="f16"/>
                    <a:pt x="f13" y="f17"/>
                  </a:cubicBezTo>
                  <a:cubicBezTo>
                    <a:pt x="f5" y="f18"/>
                    <a:pt x="f19" y="f20"/>
                    <a:pt x="f21" y="f20"/>
                  </a:cubicBezTo>
                  <a:cubicBezTo>
                    <a:pt x="f22" y="f20"/>
                    <a:pt x="f23" y="f20"/>
                    <a:pt x="f24" y="f20"/>
                  </a:cubicBez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13"/>
                    <a:pt x="f32" y="f33"/>
                  </a:cubicBezTo>
                  <a:cubicBezTo>
                    <a:pt x="f15" y="f34"/>
                    <a:pt x="f35" y="f36"/>
                    <a:pt x="f37" y="f38"/>
                  </a:cubicBezTo>
                  <a:cubicBezTo>
                    <a:pt x="f39" y="f5"/>
                    <a:pt x="f40" y="f10"/>
                    <a:pt x="f41" y="f42"/>
                  </a:cubicBezTo>
                  <a:cubicBezTo>
                    <a:pt x="f43" y="f44"/>
                    <a:pt x="f45" y="f46"/>
                    <a:pt x="f47" y="f25"/>
                  </a:cubicBezTo>
                  <a:cubicBezTo>
                    <a:pt x="f48" y="f22"/>
                    <a:pt x="f49" y="f50"/>
                    <a:pt x="f51" y="f20"/>
                  </a:cubicBezTo>
                  <a:cubicBezTo>
                    <a:pt x="f52" y="f20"/>
                    <a:pt x="f53" y="f20"/>
                    <a:pt x="f54" y="f20"/>
                  </a:cubicBezTo>
                  <a:cubicBezTo>
                    <a:pt x="f55" y="f50"/>
                    <a:pt x="f6" y="f56"/>
                    <a:pt x="f6" y="f57"/>
                  </a:cubicBezTo>
                  <a:cubicBezTo>
                    <a:pt x="f6" y="f58"/>
                    <a:pt x="f6" y="f59"/>
                    <a:pt x="f6" y="f60"/>
                  </a:cubicBezTo>
                  <a:cubicBezTo>
                    <a:pt x="f6" y="f61"/>
                    <a:pt x="f55" y="f7"/>
                    <a:pt x="f54" y="f7"/>
                  </a:cubicBezTo>
                  <a:cubicBezTo>
                    <a:pt x="f62" y="f7"/>
                    <a:pt x="f62" y="f7"/>
                    <a:pt x="f63" y="f7"/>
                  </a:cubicBezTo>
                  <a:cubicBezTo>
                    <a:pt x="f64" y="f7"/>
                    <a:pt x="f65" y="f7"/>
                    <a:pt x="f66" y="f7"/>
                  </a:cubicBezTo>
                  <a:cubicBezTo>
                    <a:pt x="f67" y="f7"/>
                    <a:pt x="f30" y="f68"/>
                    <a:pt x="f42" y="f69"/>
                  </a:cubicBezTo>
                  <a:cubicBezTo>
                    <a:pt x="f70" y="f45"/>
                    <a:pt x="f71" y="f72"/>
                    <a:pt x="f71" y="f73"/>
                  </a:cubicBezTo>
                  <a:cubicBezTo>
                    <a:pt x="f71" y="f74"/>
                    <a:pt x="f71" y="f75"/>
                    <a:pt x="f70" y="f76"/>
                  </a:cubicBezTo>
                  <a:cubicBezTo>
                    <a:pt x="f10" y="f64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EAB5059-A604-4950-A5BC-761A10B7D43B}"/>
                </a:ext>
              </a:extLst>
            </p:cNvPr>
            <p:cNvSpPr/>
            <p:nvPr/>
          </p:nvSpPr>
          <p:spPr>
            <a:xfrm>
              <a:off x="7496296" y="4949290"/>
              <a:ext cx="269601" cy="3370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65"/>
                <a:gd name="f8" fmla="val 45"/>
                <a:gd name="f9" fmla="val 54"/>
                <a:gd name="f10" fmla="val 47"/>
                <a:gd name="f11" fmla="val 61"/>
                <a:gd name="f12" fmla="val 40"/>
                <a:gd name="f13" fmla="val 63"/>
                <a:gd name="f14" fmla="val 33"/>
                <a:gd name="f15" fmla="val 25"/>
                <a:gd name="f16" fmla="val 21"/>
                <a:gd name="f17" fmla="val 57"/>
                <a:gd name="f18" fmla="val 15"/>
                <a:gd name="f19" fmla="val 9"/>
                <a:gd name="f20" fmla="val 36"/>
                <a:gd name="f21" fmla="val 4"/>
                <a:gd name="f22" fmla="val 26"/>
                <a:gd name="f23" fmla="val 18"/>
                <a:gd name="f24" fmla="val 3"/>
                <a:gd name="f25" fmla="val 11"/>
                <a:gd name="f26" fmla="val 28"/>
                <a:gd name="f27" fmla="val 2"/>
                <a:gd name="f28" fmla="val 39"/>
                <a:gd name="f29" fmla="val 19"/>
                <a:gd name="f30" fmla="val 30"/>
                <a:gd name="f31" fmla="val 50"/>
                <a:gd name="f32" fmla="val 51"/>
                <a:gd name="f33" fmla="val 42"/>
                <a:gd name="f34" fmla="val 44"/>
                <a:gd name="f35" fmla="+- 0 0 -90"/>
                <a:gd name="f36" fmla="*/ f3 1 52"/>
                <a:gd name="f37" fmla="*/ f4 1 65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52"/>
                <a:gd name="f46" fmla="*/ f42 1 65"/>
                <a:gd name="f47" fmla="*/ 52 f43 1"/>
                <a:gd name="f48" fmla="*/ 45 f42 1"/>
                <a:gd name="f49" fmla="*/ 40 f43 1"/>
                <a:gd name="f50" fmla="*/ 63 f42 1"/>
                <a:gd name="f51" fmla="*/ 21 f43 1"/>
                <a:gd name="f52" fmla="*/ 57 f42 1"/>
                <a:gd name="f53" fmla="*/ 4 f43 1"/>
                <a:gd name="f54" fmla="*/ 26 f42 1"/>
                <a:gd name="f55" fmla="*/ 11 f43 1"/>
                <a:gd name="f56" fmla="*/ 4 f42 1"/>
                <a:gd name="f57" fmla="*/ 33 f43 1"/>
                <a:gd name="f58" fmla="*/ 9 f42 1"/>
                <a:gd name="f59" fmla="*/ 50 f43 1"/>
                <a:gd name="f60" fmla="*/ 40 f42 1"/>
                <a:gd name="f61" fmla="+- f44 0 f1"/>
                <a:gd name="f62" fmla="*/ f47 1 52"/>
                <a:gd name="f63" fmla="*/ f48 1 65"/>
                <a:gd name="f64" fmla="*/ f49 1 52"/>
                <a:gd name="f65" fmla="*/ f50 1 65"/>
                <a:gd name="f66" fmla="*/ f51 1 52"/>
                <a:gd name="f67" fmla="*/ f52 1 65"/>
                <a:gd name="f68" fmla="*/ f53 1 52"/>
                <a:gd name="f69" fmla="*/ f54 1 65"/>
                <a:gd name="f70" fmla="*/ f55 1 52"/>
                <a:gd name="f71" fmla="*/ f56 1 65"/>
                <a:gd name="f72" fmla="*/ f57 1 52"/>
                <a:gd name="f73" fmla="*/ f58 1 65"/>
                <a:gd name="f74" fmla="*/ f59 1 52"/>
                <a:gd name="f75" fmla="*/ f60 1 65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52" h="65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3"/>
                    <a:pt x="f16" y="f17"/>
                  </a:cubicBezTo>
                  <a:cubicBezTo>
                    <a:pt x="f18" y="f10"/>
                    <a:pt x="f19" y="f20"/>
                    <a:pt x="f21" y="f22"/>
                  </a:cubicBezTo>
                  <a:cubicBezTo>
                    <a:pt x="f5" y="f23"/>
                    <a:pt x="f24" y="f19"/>
                    <a:pt x="f25" y="f21"/>
                  </a:cubicBezTo>
                  <a:cubicBezTo>
                    <a:pt x="f23" y="f5"/>
                    <a:pt x="f26" y="f27"/>
                    <a:pt x="f14" y="f19"/>
                  </a:cubicBezTo>
                  <a:cubicBezTo>
                    <a:pt x="f28" y="f29"/>
                    <a:pt x="f8" y="f30"/>
                    <a:pt x="f31" y="f12"/>
                  </a:cubicBezTo>
                  <a:cubicBezTo>
                    <a:pt x="f32" y="f33"/>
                    <a:pt x="f6" y="f34"/>
                    <a:pt x="f6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D0D4435-1B6F-4F45-852D-246A9F5B9F77}"/>
                </a:ext>
              </a:extLst>
            </p:cNvPr>
            <p:cNvSpPr/>
            <p:nvPr/>
          </p:nvSpPr>
          <p:spPr>
            <a:xfrm>
              <a:off x="7496296" y="3143332"/>
              <a:ext cx="269601" cy="342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66"/>
                <a:gd name="f8" fmla="val 18"/>
                <a:gd name="f9" fmla="val 51"/>
                <a:gd name="f10" fmla="val 21"/>
                <a:gd name="f11" fmla="val 25"/>
                <a:gd name="f12" fmla="val 49"/>
                <a:gd name="f13" fmla="val 27"/>
                <a:gd name="f14" fmla="val 45"/>
                <a:gd name="f15" fmla="val 36"/>
                <a:gd name="f16" fmla="val 39"/>
                <a:gd name="f17" fmla="val 34"/>
                <a:gd name="f18" fmla="val 53"/>
                <a:gd name="f19" fmla="val 29"/>
                <a:gd name="f20" fmla="val 63"/>
                <a:gd name="f21" fmla="val 19"/>
                <a:gd name="f22" fmla="val 11"/>
                <a:gd name="f23" fmla="val 61"/>
                <a:gd name="f24" fmla="val 2"/>
                <a:gd name="f25" fmla="val 56"/>
                <a:gd name="f26" fmla="val 46"/>
                <a:gd name="f27" fmla="val 5"/>
                <a:gd name="f28" fmla="val 37"/>
                <a:gd name="f29" fmla="val 10"/>
                <a:gd name="f30" fmla="val 28"/>
                <a:gd name="f31" fmla="val 15"/>
                <a:gd name="f32" fmla="val 9"/>
                <a:gd name="f33" fmla="val 3"/>
                <a:gd name="f34" fmla="val 33"/>
                <a:gd name="f35" fmla="val 40"/>
                <a:gd name="f36" fmla="val 47"/>
                <a:gd name="f37" fmla="val 4"/>
                <a:gd name="f38" fmla="+- 0 0 -90"/>
                <a:gd name="f39" fmla="*/ f3 1 52"/>
                <a:gd name="f40" fmla="*/ f4 1 6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52"/>
                <a:gd name="f49" fmla="*/ f45 1 66"/>
                <a:gd name="f50" fmla="*/ 52 f46 1"/>
                <a:gd name="f51" fmla="*/ 18 f45 1"/>
                <a:gd name="f52" fmla="*/ 49 f46 1"/>
                <a:gd name="f53" fmla="*/ 27 f45 1"/>
                <a:gd name="f54" fmla="*/ 34 f46 1"/>
                <a:gd name="f55" fmla="*/ 53 f45 1"/>
                <a:gd name="f56" fmla="*/ 11 f46 1"/>
                <a:gd name="f57" fmla="*/ 61 f45 1"/>
                <a:gd name="f58" fmla="*/ 5 f46 1"/>
                <a:gd name="f59" fmla="*/ 37 f45 1"/>
                <a:gd name="f60" fmla="*/ 21 f46 1"/>
                <a:gd name="f61" fmla="*/ 9 f45 1"/>
                <a:gd name="f62" fmla="*/ 40 f46 1"/>
                <a:gd name="f63" fmla="*/ 2 f45 1"/>
                <a:gd name="f64" fmla="+- f47 0 f1"/>
                <a:gd name="f65" fmla="*/ f50 1 52"/>
                <a:gd name="f66" fmla="*/ f51 1 66"/>
                <a:gd name="f67" fmla="*/ f52 1 52"/>
                <a:gd name="f68" fmla="*/ f53 1 66"/>
                <a:gd name="f69" fmla="*/ f54 1 52"/>
                <a:gd name="f70" fmla="*/ f55 1 66"/>
                <a:gd name="f71" fmla="*/ f56 1 52"/>
                <a:gd name="f72" fmla="*/ f57 1 66"/>
                <a:gd name="f73" fmla="*/ f58 1 52"/>
                <a:gd name="f74" fmla="*/ f59 1 66"/>
                <a:gd name="f75" fmla="*/ f60 1 52"/>
                <a:gd name="f76" fmla="*/ f61 1 66"/>
                <a:gd name="f77" fmla="*/ f62 1 52"/>
                <a:gd name="f78" fmla="*/ f63 1 66"/>
                <a:gd name="f79" fmla="*/ 0 1 f48"/>
                <a:gd name="f80" fmla="*/ f42 1 f48"/>
                <a:gd name="f81" fmla="*/ 0 1 f49"/>
                <a:gd name="f82" fmla="*/ f43 1 f49"/>
                <a:gd name="f83" fmla="*/ f65 1 f48"/>
                <a:gd name="f84" fmla="*/ f66 1 f49"/>
                <a:gd name="f85" fmla="*/ f67 1 f48"/>
                <a:gd name="f86" fmla="*/ f68 1 f49"/>
                <a:gd name="f87" fmla="*/ f69 1 f48"/>
                <a:gd name="f88" fmla="*/ f70 1 f49"/>
                <a:gd name="f89" fmla="*/ f71 1 f48"/>
                <a:gd name="f90" fmla="*/ f72 1 f49"/>
                <a:gd name="f91" fmla="*/ f73 1 f48"/>
                <a:gd name="f92" fmla="*/ f74 1 f49"/>
                <a:gd name="f93" fmla="*/ f75 1 f48"/>
                <a:gd name="f94" fmla="*/ f76 1 f49"/>
                <a:gd name="f95" fmla="*/ f77 1 f48"/>
                <a:gd name="f96" fmla="*/ f78 1 f49"/>
                <a:gd name="f97" fmla="*/ f79 f39 1"/>
                <a:gd name="f98" fmla="*/ f80 f39 1"/>
                <a:gd name="f99" fmla="*/ f82 f40 1"/>
                <a:gd name="f100" fmla="*/ f81 f40 1"/>
                <a:gd name="f101" fmla="*/ f83 f39 1"/>
                <a:gd name="f102" fmla="*/ f84 f40 1"/>
                <a:gd name="f103" fmla="*/ f85 f39 1"/>
                <a:gd name="f104" fmla="*/ f86 f40 1"/>
                <a:gd name="f105" fmla="*/ f87 f39 1"/>
                <a:gd name="f106" fmla="*/ f88 f40 1"/>
                <a:gd name="f107" fmla="*/ f89 f39 1"/>
                <a:gd name="f108" fmla="*/ f90 f40 1"/>
                <a:gd name="f109" fmla="*/ f91 f39 1"/>
                <a:gd name="f110" fmla="*/ f92 f40 1"/>
                <a:gd name="f111" fmla="*/ f93 f39 1"/>
                <a:gd name="f112" fmla="*/ f94 f40 1"/>
                <a:gd name="f113" fmla="*/ f95 f39 1"/>
                <a:gd name="f114" fmla="*/ f9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12"/>
                </a:cxn>
                <a:cxn ang="f64">
                  <a:pos x="f113" y="f114"/>
                </a:cxn>
                <a:cxn ang="f64">
                  <a:pos x="f101" y="f102"/>
                </a:cxn>
              </a:cxnLst>
              <a:rect l="f97" t="f100" r="f98" b="f99"/>
              <a:pathLst>
                <a:path w="52" h="66">
                  <a:moveTo>
                    <a:pt x="f6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4"/>
                    <a:pt x="f17" y="f18"/>
                  </a:cubicBezTo>
                  <a:cubicBezTo>
                    <a:pt x="f19" y="f20"/>
                    <a:pt x="f21" y="f7"/>
                    <a:pt x="f22" y="f23"/>
                  </a:cubicBezTo>
                  <a:cubicBezTo>
                    <a:pt x="f24" y="f25"/>
                    <a:pt x="f5" y="f26"/>
                    <a:pt x="f27" y="f28"/>
                  </a:cubicBezTo>
                  <a:cubicBezTo>
                    <a:pt x="f29" y="f30"/>
                    <a:pt x="f31" y="f8"/>
                    <a:pt x="f10" y="f32"/>
                  </a:cubicBezTo>
                  <a:cubicBezTo>
                    <a:pt x="f11" y="f33"/>
                    <a:pt x="f34" y="f5"/>
                    <a:pt x="f35" y="f24"/>
                  </a:cubicBezTo>
                  <a:cubicBezTo>
                    <a:pt x="f36" y="f37"/>
                    <a:pt x="f6" y="f22"/>
                    <a:pt x="f6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F5F937C-1546-4882-A9D7-E0780C3903E4}"/>
                </a:ext>
              </a:extLst>
            </p:cNvPr>
            <p:cNvSpPr/>
            <p:nvPr/>
          </p:nvSpPr>
          <p:spPr>
            <a:xfrm>
              <a:off x="6959068" y="4955243"/>
              <a:ext cx="273570" cy="340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66"/>
                <a:gd name="f8" fmla="val 18"/>
                <a:gd name="f9" fmla="val 51"/>
                <a:gd name="f10" fmla="val 22"/>
                <a:gd name="f11" fmla="val 25"/>
                <a:gd name="f12" fmla="val 49"/>
                <a:gd name="f13" fmla="val 28"/>
                <a:gd name="f14" fmla="val 44"/>
                <a:gd name="f15" fmla="val 36"/>
                <a:gd name="f16" fmla="val 39"/>
                <a:gd name="f17" fmla="val 45"/>
                <a:gd name="f18" fmla="val 35"/>
                <a:gd name="f19" fmla="val 29"/>
                <a:gd name="f20" fmla="val 63"/>
                <a:gd name="f21" fmla="val 19"/>
                <a:gd name="f22" fmla="val 11"/>
                <a:gd name="f23" fmla="val 61"/>
                <a:gd name="f24" fmla="val 2"/>
                <a:gd name="f25" fmla="val 56"/>
                <a:gd name="f26" fmla="val 5"/>
                <a:gd name="f27" fmla="val 10"/>
                <a:gd name="f28" fmla="val 27"/>
                <a:gd name="f29" fmla="val 16"/>
                <a:gd name="f30" fmla="val 21"/>
                <a:gd name="f31" fmla="val 9"/>
                <a:gd name="f32" fmla="val 33"/>
                <a:gd name="f33" fmla="val 40"/>
                <a:gd name="f34" fmla="val 47"/>
                <a:gd name="f35" fmla="val 4"/>
                <a:gd name="f36" fmla="val 52"/>
                <a:gd name="f37" fmla="+- 0 0 -90"/>
                <a:gd name="f38" fmla="*/ f3 1 53"/>
                <a:gd name="f39" fmla="*/ f4 1 6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53"/>
                <a:gd name="f48" fmla="*/ f44 1 66"/>
                <a:gd name="f49" fmla="*/ 53 f45 1"/>
                <a:gd name="f50" fmla="*/ 18 f44 1"/>
                <a:gd name="f51" fmla="*/ 49 f45 1"/>
                <a:gd name="f52" fmla="*/ 28 f44 1"/>
                <a:gd name="f53" fmla="*/ 35 f45 1"/>
                <a:gd name="f54" fmla="*/ 53 f44 1"/>
                <a:gd name="f55" fmla="*/ 11 f45 1"/>
                <a:gd name="f56" fmla="*/ 61 f44 1"/>
                <a:gd name="f57" fmla="*/ 5 f45 1"/>
                <a:gd name="f58" fmla="*/ 36 f44 1"/>
                <a:gd name="f59" fmla="*/ 21 f45 1"/>
                <a:gd name="f60" fmla="*/ 9 f44 1"/>
                <a:gd name="f61" fmla="*/ 40 f45 1"/>
                <a:gd name="f62" fmla="*/ 2 f44 1"/>
                <a:gd name="f63" fmla="+- f46 0 f1"/>
                <a:gd name="f64" fmla="*/ f49 1 53"/>
                <a:gd name="f65" fmla="*/ f50 1 66"/>
                <a:gd name="f66" fmla="*/ f51 1 53"/>
                <a:gd name="f67" fmla="*/ f52 1 66"/>
                <a:gd name="f68" fmla="*/ f53 1 53"/>
                <a:gd name="f69" fmla="*/ f54 1 66"/>
                <a:gd name="f70" fmla="*/ f55 1 53"/>
                <a:gd name="f71" fmla="*/ f56 1 66"/>
                <a:gd name="f72" fmla="*/ f57 1 53"/>
                <a:gd name="f73" fmla="*/ f58 1 66"/>
                <a:gd name="f74" fmla="*/ f59 1 53"/>
                <a:gd name="f75" fmla="*/ f60 1 66"/>
                <a:gd name="f76" fmla="*/ f61 1 53"/>
                <a:gd name="f77" fmla="*/ f62 1 66"/>
                <a:gd name="f78" fmla="*/ 0 1 f47"/>
                <a:gd name="f79" fmla="*/ f41 1 f47"/>
                <a:gd name="f80" fmla="*/ 0 1 f48"/>
                <a:gd name="f81" fmla="*/ f42 1 f48"/>
                <a:gd name="f82" fmla="*/ f64 1 f47"/>
                <a:gd name="f83" fmla="*/ f65 1 f48"/>
                <a:gd name="f84" fmla="*/ f66 1 f47"/>
                <a:gd name="f85" fmla="*/ f67 1 f48"/>
                <a:gd name="f86" fmla="*/ f68 1 f47"/>
                <a:gd name="f87" fmla="*/ f69 1 f48"/>
                <a:gd name="f88" fmla="*/ f70 1 f47"/>
                <a:gd name="f89" fmla="*/ f71 1 f48"/>
                <a:gd name="f90" fmla="*/ f72 1 f47"/>
                <a:gd name="f91" fmla="*/ f73 1 f48"/>
                <a:gd name="f92" fmla="*/ f74 1 f47"/>
                <a:gd name="f93" fmla="*/ f75 1 f48"/>
                <a:gd name="f94" fmla="*/ f76 1 f47"/>
                <a:gd name="f95" fmla="*/ f77 1 f48"/>
                <a:gd name="f96" fmla="*/ f78 f38 1"/>
                <a:gd name="f97" fmla="*/ f79 f38 1"/>
                <a:gd name="f98" fmla="*/ f81 f39 1"/>
                <a:gd name="f99" fmla="*/ f80 f39 1"/>
                <a:gd name="f100" fmla="*/ f82 f38 1"/>
                <a:gd name="f101" fmla="*/ f83 f39 1"/>
                <a:gd name="f102" fmla="*/ f84 f38 1"/>
                <a:gd name="f103" fmla="*/ f85 f39 1"/>
                <a:gd name="f104" fmla="*/ f86 f38 1"/>
                <a:gd name="f105" fmla="*/ f87 f39 1"/>
                <a:gd name="f106" fmla="*/ f88 f38 1"/>
                <a:gd name="f107" fmla="*/ f89 f39 1"/>
                <a:gd name="f108" fmla="*/ f90 f38 1"/>
                <a:gd name="f109" fmla="*/ f91 f39 1"/>
                <a:gd name="f110" fmla="*/ f92 f38 1"/>
                <a:gd name="f111" fmla="*/ f93 f39 1"/>
                <a:gd name="f112" fmla="*/ f94 f38 1"/>
                <a:gd name="f113" fmla="*/ f95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2" y="f113"/>
                </a:cxn>
                <a:cxn ang="f63">
                  <a:pos x="f100" y="f101"/>
                </a:cxn>
              </a:cxnLst>
              <a:rect l="f96" t="f99" r="f97" b="f98"/>
              <a:pathLst>
                <a:path w="53" h="66">
                  <a:moveTo>
                    <a:pt x="f6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6"/>
                  </a:cubicBezTo>
                  <a:cubicBezTo>
                    <a:pt x="f19" y="f20"/>
                    <a:pt x="f21" y="f7"/>
                    <a:pt x="f22" y="f23"/>
                  </a:cubicBezTo>
                  <a:cubicBezTo>
                    <a:pt x="f24" y="f25"/>
                    <a:pt x="f5" y="f17"/>
                    <a:pt x="f26" y="f15"/>
                  </a:cubicBezTo>
                  <a:cubicBezTo>
                    <a:pt x="f27" y="f28"/>
                    <a:pt x="f29" y="f8"/>
                    <a:pt x="f30" y="f31"/>
                  </a:cubicBezTo>
                  <a:cubicBezTo>
                    <a:pt x="f11" y="f24"/>
                    <a:pt x="f32" y="f5"/>
                    <a:pt x="f33" y="f24"/>
                  </a:cubicBezTo>
                  <a:cubicBezTo>
                    <a:pt x="f34" y="f35"/>
                    <a:pt x="f36" y="f22"/>
                    <a:pt x="f6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4C28610-0EA4-40F3-8BAD-13B7291EA585}"/>
                </a:ext>
              </a:extLst>
            </p:cNvPr>
            <p:cNvSpPr/>
            <p:nvPr/>
          </p:nvSpPr>
          <p:spPr>
            <a:xfrm>
              <a:off x="6959068" y="3143332"/>
              <a:ext cx="269601" cy="3370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65"/>
                <a:gd name="f8" fmla="val 45"/>
                <a:gd name="f9" fmla="val 53"/>
                <a:gd name="f10" fmla="val 47"/>
                <a:gd name="f11" fmla="val 60"/>
                <a:gd name="f12" fmla="val 40"/>
                <a:gd name="f13" fmla="val 62"/>
                <a:gd name="f14" fmla="val 33"/>
                <a:gd name="f15" fmla="val 26"/>
                <a:gd name="f16" fmla="val 63"/>
                <a:gd name="f17" fmla="val 22"/>
                <a:gd name="f18" fmla="val 56"/>
                <a:gd name="f19" fmla="val 15"/>
                <a:gd name="f20" fmla="val 46"/>
                <a:gd name="f21" fmla="val 9"/>
                <a:gd name="f22" fmla="val 35"/>
                <a:gd name="f23" fmla="val 4"/>
                <a:gd name="f24" fmla="val 25"/>
                <a:gd name="f25" fmla="val 17"/>
                <a:gd name="f26" fmla="val 3"/>
                <a:gd name="f27" fmla="val 8"/>
                <a:gd name="f28" fmla="val 10"/>
                <a:gd name="f29" fmla="val 27"/>
                <a:gd name="f30" fmla="val 31"/>
                <a:gd name="f31" fmla="val 7"/>
                <a:gd name="f32" fmla="val 39"/>
                <a:gd name="f33" fmla="val 18"/>
                <a:gd name="f34" fmla="val 30"/>
                <a:gd name="f35" fmla="val 51"/>
                <a:gd name="f36" fmla="val 41"/>
                <a:gd name="f37" fmla="val 43"/>
                <a:gd name="f38" fmla="val 44"/>
                <a:gd name="f39" fmla="+- 0 0 -90"/>
                <a:gd name="f40" fmla="*/ f3 1 52"/>
                <a:gd name="f41" fmla="*/ f4 1 65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52"/>
                <a:gd name="f50" fmla="*/ f46 1 65"/>
                <a:gd name="f51" fmla="*/ 52 f47 1"/>
                <a:gd name="f52" fmla="*/ 45 f46 1"/>
                <a:gd name="f53" fmla="*/ 40 f47 1"/>
                <a:gd name="f54" fmla="*/ 62 f46 1"/>
                <a:gd name="f55" fmla="*/ 22 f47 1"/>
                <a:gd name="f56" fmla="*/ 56 f46 1"/>
                <a:gd name="f57" fmla="*/ 4 f47 1"/>
                <a:gd name="f58" fmla="*/ 25 f46 1"/>
                <a:gd name="f59" fmla="*/ 10 f47 1"/>
                <a:gd name="f60" fmla="*/ 4 f46 1"/>
                <a:gd name="f61" fmla="*/ 31 f47 1"/>
                <a:gd name="f62" fmla="*/ 7 f46 1"/>
                <a:gd name="f63" fmla="*/ 51 f47 1"/>
                <a:gd name="f64" fmla="*/ 41 f46 1"/>
                <a:gd name="f65" fmla="+- f48 0 f1"/>
                <a:gd name="f66" fmla="*/ f51 1 52"/>
                <a:gd name="f67" fmla="*/ f52 1 65"/>
                <a:gd name="f68" fmla="*/ f53 1 52"/>
                <a:gd name="f69" fmla="*/ f54 1 65"/>
                <a:gd name="f70" fmla="*/ f55 1 52"/>
                <a:gd name="f71" fmla="*/ f56 1 65"/>
                <a:gd name="f72" fmla="*/ f57 1 52"/>
                <a:gd name="f73" fmla="*/ f58 1 65"/>
                <a:gd name="f74" fmla="*/ f59 1 52"/>
                <a:gd name="f75" fmla="*/ f60 1 65"/>
                <a:gd name="f76" fmla="*/ f61 1 52"/>
                <a:gd name="f77" fmla="*/ f62 1 65"/>
                <a:gd name="f78" fmla="*/ f63 1 52"/>
                <a:gd name="f79" fmla="*/ f64 1 65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52" h="65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6" y="f27"/>
                    <a:pt x="f28" y="f23"/>
                  </a:cubicBezTo>
                  <a:cubicBezTo>
                    <a:pt x="f25" y="f5"/>
                    <a:pt x="f29" y="f5"/>
                    <a:pt x="f30" y="f31"/>
                  </a:cubicBezTo>
                  <a:cubicBezTo>
                    <a:pt x="f32" y="f33"/>
                    <a:pt x="f8" y="f34"/>
                    <a:pt x="f35" y="f36"/>
                  </a:cubicBezTo>
                  <a:cubicBezTo>
                    <a:pt x="f6" y="f37"/>
                    <a:pt x="f6" y="f38"/>
                    <a:pt x="f6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A5BB055-CC09-4934-9DA2-3945AB0F0E01}"/>
                </a:ext>
              </a:extLst>
            </p:cNvPr>
            <p:cNvSpPr/>
            <p:nvPr/>
          </p:nvSpPr>
          <p:spPr>
            <a:xfrm>
              <a:off x="7274271" y="5006778"/>
              <a:ext cx="176433" cy="346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67"/>
                <a:gd name="f8" fmla="val 33"/>
                <a:gd name="f9" fmla="val 39"/>
                <a:gd name="f10" fmla="val 44"/>
                <a:gd name="f11" fmla="val 50"/>
                <a:gd name="f12" fmla="val 59"/>
                <a:gd name="f13" fmla="val 27"/>
                <a:gd name="f14" fmla="val 66"/>
                <a:gd name="f15" fmla="val 18"/>
                <a:gd name="f16" fmla="val 9"/>
                <a:gd name="f17" fmla="val 1"/>
                <a:gd name="f18" fmla="val 60"/>
                <a:gd name="f19" fmla="val 51"/>
                <a:gd name="f20" fmla="val 15"/>
                <a:gd name="f21" fmla="val 7"/>
                <a:gd name="f22" fmla="val 8"/>
                <a:gd name="f23" fmla="val 16"/>
                <a:gd name="f24" fmla="val 22"/>
                <a:gd name="f25" fmla="val 28"/>
                <a:gd name="f26" fmla="+- 0 0 -90"/>
                <a:gd name="f27" fmla="*/ f3 1 34"/>
                <a:gd name="f28" fmla="*/ f4 1 6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67"/>
                <a:gd name="f38" fmla="*/ 34 f34 1"/>
                <a:gd name="f39" fmla="*/ 33 f33 1"/>
                <a:gd name="f40" fmla="*/ 50 f33 1"/>
                <a:gd name="f41" fmla="*/ 18 f34 1"/>
                <a:gd name="f42" fmla="*/ 66 f33 1"/>
                <a:gd name="f43" fmla="*/ 1 f34 1"/>
                <a:gd name="f44" fmla="*/ 51 f33 1"/>
                <a:gd name="f45" fmla="*/ 15 f33 1"/>
                <a:gd name="f46" fmla="*/ 0 f33 1"/>
                <a:gd name="f47" fmla="*/ 16 f33 1"/>
                <a:gd name="f48" fmla="+- f35 0 f1"/>
                <a:gd name="f49" fmla="*/ f38 1 34"/>
                <a:gd name="f50" fmla="*/ f39 1 67"/>
                <a:gd name="f51" fmla="*/ f40 1 67"/>
                <a:gd name="f52" fmla="*/ f41 1 34"/>
                <a:gd name="f53" fmla="*/ f42 1 67"/>
                <a:gd name="f54" fmla="*/ f43 1 34"/>
                <a:gd name="f55" fmla="*/ f44 1 67"/>
                <a:gd name="f56" fmla="*/ f45 1 67"/>
                <a:gd name="f57" fmla="*/ f46 1 67"/>
                <a:gd name="f58" fmla="*/ f47 1 67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7"/>
                <a:gd name="f66" fmla="*/ f52 1 f36"/>
                <a:gd name="f67" fmla="*/ f53 1 f37"/>
                <a:gd name="f68" fmla="*/ f54 1 f36"/>
                <a:gd name="f69" fmla="*/ f55 1 f37"/>
                <a:gd name="f70" fmla="*/ f56 1 f37"/>
                <a:gd name="f71" fmla="*/ f57 1 f37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8 1"/>
                <a:gd name="f80" fmla="*/ f66 f27 1"/>
                <a:gd name="f81" fmla="*/ f67 f28 1"/>
                <a:gd name="f82" fmla="*/ f68 f27 1"/>
                <a:gd name="f83" fmla="*/ f69 f28 1"/>
                <a:gd name="f84" fmla="*/ f70 f28 1"/>
                <a:gd name="f85" fmla="*/ f71 f28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7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82" y="f84"/>
                </a:cxn>
                <a:cxn ang="f48">
                  <a:pos x="f80" y="f85"/>
                </a:cxn>
                <a:cxn ang="f48">
                  <a:pos x="f77" y="f86"/>
                </a:cxn>
                <a:cxn ang="f48">
                  <a:pos x="f77" y="f78"/>
                </a:cxn>
              </a:cxnLst>
              <a:rect l="f73" t="f76" r="f74" b="f75"/>
              <a:pathLst>
                <a:path w="34" h="67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7"/>
                    <a:pt x="f17" y="f18"/>
                    <a:pt x="f17" y="f19"/>
                  </a:cubicBezTo>
                  <a:cubicBezTo>
                    <a:pt x="f5" y="f9"/>
                    <a:pt x="f5" y="f13"/>
                    <a:pt x="f17" y="f20"/>
                  </a:cubicBezTo>
                  <a:cubicBezTo>
                    <a:pt x="f17" y="f21"/>
                    <a:pt x="f16" y="f5"/>
                    <a:pt x="f15" y="f5"/>
                  </a:cubicBezTo>
                  <a:cubicBezTo>
                    <a:pt x="f13" y="f17"/>
                    <a:pt x="f6" y="f22"/>
                    <a:pt x="f6" y="f23"/>
                  </a:cubicBezTo>
                  <a:cubicBezTo>
                    <a:pt x="f6" y="f24"/>
                    <a:pt x="f6" y="f25"/>
                    <a:pt x="f6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C4BCC1A-97B9-4CCD-93AE-FC2C423FE988}"/>
                </a:ext>
              </a:extLst>
            </p:cNvPr>
            <p:cNvSpPr/>
            <p:nvPr/>
          </p:nvSpPr>
          <p:spPr>
            <a:xfrm>
              <a:off x="7284183" y="3081875"/>
              <a:ext cx="176433" cy="340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66"/>
                <a:gd name="f8" fmla="val 33"/>
                <a:gd name="f9" fmla="val 28"/>
                <a:gd name="f10" fmla="val 22"/>
                <a:gd name="f11" fmla="val 17"/>
                <a:gd name="f12" fmla="val 8"/>
                <a:gd name="f13" fmla="val 7"/>
                <a:gd name="f14" fmla="val 16"/>
                <a:gd name="f15" fmla="val 25"/>
                <a:gd name="f16" fmla="val 6"/>
                <a:gd name="f17" fmla="val 27"/>
                <a:gd name="f18" fmla="val 39"/>
                <a:gd name="f19" fmla="val 50"/>
                <a:gd name="f20" fmla="val 60"/>
                <a:gd name="f21" fmla="val 26"/>
                <a:gd name="f22" fmla="val 59"/>
                <a:gd name="f23" fmla="val 49"/>
                <a:gd name="f24" fmla="val 44"/>
                <a:gd name="f25" fmla="val 38"/>
                <a:gd name="f26" fmla="+- 0 0 -90"/>
                <a:gd name="f27" fmla="*/ f3 1 34"/>
                <a:gd name="f28" fmla="*/ f4 1 6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66"/>
                <a:gd name="f38" fmla="*/ 0 f34 1"/>
                <a:gd name="f39" fmla="*/ 33 f33 1"/>
                <a:gd name="f40" fmla="*/ 17 f33 1"/>
                <a:gd name="f41" fmla="*/ 16 f34 1"/>
                <a:gd name="f42" fmla="*/ 0 f33 1"/>
                <a:gd name="f43" fmla="*/ 33 f34 1"/>
                <a:gd name="f44" fmla="*/ 16 f33 1"/>
                <a:gd name="f45" fmla="*/ 50 f33 1"/>
                <a:gd name="f46" fmla="*/ 66 f33 1"/>
                <a:gd name="f47" fmla="*/ 49 f33 1"/>
                <a:gd name="f48" fmla="+- f35 0 f1"/>
                <a:gd name="f49" fmla="*/ f38 1 34"/>
                <a:gd name="f50" fmla="*/ f39 1 66"/>
                <a:gd name="f51" fmla="*/ f40 1 66"/>
                <a:gd name="f52" fmla="*/ f41 1 34"/>
                <a:gd name="f53" fmla="*/ f42 1 66"/>
                <a:gd name="f54" fmla="*/ f43 1 34"/>
                <a:gd name="f55" fmla="*/ f44 1 66"/>
                <a:gd name="f56" fmla="*/ f45 1 66"/>
                <a:gd name="f57" fmla="*/ f46 1 66"/>
                <a:gd name="f58" fmla="*/ f47 1 66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7"/>
                <a:gd name="f66" fmla="*/ f52 1 f36"/>
                <a:gd name="f67" fmla="*/ f53 1 f37"/>
                <a:gd name="f68" fmla="*/ f54 1 f36"/>
                <a:gd name="f69" fmla="*/ f55 1 f37"/>
                <a:gd name="f70" fmla="*/ f56 1 f37"/>
                <a:gd name="f71" fmla="*/ f57 1 f37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8 1"/>
                <a:gd name="f80" fmla="*/ f66 f27 1"/>
                <a:gd name="f81" fmla="*/ f67 f28 1"/>
                <a:gd name="f82" fmla="*/ f68 f27 1"/>
                <a:gd name="f83" fmla="*/ f69 f28 1"/>
                <a:gd name="f84" fmla="*/ f70 f28 1"/>
                <a:gd name="f85" fmla="*/ f71 f28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7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82" y="f84"/>
                </a:cxn>
                <a:cxn ang="f48">
                  <a:pos x="f80" y="f85"/>
                </a:cxn>
                <a:cxn ang="f48">
                  <a:pos x="f77" y="f86"/>
                </a:cxn>
                <a:cxn ang="f48">
                  <a:pos x="f77" y="f78"/>
                </a:cxn>
              </a:cxnLst>
              <a:rect l="f73" t="f76" r="f74" b="f75"/>
              <a:pathLst>
                <a:path w="34" h="66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15" y="f5"/>
                    <a:pt x="f8" y="f16"/>
                    <a:pt x="f8" y="f14"/>
                  </a:cubicBezTo>
                  <a:cubicBezTo>
                    <a:pt x="f6" y="f17"/>
                    <a:pt x="f6" y="f18"/>
                    <a:pt x="f8" y="f19"/>
                  </a:cubicBezTo>
                  <a:cubicBezTo>
                    <a:pt x="f8" y="f20"/>
                    <a:pt x="f21" y="f7"/>
                    <a:pt x="f14" y="f7"/>
                  </a:cubicBezTo>
                  <a:cubicBezTo>
                    <a:pt x="f13" y="f7"/>
                    <a:pt x="f5" y="f22"/>
                    <a:pt x="f5" y="f23"/>
                  </a:cubicBezTo>
                  <a:cubicBezTo>
                    <a:pt x="f5" y="f24"/>
                    <a:pt x="f5" y="f25"/>
                    <a:pt x="f5" y="f8"/>
                  </a:cubicBezTo>
                  <a:close/>
                </a:path>
              </a:pathLst>
            </a:custGeom>
            <a:solidFill>
              <a:srgbClr val="0E4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5B1A25D5-3500-4B91-9031-EFEDFA57817E}"/>
              </a:ext>
            </a:extLst>
          </p:cNvPr>
          <p:cNvSpPr/>
          <p:nvPr/>
        </p:nvSpPr>
        <p:spPr>
          <a:xfrm>
            <a:off x="0" y="4928588"/>
            <a:ext cx="9144000" cy="214911"/>
          </a:xfrm>
          <a:prstGeom prst="rect">
            <a:avLst/>
          </a:pr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062;p59">
            <a:extLst>
              <a:ext uri="{FF2B5EF4-FFF2-40B4-BE49-F238E27FC236}">
                <a16:creationId xmlns:a16="http://schemas.microsoft.com/office/drawing/2014/main" id="{00D0B052-FCC9-4625-AB4A-2C25F598210D}"/>
              </a:ext>
            </a:extLst>
          </p:cNvPr>
          <p:cNvSpPr/>
          <p:nvPr/>
        </p:nvSpPr>
        <p:spPr>
          <a:xfrm>
            <a:off x="4256513" y="3078245"/>
            <a:ext cx="630899" cy="6308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063;p59">
            <a:extLst>
              <a:ext uri="{FF2B5EF4-FFF2-40B4-BE49-F238E27FC236}">
                <a16:creationId xmlns:a16="http://schemas.microsoft.com/office/drawing/2014/main" id="{A8A686A4-4EBB-441F-83FE-907BC42FC5D2}"/>
              </a:ext>
            </a:extLst>
          </p:cNvPr>
          <p:cNvSpPr/>
          <p:nvPr/>
        </p:nvSpPr>
        <p:spPr>
          <a:xfrm>
            <a:off x="1481602" y="3108749"/>
            <a:ext cx="630899" cy="6308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064;p59">
            <a:extLst>
              <a:ext uri="{FF2B5EF4-FFF2-40B4-BE49-F238E27FC236}">
                <a16:creationId xmlns:a16="http://schemas.microsoft.com/office/drawing/2014/main" id="{F3B03F3F-9DBE-47D7-A812-5C9ADD7FD839}"/>
              </a:ext>
            </a:extLst>
          </p:cNvPr>
          <p:cNvSpPr/>
          <p:nvPr/>
        </p:nvSpPr>
        <p:spPr>
          <a:xfrm>
            <a:off x="4256513" y="1602815"/>
            <a:ext cx="630899" cy="6308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065;p59">
            <a:extLst>
              <a:ext uri="{FF2B5EF4-FFF2-40B4-BE49-F238E27FC236}">
                <a16:creationId xmlns:a16="http://schemas.microsoft.com/office/drawing/2014/main" id="{A00F2B28-79C5-4252-A857-97EE5CD67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9905" y="1651214"/>
            <a:ext cx="524097" cy="534000"/>
          </a:xfrm>
        </p:spPr>
        <p:txBody>
          <a:bodyPr anchor="ctr" anchorCtr="1"/>
          <a:lstStyle/>
          <a:p>
            <a:pPr lvl="0" algn="ctr"/>
            <a:r>
              <a:rPr lang="en-US" sz="20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7" name="Google Shape;2066;p59">
            <a:extLst>
              <a:ext uri="{FF2B5EF4-FFF2-40B4-BE49-F238E27FC236}">
                <a16:creationId xmlns:a16="http://schemas.microsoft.com/office/drawing/2014/main" id="{021A6969-504D-44C2-BD11-AB5DE6C897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35003" y="3157148"/>
            <a:ext cx="524097" cy="534000"/>
          </a:xfrm>
        </p:spPr>
        <p:txBody>
          <a:bodyPr anchor="ctr" anchorCtr="1"/>
          <a:lstStyle/>
          <a:p>
            <a:pPr lvl="0" algn="ctr"/>
            <a:r>
              <a:rPr lang="en-US" sz="2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8" name="Google Shape;2067;p59">
            <a:extLst>
              <a:ext uri="{FF2B5EF4-FFF2-40B4-BE49-F238E27FC236}">
                <a16:creationId xmlns:a16="http://schemas.microsoft.com/office/drawing/2014/main" id="{8FF5C0EA-41F0-4C6E-B9BA-D1EBEE0674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09905" y="3126699"/>
            <a:ext cx="524097" cy="534000"/>
          </a:xfrm>
        </p:spPr>
        <p:txBody>
          <a:bodyPr anchor="ctr" anchorCtr="1"/>
          <a:lstStyle/>
          <a:p>
            <a:pPr lvl="0" algn="ctr"/>
            <a:r>
              <a:rPr lang="en-US" sz="20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9" name="Google Shape;2070;p59">
            <a:extLst>
              <a:ext uri="{FF2B5EF4-FFF2-40B4-BE49-F238E27FC236}">
                <a16:creationId xmlns:a16="http://schemas.microsoft.com/office/drawing/2014/main" id="{2E3524A5-5936-40E0-B968-D7EECC8BA569}"/>
              </a:ext>
            </a:extLst>
          </p:cNvPr>
          <p:cNvSpPr/>
          <p:nvPr/>
        </p:nvSpPr>
        <p:spPr>
          <a:xfrm>
            <a:off x="1481602" y="1602815"/>
            <a:ext cx="630899" cy="6308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071;p59">
            <a:extLst>
              <a:ext uri="{FF2B5EF4-FFF2-40B4-BE49-F238E27FC236}">
                <a16:creationId xmlns:a16="http://schemas.microsoft.com/office/drawing/2014/main" id="{98C53FE9-DFA2-4550-913C-38997424D8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94955" y="3768141"/>
            <a:ext cx="2153997" cy="754800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Venus has a beautiful name, but also high temperatures</a:t>
            </a:r>
          </a:p>
        </p:txBody>
      </p:sp>
      <p:sp>
        <p:nvSpPr>
          <p:cNvPr id="11" name="Google Shape;2074;p59">
            <a:extLst>
              <a:ext uri="{FF2B5EF4-FFF2-40B4-BE49-F238E27FC236}">
                <a16:creationId xmlns:a16="http://schemas.microsoft.com/office/drawing/2014/main" id="{D9F26851-D797-40C7-8DF6-91A0A2F1A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17804" y="322280"/>
            <a:ext cx="6322801" cy="577800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FFFFFF"/>
                </a:solidFill>
              </a:rPr>
              <a:t>SIX COLUMNS</a:t>
            </a:r>
          </a:p>
        </p:txBody>
      </p:sp>
      <p:sp>
        <p:nvSpPr>
          <p:cNvPr id="12" name="Google Shape;2075;p59">
            <a:extLst>
              <a:ext uri="{FF2B5EF4-FFF2-40B4-BE49-F238E27FC236}">
                <a16:creationId xmlns:a16="http://schemas.microsoft.com/office/drawing/2014/main" id="{08C1CA86-D938-4208-9808-055FDFBBE8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53" y="2293196"/>
            <a:ext cx="2153997" cy="754800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Despite being red, Mars is actually a cold place</a:t>
            </a:r>
          </a:p>
        </p:txBody>
      </p:sp>
      <p:sp>
        <p:nvSpPr>
          <p:cNvPr id="13" name="Google Shape;2076;p59">
            <a:extLst>
              <a:ext uri="{FF2B5EF4-FFF2-40B4-BE49-F238E27FC236}">
                <a16:creationId xmlns:a16="http://schemas.microsoft.com/office/drawing/2014/main" id="{D4DEE76D-99C5-4286-9D89-3BBE729A05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94955" y="2293196"/>
            <a:ext cx="2153997" cy="7548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Mercury is the smallest planet in the Solar System</a:t>
            </a:r>
          </a:p>
        </p:txBody>
      </p:sp>
      <p:sp>
        <p:nvSpPr>
          <p:cNvPr id="14" name="Google Shape;2077;p59">
            <a:extLst>
              <a:ext uri="{FF2B5EF4-FFF2-40B4-BE49-F238E27FC236}">
                <a16:creationId xmlns:a16="http://schemas.microsoft.com/office/drawing/2014/main" id="{A3BE1813-3F16-44FD-9735-A0C2C22E07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53" y="3799130"/>
            <a:ext cx="2153997" cy="754800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Saturn is composed mostly of hydrogen and helium</a:t>
            </a:r>
          </a:p>
        </p:txBody>
      </p:sp>
      <p:sp>
        <p:nvSpPr>
          <p:cNvPr id="15" name="Google Shape;2078;p59">
            <a:extLst>
              <a:ext uri="{FF2B5EF4-FFF2-40B4-BE49-F238E27FC236}">
                <a16:creationId xmlns:a16="http://schemas.microsoft.com/office/drawing/2014/main" id="{D6D0D223-E806-466B-8342-DBCB768AC6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35003" y="1651214"/>
            <a:ext cx="524097" cy="534000"/>
          </a:xfrm>
        </p:spPr>
        <p:txBody>
          <a:bodyPr anchor="ctr" anchorCtr="1"/>
          <a:lstStyle/>
          <a:p>
            <a:pPr lvl="0" algn="ctr"/>
            <a:r>
              <a:rPr lang="en-US" sz="2000">
                <a:solidFill>
                  <a:srgbClr val="FFFFFF"/>
                </a:solidFill>
              </a:rPr>
              <a:t>01</a:t>
            </a:r>
          </a:p>
        </p:txBody>
      </p:sp>
      <p:cxnSp>
        <p:nvCxnSpPr>
          <p:cNvPr id="16" name="Conector recto 34">
            <a:extLst>
              <a:ext uri="{FF2B5EF4-FFF2-40B4-BE49-F238E27FC236}">
                <a16:creationId xmlns:a16="http://schemas.microsoft.com/office/drawing/2014/main" id="{8738D906-997D-40D5-B7AF-469317955327}"/>
              </a:ext>
            </a:extLst>
          </p:cNvPr>
          <p:cNvCxnSpPr/>
          <p:nvPr/>
        </p:nvCxnSpPr>
        <p:spPr>
          <a:xfrm flipH="1">
            <a:off x="700640" y="927320"/>
            <a:ext cx="3542358" cy="24771"/>
          </a:xfrm>
          <a:prstGeom prst="straightConnector1">
            <a:avLst/>
          </a:prstGeom>
          <a:noFill/>
          <a:ln w="38103" cap="flat">
            <a:solidFill>
              <a:srgbClr val="629FB7"/>
            </a:solidFill>
            <a:custDash>
              <a:ds d="100000" sp="100000"/>
            </a:custDash>
          </a:ln>
        </p:spPr>
      </p:cxnSp>
      <p:grpSp>
        <p:nvGrpSpPr>
          <p:cNvPr id="17" name="Grupo 19">
            <a:extLst>
              <a:ext uri="{FF2B5EF4-FFF2-40B4-BE49-F238E27FC236}">
                <a16:creationId xmlns:a16="http://schemas.microsoft.com/office/drawing/2014/main" id="{013408B6-47CD-4BE4-B84C-4DA988FFF517}"/>
              </a:ext>
            </a:extLst>
          </p:cNvPr>
          <p:cNvGrpSpPr/>
          <p:nvPr/>
        </p:nvGrpSpPr>
        <p:grpSpPr>
          <a:xfrm>
            <a:off x="6094128" y="1277855"/>
            <a:ext cx="1874584" cy="3758586"/>
            <a:chOff x="6094128" y="1277855"/>
            <a:chExt cx="1874584" cy="3758586"/>
          </a:xfrm>
        </p:grpSpPr>
        <p:sp>
          <p:nvSpPr>
            <p:cNvPr id="18" name="Forma libre: forma 20">
              <a:extLst>
                <a:ext uri="{FF2B5EF4-FFF2-40B4-BE49-F238E27FC236}">
                  <a16:creationId xmlns:a16="http://schemas.microsoft.com/office/drawing/2014/main" id="{7EB6C200-43DC-430E-A3E2-92527B9924A7}"/>
                </a:ext>
              </a:extLst>
            </p:cNvPr>
            <p:cNvSpPr/>
            <p:nvPr/>
          </p:nvSpPr>
          <p:spPr>
            <a:xfrm flipH="1">
              <a:off x="6680798" y="1952344"/>
              <a:ext cx="1287914" cy="30840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6756"/>
                <a:gd name="f7" fmla="val 793129"/>
                <a:gd name="f8" fmla="val 165106"/>
                <a:gd name="f9" fmla="val 90767"/>
                <a:gd name="f10" fmla="val 176727"/>
                <a:gd name="f11" fmla="val 106198"/>
                <a:gd name="f12" fmla="val 185109"/>
                <a:gd name="f13" fmla="val 116390"/>
                <a:gd name="f14" fmla="val 192443"/>
                <a:gd name="f15" fmla="val 127248"/>
                <a:gd name="f16" fmla="val 201873"/>
                <a:gd name="f17" fmla="val 141155"/>
                <a:gd name="f18" fmla="val 210445"/>
                <a:gd name="f19" fmla="val 155537"/>
                <a:gd name="f20" fmla="val 219685"/>
                <a:gd name="f21" fmla="val 170111"/>
                <a:gd name="f22" fmla="val 237877"/>
                <a:gd name="f23" fmla="val 142679"/>
                <a:gd name="f24" fmla="val 257023"/>
                <a:gd name="f25" fmla="val 119247"/>
                <a:gd name="f26" fmla="val 269786"/>
                <a:gd name="f27" fmla="val 92768"/>
                <a:gd name="f28" fmla="val 277120"/>
                <a:gd name="f29" fmla="val 77432"/>
                <a:gd name="f30" fmla="val 286931"/>
                <a:gd name="f31" fmla="val 74480"/>
                <a:gd name="f32" fmla="val 300076"/>
                <a:gd name="f33" fmla="val 71146"/>
                <a:gd name="f34" fmla="val 304648"/>
                <a:gd name="f35" fmla="val 70003"/>
                <a:gd name="f36" fmla="val 308172"/>
                <a:gd name="f37" fmla="val 65145"/>
                <a:gd name="f38" fmla="val 312553"/>
                <a:gd name="f39" fmla="val 62764"/>
                <a:gd name="f40" fmla="val 315506"/>
                <a:gd name="f41" fmla="val 61145"/>
                <a:gd name="f42" fmla="val 319983"/>
                <a:gd name="f43" fmla="val 59049"/>
                <a:gd name="f44" fmla="val 322174"/>
                <a:gd name="f45" fmla="val 60192"/>
                <a:gd name="f46" fmla="val 324650"/>
                <a:gd name="f47" fmla="val 61430"/>
                <a:gd name="f48" fmla="val 326936"/>
                <a:gd name="f49" fmla="val 66288"/>
                <a:gd name="f50" fmla="val 326746"/>
                <a:gd name="f51" fmla="val 69336"/>
                <a:gd name="f52" fmla="val 325984"/>
                <a:gd name="f53" fmla="val 83528"/>
                <a:gd name="f54" fmla="val 323412"/>
                <a:gd name="f55" fmla="val 97435"/>
                <a:gd name="f56" fmla="val 306457"/>
                <a:gd name="f57" fmla="val 101150"/>
                <a:gd name="f58" fmla="val 292456"/>
                <a:gd name="f59" fmla="val 104198"/>
                <a:gd name="f60" fmla="val 288550"/>
                <a:gd name="f61" fmla="val 113913"/>
                <a:gd name="f62" fmla="val 283978"/>
                <a:gd name="f63" fmla="val 126391"/>
                <a:gd name="f64" fmla="val 273501"/>
                <a:gd name="f65" fmla="val 155156"/>
                <a:gd name="f66" fmla="val 261404"/>
                <a:gd name="f67" fmla="val 183636"/>
                <a:gd name="f68" fmla="val 247593"/>
                <a:gd name="f69" fmla="val 210973"/>
                <a:gd name="f70" fmla="val 237973"/>
                <a:gd name="f71" fmla="val 230118"/>
                <a:gd name="f72" fmla="val 227590"/>
                <a:gd name="f73" fmla="val 230880"/>
                <a:gd name="f74" fmla="val 209779"/>
                <a:gd name="f75" fmla="val 218498"/>
                <a:gd name="f76" fmla="val 205969"/>
                <a:gd name="f77" fmla="val 215831"/>
                <a:gd name="f78" fmla="val 202540"/>
                <a:gd name="f79" fmla="val 212592"/>
                <a:gd name="f80" fmla="val 196348"/>
                <a:gd name="f81" fmla="val 207639"/>
                <a:gd name="f82" fmla="val 235071"/>
                <a:gd name="f83" fmla="val 195777"/>
                <a:gd name="f84" fmla="val 260027"/>
                <a:gd name="f85" fmla="val 196539"/>
                <a:gd name="f86" fmla="val 285077"/>
                <a:gd name="f87" fmla="val 197491"/>
                <a:gd name="f88" fmla="val 315938"/>
                <a:gd name="f89" fmla="val 199587"/>
                <a:gd name="f90" fmla="val 346704"/>
                <a:gd name="f91" fmla="val 201111"/>
                <a:gd name="f92" fmla="val 377470"/>
                <a:gd name="f93" fmla="val 201206"/>
                <a:gd name="f94" fmla="val 379280"/>
                <a:gd name="f95" fmla="val 201301"/>
                <a:gd name="f96" fmla="val 381851"/>
                <a:gd name="f97" fmla="val 200254"/>
                <a:gd name="f98" fmla="val 382994"/>
                <a:gd name="f99" fmla="val 180156"/>
                <a:gd name="f100" fmla="val 405283"/>
                <a:gd name="f101" fmla="val 184918"/>
                <a:gd name="f102" fmla="val 433763"/>
                <a:gd name="f103" fmla="val 182823"/>
                <a:gd name="f104" fmla="val 459766"/>
                <a:gd name="f105" fmla="val 177394"/>
                <a:gd name="f106" fmla="val 527870"/>
                <a:gd name="f107" fmla="val 175012"/>
                <a:gd name="f108" fmla="val 596259"/>
                <a:gd name="f109" fmla="val 170250"/>
                <a:gd name="f110" fmla="val 664458"/>
                <a:gd name="f111" fmla="val 169012"/>
                <a:gd name="f112" fmla="val 681984"/>
                <a:gd name="f113" fmla="val 175489"/>
                <a:gd name="f114" fmla="val 693605"/>
                <a:gd name="f115" fmla="val 188252"/>
                <a:gd name="f116" fmla="val 703415"/>
                <a:gd name="f117" fmla="val 195396"/>
                <a:gd name="f118" fmla="val 708845"/>
                <a:gd name="f119" fmla="val 203206"/>
                <a:gd name="f120" fmla="val 713702"/>
                <a:gd name="f121" fmla="val 209874"/>
                <a:gd name="f122" fmla="val 719608"/>
                <a:gd name="f123" fmla="val 213398"/>
                <a:gd name="f124" fmla="val 722656"/>
                <a:gd name="f125" fmla="val 215208"/>
                <a:gd name="f126" fmla="val 727609"/>
                <a:gd name="f127" fmla="val 217780"/>
                <a:gd name="f128" fmla="val 731705"/>
                <a:gd name="f129" fmla="val 212922"/>
                <a:gd name="f130" fmla="val 734181"/>
                <a:gd name="f131" fmla="val 207397"/>
                <a:gd name="f132" fmla="val 739420"/>
                <a:gd name="f133" fmla="val 203397"/>
                <a:gd name="f134" fmla="val 738467"/>
                <a:gd name="f135" fmla="val 187966"/>
                <a:gd name="f136" fmla="val 734943"/>
                <a:gd name="f137" fmla="val 173012"/>
                <a:gd name="f138" fmla="val 729609"/>
                <a:gd name="f139" fmla="val 157963"/>
                <a:gd name="f140" fmla="val 724561"/>
                <a:gd name="f141" fmla="val 151581"/>
                <a:gd name="f142" fmla="val 722370"/>
                <a:gd name="f143" fmla="val 145675"/>
                <a:gd name="f144" fmla="val 718274"/>
                <a:gd name="f145" fmla="val 139103"/>
                <a:gd name="f146" fmla="val 717036"/>
                <a:gd name="f147" fmla="val 123482"/>
                <a:gd name="f148" fmla="val 713893"/>
                <a:gd name="f149" fmla="val 116338"/>
                <a:gd name="f150" fmla="val 705035"/>
                <a:gd name="f151" fmla="val 116434"/>
                <a:gd name="f152" fmla="val 688175"/>
                <a:gd name="f153" fmla="val 116529"/>
                <a:gd name="f154" fmla="val 665030"/>
                <a:gd name="f155" fmla="val 641789"/>
                <a:gd name="f156" fmla="val 116148"/>
                <a:gd name="f157" fmla="val 618643"/>
                <a:gd name="f158" fmla="val 115957"/>
                <a:gd name="f159" fmla="val 588830"/>
                <a:gd name="f160" fmla="val 113671"/>
                <a:gd name="f161" fmla="val 558921"/>
                <a:gd name="f162" fmla="val 122530"/>
                <a:gd name="f163" fmla="val 529584"/>
                <a:gd name="f164" fmla="val 124911"/>
                <a:gd name="f165" fmla="val 521488"/>
                <a:gd name="f166" fmla="val 121958"/>
                <a:gd name="f167" fmla="val 511868"/>
                <a:gd name="f168" fmla="val 121387"/>
                <a:gd name="f169" fmla="val 500438"/>
                <a:gd name="f170" fmla="val 119101"/>
                <a:gd name="f171" fmla="val 503867"/>
                <a:gd name="f172" fmla="val 117386"/>
                <a:gd name="f173" fmla="val 505391"/>
                <a:gd name="f174" fmla="val 117196"/>
                <a:gd name="f175" fmla="val 507010"/>
                <a:gd name="f176" fmla="val 111100"/>
                <a:gd name="f177" fmla="val 564541"/>
                <a:gd name="f178" fmla="val 105289"/>
                <a:gd name="f179" fmla="val 622072"/>
                <a:gd name="f180" fmla="val 99289"/>
                <a:gd name="f181" fmla="val 679603"/>
                <a:gd name="f182" fmla="val 97479"/>
                <a:gd name="f183" fmla="val 697415"/>
                <a:gd name="f184" fmla="val 93955"/>
                <a:gd name="f185" fmla="val 715226"/>
                <a:gd name="f186" fmla="val 94050"/>
                <a:gd name="f187" fmla="val 732943"/>
                <a:gd name="f188" fmla="val 94145"/>
                <a:gd name="f189" fmla="val 744373"/>
                <a:gd name="f190" fmla="val 100146"/>
                <a:gd name="f191" fmla="val 755708"/>
                <a:gd name="f192" fmla="val 101860"/>
                <a:gd name="f193" fmla="val 767328"/>
                <a:gd name="f194" fmla="val 103194"/>
                <a:gd name="f195" fmla="val 775710"/>
                <a:gd name="f196" fmla="val 784473"/>
                <a:gd name="f197" fmla="val 101765"/>
                <a:gd name="f198" fmla="val 793046"/>
                <a:gd name="f199" fmla="val 91764"/>
                <a:gd name="f200" fmla="val 792760"/>
                <a:gd name="f201" fmla="val 81382"/>
                <a:gd name="f202" fmla="val 793998"/>
                <a:gd name="f203" fmla="val 71761"/>
                <a:gd name="f204" fmla="val 791712"/>
                <a:gd name="f205" fmla="val 57569"/>
                <a:gd name="f206" fmla="val 788378"/>
                <a:gd name="f207" fmla="val 53569"/>
                <a:gd name="f208" fmla="val 778853"/>
                <a:gd name="f209" fmla="val 53378"/>
                <a:gd name="f210" fmla="val 763232"/>
                <a:gd name="f211" fmla="val 52902"/>
                <a:gd name="f212" fmla="val 722275"/>
                <a:gd name="f213" fmla="val 47377"/>
                <a:gd name="f214" fmla="val 681413"/>
                <a:gd name="f215" fmla="val 47092"/>
                <a:gd name="f216" fmla="val 640455"/>
                <a:gd name="f217" fmla="val 46901"/>
                <a:gd name="f218" fmla="val 617119"/>
                <a:gd name="f219" fmla="val 53759"/>
                <a:gd name="f220" fmla="val 593878"/>
                <a:gd name="f221" fmla="val 55664"/>
                <a:gd name="f222" fmla="val 570446"/>
                <a:gd name="f223" fmla="val 57093"/>
                <a:gd name="f224" fmla="val 553206"/>
                <a:gd name="f225" fmla="val 56236"/>
                <a:gd name="f226" fmla="val 535680"/>
                <a:gd name="f227" fmla="val 55474"/>
                <a:gd name="f228" fmla="val 518345"/>
                <a:gd name="f229" fmla="val 54331"/>
                <a:gd name="f230" fmla="val 489865"/>
                <a:gd name="f231" fmla="val 52711"/>
                <a:gd name="f232" fmla="val 461480"/>
                <a:gd name="f233" fmla="val 50616"/>
                <a:gd name="f234" fmla="val 433001"/>
                <a:gd name="f235" fmla="val 49949"/>
                <a:gd name="f236" fmla="val 424047"/>
                <a:gd name="f237" fmla="val 415379"/>
                <a:gd name="f238" fmla="val 45187"/>
                <a:gd name="f239" fmla="val 406521"/>
                <a:gd name="f240" fmla="val 44615"/>
                <a:gd name="f241" fmla="val 403759"/>
                <a:gd name="f242" fmla="val 44044"/>
                <a:gd name="f243" fmla="val 400520"/>
                <a:gd name="f244" fmla="val 44996"/>
                <a:gd name="f245" fmla="val 398139"/>
                <a:gd name="f246" fmla="val 51854"/>
                <a:gd name="f247" fmla="val 42329"/>
                <a:gd name="f248" fmla="val 371279"/>
                <a:gd name="f249" fmla="val 33852"/>
                <a:gd name="f250" fmla="val 358896"/>
                <a:gd name="f251" fmla="val 21850"/>
                <a:gd name="f252" fmla="val 341370"/>
                <a:gd name="f253" fmla="val 10420"/>
                <a:gd name="f254" fmla="val 322892"/>
                <a:gd name="f255" fmla="val 2705"/>
                <a:gd name="f256" fmla="val 303270"/>
                <a:gd name="f257" fmla="val -1581"/>
                <a:gd name="f258" fmla="val 292412"/>
                <a:gd name="f259" fmla="val -152"/>
                <a:gd name="f260" fmla="val 277934"/>
                <a:gd name="f261" fmla="val 265932"/>
                <a:gd name="f262" fmla="val 10135"/>
                <a:gd name="f263" fmla="val 234690"/>
                <a:gd name="f264" fmla="val 18136"/>
                <a:gd name="f265" fmla="val 203353"/>
                <a:gd name="f266" fmla="val 29280"/>
                <a:gd name="f267" fmla="val 173254"/>
                <a:gd name="f268" fmla="val 33757"/>
                <a:gd name="f269" fmla="val 161157"/>
                <a:gd name="f270" fmla="val 46520"/>
                <a:gd name="f271" fmla="val 151632"/>
                <a:gd name="f272" fmla="val 56712"/>
                <a:gd name="f273" fmla="val 142298"/>
                <a:gd name="f274" fmla="val 63284"/>
                <a:gd name="f275" fmla="val 136392"/>
                <a:gd name="f276" fmla="val 72142"/>
                <a:gd name="f277" fmla="val 133154"/>
                <a:gd name="f278" fmla="val 79858"/>
                <a:gd name="f279" fmla="val 128486"/>
                <a:gd name="f280" fmla="val 100336"/>
                <a:gd name="f281" fmla="val 115913"/>
                <a:gd name="f282" fmla="val 102908"/>
                <a:gd name="f283" fmla="val 102959"/>
                <a:gd name="f284" fmla="val 87287"/>
                <a:gd name="f285" fmla="val 84576"/>
                <a:gd name="f286" fmla="val 73381"/>
                <a:gd name="f287" fmla="val 68288"/>
                <a:gd name="f288" fmla="val 69475"/>
                <a:gd name="f289" fmla="val 50286"/>
                <a:gd name="f290" fmla="val 75762"/>
                <a:gd name="f291" fmla="val 30284"/>
                <a:gd name="f292" fmla="val 83858"/>
                <a:gd name="f293" fmla="val 4661"/>
                <a:gd name="f294" fmla="val 108718"/>
                <a:gd name="f295" fmla="val -5149"/>
                <a:gd name="f296" fmla="val 134626"/>
                <a:gd name="f297" fmla="val 2566"/>
                <a:gd name="f298" fmla="val 159106"/>
                <a:gd name="f299" fmla="val 9900"/>
                <a:gd name="f300" fmla="val 163678"/>
                <a:gd name="f301" fmla="val 27902"/>
                <a:gd name="f302" fmla="val 164821"/>
                <a:gd name="f303" fmla="val 48762"/>
                <a:gd name="f304" fmla="val 165773"/>
                <a:gd name="f305" fmla="val 65050"/>
                <a:gd name="f306" fmla="val 81528"/>
                <a:gd name="f307" fmla="val 53473"/>
                <a:gd name="f308" fmla="val 260979"/>
                <a:gd name="f309" fmla="val 36043"/>
                <a:gd name="f310" fmla="val 295079"/>
                <a:gd name="f311" fmla="val 37186"/>
                <a:gd name="f312" fmla="val 302222"/>
                <a:gd name="f313" fmla="val 62998"/>
                <a:gd name="f314" fmla="val 328988"/>
                <a:gd name="f315" fmla="val 74143"/>
                <a:gd name="f316" fmla="val 304318"/>
                <a:gd name="f317" fmla="val 57950"/>
                <a:gd name="f318" fmla="val 285173"/>
                <a:gd name="f319" fmla="+- 0 0 -90"/>
                <a:gd name="f320" fmla="*/ f3 1 326756"/>
                <a:gd name="f321" fmla="*/ f4 1 793129"/>
                <a:gd name="f322" fmla="val f5"/>
                <a:gd name="f323" fmla="val f6"/>
                <a:gd name="f324" fmla="val f7"/>
                <a:gd name="f325" fmla="*/ f319 f0 1"/>
                <a:gd name="f326" fmla="+- f324 0 f322"/>
                <a:gd name="f327" fmla="+- f323 0 f322"/>
                <a:gd name="f328" fmla="*/ f325 1 f2"/>
                <a:gd name="f329" fmla="*/ f327 1 326756"/>
                <a:gd name="f330" fmla="*/ f326 1 793129"/>
                <a:gd name="f331" fmla="*/ 165106 f327 1"/>
                <a:gd name="f332" fmla="*/ 90767 f326 1"/>
                <a:gd name="f333" fmla="*/ 192443 f327 1"/>
                <a:gd name="f334" fmla="*/ 127248 f326 1"/>
                <a:gd name="f335" fmla="*/ 219685 f327 1"/>
                <a:gd name="f336" fmla="*/ 170111 f326 1"/>
                <a:gd name="f337" fmla="*/ 269786 f327 1"/>
                <a:gd name="f338" fmla="*/ 92768 f326 1"/>
                <a:gd name="f339" fmla="*/ 300076 f327 1"/>
                <a:gd name="f340" fmla="*/ 71146 f326 1"/>
                <a:gd name="f341" fmla="*/ 312553 f327 1"/>
                <a:gd name="f342" fmla="*/ 62764 f326 1"/>
                <a:gd name="f343" fmla="*/ 322174 f327 1"/>
                <a:gd name="f344" fmla="*/ 60192 f326 1"/>
                <a:gd name="f345" fmla="*/ 326746 f327 1"/>
                <a:gd name="f346" fmla="*/ 69336 f326 1"/>
                <a:gd name="f347" fmla="*/ 306457 f327 1"/>
                <a:gd name="f348" fmla="*/ 101150 f326 1"/>
                <a:gd name="f349" fmla="*/ 283978 f327 1"/>
                <a:gd name="f350" fmla="*/ 126391 f326 1"/>
                <a:gd name="f351" fmla="*/ 247593 f327 1"/>
                <a:gd name="f352" fmla="*/ 210973 f326 1"/>
                <a:gd name="f353" fmla="*/ 209779 f327 1"/>
                <a:gd name="f354" fmla="*/ 218498 f326 1"/>
                <a:gd name="f355" fmla="*/ 196348 f327 1"/>
                <a:gd name="f356" fmla="*/ 207639 f326 1"/>
                <a:gd name="f357" fmla="*/ 196539 f327 1"/>
                <a:gd name="f358" fmla="*/ 285077 f326 1"/>
                <a:gd name="f359" fmla="*/ 201111 f327 1"/>
                <a:gd name="f360" fmla="*/ 377470 f326 1"/>
                <a:gd name="f361" fmla="*/ 200254 f327 1"/>
                <a:gd name="f362" fmla="*/ 382994 f326 1"/>
                <a:gd name="f363" fmla="*/ 182823 f327 1"/>
                <a:gd name="f364" fmla="*/ 459766 f326 1"/>
                <a:gd name="f365" fmla="*/ 170250 f327 1"/>
                <a:gd name="f366" fmla="*/ 664458 f326 1"/>
                <a:gd name="f367" fmla="*/ 188252 f327 1"/>
                <a:gd name="f368" fmla="*/ 703415 f326 1"/>
                <a:gd name="f369" fmla="*/ 209874 f327 1"/>
                <a:gd name="f370" fmla="*/ 719608 f326 1"/>
                <a:gd name="f371" fmla="*/ 217780 f327 1"/>
                <a:gd name="f372" fmla="*/ 731705 f326 1"/>
                <a:gd name="f373" fmla="*/ 203397 f327 1"/>
                <a:gd name="f374" fmla="*/ 738467 f326 1"/>
                <a:gd name="f375" fmla="*/ 157963 f327 1"/>
                <a:gd name="f376" fmla="*/ 724561 f326 1"/>
                <a:gd name="f377" fmla="*/ 139103 f327 1"/>
                <a:gd name="f378" fmla="*/ 717036 f326 1"/>
                <a:gd name="f379" fmla="*/ 116434 f327 1"/>
                <a:gd name="f380" fmla="*/ 688175 f326 1"/>
                <a:gd name="f381" fmla="*/ 116148 f327 1"/>
                <a:gd name="f382" fmla="*/ 618643 f326 1"/>
                <a:gd name="f383" fmla="*/ 122530 f327 1"/>
                <a:gd name="f384" fmla="*/ 529584 f326 1"/>
                <a:gd name="f385" fmla="*/ 121387 f327 1"/>
                <a:gd name="f386" fmla="*/ 500438 f326 1"/>
                <a:gd name="f387" fmla="*/ 117196 f327 1"/>
                <a:gd name="f388" fmla="*/ 507010 f326 1"/>
                <a:gd name="f389" fmla="*/ 99289 f327 1"/>
                <a:gd name="f390" fmla="*/ 679603 f326 1"/>
                <a:gd name="f391" fmla="*/ 94050 f327 1"/>
                <a:gd name="f392" fmla="*/ 732943 f326 1"/>
                <a:gd name="f393" fmla="*/ 101860 f327 1"/>
                <a:gd name="f394" fmla="*/ 767328 f326 1"/>
                <a:gd name="f395" fmla="*/ 101765 f327 1"/>
                <a:gd name="f396" fmla="*/ 793046 f326 1"/>
                <a:gd name="f397" fmla="*/ 71761 f327 1"/>
                <a:gd name="f398" fmla="*/ 791712 f326 1"/>
                <a:gd name="f399" fmla="*/ 53378 f327 1"/>
                <a:gd name="f400" fmla="*/ 763232 f326 1"/>
                <a:gd name="f401" fmla="*/ 47092 f327 1"/>
                <a:gd name="f402" fmla="*/ 640455 f326 1"/>
                <a:gd name="f403" fmla="*/ 55664 f327 1"/>
                <a:gd name="f404" fmla="*/ 570446 f326 1"/>
                <a:gd name="f405" fmla="*/ 55474 f327 1"/>
                <a:gd name="f406" fmla="*/ 518345 f326 1"/>
                <a:gd name="f407" fmla="*/ 50616 f327 1"/>
                <a:gd name="f408" fmla="*/ 433001 f326 1"/>
                <a:gd name="f409" fmla="*/ 45187 f327 1"/>
                <a:gd name="f410" fmla="*/ 406521 f326 1"/>
                <a:gd name="f411" fmla="*/ 44996 f327 1"/>
                <a:gd name="f412" fmla="*/ 398139 f326 1"/>
                <a:gd name="f413" fmla="*/ 33852 f327 1"/>
                <a:gd name="f414" fmla="*/ 358896 f326 1"/>
                <a:gd name="f415" fmla="*/ 2705 f327 1"/>
                <a:gd name="f416" fmla="*/ 303270 f326 1"/>
                <a:gd name="f417" fmla="*/ 265932 f326 1"/>
                <a:gd name="f418" fmla="*/ 29280 f327 1"/>
                <a:gd name="f419" fmla="*/ 173254 f326 1"/>
                <a:gd name="f420" fmla="*/ 56712 f327 1"/>
                <a:gd name="f421" fmla="*/ 142298 f326 1"/>
                <a:gd name="f422" fmla="*/ 79858 f327 1"/>
                <a:gd name="f423" fmla="*/ 128486 f326 1"/>
                <a:gd name="f424" fmla="*/ 87287 f327 1"/>
                <a:gd name="f425" fmla="*/ 84576 f326 1"/>
                <a:gd name="f426" fmla="*/ 75762 f327 1"/>
                <a:gd name="f427" fmla="*/ 30284 f326 1"/>
                <a:gd name="f428" fmla="*/ 134626 f327 1"/>
                <a:gd name="f429" fmla="*/ 2566 f326 1"/>
                <a:gd name="f430" fmla="*/ 164821 f327 1"/>
                <a:gd name="f431" fmla="*/ 48762 f326 1"/>
                <a:gd name="f432" fmla="*/ 53473 f327 1"/>
                <a:gd name="f433" fmla="*/ 260979 f326 1"/>
                <a:gd name="f434" fmla="*/ 62998 f327 1"/>
                <a:gd name="f435" fmla="*/ 328988 f326 1"/>
                <a:gd name="f436" fmla="+- f328 0 f1"/>
                <a:gd name="f437" fmla="*/ f331 1 326756"/>
                <a:gd name="f438" fmla="*/ f332 1 793129"/>
                <a:gd name="f439" fmla="*/ f333 1 326756"/>
                <a:gd name="f440" fmla="*/ f334 1 793129"/>
                <a:gd name="f441" fmla="*/ f335 1 326756"/>
                <a:gd name="f442" fmla="*/ f336 1 793129"/>
                <a:gd name="f443" fmla="*/ f337 1 326756"/>
                <a:gd name="f444" fmla="*/ f338 1 793129"/>
                <a:gd name="f445" fmla="*/ f339 1 326756"/>
                <a:gd name="f446" fmla="*/ f340 1 793129"/>
                <a:gd name="f447" fmla="*/ f341 1 326756"/>
                <a:gd name="f448" fmla="*/ f342 1 793129"/>
                <a:gd name="f449" fmla="*/ f343 1 326756"/>
                <a:gd name="f450" fmla="*/ f344 1 793129"/>
                <a:gd name="f451" fmla="*/ f345 1 326756"/>
                <a:gd name="f452" fmla="*/ f346 1 793129"/>
                <a:gd name="f453" fmla="*/ f347 1 326756"/>
                <a:gd name="f454" fmla="*/ f348 1 793129"/>
                <a:gd name="f455" fmla="*/ f349 1 326756"/>
                <a:gd name="f456" fmla="*/ f350 1 793129"/>
                <a:gd name="f457" fmla="*/ f351 1 326756"/>
                <a:gd name="f458" fmla="*/ f352 1 793129"/>
                <a:gd name="f459" fmla="*/ f353 1 326756"/>
                <a:gd name="f460" fmla="*/ f354 1 793129"/>
                <a:gd name="f461" fmla="*/ f355 1 326756"/>
                <a:gd name="f462" fmla="*/ f356 1 793129"/>
                <a:gd name="f463" fmla="*/ f357 1 326756"/>
                <a:gd name="f464" fmla="*/ f358 1 793129"/>
                <a:gd name="f465" fmla="*/ f359 1 326756"/>
                <a:gd name="f466" fmla="*/ f360 1 793129"/>
                <a:gd name="f467" fmla="*/ f361 1 326756"/>
                <a:gd name="f468" fmla="*/ f362 1 793129"/>
                <a:gd name="f469" fmla="*/ f363 1 326756"/>
                <a:gd name="f470" fmla="*/ f364 1 793129"/>
                <a:gd name="f471" fmla="*/ f365 1 326756"/>
                <a:gd name="f472" fmla="*/ f366 1 793129"/>
                <a:gd name="f473" fmla="*/ f367 1 326756"/>
                <a:gd name="f474" fmla="*/ f368 1 793129"/>
                <a:gd name="f475" fmla="*/ f369 1 326756"/>
                <a:gd name="f476" fmla="*/ f370 1 793129"/>
                <a:gd name="f477" fmla="*/ f371 1 326756"/>
                <a:gd name="f478" fmla="*/ f372 1 793129"/>
                <a:gd name="f479" fmla="*/ f373 1 326756"/>
                <a:gd name="f480" fmla="*/ f374 1 793129"/>
                <a:gd name="f481" fmla="*/ f375 1 326756"/>
                <a:gd name="f482" fmla="*/ f376 1 793129"/>
                <a:gd name="f483" fmla="*/ f377 1 326756"/>
                <a:gd name="f484" fmla="*/ f378 1 793129"/>
                <a:gd name="f485" fmla="*/ f379 1 326756"/>
                <a:gd name="f486" fmla="*/ f380 1 793129"/>
                <a:gd name="f487" fmla="*/ f381 1 326756"/>
                <a:gd name="f488" fmla="*/ f382 1 793129"/>
                <a:gd name="f489" fmla="*/ f383 1 326756"/>
                <a:gd name="f490" fmla="*/ f384 1 793129"/>
                <a:gd name="f491" fmla="*/ f385 1 326756"/>
                <a:gd name="f492" fmla="*/ f386 1 793129"/>
                <a:gd name="f493" fmla="*/ f387 1 326756"/>
                <a:gd name="f494" fmla="*/ f388 1 793129"/>
                <a:gd name="f495" fmla="*/ f389 1 326756"/>
                <a:gd name="f496" fmla="*/ f390 1 793129"/>
                <a:gd name="f497" fmla="*/ f391 1 326756"/>
                <a:gd name="f498" fmla="*/ f392 1 793129"/>
                <a:gd name="f499" fmla="*/ f393 1 326756"/>
                <a:gd name="f500" fmla="*/ f394 1 793129"/>
                <a:gd name="f501" fmla="*/ f395 1 326756"/>
                <a:gd name="f502" fmla="*/ f396 1 793129"/>
                <a:gd name="f503" fmla="*/ f397 1 326756"/>
                <a:gd name="f504" fmla="*/ f398 1 793129"/>
                <a:gd name="f505" fmla="*/ f399 1 326756"/>
                <a:gd name="f506" fmla="*/ f400 1 793129"/>
                <a:gd name="f507" fmla="*/ f401 1 326756"/>
                <a:gd name="f508" fmla="*/ f402 1 793129"/>
                <a:gd name="f509" fmla="*/ f403 1 326756"/>
                <a:gd name="f510" fmla="*/ f404 1 793129"/>
                <a:gd name="f511" fmla="*/ f405 1 326756"/>
                <a:gd name="f512" fmla="*/ f406 1 793129"/>
                <a:gd name="f513" fmla="*/ f407 1 326756"/>
                <a:gd name="f514" fmla="*/ f408 1 793129"/>
                <a:gd name="f515" fmla="*/ f409 1 326756"/>
                <a:gd name="f516" fmla="*/ f410 1 793129"/>
                <a:gd name="f517" fmla="*/ f411 1 326756"/>
                <a:gd name="f518" fmla="*/ f412 1 793129"/>
                <a:gd name="f519" fmla="*/ f413 1 326756"/>
                <a:gd name="f520" fmla="*/ f414 1 793129"/>
                <a:gd name="f521" fmla="*/ f415 1 326756"/>
                <a:gd name="f522" fmla="*/ f416 1 793129"/>
                <a:gd name="f523" fmla="*/ f417 1 793129"/>
                <a:gd name="f524" fmla="*/ f418 1 326756"/>
                <a:gd name="f525" fmla="*/ f419 1 793129"/>
                <a:gd name="f526" fmla="*/ f420 1 326756"/>
                <a:gd name="f527" fmla="*/ f421 1 793129"/>
                <a:gd name="f528" fmla="*/ f422 1 326756"/>
                <a:gd name="f529" fmla="*/ f423 1 793129"/>
                <a:gd name="f530" fmla="*/ f424 1 326756"/>
                <a:gd name="f531" fmla="*/ f425 1 793129"/>
                <a:gd name="f532" fmla="*/ f426 1 326756"/>
                <a:gd name="f533" fmla="*/ f427 1 793129"/>
                <a:gd name="f534" fmla="*/ f428 1 326756"/>
                <a:gd name="f535" fmla="*/ f429 1 793129"/>
                <a:gd name="f536" fmla="*/ f430 1 326756"/>
                <a:gd name="f537" fmla="*/ f431 1 793129"/>
                <a:gd name="f538" fmla="*/ f432 1 326756"/>
                <a:gd name="f539" fmla="*/ f433 1 793129"/>
                <a:gd name="f540" fmla="*/ f434 1 326756"/>
                <a:gd name="f541" fmla="*/ f435 1 793129"/>
                <a:gd name="f542" fmla="*/ f322 1 f329"/>
                <a:gd name="f543" fmla="*/ f323 1 f329"/>
                <a:gd name="f544" fmla="*/ f322 1 f330"/>
                <a:gd name="f545" fmla="*/ f324 1 f330"/>
                <a:gd name="f546" fmla="*/ f437 1 f329"/>
                <a:gd name="f547" fmla="*/ f438 1 f330"/>
                <a:gd name="f548" fmla="*/ f439 1 f329"/>
                <a:gd name="f549" fmla="*/ f440 1 f330"/>
                <a:gd name="f550" fmla="*/ f441 1 f329"/>
                <a:gd name="f551" fmla="*/ f442 1 f330"/>
                <a:gd name="f552" fmla="*/ f443 1 f329"/>
                <a:gd name="f553" fmla="*/ f444 1 f330"/>
                <a:gd name="f554" fmla="*/ f445 1 f329"/>
                <a:gd name="f555" fmla="*/ f446 1 f330"/>
                <a:gd name="f556" fmla="*/ f447 1 f329"/>
                <a:gd name="f557" fmla="*/ f448 1 f330"/>
                <a:gd name="f558" fmla="*/ f449 1 f329"/>
                <a:gd name="f559" fmla="*/ f450 1 f330"/>
                <a:gd name="f560" fmla="*/ f451 1 f329"/>
                <a:gd name="f561" fmla="*/ f452 1 f330"/>
                <a:gd name="f562" fmla="*/ f453 1 f329"/>
                <a:gd name="f563" fmla="*/ f454 1 f330"/>
                <a:gd name="f564" fmla="*/ f455 1 f329"/>
                <a:gd name="f565" fmla="*/ f456 1 f330"/>
                <a:gd name="f566" fmla="*/ f457 1 f329"/>
                <a:gd name="f567" fmla="*/ f458 1 f330"/>
                <a:gd name="f568" fmla="*/ f459 1 f329"/>
                <a:gd name="f569" fmla="*/ f460 1 f330"/>
                <a:gd name="f570" fmla="*/ f461 1 f329"/>
                <a:gd name="f571" fmla="*/ f462 1 f330"/>
                <a:gd name="f572" fmla="*/ f463 1 f329"/>
                <a:gd name="f573" fmla="*/ f464 1 f330"/>
                <a:gd name="f574" fmla="*/ f465 1 f329"/>
                <a:gd name="f575" fmla="*/ f466 1 f330"/>
                <a:gd name="f576" fmla="*/ f467 1 f329"/>
                <a:gd name="f577" fmla="*/ f468 1 f330"/>
                <a:gd name="f578" fmla="*/ f469 1 f329"/>
                <a:gd name="f579" fmla="*/ f470 1 f330"/>
                <a:gd name="f580" fmla="*/ f471 1 f329"/>
                <a:gd name="f581" fmla="*/ f472 1 f330"/>
                <a:gd name="f582" fmla="*/ f473 1 f329"/>
                <a:gd name="f583" fmla="*/ f474 1 f330"/>
                <a:gd name="f584" fmla="*/ f475 1 f329"/>
                <a:gd name="f585" fmla="*/ f476 1 f330"/>
                <a:gd name="f586" fmla="*/ f477 1 f329"/>
                <a:gd name="f587" fmla="*/ f478 1 f330"/>
                <a:gd name="f588" fmla="*/ f479 1 f329"/>
                <a:gd name="f589" fmla="*/ f480 1 f330"/>
                <a:gd name="f590" fmla="*/ f481 1 f329"/>
                <a:gd name="f591" fmla="*/ f482 1 f330"/>
                <a:gd name="f592" fmla="*/ f483 1 f329"/>
                <a:gd name="f593" fmla="*/ f484 1 f330"/>
                <a:gd name="f594" fmla="*/ f485 1 f329"/>
                <a:gd name="f595" fmla="*/ f486 1 f330"/>
                <a:gd name="f596" fmla="*/ f487 1 f329"/>
                <a:gd name="f597" fmla="*/ f488 1 f330"/>
                <a:gd name="f598" fmla="*/ f489 1 f329"/>
                <a:gd name="f599" fmla="*/ f490 1 f330"/>
                <a:gd name="f600" fmla="*/ f491 1 f329"/>
                <a:gd name="f601" fmla="*/ f492 1 f330"/>
                <a:gd name="f602" fmla="*/ f493 1 f329"/>
                <a:gd name="f603" fmla="*/ f494 1 f330"/>
                <a:gd name="f604" fmla="*/ f495 1 f329"/>
                <a:gd name="f605" fmla="*/ f496 1 f330"/>
                <a:gd name="f606" fmla="*/ f497 1 f329"/>
                <a:gd name="f607" fmla="*/ f498 1 f330"/>
                <a:gd name="f608" fmla="*/ f499 1 f329"/>
                <a:gd name="f609" fmla="*/ f500 1 f330"/>
                <a:gd name="f610" fmla="*/ f501 1 f329"/>
                <a:gd name="f611" fmla="*/ f502 1 f330"/>
                <a:gd name="f612" fmla="*/ f503 1 f329"/>
                <a:gd name="f613" fmla="*/ f504 1 f330"/>
                <a:gd name="f614" fmla="*/ f505 1 f329"/>
                <a:gd name="f615" fmla="*/ f506 1 f330"/>
                <a:gd name="f616" fmla="*/ f507 1 f329"/>
                <a:gd name="f617" fmla="*/ f508 1 f330"/>
                <a:gd name="f618" fmla="*/ f509 1 f329"/>
                <a:gd name="f619" fmla="*/ f510 1 f330"/>
                <a:gd name="f620" fmla="*/ f511 1 f329"/>
                <a:gd name="f621" fmla="*/ f512 1 f330"/>
                <a:gd name="f622" fmla="*/ f513 1 f329"/>
                <a:gd name="f623" fmla="*/ f514 1 f330"/>
                <a:gd name="f624" fmla="*/ f515 1 f329"/>
                <a:gd name="f625" fmla="*/ f516 1 f330"/>
                <a:gd name="f626" fmla="*/ f517 1 f329"/>
                <a:gd name="f627" fmla="*/ f518 1 f330"/>
                <a:gd name="f628" fmla="*/ f519 1 f329"/>
                <a:gd name="f629" fmla="*/ f520 1 f330"/>
                <a:gd name="f630" fmla="*/ f521 1 f329"/>
                <a:gd name="f631" fmla="*/ f522 1 f330"/>
                <a:gd name="f632" fmla="*/ f523 1 f330"/>
                <a:gd name="f633" fmla="*/ f524 1 f329"/>
                <a:gd name="f634" fmla="*/ f525 1 f330"/>
                <a:gd name="f635" fmla="*/ f526 1 f329"/>
                <a:gd name="f636" fmla="*/ f527 1 f330"/>
                <a:gd name="f637" fmla="*/ f528 1 f329"/>
                <a:gd name="f638" fmla="*/ f529 1 f330"/>
                <a:gd name="f639" fmla="*/ f530 1 f329"/>
                <a:gd name="f640" fmla="*/ f531 1 f330"/>
                <a:gd name="f641" fmla="*/ f532 1 f329"/>
                <a:gd name="f642" fmla="*/ f533 1 f330"/>
                <a:gd name="f643" fmla="*/ f534 1 f329"/>
                <a:gd name="f644" fmla="*/ f535 1 f330"/>
                <a:gd name="f645" fmla="*/ f536 1 f329"/>
                <a:gd name="f646" fmla="*/ f537 1 f330"/>
                <a:gd name="f647" fmla="*/ f538 1 f329"/>
                <a:gd name="f648" fmla="*/ f539 1 f330"/>
                <a:gd name="f649" fmla="*/ f540 1 f329"/>
                <a:gd name="f650" fmla="*/ f541 1 f330"/>
                <a:gd name="f651" fmla="*/ f542 f320 1"/>
                <a:gd name="f652" fmla="*/ f543 f320 1"/>
                <a:gd name="f653" fmla="*/ f545 f321 1"/>
                <a:gd name="f654" fmla="*/ f544 f321 1"/>
                <a:gd name="f655" fmla="*/ f546 f320 1"/>
                <a:gd name="f656" fmla="*/ f547 f321 1"/>
                <a:gd name="f657" fmla="*/ f548 f320 1"/>
                <a:gd name="f658" fmla="*/ f549 f321 1"/>
                <a:gd name="f659" fmla="*/ f550 f320 1"/>
                <a:gd name="f660" fmla="*/ f551 f321 1"/>
                <a:gd name="f661" fmla="*/ f552 f320 1"/>
                <a:gd name="f662" fmla="*/ f553 f321 1"/>
                <a:gd name="f663" fmla="*/ f554 f320 1"/>
                <a:gd name="f664" fmla="*/ f555 f321 1"/>
                <a:gd name="f665" fmla="*/ f556 f320 1"/>
                <a:gd name="f666" fmla="*/ f557 f321 1"/>
                <a:gd name="f667" fmla="*/ f558 f320 1"/>
                <a:gd name="f668" fmla="*/ f559 f321 1"/>
                <a:gd name="f669" fmla="*/ f560 f320 1"/>
                <a:gd name="f670" fmla="*/ f561 f321 1"/>
                <a:gd name="f671" fmla="*/ f562 f320 1"/>
                <a:gd name="f672" fmla="*/ f563 f321 1"/>
                <a:gd name="f673" fmla="*/ f564 f320 1"/>
                <a:gd name="f674" fmla="*/ f565 f321 1"/>
                <a:gd name="f675" fmla="*/ f566 f320 1"/>
                <a:gd name="f676" fmla="*/ f567 f321 1"/>
                <a:gd name="f677" fmla="*/ f568 f320 1"/>
                <a:gd name="f678" fmla="*/ f569 f321 1"/>
                <a:gd name="f679" fmla="*/ f570 f320 1"/>
                <a:gd name="f680" fmla="*/ f571 f321 1"/>
                <a:gd name="f681" fmla="*/ f572 f320 1"/>
                <a:gd name="f682" fmla="*/ f573 f321 1"/>
                <a:gd name="f683" fmla="*/ f574 f320 1"/>
                <a:gd name="f684" fmla="*/ f575 f321 1"/>
                <a:gd name="f685" fmla="*/ f576 f320 1"/>
                <a:gd name="f686" fmla="*/ f577 f321 1"/>
                <a:gd name="f687" fmla="*/ f578 f320 1"/>
                <a:gd name="f688" fmla="*/ f579 f321 1"/>
                <a:gd name="f689" fmla="*/ f580 f320 1"/>
                <a:gd name="f690" fmla="*/ f581 f321 1"/>
                <a:gd name="f691" fmla="*/ f582 f320 1"/>
                <a:gd name="f692" fmla="*/ f583 f321 1"/>
                <a:gd name="f693" fmla="*/ f584 f320 1"/>
                <a:gd name="f694" fmla="*/ f585 f321 1"/>
                <a:gd name="f695" fmla="*/ f586 f320 1"/>
                <a:gd name="f696" fmla="*/ f587 f321 1"/>
                <a:gd name="f697" fmla="*/ f588 f320 1"/>
                <a:gd name="f698" fmla="*/ f589 f321 1"/>
                <a:gd name="f699" fmla="*/ f590 f320 1"/>
                <a:gd name="f700" fmla="*/ f591 f321 1"/>
                <a:gd name="f701" fmla="*/ f592 f320 1"/>
                <a:gd name="f702" fmla="*/ f593 f321 1"/>
                <a:gd name="f703" fmla="*/ f594 f320 1"/>
                <a:gd name="f704" fmla="*/ f595 f321 1"/>
                <a:gd name="f705" fmla="*/ f596 f320 1"/>
                <a:gd name="f706" fmla="*/ f597 f321 1"/>
                <a:gd name="f707" fmla="*/ f598 f320 1"/>
                <a:gd name="f708" fmla="*/ f599 f321 1"/>
                <a:gd name="f709" fmla="*/ f600 f320 1"/>
                <a:gd name="f710" fmla="*/ f601 f321 1"/>
                <a:gd name="f711" fmla="*/ f602 f320 1"/>
                <a:gd name="f712" fmla="*/ f603 f321 1"/>
                <a:gd name="f713" fmla="*/ f604 f320 1"/>
                <a:gd name="f714" fmla="*/ f605 f321 1"/>
                <a:gd name="f715" fmla="*/ f606 f320 1"/>
                <a:gd name="f716" fmla="*/ f607 f321 1"/>
                <a:gd name="f717" fmla="*/ f608 f320 1"/>
                <a:gd name="f718" fmla="*/ f609 f321 1"/>
                <a:gd name="f719" fmla="*/ f610 f320 1"/>
                <a:gd name="f720" fmla="*/ f611 f321 1"/>
                <a:gd name="f721" fmla="*/ f612 f320 1"/>
                <a:gd name="f722" fmla="*/ f613 f321 1"/>
                <a:gd name="f723" fmla="*/ f614 f320 1"/>
                <a:gd name="f724" fmla="*/ f615 f321 1"/>
                <a:gd name="f725" fmla="*/ f616 f320 1"/>
                <a:gd name="f726" fmla="*/ f617 f321 1"/>
                <a:gd name="f727" fmla="*/ f618 f320 1"/>
                <a:gd name="f728" fmla="*/ f619 f321 1"/>
                <a:gd name="f729" fmla="*/ f620 f320 1"/>
                <a:gd name="f730" fmla="*/ f621 f321 1"/>
                <a:gd name="f731" fmla="*/ f622 f320 1"/>
                <a:gd name="f732" fmla="*/ f623 f321 1"/>
                <a:gd name="f733" fmla="*/ f624 f320 1"/>
                <a:gd name="f734" fmla="*/ f625 f321 1"/>
                <a:gd name="f735" fmla="*/ f626 f320 1"/>
                <a:gd name="f736" fmla="*/ f627 f321 1"/>
                <a:gd name="f737" fmla="*/ f628 f320 1"/>
                <a:gd name="f738" fmla="*/ f629 f321 1"/>
                <a:gd name="f739" fmla="*/ f630 f320 1"/>
                <a:gd name="f740" fmla="*/ f631 f321 1"/>
                <a:gd name="f741" fmla="*/ f632 f321 1"/>
                <a:gd name="f742" fmla="*/ f633 f320 1"/>
                <a:gd name="f743" fmla="*/ f634 f321 1"/>
                <a:gd name="f744" fmla="*/ f635 f320 1"/>
                <a:gd name="f745" fmla="*/ f636 f321 1"/>
                <a:gd name="f746" fmla="*/ f637 f320 1"/>
                <a:gd name="f747" fmla="*/ f638 f321 1"/>
                <a:gd name="f748" fmla="*/ f639 f320 1"/>
                <a:gd name="f749" fmla="*/ f640 f321 1"/>
                <a:gd name="f750" fmla="*/ f641 f320 1"/>
                <a:gd name="f751" fmla="*/ f642 f321 1"/>
                <a:gd name="f752" fmla="*/ f643 f320 1"/>
                <a:gd name="f753" fmla="*/ f644 f321 1"/>
                <a:gd name="f754" fmla="*/ f645 f320 1"/>
                <a:gd name="f755" fmla="*/ f646 f321 1"/>
                <a:gd name="f756" fmla="*/ f647 f320 1"/>
                <a:gd name="f757" fmla="*/ f648 f321 1"/>
                <a:gd name="f758" fmla="*/ f649 f320 1"/>
                <a:gd name="f759" fmla="*/ f650 f3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6">
                  <a:pos x="f655" y="f656"/>
                </a:cxn>
                <a:cxn ang="f436">
                  <a:pos x="f657" y="f658"/>
                </a:cxn>
                <a:cxn ang="f436">
                  <a:pos x="f659" y="f660"/>
                </a:cxn>
                <a:cxn ang="f436">
                  <a:pos x="f661" y="f662"/>
                </a:cxn>
                <a:cxn ang="f436">
                  <a:pos x="f663" y="f664"/>
                </a:cxn>
                <a:cxn ang="f436">
                  <a:pos x="f665" y="f666"/>
                </a:cxn>
                <a:cxn ang="f436">
                  <a:pos x="f667" y="f668"/>
                </a:cxn>
                <a:cxn ang="f436">
                  <a:pos x="f669" y="f670"/>
                </a:cxn>
                <a:cxn ang="f436">
                  <a:pos x="f671" y="f672"/>
                </a:cxn>
                <a:cxn ang="f436">
                  <a:pos x="f673" y="f674"/>
                </a:cxn>
                <a:cxn ang="f436">
                  <a:pos x="f675" y="f676"/>
                </a:cxn>
                <a:cxn ang="f436">
                  <a:pos x="f677" y="f678"/>
                </a:cxn>
                <a:cxn ang="f436">
                  <a:pos x="f679" y="f680"/>
                </a:cxn>
                <a:cxn ang="f436">
                  <a:pos x="f681" y="f682"/>
                </a:cxn>
                <a:cxn ang="f436">
                  <a:pos x="f683" y="f684"/>
                </a:cxn>
                <a:cxn ang="f436">
                  <a:pos x="f685" y="f686"/>
                </a:cxn>
                <a:cxn ang="f436">
                  <a:pos x="f687" y="f688"/>
                </a:cxn>
                <a:cxn ang="f436">
                  <a:pos x="f689" y="f690"/>
                </a:cxn>
                <a:cxn ang="f436">
                  <a:pos x="f691" y="f692"/>
                </a:cxn>
                <a:cxn ang="f436">
                  <a:pos x="f693" y="f694"/>
                </a:cxn>
                <a:cxn ang="f436">
                  <a:pos x="f695" y="f696"/>
                </a:cxn>
                <a:cxn ang="f436">
                  <a:pos x="f697" y="f698"/>
                </a:cxn>
                <a:cxn ang="f436">
                  <a:pos x="f699" y="f700"/>
                </a:cxn>
                <a:cxn ang="f436">
                  <a:pos x="f701" y="f702"/>
                </a:cxn>
                <a:cxn ang="f436">
                  <a:pos x="f703" y="f704"/>
                </a:cxn>
                <a:cxn ang="f436">
                  <a:pos x="f705" y="f706"/>
                </a:cxn>
                <a:cxn ang="f436">
                  <a:pos x="f707" y="f708"/>
                </a:cxn>
                <a:cxn ang="f436">
                  <a:pos x="f709" y="f710"/>
                </a:cxn>
                <a:cxn ang="f436">
                  <a:pos x="f711" y="f712"/>
                </a:cxn>
                <a:cxn ang="f436">
                  <a:pos x="f713" y="f714"/>
                </a:cxn>
                <a:cxn ang="f436">
                  <a:pos x="f715" y="f716"/>
                </a:cxn>
                <a:cxn ang="f436">
                  <a:pos x="f717" y="f718"/>
                </a:cxn>
                <a:cxn ang="f436">
                  <a:pos x="f719" y="f720"/>
                </a:cxn>
                <a:cxn ang="f436">
                  <a:pos x="f721" y="f722"/>
                </a:cxn>
                <a:cxn ang="f436">
                  <a:pos x="f723" y="f724"/>
                </a:cxn>
                <a:cxn ang="f436">
                  <a:pos x="f725" y="f726"/>
                </a:cxn>
                <a:cxn ang="f436">
                  <a:pos x="f727" y="f728"/>
                </a:cxn>
                <a:cxn ang="f436">
                  <a:pos x="f729" y="f730"/>
                </a:cxn>
                <a:cxn ang="f436">
                  <a:pos x="f731" y="f732"/>
                </a:cxn>
                <a:cxn ang="f436">
                  <a:pos x="f733" y="f734"/>
                </a:cxn>
                <a:cxn ang="f436">
                  <a:pos x="f735" y="f736"/>
                </a:cxn>
                <a:cxn ang="f436">
                  <a:pos x="f737" y="f738"/>
                </a:cxn>
                <a:cxn ang="f436">
                  <a:pos x="f739" y="f740"/>
                </a:cxn>
                <a:cxn ang="f436">
                  <a:pos x="f739" y="f741"/>
                </a:cxn>
                <a:cxn ang="f436">
                  <a:pos x="f742" y="f743"/>
                </a:cxn>
                <a:cxn ang="f436">
                  <a:pos x="f744" y="f745"/>
                </a:cxn>
                <a:cxn ang="f436">
                  <a:pos x="f746" y="f747"/>
                </a:cxn>
                <a:cxn ang="f436">
                  <a:pos x="f748" y="f749"/>
                </a:cxn>
                <a:cxn ang="f436">
                  <a:pos x="f750" y="f751"/>
                </a:cxn>
                <a:cxn ang="f436">
                  <a:pos x="f752" y="f753"/>
                </a:cxn>
                <a:cxn ang="f436">
                  <a:pos x="f754" y="f755"/>
                </a:cxn>
                <a:cxn ang="f436">
                  <a:pos x="f655" y="f656"/>
                </a:cxn>
                <a:cxn ang="f436">
                  <a:pos x="f756" y="f757"/>
                </a:cxn>
                <a:cxn ang="f436">
                  <a:pos x="f758" y="f759"/>
                </a:cxn>
                <a:cxn ang="f436">
                  <a:pos x="f756" y="f757"/>
                </a:cxn>
              </a:cxnLst>
              <a:rect l="f651" t="f654" r="f652" b="f653"/>
              <a:pathLst>
                <a:path w="326756" h="79312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0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49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2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17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9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55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8" y="f306"/>
                    <a:pt x="f8" y="f9"/>
                  </a:cubicBezTo>
                  <a:close/>
                  <a:moveTo>
                    <a:pt x="f307" y="f308"/>
                  </a:move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07" y="f308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orma libre: forma 21">
              <a:extLst>
                <a:ext uri="{FF2B5EF4-FFF2-40B4-BE49-F238E27FC236}">
                  <a16:creationId xmlns:a16="http://schemas.microsoft.com/office/drawing/2014/main" id="{66F0760F-7142-49AA-A4F5-FACA8ADCEF4E}"/>
                </a:ext>
              </a:extLst>
            </p:cNvPr>
            <p:cNvSpPr/>
            <p:nvPr/>
          </p:nvSpPr>
          <p:spPr>
            <a:xfrm flipH="1">
              <a:off x="6813450" y="1697126"/>
              <a:ext cx="74989" cy="504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26"/>
                <a:gd name="f7" fmla="val 129635"/>
                <a:gd name="f8" fmla="val 18860"/>
                <a:gd name="f9" fmla="val 37814"/>
                <a:gd name="f10" fmla="val 19526"/>
                <a:gd name="f11" fmla="val 74676"/>
                <a:gd name="f12" fmla="val 18193"/>
                <a:gd name="f13" fmla="val 111538"/>
                <a:gd name="f14" fmla="val 18002"/>
                <a:gd name="f15" fmla="val 117729"/>
                <a:gd name="f16" fmla="val 9335"/>
                <a:gd name="f17" fmla="val 123634"/>
                <a:gd name="f18" fmla="val 4477"/>
                <a:gd name="f19" fmla="val 2953"/>
                <a:gd name="f20" fmla="val 128969"/>
                <a:gd name="f21" fmla="val 1524"/>
                <a:gd name="f22" fmla="val 128397"/>
                <a:gd name="f23" fmla="val 127730"/>
                <a:gd name="f24" fmla="val 121444"/>
                <a:gd name="f25" fmla="val 115157"/>
                <a:gd name="f26" fmla="val 108871"/>
                <a:gd name="f27" fmla="val 191"/>
                <a:gd name="f28" fmla="val 81439"/>
                <a:gd name="f29" fmla="val 1238"/>
                <a:gd name="f30" fmla="val 53912"/>
                <a:gd name="f31" fmla="val 95"/>
                <a:gd name="f32" fmla="val 26480"/>
                <a:gd name="f33" fmla="val -381"/>
                <a:gd name="f34" fmla="val 12668"/>
                <a:gd name="f35" fmla="val 3143"/>
                <a:gd name="f36" fmla="val 4001"/>
                <a:gd name="f37" fmla="+- 0 0 -90"/>
                <a:gd name="f38" fmla="*/ f3 1 19026"/>
                <a:gd name="f39" fmla="*/ f4 1 129635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9026"/>
                <a:gd name="f48" fmla="*/ f44 1 129635"/>
                <a:gd name="f49" fmla="*/ 18860 f45 1"/>
                <a:gd name="f50" fmla="*/ 0 f44 1"/>
                <a:gd name="f51" fmla="*/ 18193 f45 1"/>
                <a:gd name="f52" fmla="*/ 111538 f44 1"/>
                <a:gd name="f53" fmla="*/ 4477 f45 1"/>
                <a:gd name="f54" fmla="*/ 129635 f44 1"/>
                <a:gd name="f55" fmla="*/ 0 f45 1"/>
                <a:gd name="f56" fmla="*/ 127730 f44 1"/>
                <a:gd name="f57" fmla="*/ 108871 f44 1"/>
                <a:gd name="f58" fmla="*/ 95 f45 1"/>
                <a:gd name="f59" fmla="*/ 26480 f44 1"/>
                <a:gd name="f60" fmla="+- f46 0 f1"/>
                <a:gd name="f61" fmla="*/ f49 1 19026"/>
                <a:gd name="f62" fmla="*/ f50 1 129635"/>
                <a:gd name="f63" fmla="*/ f51 1 19026"/>
                <a:gd name="f64" fmla="*/ f52 1 129635"/>
                <a:gd name="f65" fmla="*/ f53 1 19026"/>
                <a:gd name="f66" fmla="*/ f54 1 129635"/>
                <a:gd name="f67" fmla="*/ f55 1 19026"/>
                <a:gd name="f68" fmla="*/ f56 1 129635"/>
                <a:gd name="f69" fmla="*/ f57 1 129635"/>
                <a:gd name="f70" fmla="*/ f58 1 19026"/>
                <a:gd name="f71" fmla="*/ f59 1 129635"/>
                <a:gd name="f72" fmla="*/ f40 1 f47"/>
                <a:gd name="f73" fmla="*/ f41 1 f47"/>
                <a:gd name="f74" fmla="*/ f40 1 f48"/>
                <a:gd name="f75" fmla="*/ f42 1 f48"/>
                <a:gd name="f76" fmla="*/ f61 1 f47"/>
                <a:gd name="f77" fmla="*/ f62 1 f48"/>
                <a:gd name="f78" fmla="*/ f63 1 f47"/>
                <a:gd name="f79" fmla="*/ f64 1 f48"/>
                <a:gd name="f80" fmla="*/ f65 1 f47"/>
                <a:gd name="f81" fmla="*/ f66 1 f48"/>
                <a:gd name="f82" fmla="*/ f67 1 f47"/>
                <a:gd name="f83" fmla="*/ f68 1 f48"/>
                <a:gd name="f84" fmla="*/ f69 1 f48"/>
                <a:gd name="f85" fmla="*/ f70 1 f47"/>
                <a:gd name="f86" fmla="*/ f71 1 f48"/>
                <a:gd name="f87" fmla="*/ f72 f38 1"/>
                <a:gd name="f88" fmla="*/ f73 f38 1"/>
                <a:gd name="f89" fmla="*/ f75 f39 1"/>
                <a:gd name="f90" fmla="*/ f74 f39 1"/>
                <a:gd name="f91" fmla="*/ f76 f38 1"/>
                <a:gd name="f92" fmla="*/ f77 f39 1"/>
                <a:gd name="f93" fmla="*/ f78 f38 1"/>
                <a:gd name="f94" fmla="*/ f79 f39 1"/>
                <a:gd name="f95" fmla="*/ f80 f38 1"/>
                <a:gd name="f96" fmla="*/ f81 f39 1"/>
                <a:gd name="f97" fmla="*/ f82 f38 1"/>
                <a:gd name="f98" fmla="*/ f83 f39 1"/>
                <a:gd name="f99" fmla="*/ f84 f39 1"/>
                <a:gd name="f100" fmla="*/ f85 f38 1"/>
                <a:gd name="f101" fmla="*/ f8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1" y="f92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7" y="f99"/>
                </a:cxn>
                <a:cxn ang="f60">
                  <a:pos x="f100" y="f101"/>
                </a:cxn>
                <a:cxn ang="f60">
                  <a:pos x="f91" y="f92"/>
                </a:cxn>
              </a:cxnLst>
              <a:rect l="f87" t="f90" r="f88" b="f89"/>
              <a:pathLst>
                <a:path w="19026" h="129635">
                  <a:moveTo>
                    <a:pt x="f8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5" y="f24"/>
                    <a:pt x="f5" y="f25"/>
                    <a:pt x="f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8" y="f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orma libre: forma 22">
              <a:extLst>
                <a:ext uri="{FF2B5EF4-FFF2-40B4-BE49-F238E27FC236}">
                  <a16:creationId xmlns:a16="http://schemas.microsoft.com/office/drawing/2014/main" id="{B2F2FA9F-3F90-41AC-B03F-6F5159CE6615}"/>
                </a:ext>
              </a:extLst>
            </p:cNvPr>
            <p:cNvSpPr/>
            <p:nvPr/>
          </p:nvSpPr>
          <p:spPr>
            <a:xfrm flipH="1">
              <a:off x="6094128" y="1277855"/>
              <a:ext cx="74368" cy="505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69"/>
                <a:gd name="f7" fmla="val 129921"/>
                <a:gd name="f8" fmla="val 18703"/>
                <a:gd name="f9" fmla="val 38005"/>
                <a:gd name="f10" fmla="val 19369"/>
                <a:gd name="f11" fmla="val 74390"/>
                <a:gd name="f12" fmla="val 18036"/>
                <a:gd name="f13" fmla="val 110776"/>
                <a:gd name="f14" fmla="val 17750"/>
                <a:gd name="f15" fmla="val 117348"/>
                <a:gd name="f16" fmla="val 9082"/>
                <a:gd name="f17" fmla="val 123539"/>
                <a:gd name="f18" fmla="val 4320"/>
                <a:gd name="f19" fmla="val 2891"/>
                <a:gd name="f20" fmla="val 129159"/>
                <a:gd name="f21" fmla="val 1558"/>
                <a:gd name="f22" fmla="val 128397"/>
                <a:gd name="f23" fmla="val 129"/>
                <a:gd name="f24" fmla="val 127635"/>
                <a:gd name="f25" fmla="val 107156"/>
                <a:gd name="f26" fmla="val 86678"/>
                <a:gd name="f27" fmla="val 66199"/>
                <a:gd name="f28" fmla="val 52007"/>
                <a:gd name="f29" fmla="val 1367"/>
                <a:gd name="f30" fmla="val 37719"/>
                <a:gd name="f31" fmla="val 23717"/>
                <a:gd name="f32" fmla="val -1014"/>
                <a:gd name="f33" fmla="val 10001"/>
                <a:gd name="f34" fmla="val 5463"/>
                <a:gd name="f35" fmla="val 3905"/>
                <a:gd name="f36" fmla="+- 0 0 -90"/>
                <a:gd name="f37" fmla="*/ f3 1 18869"/>
                <a:gd name="f38" fmla="*/ f4 1 129921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8869"/>
                <a:gd name="f47" fmla="*/ f43 1 129921"/>
                <a:gd name="f48" fmla="*/ 18703 f44 1"/>
                <a:gd name="f49" fmla="*/ 0 f43 1"/>
                <a:gd name="f50" fmla="*/ 18036 f44 1"/>
                <a:gd name="f51" fmla="*/ 110776 f43 1"/>
                <a:gd name="f52" fmla="*/ 4320 f44 1"/>
                <a:gd name="f53" fmla="*/ 129921 f43 1"/>
                <a:gd name="f54" fmla="*/ 129 f44 1"/>
                <a:gd name="f55" fmla="*/ 127635 f43 1"/>
                <a:gd name="f56" fmla="*/ 66199 f43 1"/>
                <a:gd name="f57" fmla="*/ 23717 f43 1"/>
                <a:gd name="f58" fmla="+- f45 0 f1"/>
                <a:gd name="f59" fmla="*/ f48 1 18869"/>
                <a:gd name="f60" fmla="*/ f49 1 129921"/>
                <a:gd name="f61" fmla="*/ f50 1 18869"/>
                <a:gd name="f62" fmla="*/ f51 1 129921"/>
                <a:gd name="f63" fmla="*/ f52 1 18869"/>
                <a:gd name="f64" fmla="*/ f53 1 129921"/>
                <a:gd name="f65" fmla="*/ f54 1 18869"/>
                <a:gd name="f66" fmla="*/ f55 1 129921"/>
                <a:gd name="f67" fmla="*/ f56 1 129921"/>
                <a:gd name="f68" fmla="*/ f57 1 129921"/>
                <a:gd name="f69" fmla="*/ f39 1 f46"/>
                <a:gd name="f70" fmla="*/ f40 1 f46"/>
                <a:gd name="f71" fmla="*/ f39 1 f47"/>
                <a:gd name="f72" fmla="*/ f41 1 f47"/>
                <a:gd name="f73" fmla="*/ f59 1 f46"/>
                <a:gd name="f74" fmla="*/ f60 1 f47"/>
                <a:gd name="f75" fmla="*/ f61 1 f46"/>
                <a:gd name="f76" fmla="*/ f62 1 f47"/>
                <a:gd name="f77" fmla="*/ f63 1 f46"/>
                <a:gd name="f78" fmla="*/ f64 1 f47"/>
                <a:gd name="f79" fmla="*/ f65 1 f46"/>
                <a:gd name="f80" fmla="*/ f66 1 f47"/>
                <a:gd name="f81" fmla="*/ f67 1 f47"/>
                <a:gd name="f82" fmla="*/ f68 1 f47"/>
                <a:gd name="f83" fmla="*/ f69 f37 1"/>
                <a:gd name="f84" fmla="*/ f70 f37 1"/>
                <a:gd name="f85" fmla="*/ f72 f38 1"/>
                <a:gd name="f86" fmla="*/ f71 f38 1"/>
                <a:gd name="f87" fmla="*/ f73 f37 1"/>
                <a:gd name="f88" fmla="*/ f74 f38 1"/>
                <a:gd name="f89" fmla="*/ f75 f37 1"/>
                <a:gd name="f90" fmla="*/ f76 f38 1"/>
                <a:gd name="f91" fmla="*/ f77 f37 1"/>
                <a:gd name="f92" fmla="*/ f78 f38 1"/>
                <a:gd name="f93" fmla="*/ f79 f37 1"/>
                <a:gd name="f94" fmla="*/ f80 f38 1"/>
                <a:gd name="f95" fmla="*/ f81 f38 1"/>
                <a:gd name="f96" fmla="*/ f82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7" y="f88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3" y="f95"/>
                </a:cxn>
                <a:cxn ang="f58">
                  <a:pos x="f93" y="f96"/>
                </a:cxn>
                <a:cxn ang="f58">
                  <a:pos x="f87" y="f88"/>
                </a:cxn>
              </a:cxnLst>
              <a:rect l="f83" t="f86" r="f84" b="f85"/>
              <a:pathLst>
                <a:path w="18869" h="129921">
                  <a:moveTo>
                    <a:pt x="f8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23" y="f26"/>
                    <a:pt x="f23" y="f27"/>
                  </a:cubicBezTo>
                  <a:cubicBezTo>
                    <a:pt x="f23" y="f28"/>
                    <a:pt x="f29" y="f30"/>
                    <a:pt x="f23" y="f31"/>
                  </a:cubicBezTo>
                  <a:cubicBezTo>
                    <a:pt x="f32" y="f33"/>
                    <a:pt x="f34" y="f35"/>
                    <a:pt x="f8" y="f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orma libre: forma 23">
              <a:extLst>
                <a:ext uri="{FF2B5EF4-FFF2-40B4-BE49-F238E27FC236}">
                  <a16:creationId xmlns:a16="http://schemas.microsoft.com/office/drawing/2014/main" id="{F77790B1-1A4F-4341-8047-AB97FE92E3DD}"/>
                </a:ext>
              </a:extLst>
            </p:cNvPr>
            <p:cNvSpPr/>
            <p:nvPr/>
          </p:nvSpPr>
          <p:spPr>
            <a:xfrm flipH="1">
              <a:off x="6407337" y="1453786"/>
              <a:ext cx="71332" cy="5014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097"/>
                <a:gd name="f7" fmla="val 128968"/>
                <a:gd name="f8" fmla="val 143"/>
                <a:gd name="f9" fmla="val 128969"/>
                <a:gd name="f10" fmla="val 90869"/>
                <a:gd name="f11" fmla="val -429"/>
                <a:gd name="f12" fmla="val 54007"/>
                <a:gd name="f13" fmla="val 714"/>
                <a:gd name="f14" fmla="val 17240"/>
                <a:gd name="f15" fmla="val 905"/>
                <a:gd name="f16" fmla="val 11335"/>
                <a:gd name="f17" fmla="val 9096"/>
                <a:gd name="f18" fmla="val 5715"/>
                <a:gd name="f19" fmla="val 13573"/>
                <a:gd name="f20" fmla="val 15002"/>
                <a:gd name="f21" fmla="val 667"/>
                <a:gd name="f22" fmla="val 16431"/>
                <a:gd name="f23" fmla="val 1238"/>
                <a:gd name="f24" fmla="val 17859"/>
                <a:gd name="f25" fmla="val 1905"/>
                <a:gd name="f26" fmla="val 11906"/>
                <a:gd name="f27" fmla="val 21908"/>
                <a:gd name="f28" fmla="val 31909"/>
                <a:gd name="f29" fmla="val 56483"/>
                <a:gd name="f30" fmla="val 17002"/>
                <a:gd name="f31" fmla="val 81153"/>
                <a:gd name="f32" fmla="val 18050"/>
                <a:gd name="f33" fmla="val 105632"/>
                <a:gd name="f34" fmla="val 18621"/>
                <a:gd name="f35" fmla="val 118681"/>
                <a:gd name="f36" fmla="val 14145"/>
                <a:gd name="f37" fmla="val 125920"/>
                <a:gd name="f38" fmla="+- 0 0 -90"/>
                <a:gd name="f39" fmla="*/ f3 1 18097"/>
                <a:gd name="f40" fmla="*/ f4 1 128968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097"/>
                <a:gd name="f49" fmla="*/ f45 1 128968"/>
                <a:gd name="f50" fmla="*/ 143 f46 1"/>
                <a:gd name="f51" fmla="*/ 128969 f45 1"/>
                <a:gd name="f52" fmla="*/ 714 f46 1"/>
                <a:gd name="f53" fmla="*/ 17240 f45 1"/>
                <a:gd name="f54" fmla="*/ 13573 f46 1"/>
                <a:gd name="f55" fmla="*/ 0 f45 1"/>
                <a:gd name="f56" fmla="*/ 17859 f46 1"/>
                <a:gd name="f57" fmla="*/ 1905 f45 1"/>
                <a:gd name="f58" fmla="*/ 31909 f45 1"/>
                <a:gd name="f59" fmla="*/ 18050 f46 1"/>
                <a:gd name="f60" fmla="*/ 105632 f45 1"/>
                <a:gd name="f61" fmla="+- f47 0 f1"/>
                <a:gd name="f62" fmla="*/ f50 1 18097"/>
                <a:gd name="f63" fmla="*/ f51 1 128968"/>
                <a:gd name="f64" fmla="*/ f52 1 18097"/>
                <a:gd name="f65" fmla="*/ f53 1 128968"/>
                <a:gd name="f66" fmla="*/ f54 1 18097"/>
                <a:gd name="f67" fmla="*/ f55 1 128968"/>
                <a:gd name="f68" fmla="*/ f56 1 18097"/>
                <a:gd name="f69" fmla="*/ f57 1 128968"/>
                <a:gd name="f70" fmla="*/ f58 1 128968"/>
                <a:gd name="f71" fmla="*/ f59 1 18097"/>
                <a:gd name="f72" fmla="*/ f60 1 128968"/>
                <a:gd name="f73" fmla="*/ f41 1 f48"/>
                <a:gd name="f74" fmla="*/ f42 1 f48"/>
                <a:gd name="f75" fmla="*/ f41 1 f49"/>
                <a:gd name="f76" fmla="*/ f43 1 f49"/>
                <a:gd name="f77" fmla="*/ f62 1 f48"/>
                <a:gd name="f78" fmla="*/ f63 1 f49"/>
                <a:gd name="f79" fmla="*/ f64 1 f48"/>
                <a:gd name="f80" fmla="*/ f65 1 f49"/>
                <a:gd name="f81" fmla="*/ f66 1 f48"/>
                <a:gd name="f82" fmla="*/ f67 1 f49"/>
                <a:gd name="f83" fmla="*/ f68 1 f48"/>
                <a:gd name="f84" fmla="*/ f69 1 f49"/>
                <a:gd name="f85" fmla="*/ f70 1 f49"/>
                <a:gd name="f86" fmla="*/ f71 1 f48"/>
                <a:gd name="f87" fmla="*/ f72 1 f49"/>
                <a:gd name="f88" fmla="*/ f73 f39 1"/>
                <a:gd name="f89" fmla="*/ f74 f39 1"/>
                <a:gd name="f90" fmla="*/ f76 f40 1"/>
                <a:gd name="f91" fmla="*/ f75 f40 1"/>
                <a:gd name="f92" fmla="*/ f77 f39 1"/>
                <a:gd name="f93" fmla="*/ f78 f40 1"/>
                <a:gd name="f94" fmla="*/ f79 f39 1"/>
                <a:gd name="f95" fmla="*/ f80 f40 1"/>
                <a:gd name="f96" fmla="*/ f81 f39 1"/>
                <a:gd name="f97" fmla="*/ f82 f40 1"/>
                <a:gd name="f98" fmla="*/ f83 f39 1"/>
                <a:gd name="f99" fmla="*/ f84 f40 1"/>
                <a:gd name="f100" fmla="*/ f85 f40 1"/>
                <a:gd name="f101" fmla="*/ f86 f39 1"/>
                <a:gd name="f102" fmla="*/ f8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2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98" y="f100"/>
                </a:cxn>
                <a:cxn ang="f61">
                  <a:pos x="f101" y="f102"/>
                </a:cxn>
                <a:cxn ang="f61">
                  <a:pos x="f92" y="f93"/>
                </a:cxn>
              </a:cxnLst>
              <a:rect l="f88" t="f91" r="f89" b="f90"/>
              <a:pathLst>
                <a:path w="18097" h="128968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28"/>
                  </a:cubicBezTo>
                  <a:cubicBezTo>
                    <a:pt x="f24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4">
              <a:extLst>
                <a:ext uri="{FF2B5EF4-FFF2-40B4-BE49-F238E27FC236}">
                  <a16:creationId xmlns:a16="http://schemas.microsoft.com/office/drawing/2014/main" id="{3C131FC5-F371-4911-B94E-2AE4C3499CC1}"/>
                </a:ext>
              </a:extLst>
            </p:cNvPr>
            <p:cNvSpPr/>
            <p:nvPr/>
          </p:nvSpPr>
          <p:spPr>
            <a:xfrm flipH="1">
              <a:off x="6915808" y="1843055"/>
              <a:ext cx="77202" cy="4174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88"/>
                <a:gd name="f7" fmla="val 107346"/>
                <a:gd name="f8" fmla="val 240"/>
                <a:gd name="f9" fmla="val 104775"/>
                <a:gd name="f10" fmla="val 75533"/>
                <a:gd name="f11" fmla="val -617"/>
                <a:gd name="f12" fmla="val 46292"/>
                <a:gd name="f13" fmla="val 907"/>
                <a:gd name="f14" fmla="val 17240"/>
                <a:gd name="f15" fmla="val 1193"/>
                <a:gd name="f16" fmla="val 11240"/>
                <a:gd name="f17" fmla="val 10337"/>
                <a:gd name="f18" fmla="val 5810"/>
                <a:gd name="f19" fmla="val 15385"/>
                <a:gd name="f20" fmla="val 16718"/>
                <a:gd name="f21" fmla="val 857"/>
                <a:gd name="f22" fmla="val 18052"/>
                <a:gd name="f23" fmla="val 1714"/>
                <a:gd name="f24" fmla="val 19385"/>
                <a:gd name="f25" fmla="val 2477"/>
                <a:gd name="f26" fmla="val 32004"/>
                <a:gd name="f27" fmla="val 20147"/>
                <a:gd name="f28" fmla="val 61627"/>
                <a:gd name="f29" fmla="val 18719"/>
                <a:gd name="f30" fmla="val 91154"/>
                <a:gd name="f31" fmla="val 18433"/>
                <a:gd name="f32" fmla="val 96774"/>
                <a:gd name="f33" fmla="val 9289"/>
                <a:gd name="f34" fmla="val 101917"/>
                <a:gd name="f35" fmla="val 4241"/>
                <a:gd name="f36" fmla="val 107347"/>
                <a:gd name="f37" fmla="val 2907"/>
                <a:gd name="f38" fmla="val 106490"/>
                <a:gd name="f39" fmla="val 1574"/>
                <a:gd name="f40" fmla="val 105632"/>
                <a:gd name="f41" fmla="+- 0 0 -90"/>
                <a:gd name="f42" fmla="*/ f3 1 19588"/>
                <a:gd name="f43" fmla="*/ f4 1 107346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9588"/>
                <a:gd name="f52" fmla="*/ f48 1 107346"/>
                <a:gd name="f53" fmla="*/ 240 f49 1"/>
                <a:gd name="f54" fmla="*/ 104775 f48 1"/>
                <a:gd name="f55" fmla="*/ 907 f49 1"/>
                <a:gd name="f56" fmla="*/ 17240 f48 1"/>
                <a:gd name="f57" fmla="*/ 15385 f49 1"/>
                <a:gd name="f58" fmla="*/ 0 f48 1"/>
                <a:gd name="f59" fmla="*/ 19385 f49 1"/>
                <a:gd name="f60" fmla="*/ 2477 f48 1"/>
                <a:gd name="f61" fmla="*/ 18719 f49 1"/>
                <a:gd name="f62" fmla="*/ 91154 f48 1"/>
                <a:gd name="f63" fmla="*/ 4241 f49 1"/>
                <a:gd name="f64" fmla="*/ 107347 f48 1"/>
                <a:gd name="f65" fmla="+- f50 0 f1"/>
                <a:gd name="f66" fmla="*/ f53 1 19588"/>
                <a:gd name="f67" fmla="*/ f54 1 107346"/>
                <a:gd name="f68" fmla="*/ f55 1 19588"/>
                <a:gd name="f69" fmla="*/ f56 1 107346"/>
                <a:gd name="f70" fmla="*/ f57 1 19588"/>
                <a:gd name="f71" fmla="*/ f58 1 107346"/>
                <a:gd name="f72" fmla="*/ f59 1 19588"/>
                <a:gd name="f73" fmla="*/ f60 1 107346"/>
                <a:gd name="f74" fmla="*/ f61 1 19588"/>
                <a:gd name="f75" fmla="*/ f62 1 107346"/>
                <a:gd name="f76" fmla="*/ f63 1 19588"/>
                <a:gd name="f77" fmla="*/ f64 1 107346"/>
                <a:gd name="f78" fmla="*/ f44 1 f51"/>
                <a:gd name="f79" fmla="*/ f45 1 f51"/>
                <a:gd name="f80" fmla="*/ f44 1 f52"/>
                <a:gd name="f81" fmla="*/ f46 1 f52"/>
                <a:gd name="f82" fmla="*/ f66 1 f51"/>
                <a:gd name="f83" fmla="*/ f67 1 f52"/>
                <a:gd name="f84" fmla="*/ f68 1 f51"/>
                <a:gd name="f85" fmla="*/ f69 1 f52"/>
                <a:gd name="f86" fmla="*/ f70 1 f51"/>
                <a:gd name="f87" fmla="*/ f71 1 f52"/>
                <a:gd name="f88" fmla="*/ f72 1 f51"/>
                <a:gd name="f89" fmla="*/ f73 1 f52"/>
                <a:gd name="f90" fmla="*/ f74 1 f51"/>
                <a:gd name="f91" fmla="*/ f75 1 f52"/>
                <a:gd name="f92" fmla="*/ f76 1 f51"/>
                <a:gd name="f93" fmla="*/ f77 1 f52"/>
                <a:gd name="f94" fmla="*/ f78 f42 1"/>
                <a:gd name="f95" fmla="*/ f79 f42 1"/>
                <a:gd name="f96" fmla="*/ f81 f43 1"/>
                <a:gd name="f97" fmla="*/ f80 f43 1"/>
                <a:gd name="f98" fmla="*/ f82 f42 1"/>
                <a:gd name="f99" fmla="*/ f83 f43 1"/>
                <a:gd name="f100" fmla="*/ f84 f42 1"/>
                <a:gd name="f101" fmla="*/ f85 f43 1"/>
                <a:gd name="f102" fmla="*/ f86 f42 1"/>
                <a:gd name="f103" fmla="*/ f87 f43 1"/>
                <a:gd name="f104" fmla="*/ f88 f42 1"/>
                <a:gd name="f105" fmla="*/ f89 f43 1"/>
                <a:gd name="f106" fmla="*/ f90 f42 1"/>
                <a:gd name="f107" fmla="*/ f91 f43 1"/>
                <a:gd name="f108" fmla="*/ f92 f42 1"/>
                <a:gd name="f109" fmla="*/ f9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98" y="f99"/>
                </a:cxn>
                <a:cxn ang="f65">
                  <a:pos x="f100" y="f101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98" y="f99"/>
                </a:cxn>
              </a:cxnLst>
              <a:rect l="f94" t="f97" r="f95" b="f96"/>
              <a:pathLst>
                <a:path w="19588" h="107346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25">
              <a:extLst>
                <a:ext uri="{FF2B5EF4-FFF2-40B4-BE49-F238E27FC236}">
                  <a16:creationId xmlns:a16="http://schemas.microsoft.com/office/drawing/2014/main" id="{9E4BEC45-B913-4ABC-B328-494E9C3CD3BC}"/>
                </a:ext>
              </a:extLst>
            </p:cNvPr>
            <p:cNvSpPr/>
            <p:nvPr/>
          </p:nvSpPr>
          <p:spPr>
            <a:xfrm flipH="1">
              <a:off x="6509595" y="1605274"/>
              <a:ext cx="75328" cy="4188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12"/>
                <a:gd name="f7" fmla="val 107727"/>
                <a:gd name="f8" fmla="val 240"/>
                <a:gd name="f9" fmla="val 105251"/>
                <a:gd name="f10" fmla="val 76105"/>
                <a:gd name="f11" fmla="val -617"/>
                <a:gd name="f12" fmla="val 46863"/>
                <a:gd name="f13" fmla="val 907"/>
                <a:gd name="f14" fmla="val 17716"/>
                <a:gd name="f15" fmla="val 1193"/>
                <a:gd name="f16" fmla="val 11621"/>
                <a:gd name="f17" fmla="val 10051"/>
                <a:gd name="f18" fmla="val 5905"/>
                <a:gd name="f19" fmla="val 15004"/>
                <a:gd name="f20" fmla="val 16338"/>
                <a:gd name="f21" fmla="val 762"/>
                <a:gd name="f22" fmla="val 17576"/>
                <a:gd name="f23" fmla="val 1619"/>
                <a:gd name="f24" fmla="val 18909"/>
                <a:gd name="f25" fmla="val 2381"/>
                <a:gd name="f26" fmla="val 32004"/>
                <a:gd name="f27" fmla="val 19671"/>
                <a:gd name="f28" fmla="val 61627"/>
                <a:gd name="f29" fmla="val 18242"/>
                <a:gd name="f30" fmla="val 91154"/>
                <a:gd name="f31" fmla="val 17957"/>
                <a:gd name="f32" fmla="val 96869"/>
                <a:gd name="f33" fmla="val 9003"/>
                <a:gd name="f34" fmla="val 102203"/>
                <a:gd name="f35" fmla="val 4050"/>
                <a:gd name="f36" fmla="val 107728"/>
                <a:gd name="f37" fmla="val 2717"/>
                <a:gd name="f38" fmla="val 106966"/>
                <a:gd name="f39" fmla="val 1479"/>
                <a:gd name="f40" fmla="val 106108"/>
                <a:gd name="f41" fmla="+- 0 0 -90"/>
                <a:gd name="f42" fmla="*/ f3 1 19112"/>
                <a:gd name="f43" fmla="*/ f4 1 107727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9112"/>
                <a:gd name="f52" fmla="*/ f48 1 107727"/>
                <a:gd name="f53" fmla="*/ 240 f49 1"/>
                <a:gd name="f54" fmla="*/ 105251 f48 1"/>
                <a:gd name="f55" fmla="*/ 907 f49 1"/>
                <a:gd name="f56" fmla="*/ 17716 f48 1"/>
                <a:gd name="f57" fmla="*/ 15004 f49 1"/>
                <a:gd name="f58" fmla="*/ 0 f48 1"/>
                <a:gd name="f59" fmla="*/ 18909 f49 1"/>
                <a:gd name="f60" fmla="*/ 2381 f48 1"/>
                <a:gd name="f61" fmla="*/ 18242 f49 1"/>
                <a:gd name="f62" fmla="*/ 91154 f48 1"/>
                <a:gd name="f63" fmla="*/ 4050 f49 1"/>
                <a:gd name="f64" fmla="*/ 107728 f48 1"/>
                <a:gd name="f65" fmla="+- f50 0 f1"/>
                <a:gd name="f66" fmla="*/ f53 1 19112"/>
                <a:gd name="f67" fmla="*/ f54 1 107727"/>
                <a:gd name="f68" fmla="*/ f55 1 19112"/>
                <a:gd name="f69" fmla="*/ f56 1 107727"/>
                <a:gd name="f70" fmla="*/ f57 1 19112"/>
                <a:gd name="f71" fmla="*/ f58 1 107727"/>
                <a:gd name="f72" fmla="*/ f59 1 19112"/>
                <a:gd name="f73" fmla="*/ f60 1 107727"/>
                <a:gd name="f74" fmla="*/ f61 1 19112"/>
                <a:gd name="f75" fmla="*/ f62 1 107727"/>
                <a:gd name="f76" fmla="*/ f63 1 19112"/>
                <a:gd name="f77" fmla="*/ f64 1 107727"/>
                <a:gd name="f78" fmla="*/ f44 1 f51"/>
                <a:gd name="f79" fmla="*/ f45 1 f51"/>
                <a:gd name="f80" fmla="*/ f44 1 f52"/>
                <a:gd name="f81" fmla="*/ f46 1 f52"/>
                <a:gd name="f82" fmla="*/ f66 1 f51"/>
                <a:gd name="f83" fmla="*/ f67 1 f52"/>
                <a:gd name="f84" fmla="*/ f68 1 f51"/>
                <a:gd name="f85" fmla="*/ f69 1 f52"/>
                <a:gd name="f86" fmla="*/ f70 1 f51"/>
                <a:gd name="f87" fmla="*/ f71 1 f52"/>
                <a:gd name="f88" fmla="*/ f72 1 f51"/>
                <a:gd name="f89" fmla="*/ f73 1 f52"/>
                <a:gd name="f90" fmla="*/ f74 1 f51"/>
                <a:gd name="f91" fmla="*/ f75 1 f52"/>
                <a:gd name="f92" fmla="*/ f76 1 f51"/>
                <a:gd name="f93" fmla="*/ f77 1 f52"/>
                <a:gd name="f94" fmla="*/ f78 f42 1"/>
                <a:gd name="f95" fmla="*/ f79 f42 1"/>
                <a:gd name="f96" fmla="*/ f81 f43 1"/>
                <a:gd name="f97" fmla="*/ f80 f43 1"/>
                <a:gd name="f98" fmla="*/ f82 f42 1"/>
                <a:gd name="f99" fmla="*/ f83 f43 1"/>
                <a:gd name="f100" fmla="*/ f84 f42 1"/>
                <a:gd name="f101" fmla="*/ f85 f43 1"/>
                <a:gd name="f102" fmla="*/ f86 f42 1"/>
                <a:gd name="f103" fmla="*/ f87 f43 1"/>
                <a:gd name="f104" fmla="*/ f88 f42 1"/>
                <a:gd name="f105" fmla="*/ f89 f43 1"/>
                <a:gd name="f106" fmla="*/ f90 f42 1"/>
                <a:gd name="f107" fmla="*/ f91 f43 1"/>
                <a:gd name="f108" fmla="*/ f92 f42 1"/>
                <a:gd name="f109" fmla="*/ f9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98" y="f99"/>
                </a:cxn>
                <a:cxn ang="f65">
                  <a:pos x="f100" y="f101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98" y="f99"/>
                </a:cxn>
              </a:cxnLst>
              <a:rect l="f94" t="f97" r="f95" b="f96"/>
              <a:pathLst>
                <a:path w="19112" h="107727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orma libre: forma 26">
              <a:extLst>
                <a:ext uri="{FF2B5EF4-FFF2-40B4-BE49-F238E27FC236}">
                  <a16:creationId xmlns:a16="http://schemas.microsoft.com/office/drawing/2014/main" id="{F557A32E-823D-4772-9B88-089F10AB7980}"/>
                </a:ext>
              </a:extLst>
            </p:cNvPr>
            <p:cNvSpPr/>
            <p:nvPr/>
          </p:nvSpPr>
          <p:spPr>
            <a:xfrm flipH="1">
              <a:off x="6196093" y="1507488"/>
              <a:ext cx="78592" cy="334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39"/>
                <a:gd name="f7" fmla="val 86010"/>
                <a:gd name="f8" fmla="val 19637"/>
                <a:gd name="f9" fmla="val 26670"/>
                <a:gd name="f10" fmla="val 20685"/>
                <a:gd name="f11" fmla="val 48387"/>
                <a:gd name="f12" fmla="val 18875"/>
                <a:gd name="f13" fmla="val 69914"/>
                <a:gd name="f14" fmla="val 18399"/>
                <a:gd name="f15" fmla="val 75629"/>
                <a:gd name="f16" fmla="val 9160"/>
                <a:gd name="f17" fmla="val 80677"/>
                <a:gd name="f18" fmla="val 3921"/>
                <a:gd name="f19" fmla="val 86011"/>
                <a:gd name="f20" fmla="val 2683"/>
                <a:gd name="f21" fmla="val 85344"/>
                <a:gd name="f22" fmla="val 1445"/>
                <a:gd name="f23" fmla="val 84677"/>
                <a:gd name="f24" fmla="val 302"/>
                <a:gd name="f25" fmla="val 84011"/>
                <a:gd name="f26" fmla="val 62008"/>
                <a:gd name="f27" fmla="val -746"/>
                <a:gd name="f28" fmla="val 39910"/>
                <a:gd name="f29" fmla="val 1064"/>
                <a:gd name="f30" fmla="val 18098"/>
                <a:gd name="f31" fmla="val 12573"/>
                <a:gd name="f32" fmla="val 11065"/>
                <a:gd name="f33" fmla="val 7906"/>
                <a:gd name="f34" fmla="+- 0 0 -90"/>
                <a:gd name="f35" fmla="*/ f3 1 19939"/>
                <a:gd name="f36" fmla="*/ f4 1 86010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9939"/>
                <a:gd name="f45" fmla="*/ f41 1 86010"/>
                <a:gd name="f46" fmla="*/ 19637 f42 1"/>
                <a:gd name="f47" fmla="*/ 0 f41 1"/>
                <a:gd name="f48" fmla="*/ 18875 f42 1"/>
                <a:gd name="f49" fmla="*/ 69914 f41 1"/>
                <a:gd name="f50" fmla="*/ 3921 f42 1"/>
                <a:gd name="f51" fmla="*/ 86011 f41 1"/>
                <a:gd name="f52" fmla="*/ 302 f42 1"/>
                <a:gd name="f53" fmla="*/ 84011 f41 1"/>
                <a:gd name="f54" fmla="*/ 1064 f42 1"/>
                <a:gd name="f55" fmla="*/ 18098 f41 1"/>
                <a:gd name="f56" fmla="+- f43 0 f1"/>
                <a:gd name="f57" fmla="*/ f46 1 19939"/>
                <a:gd name="f58" fmla="*/ f47 1 86010"/>
                <a:gd name="f59" fmla="*/ f48 1 19939"/>
                <a:gd name="f60" fmla="*/ f49 1 86010"/>
                <a:gd name="f61" fmla="*/ f50 1 19939"/>
                <a:gd name="f62" fmla="*/ f51 1 86010"/>
                <a:gd name="f63" fmla="*/ f52 1 19939"/>
                <a:gd name="f64" fmla="*/ f53 1 86010"/>
                <a:gd name="f65" fmla="*/ f54 1 19939"/>
                <a:gd name="f66" fmla="*/ f55 1 86010"/>
                <a:gd name="f67" fmla="*/ f37 1 f44"/>
                <a:gd name="f68" fmla="*/ f38 1 f44"/>
                <a:gd name="f69" fmla="*/ f37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19939" h="86010">
                  <a:moveTo>
                    <a:pt x="f8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9" y="f30"/>
                  </a:cubicBezTo>
                  <a:cubicBezTo>
                    <a:pt x="f22" y="f31"/>
                    <a:pt x="f32" y="f33"/>
                    <a:pt x="f8" y="f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orma libre: forma 27">
              <a:extLst>
                <a:ext uri="{FF2B5EF4-FFF2-40B4-BE49-F238E27FC236}">
                  <a16:creationId xmlns:a16="http://schemas.microsoft.com/office/drawing/2014/main" id="{95B34A22-8DA5-4C83-AC16-514D7049898F}"/>
                </a:ext>
              </a:extLst>
            </p:cNvPr>
            <p:cNvSpPr/>
            <p:nvPr/>
          </p:nvSpPr>
          <p:spPr>
            <a:xfrm flipH="1">
              <a:off x="6304111" y="1528977"/>
              <a:ext cx="72594" cy="367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18"/>
                <a:gd name="f7" fmla="val 94583"/>
                <a:gd name="f8" fmla="val 18376"/>
                <a:gd name="f9" fmla="val 26956"/>
                <a:gd name="f10" fmla="val 18471"/>
                <a:gd name="f11" fmla="val 48768"/>
                <a:gd name="f12" fmla="val 70580"/>
                <a:gd name="f13" fmla="val 18281"/>
                <a:gd name="f14" fmla="val 86678"/>
                <a:gd name="f15" fmla="val 278"/>
                <a:gd name="f16" fmla="val 68580"/>
                <a:gd name="f17" fmla="val -674"/>
                <a:gd name="f18" fmla="val 43243"/>
                <a:gd name="f19" fmla="val 945"/>
                <a:gd name="f20" fmla="val 18002"/>
                <a:gd name="f21" fmla="val 1326"/>
                <a:gd name="f22" fmla="val 12573"/>
                <a:gd name="f23" fmla="val 10756"/>
                <a:gd name="f24" fmla="val 7715"/>
                <a:gd name="f25" fmla="+- 0 0 -90"/>
                <a:gd name="f26" fmla="*/ f3 1 18418"/>
                <a:gd name="f27" fmla="*/ f4 1 9458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8418"/>
                <a:gd name="f36" fmla="*/ f32 1 94583"/>
                <a:gd name="f37" fmla="*/ 18376 f33 1"/>
                <a:gd name="f38" fmla="*/ 0 f32 1"/>
                <a:gd name="f39" fmla="*/ 70580 f32 1"/>
                <a:gd name="f40" fmla="*/ 278 f33 1"/>
                <a:gd name="f41" fmla="*/ 94583 f32 1"/>
                <a:gd name="f42" fmla="*/ 945 f33 1"/>
                <a:gd name="f43" fmla="*/ 18002 f32 1"/>
                <a:gd name="f44" fmla="+- f34 0 f1"/>
                <a:gd name="f45" fmla="*/ f37 1 18418"/>
                <a:gd name="f46" fmla="*/ f38 1 94583"/>
                <a:gd name="f47" fmla="*/ f39 1 94583"/>
                <a:gd name="f48" fmla="*/ f40 1 18418"/>
                <a:gd name="f49" fmla="*/ f41 1 94583"/>
                <a:gd name="f50" fmla="*/ f42 1 18418"/>
                <a:gd name="f51" fmla="*/ f43 1 94583"/>
                <a:gd name="f52" fmla="*/ f28 1 f35"/>
                <a:gd name="f53" fmla="*/ f29 1 f35"/>
                <a:gd name="f54" fmla="*/ f28 1 f36"/>
                <a:gd name="f55" fmla="*/ f30 1 f36"/>
                <a:gd name="f56" fmla="*/ f45 1 f35"/>
                <a:gd name="f57" fmla="*/ f46 1 f36"/>
                <a:gd name="f58" fmla="*/ f47 1 f36"/>
                <a:gd name="f59" fmla="*/ f48 1 f35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7 1"/>
                <a:gd name="f70" fmla="*/ f59 f26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7" y="f69"/>
                </a:cxn>
                <a:cxn ang="f44">
                  <a:pos x="f70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18418" h="94583">
                  <a:moveTo>
                    <a:pt x="f8" y="f5"/>
                  </a:moveTo>
                  <a:cubicBezTo>
                    <a:pt x="f8" y="f9"/>
                    <a:pt x="f10" y="f11"/>
                    <a:pt x="f8" y="f12"/>
                  </a:cubicBezTo>
                  <a:cubicBezTo>
                    <a:pt x="f13" y="f14"/>
                    <a:pt x="f13" y="f14"/>
                    <a:pt x="f15" y="f7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28">
              <a:extLst>
                <a:ext uri="{FF2B5EF4-FFF2-40B4-BE49-F238E27FC236}">
                  <a16:creationId xmlns:a16="http://schemas.microsoft.com/office/drawing/2014/main" id="{E87AF76D-DDE2-4503-866E-96E2069CE707}"/>
                </a:ext>
              </a:extLst>
            </p:cNvPr>
            <p:cNvSpPr/>
            <p:nvPr/>
          </p:nvSpPr>
          <p:spPr>
            <a:xfrm flipH="1">
              <a:off x="6604281" y="1755648"/>
              <a:ext cx="75547" cy="333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68"/>
                <a:gd name="f7" fmla="val 85725"/>
                <a:gd name="f8" fmla="val 18891"/>
                <a:gd name="f9" fmla="val 2477"/>
                <a:gd name="f10" fmla="val 24479"/>
                <a:gd name="f11" fmla="val 19843"/>
                <a:gd name="f12" fmla="val 46577"/>
                <a:gd name="f13" fmla="val 18224"/>
                <a:gd name="f14" fmla="val 68580"/>
                <a:gd name="f15" fmla="val 17843"/>
                <a:gd name="f16" fmla="val 73724"/>
                <a:gd name="f17" fmla="val 8508"/>
                <a:gd name="f18" fmla="val 78200"/>
                <a:gd name="f19" fmla="val 317"/>
                <a:gd name="f20" fmla="val 59341"/>
                <a:gd name="f21" fmla="val -731"/>
                <a:gd name="f22" fmla="val 37338"/>
                <a:gd name="f23" fmla="val 984"/>
                <a:gd name="f24" fmla="val 15526"/>
                <a:gd name="f25" fmla="val 1460"/>
                <a:gd name="f26" fmla="val 10001"/>
                <a:gd name="f27" fmla="val 10509"/>
                <a:gd name="f28" fmla="val 5143"/>
                <a:gd name="f29" fmla="val 15652"/>
                <a:gd name="f30" fmla="val 16700"/>
                <a:gd name="f31" fmla="val 762"/>
                <a:gd name="f32" fmla="val 17748"/>
                <a:gd name="f33" fmla="val 1619"/>
                <a:gd name="f34" fmla="+- 0 0 -90"/>
                <a:gd name="f35" fmla="*/ f3 1 19168"/>
                <a:gd name="f36" fmla="*/ f4 1 8572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9168"/>
                <a:gd name="f45" fmla="*/ f41 1 85725"/>
                <a:gd name="f46" fmla="*/ 18891 f42 1"/>
                <a:gd name="f47" fmla="*/ 2477 f41 1"/>
                <a:gd name="f48" fmla="*/ 18224 f42 1"/>
                <a:gd name="f49" fmla="*/ 68580 f41 1"/>
                <a:gd name="f50" fmla="*/ 317 f42 1"/>
                <a:gd name="f51" fmla="*/ 85725 f41 1"/>
                <a:gd name="f52" fmla="*/ 984 f42 1"/>
                <a:gd name="f53" fmla="*/ 15526 f41 1"/>
                <a:gd name="f54" fmla="*/ 15652 f42 1"/>
                <a:gd name="f55" fmla="*/ 0 f41 1"/>
                <a:gd name="f56" fmla="+- f43 0 f1"/>
                <a:gd name="f57" fmla="*/ f46 1 19168"/>
                <a:gd name="f58" fmla="*/ f47 1 85725"/>
                <a:gd name="f59" fmla="*/ f48 1 19168"/>
                <a:gd name="f60" fmla="*/ f49 1 85725"/>
                <a:gd name="f61" fmla="*/ f50 1 19168"/>
                <a:gd name="f62" fmla="*/ f51 1 85725"/>
                <a:gd name="f63" fmla="*/ f52 1 19168"/>
                <a:gd name="f64" fmla="*/ f53 1 85725"/>
                <a:gd name="f65" fmla="*/ f54 1 19168"/>
                <a:gd name="f66" fmla="*/ f55 1 85725"/>
                <a:gd name="f67" fmla="*/ f37 1 f44"/>
                <a:gd name="f68" fmla="*/ f38 1 f44"/>
                <a:gd name="f69" fmla="*/ f37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19168" h="85725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5"/>
                  </a:cubicBezTo>
                  <a:cubicBezTo>
                    <a:pt x="f30" y="f31"/>
                    <a:pt x="f32" y="f33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29">
              <a:extLst>
                <a:ext uri="{FF2B5EF4-FFF2-40B4-BE49-F238E27FC236}">
                  <a16:creationId xmlns:a16="http://schemas.microsoft.com/office/drawing/2014/main" id="{3F77464B-EC92-4E98-B8C3-B58B2DF002EB}"/>
                </a:ext>
              </a:extLst>
            </p:cNvPr>
            <p:cNvSpPr/>
            <p:nvPr/>
          </p:nvSpPr>
          <p:spPr>
            <a:xfrm flipH="1">
              <a:off x="6710671" y="1775645"/>
              <a:ext cx="71716" cy="361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96"/>
                <a:gd name="f7" fmla="val 92964"/>
                <a:gd name="f8" fmla="val 240"/>
                <a:gd name="f9" fmla="val 90583"/>
                <a:gd name="f10" fmla="val 65723"/>
                <a:gd name="f11" fmla="val -617"/>
                <a:gd name="f12" fmla="val 40767"/>
                <a:gd name="f13" fmla="val 907"/>
                <a:gd name="f14" fmla="val 15907"/>
                <a:gd name="f15" fmla="val 1288"/>
                <a:gd name="f16" fmla="val 10287"/>
                <a:gd name="f17" fmla="val 10146"/>
                <a:gd name="f18" fmla="val 5239"/>
                <a:gd name="f19" fmla="val 15099"/>
                <a:gd name="f20" fmla="val 16052"/>
                <a:gd name="f21" fmla="val 762"/>
                <a:gd name="f22" fmla="val 17004"/>
                <a:gd name="f23" fmla="val 1429"/>
                <a:gd name="f24" fmla="val 17957"/>
                <a:gd name="f25" fmla="val 2191"/>
                <a:gd name="f26" fmla="val 27146"/>
                <a:gd name="f27" fmla="val 18814"/>
                <a:gd name="f28" fmla="val 52102"/>
                <a:gd name="f29" fmla="val 17290"/>
                <a:gd name="f30" fmla="val 76962"/>
                <a:gd name="f31" fmla="val 16909"/>
                <a:gd name="f32" fmla="val 82582"/>
                <a:gd name="f33" fmla="val 8432"/>
                <a:gd name="f34" fmla="val 87630"/>
                <a:gd name="f35" fmla="val 3764"/>
                <a:gd name="f36" fmla="val 2621"/>
                <a:gd name="f37" fmla="val 92202"/>
                <a:gd name="f38" fmla="val 1479"/>
                <a:gd name="f39" fmla="val 91440"/>
                <a:gd name="f40" fmla="+- 0 0 -90"/>
                <a:gd name="f41" fmla="*/ f3 1 18196"/>
                <a:gd name="f42" fmla="*/ f4 1 92964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8196"/>
                <a:gd name="f51" fmla="*/ f47 1 92964"/>
                <a:gd name="f52" fmla="*/ 240 f48 1"/>
                <a:gd name="f53" fmla="*/ 90583 f47 1"/>
                <a:gd name="f54" fmla="*/ 907 f48 1"/>
                <a:gd name="f55" fmla="*/ 15907 f47 1"/>
                <a:gd name="f56" fmla="*/ 15099 f48 1"/>
                <a:gd name="f57" fmla="*/ 0 f47 1"/>
                <a:gd name="f58" fmla="*/ 17957 f48 1"/>
                <a:gd name="f59" fmla="*/ 2191 f47 1"/>
                <a:gd name="f60" fmla="*/ 17290 f48 1"/>
                <a:gd name="f61" fmla="*/ 76962 f47 1"/>
                <a:gd name="f62" fmla="*/ 3764 f48 1"/>
                <a:gd name="f63" fmla="*/ 92964 f47 1"/>
                <a:gd name="f64" fmla="+- f49 0 f1"/>
                <a:gd name="f65" fmla="*/ f52 1 18196"/>
                <a:gd name="f66" fmla="*/ f53 1 92964"/>
                <a:gd name="f67" fmla="*/ f54 1 18196"/>
                <a:gd name="f68" fmla="*/ f55 1 92964"/>
                <a:gd name="f69" fmla="*/ f56 1 18196"/>
                <a:gd name="f70" fmla="*/ f57 1 92964"/>
                <a:gd name="f71" fmla="*/ f58 1 18196"/>
                <a:gd name="f72" fmla="*/ f59 1 92964"/>
                <a:gd name="f73" fmla="*/ f60 1 18196"/>
                <a:gd name="f74" fmla="*/ f61 1 92964"/>
                <a:gd name="f75" fmla="*/ f62 1 18196"/>
                <a:gd name="f76" fmla="*/ f63 1 92964"/>
                <a:gd name="f77" fmla="*/ f43 1 f50"/>
                <a:gd name="f78" fmla="*/ f44 1 f50"/>
                <a:gd name="f79" fmla="*/ f43 1 f51"/>
                <a:gd name="f80" fmla="*/ f45 1 f51"/>
                <a:gd name="f81" fmla="*/ f65 1 f50"/>
                <a:gd name="f82" fmla="*/ f66 1 f51"/>
                <a:gd name="f83" fmla="*/ f67 1 f50"/>
                <a:gd name="f84" fmla="*/ f68 1 f51"/>
                <a:gd name="f85" fmla="*/ f69 1 f50"/>
                <a:gd name="f86" fmla="*/ f70 1 f51"/>
                <a:gd name="f87" fmla="*/ f71 1 f50"/>
                <a:gd name="f88" fmla="*/ f72 1 f51"/>
                <a:gd name="f89" fmla="*/ f73 1 f50"/>
                <a:gd name="f90" fmla="*/ f74 1 f51"/>
                <a:gd name="f91" fmla="*/ f75 1 f50"/>
                <a:gd name="f92" fmla="*/ f76 1 f51"/>
                <a:gd name="f93" fmla="*/ f77 f41 1"/>
                <a:gd name="f94" fmla="*/ f78 f41 1"/>
                <a:gd name="f95" fmla="*/ f80 f42 1"/>
                <a:gd name="f96" fmla="*/ f79 f42 1"/>
                <a:gd name="f97" fmla="*/ f81 f41 1"/>
                <a:gd name="f98" fmla="*/ f82 f42 1"/>
                <a:gd name="f99" fmla="*/ f83 f41 1"/>
                <a:gd name="f100" fmla="*/ f84 f42 1"/>
                <a:gd name="f101" fmla="*/ f85 f41 1"/>
                <a:gd name="f102" fmla="*/ f86 f42 1"/>
                <a:gd name="f103" fmla="*/ f87 f41 1"/>
                <a:gd name="f104" fmla="*/ f88 f42 1"/>
                <a:gd name="f105" fmla="*/ f89 f41 1"/>
                <a:gd name="f106" fmla="*/ f90 f42 1"/>
                <a:gd name="f107" fmla="*/ f91 f41 1"/>
                <a:gd name="f108" fmla="*/ f9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7" y="f98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97" y="f98"/>
                </a:cxn>
              </a:cxnLst>
              <a:rect l="f93" t="f96" r="f94" b="f95"/>
              <a:pathLst>
                <a:path w="18196" h="92964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37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1B45819C-5C41-4250-B70E-AF7C7B897627}"/>
                </a:ext>
              </a:extLst>
            </p:cNvPr>
            <p:cNvSpPr/>
            <p:nvPr/>
          </p:nvSpPr>
          <p:spPr>
            <a:xfrm flipH="1">
              <a:off x="7705255" y="2967163"/>
              <a:ext cx="98654" cy="2644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30"/>
                <a:gd name="f7" fmla="val 68008"/>
                <a:gd name="f8" fmla="val 11663"/>
                <a:gd name="f9" fmla="val 16139"/>
                <a:gd name="f10" fmla="val 24194"/>
                <a:gd name="f11" fmla="val 32332"/>
                <a:gd name="f12" fmla="val 43339"/>
                <a:gd name="f13" fmla="val 21188"/>
                <a:gd name="f14" fmla="val -4625"/>
                <a:gd name="f15" fmla="val 41243"/>
                <a:gd name="f16" fmla="val -5673"/>
                <a:gd name="f17" fmla="val 34195"/>
                <a:gd name="f18" fmla="+- 0 0 -90"/>
                <a:gd name="f19" fmla="*/ f3 1 25030"/>
                <a:gd name="f20" fmla="*/ f4 1 6800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030"/>
                <a:gd name="f29" fmla="*/ f25 1 68008"/>
                <a:gd name="f30" fmla="*/ 11663 f26 1"/>
                <a:gd name="f31" fmla="*/ 0 f25 1"/>
                <a:gd name="f32" fmla="*/ 21188 f26 1"/>
                <a:gd name="f33" fmla="*/ 68008 f25 1"/>
                <a:gd name="f34" fmla="+- f27 0 f1"/>
                <a:gd name="f35" fmla="*/ f30 1 25030"/>
                <a:gd name="f36" fmla="*/ f31 1 68008"/>
                <a:gd name="f37" fmla="*/ f32 1 25030"/>
                <a:gd name="f38" fmla="*/ f33 1 68008"/>
                <a:gd name="f39" fmla="*/ f21 1 f28"/>
                <a:gd name="f40" fmla="*/ f22 1 f28"/>
                <a:gd name="f41" fmla="*/ f21 1 f29"/>
                <a:gd name="f42" fmla="*/ f23 1 f29"/>
                <a:gd name="f43" fmla="*/ f35 1 f28"/>
                <a:gd name="f44" fmla="*/ f36 1 f29"/>
                <a:gd name="f45" fmla="*/ f37 1 f28"/>
                <a:gd name="f46" fmla="*/ f38 1 f29"/>
                <a:gd name="f47" fmla="*/ f39 f19 1"/>
                <a:gd name="f48" fmla="*/ f40 f19 1"/>
                <a:gd name="f49" fmla="*/ f42 f20 1"/>
                <a:gd name="f50" fmla="*/ f41 f20 1"/>
                <a:gd name="f51" fmla="*/ f43 f19 1"/>
                <a:gd name="f52" fmla="*/ f44 f20 1"/>
                <a:gd name="f53" fmla="*/ f45 f19 1"/>
                <a:gd name="f54" fmla="*/ f4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1" y="f52"/>
                </a:cxn>
                <a:cxn ang="f34">
                  <a:pos x="f53" y="f54"/>
                </a:cxn>
                <a:cxn ang="f34">
                  <a:pos x="f51" y="f52"/>
                </a:cxn>
              </a:cxnLst>
              <a:rect l="f47" t="f50" r="f48" b="f49"/>
              <a:pathLst>
                <a:path w="25030" h="68008">
                  <a:moveTo>
                    <a:pt x="f8" y="f5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8" y="f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8;p43">
            <a:extLst>
              <a:ext uri="{FF2B5EF4-FFF2-40B4-BE49-F238E27FC236}">
                <a16:creationId xmlns:a16="http://schemas.microsoft.com/office/drawing/2014/main" id="{B9B172F5-766B-47E7-BE23-5C86688CA5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2725" y="1853168"/>
            <a:ext cx="3891302" cy="1742398"/>
          </a:xfrm>
        </p:spPr>
        <p:txBody>
          <a:bodyPr/>
          <a:lstStyle/>
          <a:p>
            <a:pPr lvl="0"/>
            <a:r>
              <a:rPr lang="en-US"/>
              <a:t>name of the section</a:t>
            </a:r>
          </a:p>
        </p:txBody>
      </p:sp>
      <p:sp>
        <p:nvSpPr>
          <p:cNvPr id="3" name="Google Shape;689;p43">
            <a:extLst>
              <a:ext uri="{FF2B5EF4-FFF2-40B4-BE49-F238E27FC236}">
                <a16:creationId xmlns:a16="http://schemas.microsoft.com/office/drawing/2014/main" id="{D8038DD6-A9F8-4D4B-9BD4-D539F4026F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1753" y="1082100"/>
            <a:ext cx="3493200" cy="1139699"/>
          </a:xfrm>
        </p:spPr>
        <p:txBody>
          <a:bodyPr anchorCtr="1"/>
          <a:lstStyle/>
          <a:p>
            <a:pPr lvl="0" algn="ctr"/>
            <a:r>
              <a:rPr lang="en-US" sz="7200">
                <a:solidFill>
                  <a:srgbClr val="3D6D7F"/>
                </a:solidFill>
              </a:rPr>
              <a:t>-03-</a:t>
            </a:r>
          </a:p>
        </p:txBody>
      </p:sp>
      <p:sp>
        <p:nvSpPr>
          <p:cNvPr id="4" name="Google Shape;690;p43">
            <a:extLst>
              <a:ext uri="{FF2B5EF4-FFF2-40B4-BE49-F238E27FC236}">
                <a16:creationId xmlns:a16="http://schemas.microsoft.com/office/drawing/2014/main" id="{7FA08183-36E4-440B-8AD0-EB99510615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17680" y="3567815"/>
            <a:ext cx="2281199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3D6D7F"/>
                </a:solidFill>
              </a:rPr>
              <a:t>You could enter a subtitle here if you need it</a:t>
            </a:r>
          </a:p>
        </p:txBody>
      </p:sp>
      <p:sp>
        <p:nvSpPr>
          <p:cNvPr id="5" name="Google Shape;95;p3">
            <a:extLst>
              <a:ext uri="{FF2B5EF4-FFF2-40B4-BE49-F238E27FC236}">
                <a16:creationId xmlns:a16="http://schemas.microsoft.com/office/drawing/2014/main" id="{5DB12D60-FB74-4AA4-8BD5-DCC667569A77}"/>
              </a:ext>
            </a:extLst>
          </p:cNvPr>
          <p:cNvSpPr/>
          <p:nvPr/>
        </p:nvSpPr>
        <p:spPr>
          <a:xfrm rot="18540353">
            <a:off x="645175" y="638428"/>
            <a:ext cx="4744135" cy="4171895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4791"/>
              <a:gd name="f5" fmla="val 13007"/>
              <a:gd name="f6" fmla="val 9649"/>
              <a:gd name="f7" fmla="val 299"/>
              <a:gd name="f8" fmla="val 10334"/>
              <a:gd name="f9" fmla="val 11018"/>
              <a:gd name="f10" fmla="val 11662"/>
              <a:gd name="f11" fmla="val 569"/>
              <a:gd name="f12" fmla="val 12917"/>
              <a:gd name="f13" fmla="val 970"/>
              <a:gd name="f14" fmla="val 13695"/>
              <a:gd name="f15" fmla="val 2008"/>
              <a:gd name="f16" fmla="val 14055"/>
              <a:gd name="f17" fmla="val 3237"/>
              <a:gd name="f18" fmla="val 14398"/>
              <a:gd name="f19" fmla="val 4542"/>
              <a:gd name="f20" fmla="val 14415"/>
              <a:gd name="f21" fmla="val 6048"/>
              <a:gd name="f22" fmla="val 14181"/>
              <a:gd name="f23" fmla="val 7378"/>
              <a:gd name="f24" fmla="val 13996"/>
              <a:gd name="f25" fmla="val 8458"/>
              <a:gd name="f26" fmla="val 13344"/>
              <a:gd name="f27" fmla="val 9830"/>
              <a:gd name="f28" fmla="val 12089"/>
              <a:gd name="f29" fmla="val 9955"/>
              <a:gd name="f30" fmla="val 11989"/>
              <a:gd name="f31" fmla="val 11913"/>
              <a:gd name="f32" fmla="val 10047"/>
              <a:gd name="f33" fmla="val 11938"/>
              <a:gd name="f34" fmla="val 10147"/>
              <a:gd name="f35" fmla="val 12243"/>
              <a:gd name="f36" fmla="val 11787"/>
              <a:gd name="f37" fmla="val 11211"/>
              <a:gd name="f38" fmla="val 10541"/>
              <a:gd name="f39" fmla="val 11179"/>
              <a:gd name="f40" fmla="val 10513"/>
              <a:gd name="f41" fmla="val 11141"/>
              <a:gd name="f42" fmla="val 10499"/>
              <a:gd name="f43" fmla="val 11102"/>
              <a:gd name="f44" fmla="val 11048"/>
              <a:gd name="f45" fmla="val 10994"/>
              <a:gd name="f46" fmla="val 10525"/>
              <a:gd name="f47" fmla="val 10960"/>
              <a:gd name="f48" fmla="val 10574"/>
              <a:gd name="f49" fmla="val 10218"/>
              <a:gd name="f50" fmla="val 12222"/>
              <a:gd name="f51" fmla="val 8517"/>
              <a:gd name="f52" fmla="val 12677"/>
              <a:gd name="f53" fmla="val 6840"/>
              <a:gd name="f54" fmla="val 6209"/>
              <a:gd name="f55" fmla="val 5583"/>
              <a:gd name="f56" fmla="val 12612"/>
              <a:gd name="f57" fmla="val 5012"/>
              <a:gd name="f58" fmla="val 12523"/>
              <a:gd name="f59" fmla="val 3941"/>
              <a:gd name="f60" fmla="val 12364"/>
              <a:gd name="f61" fmla="val 2912"/>
              <a:gd name="f62" fmla="val 12030"/>
              <a:gd name="f63" fmla="val 2134"/>
              <a:gd name="f64" fmla="val 11243"/>
              <a:gd name="f65" fmla="val 1465"/>
              <a:gd name="f66" fmla="val 10566"/>
              <a:gd name="f67" fmla="val 1046"/>
              <a:gd name="f68" fmla="val 9671"/>
              <a:gd name="f69" fmla="val 812"/>
              <a:gd name="f70" fmla="val 8767"/>
              <a:gd name="f71" fmla="val 285"/>
              <a:gd name="f72" fmla="val 6717"/>
              <a:gd name="f73" fmla="val 586"/>
              <a:gd name="f74" fmla="val 4258"/>
              <a:gd name="f75" fmla="val 2067"/>
              <a:gd name="f76" fmla="val 2668"/>
              <a:gd name="f77" fmla="val 3598"/>
              <a:gd name="f78" fmla="val 1020"/>
              <a:gd name="f79" fmla="val 5932"/>
              <a:gd name="f80" fmla="val 510"/>
              <a:gd name="f81" fmla="val 8090"/>
              <a:gd name="f82" fmla="val 368"/>
              <a:gd name="f83" fmla="val 8599"/>
              <a:gd name="f84" fmla="val 335"/>
              <a:gd name="f85" fmla="val 9124"/>
              <a:gd name="f86" fmla="val 9700"/>
              <a:gd name="f87" fmla="val 9536"/>
              <a:gd name="f88" fmla="val 9373"/>
              <a:gd name="f89" fmla="val 3"/>
              <a:gd name="f90" fmla="val 9211"/>
              <a:gd name="f91" fmla="val 8"/>
              <a:gd name="f92" fmla="val 6802"/>
              <a:gd name="f93" fmla="val 67"/>
              <a:gd name="f94" fmla="val 4217"/>
              <a:gd name="f95" fmla="val 385"/>
              <a:gd name="f96" fmla="val 2318"/>
              <a:gd name="f97" fmla="val 1991"/>
              <a:gd name="f98" fmla="val 528"/>
              <a:gd name="f99" fmla="val 3513"/>
              <a:gd name="f100" fmla="val 1"/>
              <a:gd name="f101" fmla="val 6006"/>
              <a:gd name="f102" fmla="val 377"/>
              <a:gd name="f103" fmla="val 8248"/>
              <a:gd name="f104" fmla="val 745"/>
              <a:gd name="f105" fmla="val 10432"/>
              <a:gd name="f106" fmla="val 12214"/>
              <a:gd name="f107" fmla="val 4292"/>
              <a:gd name="f108" fmla="val 12716"/>
              <a:gd name="f109" fmla="val 5051"/>
              <a:gd name="f110" fmla="val 12884"/>
              <a:gd name="f111" fmla="val 5926"/>
              <a:gd name="f112" fmla="val 8547"/>
              <a:gd name="f113" fmla="val 10296"/>
              <a:gd name="f114" fmla="val 12520"/>
              <a:gd name="f115" fmla="val 11128"/>
              <a:gd name="f116" fmla="val 10938"/>
              <a:gd name="f117" fmla="val 12399"/>
              <a:gd name="f118" fmla="val 12465"/>
              <a:gd name="f119" fmla="val 12429"/>
              <a:gd name="f120" fmla="val 12503"/>
              <a:gd name="f121" fmla="val 12518"/>
              <a:gd name="f122" fmla="val 12501"/>
              <a:gd name="f123" fmla="val 12591"/>
              <a:gd name="f124" fmla="val 12676"/>
              <a:gd name="f125" fmla="val 12416"/>
              <a:gd name="f126" fmla="val 12658"/>
              <a:gd name="f127" fmla="val 12314"/>
              <a:gd name="f128" fmla="val 12280"/>
              <a:gd name="f129" fmla="val 10238"/>
              <a:gd name="f130" fmla="val 13360"/>
              <a:gd name="f131" fmla="val 10032"/>
              <a:gd name="f132" fmla="val 14095"/>
              <a:gd name="f133" fmla="val 8987"/>
              <a:gd name="f134" fmla="val 14373"/>
              <a:gd name="f135" fmla="val 7981"/>
              <a:gd name="f136" fmla="val 14790"/>
              <a:gd name="f137" fmla="val 6487"/>
              <a:gd name="f138" fmla="val 14750"/>
              <a:gd name="f139" fmla="val 4660"/>
              <a:gd name="f140" fmla="val 14359"/>
              <a:gd name="f141" fmla="val 3165"/>
              <a:gd name="f142" fmla="val 14358"/>
              <a:gd name="f143" fmla="val 3161"/>
              <a:gd name="f144" fmla="val 14357"/>
              <a:gd name="f145" fmla="val 3157"/>
              <a:gd name="f146" fmla="val 14356"/>
              <a:gd name="f147" fmla="val 3154"/>
              <a:gd name="f148" fmla="val 14047"/>
              <a:gd name="f149" fmla="val 2133"/>
              <a:gd name="f150" fmla="val 13469"/>
              <a:gd name="f151" fmla="val 1171"/>
              <a:gd name="f152" fmla="val 12524"/>
              <a:gd name="f153" fmla="val 610"/>
              <a:gd name="f154" fmla="val 11679"/>
              <a:gd name="f155" fmla="val 109"/>
              <a:gd name="f156" fmla="val 10675"/>
              <a:gd name="f157" fmla="*/ f1 1 14791"/>
              <a:gd name="f158" fmla="*/ f2 1 13007"/>
              <a:gd name="f159" fmla="val f3"/>
              <a:gd name="f160" fmla="val f4"/>
              <a:gd name="f161" fmla="val f5"/>
              <a:gd name="f162" fmla="+- f161 0 f159"/>
              <a:gd name="f163" fmla="+- f160 0 f159"/>
              <a:gd name="f164" fmla="*/ f163 1 14791"/>
              <a:gd name="f165" fmla="*/ f162 1 13007"/>
              <a:gd name="f166" fmla="*/ f159 1 f164"/>
              <a:gd name="f167" fmla="*/ f160 1 f164"/>
              <a:gd name="f168" fmla="*/ f159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14791" h="13007">
                <a:moveTo>
                  <a:pt x="f6" y="f7"/>
                </a:moveTo>
                <a:cubicBezTo>
                  <a:pt x="f8" y="f7"/>
                  <a:pt x="f9" y="f0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9"/>
                  <a:pt x="f31" y="f32"/>
                  <a:pt x="f33" y="f34"/>
                </a:cubicBezTo>
                <a:lnTo>
                  <a:pt x="f35" y="f36"/>
                </a:ln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2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7"/>
                  <a:pt x="f6" y="f7"/>
                </a:cubicBezTo>
                <a:close/>
                <a:moveTo>
                  <a:pt x="f86" y="f3"/>
                </a:moveTo>
                <a:cubicBezTo>
                  <a:pt x="f87" y="f3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75" y="f106"/>
                  <a:pt x="f107" y="f108"/>
                </a:cubicBezTo>
                <a:cubicBezTo>
                  <a:pt x="f109" y="f110"/>
                  <a:pt x="f111" y="f5"/>
                  <a:pt x="f92" y="f5"/>
                </a:cubicBezTo>
                <a:cubicBezTo>
                  <a:pt x="f112" y="f5"/>
                  <a:pt x="f113" y="f114"/>
                  <a:pt x="f115" y="f116"/>
                </a:cubicBezTo>
                <a:lnTo>
                  <a:pt x="f115" y="f116"/>
                </a:lnTo>
                <a:lnTo>
                  <a:pt x="f117" y="f118"/>
                </a:lnTo>
                <a:cubicBezTo>
                  <a:pt x="f119" y="f120"/>
                  <a:pt x="f118" y="f121"/>
                  <a:pt x="f122" y="f121"/>
                </a:cubicBezTo>
                <a:cubicBezTo>
                  <a:pt x="f123" y="f121"/>
                  <a:pt x="f124" y="f125"/>
                  <a:pt x="f126" y="f127"/>
                </a:cubicBezTo>
                <a:lnTo>
                  <a:pt x="f128" y="f129"/>
                </a:lnTo>
                <a:lnTo>
                  <a:pt x="f128" y="f129"/>
                </a:ln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0" y="f141"/>
                </a:lnTo>
                <a:cubicBezTo>
                  <a:pt x="f142" y="f143"/>
                  <a:pt x="f144" y="f145"/>
                  <a:pt x="f146" y="f147"/>
                </a:cubicBezTo>
                <a:lnTo>
                  <a:pt x="f146" y="f147"/>
                </a:lnTo>
                <a:cubicBezTo>
                  <a:pt x="f146" y="f147"/>
                  <a:pt x="f146" y="f147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3"/>
                  <a:pt x="f86" y="f3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ángulo 13">
            <a:extLst>
              <a:ext uri="{FF2B5EF4-FFF2-40B4-BE49-F238E27FC236}">
                <a16:creationId xmlns:a16="http://schemas.microsoft.com/office/drawing/2014/main" id="{D91CA924-7306-4365-9C8E-59BF30881A41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" name="Grupo 14">
            <a:extLst>
              <a:ext uri="{FF2B5EF4-FFF2-40B4-BE49-F238E27FC236}">
                <a16:creationId xmlns:a16="http://schemas.microsoft.com/office/drawing/2014/main" id="{B5826F28-BDB3-4625-8292-FC36418CFED3}"/>
              </a:ext>
            </a:extLst>
          </p:cNvPr>
          <p:cNvGrpSpPr/>
          <p:nvPr/>
        </p:nvGrpSpPr>
        <p:grpSpPr>
          <a:xfrm>
            <a:off x="5916552" y="1532589"/>
            <a:ext cx="2566985" cy="3214682"/>
            <a:chOff x="5916552" y="1532589"/>
            <a:chExt cx="2566985" cy="321468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C637E24-5D3A-4531-8BE5-897FB0389685}"/>
                </a:ext>
              </a:extLst>
            </p:cNvPr>
            <p:cNvSpPr/>
            <p:nvPr/>
          </p:nvSpPr>
          <p:spPr>
            <a:xfrm>
              <a:off x="5916552" y="2242200"/>
              <a:ext cx="2566985" cy="2505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"/>
                <a:gd name="f7" fmla="val 230"/>
                <a:gd name="f8" fmla="val 19"/>
                <a:gd name="f9" fmla="val 159"/>
                <a:gd name="f10" fmla="val 17"/>
                <a:gd name="f11" fmla="val 15"/>
                <a:gd name="f12" fmla="val 13"/>
                <a:gd name="f13" fmla="val 5"/>
                <a:gd name="f14" fmla="val 1"/>
                <a:gd name="f15" fmla="val 154"/>
                <a:gd name="f16" fmla="val 147"/>
                <a:gd name="f17" fmla="val 136"/>
                <a:gd name="f18" fmla="val 126"/>
                <a:gd name="f19" fmla="val 115"/>
                <a:gd name="f20" fmla="val 114"/>
                <a:gd name="f21" fmla="val 113"/>
                <a:gd name="f22" fmla="val 6"/>
                <a:gd name="f23" fmla="val 105"/>
                <a:gd name="f24" fmla="val 97"/>
                <a:gd name="f25" fmla="val 89"/>
                <a:gd name="f26" fmla="val 67"/>
                <a:gd name="f27" fmla="val 45"/>
                <a:gd name="f28" fmla="val 10"/>
                <a:gd name="f29" fmla="val 24"/>
                <a:gd name="f30" fmla="val 11"/>
                <a:gd name="f31" fmla="val 14"/>
                <a:gd name="f32" fmla="val 26"/>
                <a:gd name="f33" fmla="val 38"/>
                <a:gd name="f34" fmla="val 48"/>
                <a:gd name="f35" fmla="val 57"/>
                <a:gd name="f36" fmla="val 20"/>
                <a:gd name="f37" fmla="val 65"/>
                <a:gd name="f38" fmla="val 30"/>
                <a:gd name="f39" fmla="val 74"/>
                <a:gd name="f40" fmla="val 40"/>
                <a:gd name="f41" fmla="val 75"/>
                <a:gd name="f42" fmla="val 42"/>
                <a:gd name="f43" fmla="val 77"/>
                <a:gd name="f44" fmla="val 44"/>
                <a:gd name="f45" fmla="val 78"/>
                <a:gd name="f46" fmla="val 46"/>
                <a:gd name="f47" fmla="val 84"/>
                <a:gd name="f48" fmla="val 56"/>
                <a:gd name="f49" fmla="val 93"/>
                <a:gd name="f50" fmla="val 61"/>
                <a:gd name="f51" fmla="val 104"/>
                <a:gd name="f52" fmla="val 72"/>
                <a:gd name="f53" fmla="val 121"/>
                <a:gd name="f54" fmla="val 131"/>
                <a:gd name="f55" fmla="val 141"/>
                <a:gd name="f56" fmla="val 149"/>
                <a:gd name="f57" fmla="val 55"/>
                <a:gd name="f58" fmla="val 156"/>
                <a:gd name="f59" fmla="val 166"/>
                <a:gd name="f60" fmla="val 33"/>
                <a:gd name="f61" fmla="val 176"/>
                <a:gd name="f62" fmla="val 22"/>
                <a:gd name="f63" fmla="val 186"/>
                <a:gd name="f64" fmla="val 191"/>
                <a:gd name="f65" fmla="val 196"/>
                <a:gd name="f66" fmla="val 2"/>
                <a:gd name="f67" fmla="val 203"/>
                <a:gd name="f68" fmla="val 3"/>
                <a:gd name="f69" fmla="val 210"/>
                <a:gd name="f70" fmla="val 4"/>
                <a:gd name="f71" fmla="val 214"/>
                <a:gd name="f72" fmla="val 7"/>
                <a:gd name="f73" fmla="val 218"/>
                <a:gd name="f74" fmla="val 12"/>
                <a:gd name="f75" fmla="val 226"/>
                <a:gd name="f76" fmla="val 23"/>
                <a:gd name="f77" fmla="val 229"/>
                <a:gd name="f78" fmla="val 35"/>
                <a:gd name="f79" fmla="val 231"/>
                <a:gd name="f80" fmla="val 86"/>
                <a:gd name="f81" fmla="val 107"/>
                <a:gd name="f82" fmla="val 108"/>
                <a:gd name="f83" fmla="val 232"/>
                <a:gd name="f84" fmla="val 112"/>
                <a:gd name="f85" fmla="val 233"/>
                <a:gd name="f86" fmla="val 119"/>
                <a:gd name="f87" fmla="val 234"/>
                <a:gd name="f88" fmla="val 128"/>
                <a:gd name="f89" fmla="val 137"/>
                <a:gd name="f90" fmla="val 145"/>
                <a:gd name="f91" fmla="val 155"/>
                <a:gd name="f92" fmla="val 220"/>
                <a:gd name="f93" fmla="val 217"/>
                <a:gd name="f94" fmla="val 215"/>
                <a:gd name="f95" fmla="val 161"/>
                <a:gd name="f96" fmla="val 162"/>
                <a:gd name="f97" fmla="val 164"/>
                <a:gd name="f98" fmla="val 181"/>
                <a:gd name="f99" fmla="val 198"/>
                <a:gd name="f100" fmla="val 223"/>
                <a:gd name="f101" fmla="val 212"/>
                <a:gd name="f102" fmla="val 228"/>
                <a:gd name="f103" fmla="val 204"/>
                <a:gd name="f104" fmla="val 200"/>
                <a:gd name="f105" fmla="val 194"/>
                <a:gd name="f106" fmla="val 190"/>
                <a:gd name="f107" fmla="val 185"/>
                <a:gd name="f108" fmla="val 182"/>
                <a:gd name="f109" fmla="val 222"/>
                <a:gd name="f110" fmla="val 216"/>
                <a:gd name="f111" fmla="val 199"/>
                <a:gd name="f112" fmla="val 163"/>
                <a:gd name="f113" fmla="val 170"/>
                <a:gd name="f114" fmla="val 150"/>
                <a:gd name="f115" fmla="val 135"/>
                <a:gd name="f116" fmla="val 116"/>
                <a:gd name="f117" fmla="val 103"/>
                <a:gd name="f118" fmla="val 167"/>
                <a:gd name="f119" fmla="val 171"/>
                <a:gd name="f120" fmla="val 174"/>
                <a:gd name="f121" fmla="val 94"/>
                <a:gd name="f122" fmla="val 173"/>
                <a:gd name="f123" fmla="val 85"/>
                <a:gd name="f124" fmla="val 172"/>
                <a:gd name="f125" fmla="val 165"/>
                <a:gd name="f126" fmla="val 80"/>
                <a:gd name="f127" fmla="val 157"/>
                <a:gd name="f128" fmla="val 87"/>
                <a:gd name="f129" fmla="val 140"/>
                <a:gd name="f130" fmla="val 90"/>
                <a:gd name="f131" fmla="val 122"/>
                <a:gd name="f132" fmla="val 98"/>
                <a:gd name="f133" fmla="val 92"/>
                <a:gd name="f134" fmla="val 81"/>
                <a:gd name="f135" fmla="val 68"/>
                <a:gd name="f136" fmla="val 62"/>
                <a:gd name="f137" fmla="val 76"/>
                <a:gd name="f138" fmla="val 60"/>
                <a:gd name="f139" fmla="val 64"/>
                <a:gd name="f140" fmla="val 79"/>
                <a:gd name="f141" fmla="val 66"/>
                <a:gd name="f142" fmla="val 59"/>
                <a:gd name="f143" fmla="val 53"/>
                <a:gd name="f144" fmla="val 52"/>
                <a:gd name="f145" fmla="val 160"/>
                <a:gd name="f146" fmla="val 49"/>
                <a:gd name="f147" fmla="val 43"/>
                <a:gd name="f148" fmla="val 32"/>
                <a:gd name="f149" fmla="val 27"/>
                <a:gd name="f150" fmla="+- 0 0 -90"/>
                <a:gd name="f151" fmla="*/ f3 1 235"/>
                <a:gd name="f152" fmla="*/ f4 1 230"/>
                <a:gd name="f153" fmla="val f5"/>
                <a:gd name="f154" fmla="val f6"/>
                <a:gd name="f155" fmla="val f7"/>
                <a:gd name="f156" fmla="*/ f150 f0 1"/>
                <a:gd name="f157" fmla="+- f155 0 f153"/>
                <a:gd name="f158" fmla="+- f154 0 f153"/>
                <a:gd name="f159" fmla="*/ f156 1 f2"/>
                <a:gd name="f160" fmla="*/ f158 1 235"/>
                <a:gd name="f161" fmla="*/ f157 1 230"/>
                <a:gd name="f162" fmla="*/ 19 f158 1"/>
                <a:gd name="f163" fmla="*/ 159 f157 1"/>
                <a:gd name="f164" fmla="*/ 13 f158 1"/>
                <a:gd name="f165" fmla="*/ 1 f158 1"/>
                <a:gd name="f166" fmla="*/ 147 f157 1"/>
                <a:gd name="f167" fmla="*/ 115 f157 1"/>
                <a:gd name="f168" fmla="*/ 113 f157 1"/>
                <a:gd name="f169" fmla="*/ 89 f157 1"/>
                <a:gd name="f170" fmla="*/ 10 f158 1"/>
                <a:gd name="f171" fmla="*/ 24 f157 1"/>
                <a:gd name="f172" fmla="*/ 17 f158 1"/>
                <a:gd name="f173" fmla="*/ 11 f157 1"/>
                <a:gd name="f174" fmla="*/ 48 f158 1"/>
                <a:gd name="f175" fmla="*/ 10 f157 1"/>
                <a:gd name="f176" fmla="*/ 74 f158 1"/>
                <a:gd name="f177" fmla="*/ 40 f157 1"/>
                <a:gd name="f178" fmla="*/ 78 f158 1"/>
                <a:gd name="f179" fmla="*/ 46 f157 1"/>
                <a:gd name="f180" fmla="*/ 104 f158 1"/>
                <a:gd name="f181" fmla="*/ 67 f157 1"/>
                <a:gd name="f182" fmla="*/ 131 f158 1"/>
                <a:gd name="f183" fmla="*/ 156 f158 1"/>
                <a:gd name="f184" fmla="*/ 186 f158 1"/>
                <a:gd name="f185" fmla="*/ 203 f158 1"/>
                <a:gd name="f186" fmla="*/ 3 f157 1"/>
                <a:gd name="f187" fmla="*/ 218 f158 1"/>
                <a:gd name="f188" fmla="*/ 12 f157 1"/>
                <a:gd name="f189" fmla="*/ 231 f158 1"/>
                <a:gd name="f190" fmla="*/ 48 f157 1"/>
                <a:gd name="f191" fmla="*/ 104 f157 1"/>
                <a:gd name="f192" fmla="*/ 108 f157 1"/>
                <a:gd name="f193" fmla="*/ 233 f158 1"/>
                <a:gd name="f194" fmla="*/ 119 f157 1"/>
                <a:gd name="f195" fmla="*/ 145 f157 1"/>
                <a:gd name="f196" fmla="*/ 220 f158 1"/>
                <a:gd name="f197" fmla="*/ 215 f158 1"/>
                <a:gd name="f198" fmla="*/ 164 f157 1"/>
                <a:gd name="f199" fmla="*/ 215 f157 1"/>
                <a:gd name="f200" fmla="*/ 204 f158 1"/>
                <a:gd name="f201" fmla="*/ 229 f157 1"/>
                <a:gd name="f202" fmla="*/ 190 f158 1"/>
                <a:gd name="f203" fmla="*/ 228 f157 1"/>
                <a:gd name="f204" fmla="*/ 182 f158 1"/>
                <a:gd name="f205" fmla="*/ 216 f157 1"/>
                <a:gd name="f206" fmla="*/ 164 f158 1"/>
                <a:gd name="f207" fmla="*/ 150 f158 1"/>
                <a:gd name="f208" fmla="*/ 116 f157 1"/>
                <a:gd name="f209" fmla="*/ 163 f158 1"/>
                <a:gd name="f210" fmla="*/ 103 f157 1"/>
                <a:gd name="f211" fmla="*/ 174 f158 1"/>
                <a:gd name="f212" fmla="*/ 172 f158 1"/>
                <a:gd name="f213" fmla="*/ 77 f157 1"/>
                <a:gd name="f214" fmla="*/ 149 f158 1"/>
                <a:gd name="f215" fmla="*/ 87 f157 1"/>
                <a:gd name="f216" fmla="*/ 122 f158 1"/>
                <a:gd name="f217" fmla="*/ 97 f157 1"/>
                <a:gd name="f218" fmla="*/ 112 f158 1"/>
                <a:gd name="f219" fmla="*/ 72 f158 1"/>
                <a:gd name="f220" fmla="*/ 81 f157 1"/>
                <a:gd name="f221" fmla="*/ 62 f158 1"/>
                <a:gd name="f222" fmla="*/ 76 f157 1"/>
                <a:gd name="f223" fmla="*/ 60 f158 1"/>
                <a:gd name="f224" fmla="*/ 84 f158 1"/>
                <a:gd name="f225" fmla="*/ 53 f158 1"/>
                <a:gd name="f226" fmla="*/ 52 f158 1"/>
                <a:gd name="f227" fmla="*/ 160 f157 1"/>
                <a:gd name="f228" fmla="*/ 43 f158 1"/>
                <a:gd name="f229" fmla="*/ 27 f158 1"/>
                <a:gd name="f230" fmla="*/ 217 f157 1"/>
                <a:gd name="f231" fmla="+- f159 0 f1"/>
                <a:gd name="f232" fmla="*/ f162 1 235"/>
                <a:gd name="f233" fmla="*/ f163 1 230"/>
                <a:gd name="f234" fmla="*/ f164 1 235"/>
                <a:gd name="f235" fmla="*/ f165 1 235"/>
                <a:gd name="f236" fmla="*/ f166 1 230"/>
                <a:gd name="f237" fmla="*/ f167 1 230"/>
                <a:gd name="f238" fmla="*/ f168 1 230"/>
                <a:gd name="f239" fmla="*/ f169 1 230"/>
                <a:gd name="f240" fmla="*/ f170 1 235"/>
                <a:gd name="f241" fmla="*/ f171 1 230"/>
                <a:gd name="f242" fmla="*/ f172 1 235"/>
                <a:gd name="f243" fmla="*/ f173 1 230"/>
                <a:gd name="f244" fmla="*/ f174 1 235"/>
                <a:gd name="f245" fmla="*/ f175 1 230"/>
                <a:gd name="f246" fmla="*/ f176 1 235"/>
                <a:gd name="f247" fmla="*/ f177 1 230"/>
                <a:gd name="f248" fmla="*/ f178 1 235"/>
                <a:gd name="f249" fmla="*/ f179 1 230"/>
                <a:gd name="f250" fmla="*/ f180 1 235"/>
                <a:gd name="f251" fmla="*/ f181 1 230"/>
                <a:gd name="f252" fmla="*/ f182 1 235"/>
                <a:gd name="f253" fmla="*/ f183 1 235"/>
                <a:gd name="f254" fmla="*/ f184 1 235"/>
                <a:gd name="f255" fmla="*/ f185 1 235"/>
                <a:gd name="f256" fmla="*/ f186 1 230"/>
                <a:gd name="f257" fmla="*/ f187 1 235"/>
                <a:gd name="f258" fmla="*/ f188 1 230"/>
                <a:gd name="f259" fmla="*/ f189 1 235"/>
                <a:gd name="f260" fmla="*/ f190 1 230"/>
                <a:gd name="f261" fmla="*/ f191 1 230"/>
                <a:gd name="f262" fmla="*/ f192 1 230"/>
                <a:gd name="f263" fmla="*/ f193 1 235"/>
                <a:gd name="f264" fmla="*/ f194 1 230"/>
                <a:gd name="f265" fmla="*/ f195 1 230"/>
                <a:gd name="f266" fmla="*/ f196 1 235"/>
                <a:gd name="f267" fmla="*/ f197 1 235"/>
                <a:gd name="f268" fmla="*/ f198 1 230"/>
                <a:gd name="f269" fmla="*/ f199 1 230"/>
                <a:gd name="f270" fmla="*/ f200 1 235"/>
                <a:gd name="f271" fmla="*/ f201 1 230"/>
                <a:gd name="f272" fmla="*/ f202 1 235"/>
                <a:gd name="f273" fmla="*/ f203 1 230"/>
                <a:gd name="f274" fmla="*/ f204 1 235"/>
                <a:gd name="f275" fmla="*/ f205 1 230"/>
                <a:gd name="f276" fmla="*/ f206 1 235"/>
                <a:gd name="f277" fmla="*/ f207 1 235"/>
                <a:gd name="f278" fmla="*/ f208 1 230"/>
                <a:gd name="f279" fmla="*/ f209 1 235"/>
                <a:gd name="f280" fmla="*/ f210 1 230"/>
                <a:gd name="f281" fmla="*/ f211 1 235"/>
                <a:gd name="f282" fmla="*/ f212 1 235"/>
                <a:gd name="f283" fmla="*/ f213 1 230"/>
                <a:gd name="f284" fmla="*/ f214 1 235"/>
                <a:gd name="f285" fmla="*/ f215 1 230"/>
                <a:gd name="f286" fmla="*/ f216 1 235"/>
                <a:gd name="f287" fmla="*/ f217 1 230"/>
                <a:gd name="f288" fmla="*/ f218 1 235"/>
                <a:gd name="f289" fmla="*/ f219 1 235"/>
                <a:gd name="f290" fmla="*/ f220 1 230"/>
                <a:gd name="f291" fmla="*/ f221 1 235"/>
                <a:gd name="f292" fmla="*/ f222 1 230"/>
                <a:gd name="f293" fmla="*/ f223 1 235"/>
                <a:gd name="f294" fmla="*/ f224 1 235"/>
                <a:gd name="f295" fmla="*/ f225 1 235"/>
                <a:gd name="f296" fmla="*/ f226 1 235"/>
                <a:gd name="f297" fmla="*/ f227 1 230"/>
                <a:gd name="f298" fmla="*/ f228 1 235"/>
                <a:gd name="f299" fmla="*/ f229 1 235"/>
                <a:gd name="f300" fmla="*/ f230 1 230"/>
                <a:gd name="f301" fmla="*/ 0 1 f160"/>
                <a:gd name="f302" fmla="*/ f154 1 f160"/>
                <a:gd name="f303" fmla="*/ 0 1 f161"/>
                <a:gd name="f304" fmla="*/ f155 1 f161"/>
                <a:gd name="f305" fmla="*/ f232 1 f160"/>
                <a:gd name="f306" fmla="*/ f233 1 f161"/>
                <a:gd name="f307" fmla="*/ f234 1 f160"/>
                <a:gd name="f308" fmla="*/ f235 1 f160"/>
                <a:gd name="f309" fmla="*/ f236 1 f161"/>
                <a:gd name="f310" fmla="*/ f237 1 f161"/>
                <a:gd name="f311" fmla="*/ f238 1 f161"/>
                <a:gd name="f312" fmla="*/ f239 1 f161"/>
                <a:gd name="f313" fmla="*/ f240 1 f160"/>
                <a:gd name="f314" fmla="*/ f241 1 f161"/>
                <a:gd name="f315" fmla="*/ f242 1 f160"/>
                <a:gd name="f316" fmla="*/ f243 1 f161"/>
                <a:gd name="f317" fmla="*/ f244 1 f160"/>
                <a:gd name="f318" fmla="*/ f245 1 f161"/>
                <a:gd name="f319" fmla="*/ f246 1 f160"/>
                <a:gd name="f320" fmla="*/ f247 1 f161"/>
                <a:gd name="f321" fmla="*/ f248 1 f160"/>
                <a:gd name="f322" fmla="*/ f249 1 f161"/>
                <a:gd name="f323" fmla="*/ f250 1 f160"/>
                <a:gd name="f324" fmla="*/ f251 1 f161"/>
                <a:gd name="f325" fmla="*/ f252 1 f160"/>
                <a:gd name="f326" fmla="*/ f253 1 f160"/>
                <a:gd name="f327" fmla="*/ f254 1 f160"/>
                <a:gd name="f328" fmla="*/ f255 1 f160"/>
                <a:gd name="f329" fmla="*/ f256 1 f161"/>
                <a:gd name="f330" fmla="*/ f257 1 f160"/>
                <a:gd name="f331" fmla="*/ f258 1 f161"/>
                <a:gd name="f332" fmla="*/ f259 1 f160"/>
                <a:gd name="f333" fmla="*/ f260 1 f161"/>
                <a:gd name="f334" fmla="*/ f261 1 f161"/>
                <a:gd name="f335" fmla="*/ f262 1 f161"/>
                <a:gd name="f336" fmla="*/ f263 1 f160"/>
                <a:gd name="f337" fmla="*/ f264 1 f161"/>
                <a:gd name="f338" fmla="*/ f265 1 f161"/>
                <a:gd name="f339" fmla="*/ f266 1 f160"/>
                <a:gd name="f340" fmla="*/ f267 1 f160"/>
                <a:gd name="f341" fmla="*/ f268 1 f161"/>
                <a:gd name="f342" fmla="*/ f269 1 f161"/>
                <a:gd name="f343" fmla="*/ f270 1 f160"/>
                <a:gd name="f344" fmla="*/ f271 1 f161"/>
                <a:gd name="f345" fmla="*/ f272 1 f160"/>
                <a:gd name="f346" fmla="*/ f273 1 f161"/>
                <a:gd name="f347" fmla="*/ f274 1 f160"/>
                <a:gd name="f348" fmla="*/ f275 1 f161"/>
                <a:gd name="f349" fmla="*/ f276 1 f160"/>
                <a:gd name="f350" fmla="*/ f277 1 f160"/>
                <a:gd name="f351" fmla="*/ f278 1 f161"/>
                <a:gd name="f352" fmla="*/ f279 1 f160"/>
                <a:gd name="f353" fmla="*/ f280 1 f161"/>
                <a:gd name="f354" fmla="*/ f281 1 f160"/>
                <a:gd name="f355" fmla="*/ f282 1 f160"/>
                <a:gd name="f356" fmla="*/ f283 1 f161"/>
                <a:gd name="f357" fmla="*/ f284 1 f160"/>
                <a:gd name="f358" fmla="*/ f285 1 f161"/>
                <a:gd name="f359" fmla="*/ f286 1 f160"/>
                <a:gd name="f360" fmla="*/ f287 1 f161"/>
                <a:gd name="f361" fmla="*/ f288 1 f160"/>
                <a:gd name="f362" fmla="*/ f289 1 f160"/>
                <a:gd name="f363" fmla="*/ f290 1 f161"/>
                <a:gd name="f364" fmla="*/ f291 1 f160"/>
                <a:gd name="f365" fmla="*/ f292 1 f161"/>
                <a:gd name="f366" fmla="*/ f293 1 f160"/>
                <a:gd name="f367" fmla="*/ f294 1 f160"/>
                <a:gd name="f368" fmla="*/ f295 1 f160"/>
                <a:gd name="f369" fmla="*/ f296 1 f160"/>
                <a:gd name="f370" fmla="*/ f297 1 f161"/>
                <a:gd name="f371" fmla="*/ f298 1 f160"/>
                <a:gd name="f372" fmla="*/ f299 1 f160"/>
                <a:gd name="f373" fmla="*/ f300 1 f161"/>
                <a:gd name="f374" fmla="*/ f301 f151 1"/>
                <a:gd name="f375" fmla="*/ f302 f151 1"/>
                <a:gd name="f376" fmla="*/ f304 f152 1"/>
                <a:gd name="f377" fmla="*/ f303 f152 1"/>
                <a:gd name="f378" fmla="*/ f305 f151 1"/>
                <a:gd name="f379" fmla="*/ f306 f152 1"/>
                <a:gd name="f380" fmla="*/ f307 f151 1"/>
                <a:gd name="f381" fmla="*/ f308 f151 1"/>
                <a:gd name="f382" fmla="*/ f309 f152 1"/>
                <a:gd name="f383" fmla="*/ f310 f152 1"/>
                <a:gd name="f384" fmla="*/ f311 f152 1"/>
                <a:gd name="f385" fmla="*/ f312 f152 1"/>
                <a:gd name="f386" fmla="*/ f313 f151 1"/>
                <a:gd name="f387" fmla="*/ f314 f152 1"/>
                <a:gd name="f388" fmla="*/ f315 f151 1"/>
                <a:gd name="f389" fmla="*/ f316 f152 1"/>
                <a:gd name="f390" fmla="*/ f317 f151 1"/>
                <a:gd name="f391" fmla="*/ f318 f152 1"/>
                <a:gd name="f392" fmla="*/ f319 f151 1"/>
                <a:gd name="f393" fmla="*/ f320 f152 1"/>
                <a:gd name="f394" fmla="*/ f321 f151 1"/>
                <a:gd name="f395" fmla="*/ f322 f152 1"/>
                <a:gd name="f396" fmla="*/ f323 f151 1"/>
                <a:gd name="f397" fmla="*/ f324 f152 1"/>
                <a:gd name="f398" fmla="*/ f325 f151 1"/>
                <a:gd name="f399" fmla="*/ f326 f151 1"/>
                <a:gd name="f400" fmla="*/ f327 f151 1"/>
                <a:gd name="f401" fmla="*/ f328 f151 1"/>
                <a:gd name="f402" fmla="*/ f329 f152 1"/>
                <a:gd name="f403" fmla="*/ f330 f151 1"/>
                <a:gd name="f404" fmla="*/ f331 f152 1"/>
                <a:gd name="f405" fmla="*/ f332 f151 1"/>
                <a:gd name="f406" fmla="*/ f333 f152 1"/>
                <a:gd name="f407" fmla="*/ f334 f152 1"/>
                <a:gd name="f408" fmla="*/ f335 f152 1"/>
                <a:gd name="f409" fmla="*/ f336 f151 1"/>
                <a:gd name="f410" fmla="*/ f337 f152 1"/>
                <a:gd name="f411" fmla="*/ f338 f152 1"/>
                <a:gd name="f412" fmla="*/ f339 f151 1"/>
                <a:gd name="f413" fmla="*/ f340 f151 1"/>
                <a:gd name="f414" fmla="*/ f341 f152 1"/>
                <a:gd name="f415" fmla="*/ f342 f152 1"/>
                <a:gd name="f416" fmla="*/ f343 f151 1"/>
                <a:gd name="f417" fmla="*/ f344 f152 1"/>
                <a:gd name="f418" fmla="*/ f345 f151 1"/>
                <a:gd name="f419" fmla="*/ f346 f152 1"/>
                <a:gd name="f420" fmla="*/ f347 f151 1"/>
                <a:gd name="f421" fmla="*/ f348 f152 1"/>
                <a:gd name="f422" fmla="*/ f349 f151 1"/>
                <a:gd name="f423" fmla="*/ f350 f151 1"/>
                <a:gd name="f424" fmla="*/ f351 f152 1"/>
                <a:gd name="f425" fmla="*/ f352 f151 1"/>
                <a:gd name="f426" fmla="*/ f353 f152 1"/>
                <a:gd name="f427" fmla="*/ f354 f151 1"/>
                <a:gd name="f428" fmla="*/ f355 f151 1"/>
                <a:gd name="f429" fmla="*/ f356 f152 1"/>
                <a:gd name="f430" fmla="*/ f357 f151 1"/>
                <a:gd name="f431" fmla="*/ f358 f152 1"/>
                <a:gd name="f432" fmla="*/ f359 f151 1"/>
                <a:gd name="f433" fmla="*/ f360 f152 1"/>
                <a:gd name="f434" fmla="*/ f361 f151 1"/>
                <a:gd name="f435" fmla="*/ f362 f151 1"/>
                <a:gd name="f436" fmla="*/ f363 f152 1"/>
                <a:gd name="f437" fmla="*/ f364 f151 1"/>
                <a:gd name="f438" fmla="*/ f365 f152 1"/>
                <a:gd name="f439" fmla="*/ f366 f151 1"/>
                <a:gd name="f440" fmla="*/ f367 f151 1"/>
                <a:gd name="f441" fmla="*/ f368 f151 1"/>
                <a:gd name="f442" fmla="*/ f369 f151 1"/>
                <a:gd name="f443" fmla="*/ f370 f152 1"/>
                <a:gd name="f444" fmla="*/ f371 f151 1"/>
                <a:gd name="f445" fmla="*/ f372 f151 1"/>
                <a:gd name="f446" fmla="*/ f373 f1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1">
                  <a:pos x="f378" y="f379"/>
                </a:cxn>
                <a:cxn ang="f231">
                  <a:pos x="f380" y="f379"/>
                </a:cxn>
                <a:cxn ang="f231">
                  <a:pos x="f381" y="f382"/>
                </a:cxn>
                <a:cxn ang="f231">
                  <a:pos x="f381" y="f383"/>
                </a:cxn>
                <a:cxn ang="f231">
                  <a:pos x="f381" y="f384"/>
                </a:cxn>
                <a:cxn ang="f231">
                  <a:pos x="f381" y="f385"/>
                </a:cxn>
                <a:cxn ang="f231">
                  <a:pos x="f386" y="f387"/>
                </a:cxn>
                <a:cxn ang="f231">
                  <a:pos x="f388" y="f389"/>
                </a:cxn>
                <a:cxn ang="f231">
                  <a:pos x="f390" y="f391"/>
                </a:cxn>
                <a:cxn ang="f231">
                  <a:pos x="f392" y="f393"/>
                </a:cxn>
                <a:cxn ang="f231">
                  <a:pos x="f394" y="f395"/>
                </a:cxn>
                <a:cxn ang="f231">
                  <a:pos x="f396" y="f397"/>
                </a:cxn>
                <a:cxn ang="f231">
                  <a:pos x="f398" y="f397"/>
                </a:cxn>
                <a:cxn ang="f231">
                  <a:pos x="f399" y="f395"/>
                </a:cxn>
                <a:cxn ang="f231">
                  <a:pos x="f400" y="f391"/>
                </a:cxn>
                <a:cxn ang="f231">
                  <a:pos x="f401" y="f402"/>
                </a:cxn>
                <a:cxn ang="f231">
                  <a:pos x="f403" y="f404"/>
                </a:cxn>
                <a:cxn ang="f231">
                  <a:pos x="f405" y="f406"/>
                </a:cxn>
                <a:cxn ang="f231">
                  <a:pos x="f405" y="f407"/>
                </a:cxn>
                <a:cxn ang="f231">
                  <a:pos x="f405" y="f408"/>
                </a:cxn>
                <a:cxn ang="f231">
                  <a:pos x="f409" y="f410"/>
                </a:cxn>
                <a:cxn ang="f231">
                  <a:pos x="f409" y="f411"/>
                </a:cxn>
                <a:cxn ang="f231">
                  <a:pos x="f412" y="f379"/>
                </a:cxn>
                <a:cxn ang="f231">
                  <a:pos x="f413" y="f379"/>
                </a:cxn>
                <a:cxn ang="f231">
                  <a:pos x="f413" y="f414"/>
                </a:cxn>
                <a:cxn ang="f231">
                  <a:pos x="f413" y="f415"/>
                </a:cxn>
                <a:cxn ang="f231">
                  <a:pos x="f416" y="f417"/>
                </a:cxn>
                <a:cxn ang="f231">
                  <a:pos x="f418" y="f419"/>
                </a:cxn>
                <a:cxn ang="f231">
                  <a:pos x="f420" y="f421"/>
                </a:cxn>
                <a:cxn ang="f231">
                  <a:pos x="f420" y="f414"/>
                </a:cxn>
                <a:cxn ang="f231">
                  <a:pos x="f420" y="f379"/>
                </a:cxn>
                <a:cxn ang="f231">
                  <a:pos x="f422" y="f379"/>
                </a:cxn>
                <a:cxn ang="f231">
                  <a:pos x="f423" y="f411"/>
                </a:cxn>
                <a:cxn ang="f231">
                  <a:pos x="f423" y="f424"/>
                </a:cxn>
                <a:cxn ang="f231">
                  <a:pos x="f425" y="f426"/>
                </a:cxn>
                <a:cxn ang="f231">
                  <a:pos x="f427" y="f426"/>
                </a:cxn>
                <a:cxn ang="f231">
                  <a:pos x="f428" y="f429"/>
                </a:cxn>
                <a:cxn ang="f231">
                  <a:pos x="f430" y="f431"/>
                </a:cxn>
                <a:cxn ang="f231">
                  <a:pos x="f432" y="f433"/>
                </a:cxn>
                <a:cxn ang="f231">
                  <a:pos x="f434" y="f433"/>
                </a:cxn>
                <a:cxn ang="f231">
                  <a:pos x="f435" y="f436"/>
                </a:cxn>
                <a:cxn ang="f231">
                  <a:pos x="f437" y="f438"/>
                </a:cxn>
                <a:cxn ang="f231">
                  <a:pos x="f439" y="f426"/>
                </a:cxn>
                <a:cxn ang="f231">
                  <a:pos x="f435" y="f426"/>
                </a:cxn>
                <a:cxn ang="f231">
                  <a:pos x="f440" y="f424"/>
                </a:cxn>
                <a:cxn ang="f231">
                  <a:pos x="f440" y="f382"/>
                </a:cxn>
                <a:cxn ang="f231">
                  <a:pos x="f435" y="f379"/>
                </a:cxn>
                <a:cxn ang="f231">
                  <a:pos x="f441" y="f379"/>
                </a:cxn>
                <a:cxn ang="f231">
                  <a:pos x="f442" y="f443"/>
                </a:cxn>
                <a:cxn ang="f231">
                  <a:pos x="f442" y="f414"/>
                </a:cxn>
                <a:cxn ang="f231">
                  <a:pos x="f442" y="f421"/>
                </a:cxn>
                <a:cxn ang="f231">
                  <a:pos x="f444" y="f419"/>
                </a:cxn>
                <a:cxn ang="f231">
                  <a:pos x="f445" y="f419"/>
                </a:cxn>
                <a:cxn ang="f231">
                  <a:pos x="f378" y="f446"/>
                </a:cxn>
                <a:cxn ang="f231">
                  <a:pos x="f378" y="f414"/>
                </a:cxn>
                <a:cxn ang="f231">
                  <a:pos x="f378" y="f379"/>
                </a:cxn>
              </a:cxnLst>
              <a:rect l="f374" t="f377" r="f375" b="f376"/>
              <a:pathLst>
                <a:path w="235" h="230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4" y="f17"/>
                    <a:pt x="f14" y="f18"/>
                    <a:pt x="f14" y="f19"/>
                  </a:cubicBezTo>
                  <a:cubicBezTo>
                    <a:pt x="f14" y="f19"/>
                    <a:pt x="f5" y="f20"/>
                    <a:pt x="f14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5" y="f26"/>
                    <a:pt x="f14" y="f27"/>
                    <a:pt x="f28" y="f29"/>
                  </a:cubicBezTo>
                  <a:cubicBezTo>
                    <a:pt x="f30" y="f8"/>
                    <a:pt x="f31" y="f11"/>
                    <a:pt x="f10" y="f30"/>
                  </a:cubicBezTo>
                  <a:cubicBezTo>
                    <a:pt x="f32" y="f5"/>
                    <a:pt x="f33" y="f5"/>
                    <a:pt x="f34" y="f28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26"/>
                  </a:cubicBezTo>
                  <a:cubicBezTo>
                    <a:pt x="f21" y="f52"/>
                    <a:pt x="f53" y="f52"/>
                    <a:pt x="f54" y="f26"/>
                  </a:cubicBezTo>
                  <a:cubicBezTo>
                    <a:pt x="f55" y="f50"/>
                    <a:pt x="f56" y="f57"/>
                    <a:pt x="f58" y="f46"/>
                  </a:cubicBezTo>
                  <a:cubicBezTo>
                    <a:pt x="f59" y="f60"/>
                    <a:pt x="f61" y="f62"/>
                    <a:pt x="f63" y="f28"/>
                  </a:cubicBezTo>
                  <a:cubicBezTo>
                    <a:pt x="f64" y="f13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34"/>
                  </a:cubicBezTo>
                  <a:cubicBezTo>
                    <a:pt x="f6" y="f26"/>
                    <a:pt x="f6" y="f80"/>
                    <a:pt x="f79" y="f51"/>
                  </a:cubicBezTo>
                  <a:cubicBezTo>
                    <a:pt x="f79" y="f23"/>
                    <a:pt x="f79" y="f81"/>
                    <a:pt x="f79" y="f82"/>
                  </a:cubicBezTo>
                  <a:cubicBezTo>
                    <a:pt x="f83" y="f84"/>
                    <a:pt x="f85" y="f19"/>
                    <a:pt x="f85" y="f86"/>
                  </a:cubicBezTo>
                  <a:cubicBezTo>
                    <a:pt x="f87" y="f88"/>
                    <a:pt x="f85" y="f89"/>
                    <a:pt x="f85" y="f90"/>
                  </a:cubicBezTo>
                  <a:cubicBezTo>
                    <a:pt x="f85" y="f91"/>
                    <a:pt x="f77" y="f9"/>
                    <a:pt x="f92" y="f9"/>
                  </a:cubicBezTo>
                  <a:cubicBezTo>
                    <a:pt x="f73" y="f9"/>
                    <a:pt x="f93" y="f9"/>
                    <a:pt x="f94" y="f9"/>
                  </a:cubicBezTo>
                  <a:cubicBezTo>
                    <a:pt x="f94" y="f95"/>
                    <a:pt x="f94" y="f96"/>
                    <a:pt x="f94" y="f97"/>
                  </a:cubicBezTo>
                  <a:cubicBezTo>
                    <a:pt x="f94" y="f98"/>
                    <a:pt x="f94" y="f99"/>
                    <a:pt x="f94" y="f94"/>
                  </a:cubicBezTo>
                  <a:cubicBezTo>
                    <a:pt x="f94" y="f100"/>
                    <a:pt x="f101" y="f102"/>
                    <a:pt x="f103" y="f77"/>
                  </a:cubicBezTo>
                  <a:cubicBezTo>
                    <a:pt x="f104" y="f7"/>
                    <a:pt x="f105" y="f77"/>
                    <a:pt x="f106" y="f102"/>
                  </a:cubicBezTo>
                  <a:cubicBezTo>
                    <a:pt x="f107" y="f75"/>
                    <a:pt x="f108" y="f109"/>
                    <a:pt x="f108" y="f110"/>
                  </a:cubicBezTo>
                  <a:cubicBezTo>
                    <a:pt x="f108" y="f111"/>
                    <a:pt x="f108" y="f108"/>
                    <a:pt x="f108" y="f97"/>
                  </a:cubicBezTo>
                  <a:cubicBezTo>
                    <a:pt x="f108" y="f112"/>
                    <a:pt x="f108" y="f95"/>
                    <a:pt x="f108" y="f9"/>
                  </a:cubicBezTo>
                  <a:cubicBezTo>
                    <a:pt x="f61" y="f9"/>
                    <a:pt x="f113" y="f9"/>
                    <a:pt x="f97" y="f9"/>
                  </a:cubicBezTo>
                  <a:cubicBezTo>
                    <a:pt x="f15" y="f9"/>
                    <a:pt x="f114" y="f91"/>
                    <a:pt x="f114" y="f90"/>
                  </a:cubicBezTo>
                  <a:cubicBezTo>
                    <a:pt x="f114" y="f115"/>
                    <a:pt x="f114" y="f18"/>
                    <a:pt x="f114" y="f116"/>
                  </a:cubicBezTo>
                  <a:cubicBezTo>
                    <a:pt x="f114" y="f82"/>
                    <a:pt x="f91" y="f117"/>
                    <a:pt x="f112" y="f117"/>
                  </a:cubicBezTo>
                  <a:cubicBezTo>
                    <a:pt x="f118" y="f117"/>
                    <a:pt x="f119" y="f117"/>
                    <a:pt x="f120" y="f117"/>
                  </a:cubicBezTo>
                  <a:cubicBezTo>
                    <a:pt x="f120" y="f121"/>
                    <a:pt x="f122" y="f123"/>
                    <a:pt x="f124" y="f43"/>
                  </a:cubicBezTo>
                  <a:cubicBezTo>
                    <a:pt x="f125" y="f126"/>
                    <a:pt x="f127" y="f47"/>
                    <a:pt x="f56" y="f128"/>
                  </a:cubicBezTo>
                  <a:cubicBezTo>
                    <a:pt x="f129" y="f130"/>
                    <a:pt x="f54" y="f121"/>
                    <a:pt x="f131" y="f24"/>
                  </a:cubicBezTo>
                  <a:cubicBezTo>
                    <a:pt x="f86" y="f132"/>
                    <a:pt x="f19" y="f132"/>
                    <a:pt x="f84" y="f24"/>
                  </a:cubicBezTo>
                  <a:cubicBezTo>
                    <a:pt x="f132" y="f133"/>
                    <a:pt x="f123" y="f128"/>
                    <a:pt x="f52" y="f134"/>
                  </a:cubicBezTo>
                  <a:cubicBezTo>
                    <a:pt x="f135" y="f126"/>
                    <a:pt x="f37" y="f45"/>
                    <a:pt x="f136" y="f137"/>
                  </a:cubicBezTo>
                  <a:cubicBezTo>
                    <a:pt x="f50" y="f123"/>
                    <a:pt x="f50" y="f121"/>
                    <a:pt x="f138" y="f117"/>
                  </a:cubicBezTo>
                  <a:cubicBezTo>
                    <a:pt x="f139" y="f117"/>
                    <a:pt x="f135" y="f117"/>
                    <a:pt x="f52" y="f117"/>
                  </a:cubicBezTo>
                  <a:cubicBezTo>
                    <a:pt x="f140" y="f117"/>
                    <a:pt x="f47" y="f82"/>
                    <a:pt x="f47" y="f116"/>
                  </a:cubicBezTo>
                  <a:cubicBezTo>
                    <a:pt x="f47" y="f18"/>
                    <a:pt x="f47" y="f17"/>
                    <a:pt x="f47" y="f16"/>
                  </a:cubicBezTo>
                  <a:cubicBezTo>
                    <a:pt x="f47" y="f15"/>
                    <a:pt x="f140" y="f9"/>
                    <a:pt x="f52" y="f9"/>
                  </a:cubicBezTo>
                  <a:cubicBezTo>
                    <a:pt x="f141" y="f9"/>
                    <a:pt x="f142" y="f9"/>
                    <a:pt x="f143" y="f9"/>
                  </a:cubicBezTo>
                  <a:cubicBezTo>
                    <a:pt x="f143" y="f9"/>
                    <a:pt x="f144" y="f9"/>
                    <a:pt x="f144" y="f145"/>
                  </a:cubicBezTo>
                  <a:cubicBezTo>
                    <a:pt x="f144" y="f95"/>
                    <a:pt x="f144" y="f96"/>
                    <a:pt x="f144" y="f97"/>
                  </a:cubicBezTo>
                  <a:cubicBezTo>
                    <a:pt x="f144" y="f98"/>
                    <a:pt x="f144" y="f111"/>
                    <a:pt x="f144" y="f110"/>
                  </a:cubicBezTo>
                  <a:cubicBezTo>
                    <a:pt x="f144" y="f109"/>
                    <a:pt x="f146" y="f75"/>
                    <a:pt x="f147" y="f102"/>
                  </a:cubicBezTo>
                  <a:cubicBezTo>
                    <a:pt x="f33" y="f7"/>
                    <a:pt x="f148" y="f7"/>
                    <a:pt x="f149" y="f102"/>
                  </a:cubicBezTo>
                  <a:cubicBezTo>
                    <a:pt x="f62" y="f75"/>
                    <a:pt x="f8" y="f109"/>
                    <a:pt x="f8" y="f93"/>
                  </a:cubicBezTo>
                  <a:cubicBezTo>
                    <a:pt x="f8" y="f111"/>
                    <a:pt x="f8" y="f98"/>
                    <a:pt x="f8" y="f97"/>
                  </a:cubicBezTo>
                  <a:cubicBezTo>
                    <a:pt x="f8" y="f96"/>
                    <a:pt x="f8" y="f95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7D7B36-6795-456B-BB5F-4DB80FEDE8CA}"/>
                </a:ext>
              </a:extLst>
            </p:cNvPr>
            <p:cNvSpPr/>
            <p:nvPr/>
          </p:nvSpPr>
          <p:spPr>
            <a:xfrm>
              <a:off x="6059427" y="1532589"/>
              <a:ext cx="666753" cy="665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13"/>
                <a:gd name="f9" fmla="val 31"/>
                <a:gd name="f10" fmla="val 47"/>
                <a:gd name="f11" fmla="val 14"/>
                <a:gd name="f12" fmla="+- 0 0 -90"/>
                <a:gd name="f13" fmla="*/ f3 1 61"/>
                <a:gd name="f14" fmla="*/ f4 1 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1"/>
                <a:gd name="f21" fmla="*/ 0 f18 1"/>
                <a:gd name="f22" fmla="*/ 30 f18 1"/>
                <a:gd name="f23" fmla="*/ 31 f18 1"/>
                <a:gd name="f24" fmla="*/ 61 f18 1"/>
                <a:gd name="f25" fmla="+- f19 0 f1"/>
                <a:gd name="f26" fmla="*/ f21 1 61"/>
                <a:gd name="f27" fmla="*/ f22 1 61"/>
                <a:gd name="f28" fmla="*/ f23 1 61"/>
                <a:gd name="f29" fmla="*/ f24 1 61"/>
                <a:gd name="f30" fmla="*/ 0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4 f13 1"/>
                <a:gd name="f43" fmla="*/ f32 f14 1"/>
                <a:gd name="f44" fmla="*/ f35 f13 1"/>
                <a:gd name="f45" fmla="*/ f34 f14 1"/>
                <a:gd name="f46" fmla="*/ f33 f13 1"/>
                <a:gd name="f47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6" y="f47"/>
                </a:cxn>
                <a:cxn ang="f25">
                  <a:pos x="f40" y="f41"/>
                </a:cxn>
              </a:cxnLst>
              <a:rect l="f36" t="f39" r="f37" b="f38"/>
              <a:pathLst>
                <a:path w="61" h="61">
                  <a:moveTo>
                    <a:pt x="f5" y="f7"/>
                  </a:moveTo>
                  <a:cubicBezTo>
                    <a:pt x="f5" y="f8"/>
                    <a:pt x="f8" y="f5"/>
                    <a:pt x="f9" y="f5"/>
                  </a:cubicBezTo>
                  <a:cubicBezTo>
                    <a:pt x="f10" y="f5"/>
                    <a:pt x="f6" y="f11"/>
                    <a:pt x="f6" y="f9"/>
                  </a:cubicBezTo>
                  <a:cubicBezTo>
                    <a:pt x="f6" y="f10"/>
                    <a:pt x="f10" y="f6"/>
                    <a:pt x="f7" y="f6"/>
                  </a:cubicBezTo>
                  <a:cubicBezTo>
                    <a:pt x="f8" y="f6"/>
                    <a:pt x="f5" y="f10"/>
                    <a:pt x="f5" y="f7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6475AAE-B7C8-401D-B1E8-0D0F70C594CF}"/>
                </a:ext>
              </a:extLst>
            </p:cNvPr>
            <p:cNvSpPr/>
            <p:nvPr/>
          </p:nvSpPr>
          <p:spPr>
            <a:xfrm>
              <a:off x="7664391" y="1532589"/>
              <a:ext cx="677863" cy="665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61"/>
                <a:gd name="f8" fmla="val 30"/>
                <a:gd name="f9" fmla="val 13"/>
                <a:gd name="f10" fmla="val 14"/>
                <a:gd name="f11" fmla="val 31"/>
                <a:gd name="f12" fmla="val 48"/>
                <a:gd name="f13" fmla="val 47"/>
                <a:gd name="f14" fmla="+- 0 0 -90"/>
                <a:gd name="f15" fmla="*/ f3 1 62"/>
                <a:gd name="f16" fmla="*/ f4 1 6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2"/>
                <a:gd name="f25" fmla="*/ f21 1 61"/>
                <a:gd name="f26" fmla="*/ 0 f22 1"/>
                <a:gd name="f27" fmla="*/ 30 f21 1"/>
                <a:gd name="f28" fmla="*/ 31 f22 1"/>
                <a:gd name="f29" fmla="*/ 0 f21 1"/>
                <a:gd name="f30" fmla="*/ 61 f22 1"/>
                <a:gd name="f31" fmla="*/ 61 f21 1"/>
                <a:gd name="f32" fmla="+- f23 0 f1"/>
                <a:gd name="f33" fmla="*/ f26 1 62"/>
                <a:gd name="f34" fmla="*/ f27 1 61"/>
                <a:gd name="f35" fmla="*/ f28 1 62"/>
                <a:gd name="f36" fmla="*/ f29 1 61"/>
                <a:gd name="f37" fmla="*/ f30 1 62"/>
                <a:gd name="f38" fmla="*/ f31 1 61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62" h="61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10"/>
                    <a:pt x="f7" y="f8"/>
                  </a:cubicBezTo>
                  <a:cubicBezTo>
                    <a:pt x="f7" y="f13"/>
                    <a:pt x="f13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1;p45">
            <a:extLst>
              <a:ext uri="{FF2B5EF4-FFF2-40B4-BE49-F238E27FC236}">
                <a16:creationId xmlns:a16="http://schemas.microsoft.com/office/drawing/2014/main" id="{CEED9BA1-867A-4339-A508-964D3E55FF53}"/>
              </a:ext>
            </a:extLst>
          </p:cNvPr>
          <p:cNvGrpSpPr/>
          <p:nvPr/>
        </p:nvGrpSpPr>
        <p:grpSpPr>
          <a:xfrm>
            <a:off x="636148" y="1140567"/>
            <a:ext cx="5768208" cy="3487467"/>
            <a:chOff x="636148" y="1140567"/>
            <a:chExt cx="5768208" cy="3487467"/>
          </a:xfrm>
        </p:grpSpPr>
        <p:sp>
          <p:nvSpPr>
            <p:cNvPr id="3" name="Google Shape;702;p45">
              <a:extLst>
                <a:ext uri="{FF2B5EF4-FFF2-40B4-BE49-F238E27FC236}">
                  <a16:creationId xmlns:a16="http://schemas.microsoft.com/office/drawing/2014/main" id="{A3A1ABFE-4028-430E-928F-44829B2F5F2E}"/>
                </a:ext>
              </a:extLst>
            </p:cNvPr>
            <p:cNvSpPr/>
            <p:nvPr/>
          </p:nvSpPr>
          <p:spPr>
            <a:xfrm>
              <a:off x="2324596" y="1140567"/>
              <a:ext cx="1980334" cy="1584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53"/>
                <a:gd name="f4" fmla="val 17207"/>
                <a:gd name="f5" fmla="val 8972"/>
                <a:gd name="f6" fmla="val 7793"/>
                <a:gd name="f7" fmla="val 6460"/>
                <a:gd name="f8" fmla="val 236"/>
                <a:gd name="f9" fmla="val 4858"/>
                <a:gd name="f10" fmla="val 706"/>
                <a:gd name="f11" fmla="val 5002"/>
                <a:gd name="f12" fmla="val 669"/>
                <a:gd name="f13" fmla="val 3645"/>
                <a:gd name="f14" fmla="val 1033"/>
                <a:gd name="f15" fmla="val 2467"/>
                <a:gd name="f16" fmla="val 1996"/>
                <a:gd name="f17" fmla="val 1672"/>
                <a:gd name="f18" fmla="val 3205"/>
                <a:gd name="f19" fmla="val 861"/>
                <a:gd name="f20" fmla="val 4446"/>
                <a:gd name="f21" fmla="val 431"/>
                <a:gd name="f22" fmla="val 5919"/>
                <a:gd name="f23" fmla="val 265"/>
                <a:gd name="f24" fmla="val 7408"/>
                <a:gd name="f25" fmla="val 1"/>
                <a:gd name="f26" fmla="val 9816"/>
                <a:gd name="f27" fmla="val 538"/>
                <a:gd name="f28" fmla="val 12472"/>
                <a:gd name="f29" fmla="val 2284"/>
                <a:gd name="f30" fmla="val 14077"/>
                <a:gd name="f31" fmla="val 3757"/>
                <a:gd name="f32" fmla="val 15409"/>
                <a:gd name="f33" fmla="val 5668"/>
                <a:gd name="f34" fmla="val 16684"/>
                <a:gd name="f35" fmla="val 7588"/>
                <a:gd name="f36" fmla="val 16990"/>
                <a:gd name="f37" fmla="val 8536"/>
                <a:gd name="f38" fmla="val 17141"/>
                <a:gd name="f39" fmla="val 9644"/>
                <a:gd name="f40" fmla="val 17206"/>
                <a:gd name="f41" fmla="val 10730"/>
                <a:gd name="f42" fmla="val 11065"/>
                <a:gd name="f43" fmla="val 11399"/>
                <a:gd name="f44" fmla="val 17200"/>
                <a:gd name="f45" fmla="val 11725"/>
                <a:gd name="f46" fmla="val 17188"/>
                <a:gd name="f47" fmla="val 14555"/>
                <a:gd name="f48" fmla="val 17081"/>
                <a:gd name="f49" fmla="val 17228"/>
                <a:gd name="f50" fmla="val 14690"/>
                <a:gd name="f51" fmla="val 17724"/>
                <a:gd name="f52" fmla="val 13655"/>
                <a:gd name="f53" fmla="val 18047"/>
                <a:gd name="f54" fmla="val 12993"/>
                <a:gd name="f55" fmla="val 18146"/>
                <a:gd name="f56" fmla="val 12240"/>
                <a:gd name="f57" fmla="val 18187"/>
                <a:gd name="f58" fmla="val 11504"/>
                <a:gd name="f59" fmla="val 7946"/>
                <a:gd name="f60" fmla="val 16921"/>
                <a:gd name="f61" fmla="val 4289"/>
                <a:gd name="f62" fmla="val 14241"/>
                <a:gd name="f63" fmla="val 2080"/>
                <a:gd name="f64" fmla="val 12554"/>
                <a:gd name="f65" fmla="val 691"/>
                <a:gd name="f66" fmla="val 10989"/>
                <a:gd name="f67" fmla="*/ f0 1 18353"/>
                <a:gd name="f68" fmla="*/ f1 1 17207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8353"/>
                <a:gd name="f75" fmla="*/ f72 1 17207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8353" h="1720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3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703;p45">
              <a:extLst>
                <a:ext uri="{FF2B5EF4-FFF2-40B4-BE49-F238E27FC236}">
                  <a16:creationId xmlns:a16="http://schemas.microsoft.com/office/drawing/2014/main" id="{97BA293E-D45A-4B86-9959-33BDF54AD764}"/>
                </a:ext>
              </a:extLst>
            </p:cNvPr>
            <p:cNvSpPr/>
            <p:nvPr/>
          </p:nvSpPr>
          <p:spPr>
            <a:xfrm>
              <a:off x="684282" y="1878058"/>
              <a:ext cx="1847874" cy="1854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07"/>
                <a:gd name="f4" fmla="val 20766"/>
                <a:gd name="f5" fmla="val 7893"/>
                <a:gd name="f6" fmla="val 7050"/>
                <a:gd name="f7" fmla="val 5810"/>
                <a:gd name="f8" fmla="val 272"/>
                <a:gd name="f9" fmla="val 5023"/>
                <a:gd name="f10" fmla="val 992"/>
                <a:gd name="f11" fmla="val 4519"/>
                <a:gd name="f12" fmla="val 1456"/>
                <a:gd name="f13" fmla="val 4146"/>
                <a:gd name="f14" fmla="val 2060"/>
                <a:gd name="f15" fmla="val 3807"/>
                <a:gd name="f16" fmla="val 2655"/>
                <a:gd name="f17" fmla="val 2615"/>
                <a:gd name="f18" fmla="val 4724"/>
                <a:gd name="f19" fmla="val 1581"/>
                <a:gd name="f20" fmla="val 6908"/>
                <a:gd name="f21" fmla="val 1118"/>
                <a:gd name="f22" fmla="val 9250"/>
                <a:gd name="f23" fmla="val 654"/>
                <a:gd name="f24" fmla="val 11592"/>
                <a:gd name="f25" fmla="val 1"/>
                <a:gd name="f26" fmla="val 13188"/>
                <a:gd name="f27" fmla="val 1043"/>
                <a:gd name="f28" fmla="val 15340"/>
                <a:gd name="f29" fmla="val 1292"/>
                <a:gd name="f30" fmla="val 15844"/>
                <a:gd name="f31" fmla="val 2227"/>
                <a:gd name="f32" fmla="val 17201"/>
                <a:gd name="f33" fmla="val 2781"/>
                <a:gd name="f34" fmla="val 17640"/>
                <a:gd name="f35" fmla="val 3236"/>
                <a:gd name="f36" fmla="val 18021"/>
                <a:gd name="f37" fmla="val 3724"/>
                <a:gd name="f38" fmla="val 18360"/>
                <a:gd name="f39" fmla="val 4229"/>
                <a:gd name="f40" fmla="val 18658"/>
                <a:gd name="f41" fmla="val 5710"/>
                <a:gd name="f42" fmla="val 19518"/>
                <a:gd name="f43" fmla="val 7232"/>
                <a:gd name="f44" fmla="val 20404"/>
                <a:gd name="f45" fmla="val 8920"/>
                <a:gd name="f46" fmla="val 20685"/>
                <a:gd name="f47" fmla="val 9241"/>
                <a:gd name="f48" fmla="val 20738"/>
                <a:gd name="f49" fmla="val 9571"/>
                <a:gd name="f50" fmla="val 9901"/>
                <a:gd name="f51" fmla="val 11307"/>
                <a:gd name="f52" fmla="val 12726"/>
                <a:gd name="f53" fmla="val 20268"/>
                <a:gd name="f54" fmla="val 13571"/>
                <a:gd name="f55" fmla="val 19162"/>
                <a:gd name="f56" fmla="val 14009"/>
                <a:gd name="f57" fmla="val 18575"/>
                <a:gd name="f58" fmla="val 14257"/>
                <a:gd name="f59" fmla="val 17872"/>
                <a:gd name="f60" fmla="val 14530"/>
                <a:gd name="f61" fmla="val 17185"/>
                <a:gd name="f62" fmla="val 15060"/>
                <a:gd name="f63" fmla="val 15811"/>
                <a:gd name="f64" fmla="val 15680"/>
                <a:gd name="f65" fmla="val 14471"/>
                <a:gd name="f66" fmla="val 16375"/>
                <a:gd name="f67" fmla="val 13172"/>
                <a:gd name="f68" fmla="val 16855"/>
                <a:gd name="f69" fmla="val 12287"/>
                <a:gd name="f70" fmla="val 17377"/>
                <a:gd name="f71" fmla="val 11410"/>
                <a:gd name="f72" fmla="val 17584"/>
                <a:gd name="f73" fmla="val 10425"/>
                <a:gd name="f74" fmla="val 9291"/>
                <a:gd name="f75" fmla="val 17592"/>
                <a:gd name="f76" fmla="val 8100"/>
                <a:gd name="f77" fmla="val 17128"/>
                <a:gd name="f78" fmla="val 7049"/>
                <a:gd name="f79" fmla="val 16665"/>
                <a:gd name="f80" fmla="val 5990"/>
                <a:gd name="f81" fmla="val 15970"/>
                <a:gd name="f82" fmla="val 5047"/>
                <a:gd name="f83" fmla="val 15225"/>
                <a:gd name="f84" fmla="val 4170"/>
                <a:gd name="f85" fmla="val 14770"/>
                <a:gd name="f86" fmla="val 3615"/>
                <a:gd name="f87" fmla="val 14274"/>
                <a:gd name="f88" fmla="val 3086"/>
                <a:gd name="f89" fmla="val 13736"/>
                <a:gd name="f90" fmla="val 2606"/>
                <a:gd name="f91" fmla="val 12247"/>
                <a:gd name="f92" fmla="val 1274"/>
                <a:gd name="f93" fmla="val 10410"/>
                <a:gd name="f94" fmla="val 388"/>
                <a:gd name="f95" fmla="val 8440"/>
                <a:gd name="f96" fmla="val 49"/>
                <a:gd name="f97" fmla="val 8292"/>
                <a:gd name="f98" fmla="val 17"/>
                <a:gd name="f99" fmla="val 8105"/>
                <a:gd name="f100" fmla="*/ f0 1 17807"/>
                <a:gd name="f101" fmla="*/ f1 1 20766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7807"/>
                <a:gd name="f108" fmla="*/ f105 1 20766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7807" h="2076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2"/>
                    <a:pt x="f5" y="f2"/>
                  </a:cubicBezTo>
                  <a:close/>
                </a:path>
              </a:pathLst>
            </a:custGeom>
            <a:solidFill>
              <a:srgbClr val="66A2B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04;p45">
              <a:extLst>
                <a:ext uri="{FF2B5EF4-FFF2-40B4-BE49-F238E27FC236}">
                  <a16:creationId xmlns:a16="http://schemas.microsoft.com/office/drawing/2014/main" id="{10A895C7-A11E-41D7-A916-5C9BB2BA726B}"/>
                </a:ext>
              </a:extLst>
            </p:cNvPr>
            <p:cNvSpPr/>
            <p:nvPr/>
          </p:nvSpPr>
          <p:spPr>
            <a:xfrm>
              <a:off x="4080025" y="2031988"/>
              <a:ext cx="2206328" cy="1811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12"/>
                <a:gd name="f4" fmla="val 20287"/>
                <a:gd name="f5" fmla="val 13247"/>
                <a:gd name="f6" fmla="val 2685"/>
                <a:gd name="f7" fmla="val 13691"/>
                <a:gd name="f8" fmla="val 3565"/>
                <a:gd name="f9" fmla="val 13551"/>
                <a:gd name="f10" fmla="val 3269"/>
                <a:gd name="f11" fmla="val 13403"/>
                <a:gd name="f12" fmla="val 2975"/>
                <a:gd name="f13" fmla="val 8694"/>
                <a:gd name="f14" fmla="val 1"/>
                <a:gd name="f15" fmla="val 7898"/>
                <a:gd name="f16" fmla="val 7091"/>
                <a:gd name="f17" fmla="val 149"/>
                <a:gd name="f18" fmla="val 6347"/>
                <a:gd name="f19" fmla="val 410"/>
                <a:gd name="f20" fmla="val 5445"/>
                <a:gd name="f21" fmla="val 724"/>
                <a:gd name="f22" fmla="val 4576"/>
                <a:gd name="f23" fmla="val 1196"/>
                <a:gd name="f24" fmla="val 3906"/>
                <a:gd name="f25" fmla="val 1866"/>
                <a:gd name="f26" fmla="val 3417"/>
                <a:gd name="f27" fmla="val 2354"/>
                <a:gd name="f28" fmla="val 3037"/>
                <a:gd name="f29" fmla="val 2933"/>
                <a:gd name="f30" fmla="val 2664"/>
                <a:gd name="f31" fmla="val 3513"/>
                <a:gd name="f32" fmla="val 2226"/>
                <a:gd name="f33" fmla="val 4199"/>
                <a:gd name="f34" fmla="val 1796"/>
                <a:gd name="f35" fmla="val 4886"/>
                <a:gd name="f36" fmla="val 1374"/>
                <a:gd name="f37" fmla="val 5573"/>
                <a:gd name="f38" fmla="val 1084"/>
                <a:gd name="f39" fmla="val 6028"/>
                <a:gd name="f40" fmla="val 828"/>
                <a:gd name="f41" fmla="val 6499"/>
                <a:gd name="f42" fmla="val 604"/>
                <a:gd name="f43" fmla="val 6988"/>
                <a:gd name="f44" fmla="val 8"/>
                <a:gd name="f45" fmla="val 8386"/>
                <a:gd name="f46" fmla="val 9966"/>
                <a:gd name="f47" fmla="val 306"/>
                <a:gd name="f48" fmla="val 11456"/>
                <a:gd name="f49" fmla="val 612"/>
                <a:gd name="f50" fmla="val 12937"/>
                <a:gd name="f51" fmla="val 1233"/>
                <a:gd name="f52" fmla="val 14335"/>
                <a:gd name="f53" fmla="val 1870"/>
                <a:gd name="f54" fmla="val 15709"/>
                <a:gd name="f55" fmla="val 2292"/>
                <a:gd name="f56" fmla="val 16611"/>
                <a:gd name="f57" fmla="val 2722"/>
                <a:gd name="f58" fmla="val 17512"/>
                <a:gd name="f59" fmla="val 3326"/>
                <a:gd name="f60" fmla="val 18299"/>
                <a:gd name="f61" fmla="val 3939"/>
                <a:gd name="f62" fmla="val 19085"/>
                <a:gd name="f63" fmla="val 4733"/>
                <a:gd name="f64" fmla="val 19763"/>
                <a:gd name="f65" fmla="val 5676"/>
                <a:gd name="f66" fmla="val 20061"/>
                <a:gd name="f67" fmla="val 6226"/>
                <a:gd name="f68" fmla="val 20240"/>
                <a:gd name="f69" fmla="val 6804"/>
                <a:gd name="f70" fmla="val 20286"/>
                <a:gd name="f71" fmla="val 7383"/>
                <a:gd name="f72" fmla="val 7631"/>
                <a:gd name="f73" fmla="val 7879"/>
                <a:gd name="f74" fmla="val 20278"/>
                <a:gd name="f75" fmla="val 8125"/>
                <a:gd name="f76" fmla="val 20268"/>
                <a:gd name="f77" fmla="val 9102"/>
                <a:gd name="f78" fmla="val 20243"/>
                <a:gd name="f79" fmla="val 10086"/>
                <a:gd name="f80" fmla="val 20193"/>
                <a:gd name="f81" fmla="val 11021"/>
                <a:gd name="f82" fmla="val 19904"/>
                <a:gd name="f83" fmla="val 12461"/>
                <a:gd name="f84" fmla="val 19449"/>
                <a:gd name="f85" fmla="val 13661"/>
                <a:gd name="f86" fmla="val 18447"/>
                <a:gd name="f87" fmla="val 14372"/>
                <a:gd name="f88" fmla="val 17124"/>
                <a:gd name="f89" fmla="val 14811"/>
                <a:gd name="f90" fmla="val 16296"/>
                <a:gd name="f91" fmla="val 15043"/>
                <a:gd name="f92" fmla="val 15378"/>
                <a:gd name="f93" fmla="val 15200"/>
                <a:gd name="f94" fmla="val 14459"/>
                <a:gd name="f95" fmla="val 10780"/>
                <a:gd name="f96" fmla="val 15293"/>
                <a:gd name="f97" fmla="val 7005"/>
                <a:gd name="f98" fmla="val 13724"/>
                <a:gd name="f99" fmla="val 3637"/>
                <a:gd name="f100" fmla="val 13742"/>
                <a:gd name="f101" fmla="val 3670"/>
                <a:gd name="f102" fmla="val 13759"/>
                <a:gd name="f103" fmla="val 3703"/>
                <a:gd name="f104" fmla="val 13777"/>
                <a:gd name="f105" fmla="val 3736"/>
                <a:gd name="f106" fmla="val 13702"/>
                <a:gd name="f107" fmla="val 3589"/>
                <a:gd name="f108" fmla="val 13713"/>
                <a:gd name="f109" fmla="val 3613"/>
                <a:gd name="f110" fmla="val 13210"/>
                <a:gd name="f111" fmla="val 2667"/>
                <a:gd name="f112" fmla="val 12655"/>
                <a:gd name="f113" fmla="val 1677"/>
                <a:gd name="f114" fmla="val 11791"/>
                <a:gd name="f115" fmla="val 989"/>
                <a:gd name="f116" fmla="val 10919"/>
                <a:gd name="f117" fmla="val 296"/>
                <a:gd name="f118" fmla="val 9818"/>
                <a:gd name="f119" fmla="*/ f0 1 15812"/>
                <a:gd name="f120" fmla="*/ f1 1 20287"/>
                <a:gd name="f121" fmla="val f2"/>
                <a:gd name="f122" fmla="val f3"/>
                <a:gd name="f123" fmla="val f4"/>
                <a:gd name="f124" fmla="+- f123 0 f121"/>
                <a:gd name="f125" fmla="+- f122 0 f121"/>
                <a:gd name="f126" fmla="*/ f125 1 15812"/>
                <a:gd name="f127" fmla="*/ f124 1 20287"/>
                <a:gd name="f128" fmla="*/ f121 1 f126"/>
                <a:gd name="f129" fmla="*/ f122 1 f126"/>
                <a:gd name="f130" fmla="*/ f121 1 f127"/>
                <a:gd name="f131" fmla="*/ f123 1 f127"/>
                <a:gd name="f132" fmla="*/ f128 f119 1"/>
                <a:gd name="f133" fmla="*/ f129 f119 1"/>
                <a:gd name="f134" fmla="*/ f131 f120 1"/>
                <a:gd name="f135" fmla="*/ f13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15812" h="20287">
                  <a:moveTo>
                    <a:pt x="f5" y="f6"/>
                  </a:moveTo>
                  <a:lnTo>
                    <a:pt x="f7" y="f8"/>
                  </a:lnTo>
                  <a:lnTo>
                    <a:pt x="f7" y="f8"/>
                  </a:lnTo>
                  <a:cubicBezTo>
                    <a:pt x="f9" y="f10"/>
                    <a:pt x="f11" y="f12"/>
                    <a:pt x="f5" y="f6"/>
                  </a:cubicBezTo>
                  <a:close/>
                  <a:moveTo>
                    <a:pt x="f13" y="f14"/>
                  </a:move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2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3" y="f95"/>
                    <a:pt x="f96" y="f97"/>
                    <a:pt x="f98" y="f99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lnTo>
                    <a:pt x="f7" y="f8"/>
                  </a:lnTo>
                  <a:lnTo>
                    <a:pt x="f7" y="f8"/>
                  </a:lnTo>
                  <a:cubicBezTo>
                    <a:pt x="f106" y="f107"/>
                    <a:pt x="f108" y="f109"/>
                    <a:pt x="f98" y="f99"/>
                  </a:cubicBezTo>
                  <a:lnTo>
                    <a:pt x="f98" y="f99"/>
                  </a:ln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4"/>
                    <a:pt x="f13" y="f14"/>
                  </a:cubicBezTo>
                  <a:close/>
                </a:path>
              </a:pathLst>
            </a:custGeom>
            <a:solidFill>
              <a:srgbClr val="66A2B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05;p45">
              <a:extLst>
                <a:ext uri="{FF2B5EF4-FFF2-40B4-BE49-F238E27FC236}">
                  <a16:creationId xmlns:a16="http://schemas.microsoft.com/office/drawing/2014/main" id="{F1A199CB-85E9-4349-BCEE-B29080A0C1B4}"/>
                </a:ext>
              </a:extLst>
            </p:cNvPr>
            <p:cNvSpPr/>
            <p:nvPr/>
          </p:nvSpPr>
          <p:spPr>
            <a:xfrm>
              <a:off x="2270427" y="2940774"/>
              <a:ext cx="1863638" cy="1687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96"/>
                <a:gd name="f4" fmla="val 20282"/>
                <a:gd name="f5" fmla="val 8431"/>
                <a:gd name="f6" fmla="val 1"/>
                <a:gd name="f7" fmla="val 6933"/>
                <a:gd name="f8" fmla="val 5496"/>
                <a:gd name="f9" fmla="val 575"/>
                <a:gd name="f10" fmla="val 4419"/>
                <a:gd name="f11" fmla="val 1612"/>
                <a:gd name="f12" fmla="val 3815"/>
                <a:gd name="f13" fmla="val 2208"/>
                <a:gd name="f14" fmla="val 3344"/>
                <a:gd name="f15" fmla="val 2928"/>
                <a:gd name="f16" fmla="val 2913"/>
                <a:gd name="f17" fmla="val 3656"/>
                <a:gd name="f18" fmla="val 1201"/>
                <a:gd name="f19" fmla="val 6577"/>
                <a:gd name="f20" fmla="val 9878"/>
                <a:gd name="f21" fmla="val 13262"/>
                <a:gd name="f22" fmla="val 14023"/>
                <a:gd name="f23" fmla="val 59"/>
                <a:gd name="f24" fmla="val 14801"/>
                <a:gd name="f25" fmla="val 332"/>
                <a:gd name="f26" fmla="val 15513"/>
                <a:gd name="f27" fmla="val 729"/>
                <a:gd name="f28" fmla="val 16564"/>
                <a:gd name="f29" fmla="val 1556"/>
                <a:gd name="f30" fmla="val 17416"/>
                <a:gd name="f31" fmla="val 2508"/>
                <a:gd name="f32" fmla="val 18020"/>
                <a:gd name="f33" fmla="val 3460"/>
                <a:gd name="f34" fmla="val 18624"/>
                <a:gd name="f35" fmla="val 4527"/>
                <a:gd name="f36" fmla="val 19013"/>
                <a:gd name="f37" fmla="val 5603"/>
                <a:gd name="f38" fmla="val 19369"/>
                <a:gd name="f39" fmla="val 7119"/>
                <a:gd name="f40" fmla="val 19863"/>
                <a:gd name="f41" fmla="val 8757"/>
                <a:gd name="f42" fmla="val 20281"/>
                <a:gd name="f43" fmla="val 10333"/>
                <a:gd name="f44" fmla="val 11423"/>
                <a:gd name="f45" fmla="val 12484"/>
                <a:gd name="f46" fmla="val 20081"/>
                <a:gd name="f47" fmla="val 13455"/>
                <a:gd name="f48" fmla="val 19567"/>
                <a:gd name="f49" fmla="val 14737"/>
                <a:gd name="f50" fmla="val 18889"/>
                <a:gd name="f51" fmla="val 15714"/>
                <a:gd name="f52" fmla="val 17705"/>
                <a:gd name="f53" fmla="val 16301"/>
                <a:gd name="f54" fmla="val 16373"/>
                <a:gd name="f55" fmla="val 16880"/>
                <a:gd name="f56" fmla="val 15049"/>
                <a:gd name="f57" fmla="val 17095"/>
                <a:gd name="f58" fmla="val 13577"/>
                <a:gd name="f59" fmla="val 17079"/>
                <a:gd name="f60" fmla="val 12129"/>
                <a:gd name="f61" fmla="val 17029"/>
                <a:gd name="f62" fmla="val 8116"/>
                <a:gd name="f63" fmla="val 15391"/>
                <a:gd name="f64" fmla="val 5311"/>
                <a:gd name="f65" fmla="val 12578"/>
                <a:gd name="f66" fmla="val 1827"/>
                <a:gd name="f67" fmla="val 11411"/>
                <a:gd name="f68" fmla="val 603"/>
                <a:gd name="f69" fmla="val 10269"/>
                <a:gd name="f70" fmla="val 90"/>
                <a:gd name="f71" fmla="val 8705"/>
                <a:gd name="f72" fmla="val 7"/>
                <a:gd name="f73" fmla="val 8614"/>
                <a:gd name="f74" fmla="val 3"/>
                <a:gd name="f75" fmla="val 8523"/>
                <a:gd name="f76" fmla="*/ f0 1 17096"/>
                <a:gd name="f77" fmla="*/ f1 1 20282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7096"/>
                <a:gd name="f84" fmla="*/ f81 1 20282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7096" h="2028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6" y="f20"/>
                    <a:pt x="f6" y="f21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6"/>
                    <a:pt x="f5" y="f6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06;p45">
              <a:extLst>
                <a:ext uri="{FF2B5EF4-FFF2-40B4-BE49-F238E27FC236}">
                  <a16:creationId xmlns:a16="http://schemas.microsoft.com/office/drawing/2014/main" id="{805FA93F-2DF5-48E6-B06C-950BAA3574C6}"/>
                </a:ext>
              </a:extLst>
            </p:cNvPr>
            <p:cNvSpPr/>
            <p:nvPr/>
          </p:nvSpPr>
          <p:spPr>
            <a:xfrm>
              <a:off x="2174781" y="1140567"/>
              <a:ext cx="2198098" cy="1637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50"/>
                <a:gd name="f4" fmla="val 17463"/>
                <a:gd name="f5" fmla="val 9500"/>
                <a:gd name="f6" fmla="val 228"/>
                <a:gd name="f7" fmla="val 9872"/>
                <a:gd name="f8" fmla="val 10245"/>
                <a:gd name="f9" fmla="val 252"/>
                <a:gd name="f10" fmla="val 10616"/>
                <a:gd name="f11" fmla="val 304"/>
                <a:gd name="f12" fmla="val 12106"/>
                <a:gd name="f13" fmla="val 520"/>
                <a:gd name="f14" fmla="val 13421"/>
                <a:gd name="f15" fmla="val 1248"/>
                <a:gd name="f16" fmla="val 14580"/>
                <a:gd name="f17" fmla="val 2191"/>
                <a:gd name="f18" fmla="val 17426"/>
                <a:gd name="f19" fmla="val 4483"/>
                <a:gd name="f20" fmla="val 18849"/>
                <a:gd name="f21" fmla="val 8289"/>
                <a:gd name="f22" fmla="val 18585"/>
                <a:gd name="f23" fmla="val 11897"/>
                <a:gd name="f24" fmla="val 18518"/>
                <a:gd name="f25" fmla="val 12774"/>
                <a:gd name="f26" fmla="val 18328"/>
                <a:gd name="f27" fmla="val 13618"/>
                <a:gd name="f28" fmla="val 17757"/>
                <a:gd name="f29" fmla="val 14304"/>
                <a:gd name="f30" fmla="val 17277"/>
                <a:gd name="f31" fmla="val 14850"/>
                <a:gd name="f32" fmla="val 16731"/>
                <a:gd name="f33" fmla="val 15339"/>
                <a:gd name="f34" fmla="val 16135"/>
                <a:gd name="f35" fmla="val 15752"/>
                <a:gd name="f36" fmla="val 15407"/>
                <a:gd name="f37" fmla="val 16257"/>
                <a:gd name="f38" fmla="val 14613"/>
                <a:gd name="f39" fmla="val 16654"/>
                <a:gd name="f40" fmla="val 13769"/>
                <a:gd name="f41" fmla="val 16927"/>
                <a:gd name="f42" fmla="val 13006"/>
                <a:gd name="f43" fmla="val 17156"/>
                <a:gd name="f44" fmla="val 12220"/>
                <a:gd name="f45" fmla="val 17205"/>
                <a:gd name="f46" fmla="val 11435"/>
                <a:gd name="f47" fmla="val 11283"/>
                <a:gd name="f48" fmla="val 11132"/>
                <a:gd name="f49" fmla="val 17203"/>
                <a:gd name="f50" fmla="val 10981"/>
                <a:gd name="f51" fmla="val 17200"/>
                <a:gd name="f52" fmla="val 9955"/>
                <a:gd name="f53" fmla="val 17192"/>
                <a:gd name="f54" fmla="val 8912"/>
                <a:gd name="f55" fmla="val 17151"/>
                <a:gd name="f56" fmla="val 7911"/>
                <a:gd name="f57" fmla="val 16952"/>
                <a:gd name="f58" fmla="val 6918"/>
                <a:gd name="f59" fmla="val 16754"/>
                <a:gd name="f60" fmla="val 5991"/>
                <a:gd name="f61" fmla="val 16323"/>
                <a:gd name="f62" fmla="val 5131"/>
                <a:gd name="f63" fmla="val 15802"/>
                <a:gd name="f64" fmla="val 3484"/>
                <a:gd name="f65" fmla="val 14793"/>
                <a:gd name="f66" fmla="val 1986"/>
                <a:gd name="f67" fmla="val 13510"/>
                <a:gd name="f68" fmla="val 1333"/>
                <a:gd name="f69" fmla="val 11648"/>
                <a:gd name="f70" fmla="val 1"/>
                <a:gd name="f71" fmla="val 7867"/>
                <a:gd name="f72" fmla="val 2034"/>
                <a:gd name="f73" fmla="val 5652"/>
                <a:gd name="f74" fmla="val 875"/>
                <a:gd name="f75" fmla="val 5664"/>
                <a:gd name="f76" fmla="val 871"/>
                <a:gd name="f77" fmla="val 5674"/>
                <a:gd name="f78" fmla="val 865"/>
                <a:gd name="f79" fmla="val 5683"/>
                <a:gd name="f80" fmla="val 859"/>
                <a:gd name="f81" fmla="val 6920"/>
                <a:gd name="f82" fmla="val 513"/>
                <a:gd name="f83" fmla="val 8208"/>
                <a:gd name="f84" fmla="val 9501"/>
                <a:gd name="f85" fmla="val 8100"/>
                <a:gd name="f86" fmla="val 6691"/>
                <a:gd name="f87" fmla="val 325"/>
                <a:gd name="f88" fmla="val 5354"/>
                <a:gd name="f89" fmla="val 710"/>
                <a:gd name="f90" fmla="val 5338"/>
                <a:gd name="f91" fmla="val 716"/>
                <a:gd name="f92" fmla="val 5324"/>
                <a:gd name="f93" fmla="val 724"/>
                <a:gd name="f94" fmla="val 5314"/>
                <a:gd name="f95" fmla="val 735"/>
                <a:gd name="f96" fmla="val 1603"/>
                <a:gd name="f97" fmla="val 1931"/>
                <a:gd name="f98" fmla="val 6515"/>
                <a:gd name="f99" fmla="val 712"/>
                <a:gd name="f100" fmla="val 10051"/>
                <a:gd name="f101" fmla="val 985"/>
                <a:gd name="f102" fmla="val 12012"/>
                <a:gd name="f103" fmla="val 1871"/>
                <a:gd name="f104" fmla="val 13585"/>
                <a:gd name="f105" fmla="val 3393"/>
                <a:gd name="f106" fmla="val 14842"/>
                <a:gd name="f107" fmla="val 4982"/>
                <a:gd name="f108" fmla="val 16141"/>
                <a:gd name="f109" fmla="val 6744"/>
                <a:gd name="f110" fmla="val 17085"/>
                <a:gd name="f111" fmla="val 8796"/>
                <a:gd name="f112" fmla="val 17308"/>
                <a:gd name="f113" fmla="val 9570"/>
                <a:gd name="f114" fmla="val 17396"/>
                <a:gd name="f115" fmla="val 10362"/>
                <a:gd name="f116" fmla="val 11150"/>
                <a:gd name="f117" fmla="val 12434"/>
                <a:gd name="f118" fmla="val 13708"/>
                <a:gd name="f119" fmla="val 17286"/>
                <a:gd name="f120" fmla="val 14878"/>
                <a:gd name="f121" fmla="val 16737"/>
                <a:gd name="f122" fmla="val 16144"/>
                <a:gd name="f123" fmla="val 16150"/>
                <a:gd name="f124" fmla="val 17616"/>
                <a:gd name="f125" fmla="val 15173"/>
                <a:gd name="f126" fmla="val 18312"/>
                <a:gd name="f127" fmla="val 13915"/>
                <a:gd name="f128" fmla="val 18775"/>
                <a:gd name="f129" fmla="val 13088"/>
                <a:gd name="f130" fmla="val 18841"/>
                <a:gd name="f131" fmla="val 12054"/>
                <a:gd name="f132" fmla="val 11135"/>
                <a:gd name="f133" fmla="val 10151"/>
                <a:gd name="f134" fmla="val 18742"/>
                <a:gd name="f135" fmla="val 9166"/>
                <a:gd name="f136" fmla="val 18510"/>
                <a:gd name="f137" fmla="val 8215"/>
                <a:gd name="f138" fmla="val 18088"/>
                <a:gd name="f139" fmla="val 6336"/>
                <a:gd name="f140" fmla="val 4599"/>
                <a:gd name="f141" fmla="val 15937"/>
                <a:gd name="f142" fmla="val 3151"/>
                <a:gd name="f143" fmla="val 14737"/>
                <a:gd name="f144" fmla="val 1810"/>
                <a:gd name="f145" fmla="val 13115"/>
                <a:gd name="f146" fmla="val 652"/>
                <a:gd name="f147" fmla="val 11345"/>
                <a:gd name="f148" fmla="val 213"/>
                <a:gd name="f149" fmla="val 10736"/>
                <a:gd name="f150" fmla="val 64"/>
                <a:gd name="f151" fmla="val 10119"/>
                <a:gd name="f152" fmla="*/ f0 1 18850"/>
                <a:gd name="f153" fmla="*/ f1 1 17463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18850"/>
                <a:gd name="f160" fmla="*/ f157 1 17463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18850" h="1746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68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lnTo>
                    <a:pt x="f79" y="f80"/>
                  </a:lnTo>
                  <a:cubicBezTo>
                    <a:pt x="f81" y="f82"/>
                    <a:pt x="f83" y="f6"/>
                    <a:pt x="f5" y="f6"/>
                  </a:cubicBezTo>
                  <a:close/>
                  <a:moveTo>
                    <a:pt x="f84" y="f2"/>
                  </a:moveTo>
                  <a:cubicBezTo>
                    <a:pt x="f85" y="f2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lnTo>
                    <a:pt x="f94" y="f95"/>
                  </a:lnTo>
                  <a:cubicBezTo>
                    <a:pt x="f96" y="f97"/>
                    <a:pt x="f6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4"/>
                    <a:pt x="f116" y="f4"/>
                  </a:cubicBezTo>
                  <a:cubicBezTo>
                    <a:pt x="f117" y="f4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0" y="f132"/>
                  </a:cubicBezTo>
                  <a:cubicBezTo>
                    <a:pt x="f20" y="f133"/>
                    <a:pt x="f134" y="f135"/>
                    <a:pt x="f136" y="f137"/>
                  </a:cubicBezTo>
                  <a:cubicBezTo>
                    <a:pt x="f138" y="f139"/>
                    <a:pt x="f4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2"/>
                    <a:pt x="f84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07;p45">
              <a:extLst>
                <a:ext uri="{FF2B5EF4-FFF2-40B4-BE49-F238E27FC236}">
                  <a16:creationId xmlns:a16="http://schemas.microsoft.com/office/drawing/2014/main" id="{AF4F4CDE-B5C1-40DB-879A-73DC16700556}"/>
                </a:ext>
              </a:extLst>
            </p:cNvPr>
            <p:cNvSpPr/>
            <p:nvPr/>
          </p:nvSpPr>
          <p:spPr>
            <a:xfrm>
              <a:off x="2746528" y="1891765"/>
              <a:ext cx="1023140" cy="37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62"/>
                <a:gd name="f4" fmla="val 423"/>
                <a:gd name="f5" fmla="val 3679"/>
                <a:gd name="f6" fmla="val 2503"/>
                <a:gd name="f7" fmla="val 1327"/>
                <a:gd name="f8" fmla="val 20"/>
                <a:gd name="f9" fmla="val 149"/>
                <a:gd name="f10" fmla="val 58"/>
                <a:gd name="f11" fmla="val 298"/>
                <a:gd name="f12" fmla="val 1360"/>
                <a:gd name="f13" fmla="val 255"/>
                <a:gd name="f14" fmla="val 2571"/>
                <a:gd name="f15" fmla="val 234"/>
                <a:gd name="f16" fmla="val 3783"/>
                <a:gd name="f17" fmla="val 5860"/>
                <a:gd name="f18" fmla="val 7938"/>
                <a:gd name="f19" fmla="val 297"/>
                <a:gd name="f20" fmla="val 10012"/>
                <a:gd name="f21" fmla="val 422"/>
                <a:gd name="f22" fmla="val 10015"/>
                <a:gd name="f23" fmla="val 10017"/>
                <a:gd name="f24" fmla="val 10020"/>
                <a:gd name="f25" fmla="val 10161"/>
                <a:gd name="f26" fmla="val 10159"/>
                <a:gd name="f27" fmla="val 199"/>
                <a:gd name="f28" fmla="val 190"/>
                <a:gd name="f29" fmla="val 7902"/>
                <a:gd name="f30" fmla="val 63"/>
                <a:gd name="f31" fmla="val 5792"/>
                <a:gd name="f32" fmla="*/ f0 1 10162"/>
                <a:gd name="f33" fmla="*/ f1 1 42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0162"/>
                <a:gd name="f40" fmla="*/ f37 1 42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0162" h="4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0"/>
                    <a:pt x="f2" y="f11"/>
                    <a:pt x="f9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1"/>
                    <a:pt x="f23" y="f21"/>
                    <a:pt x="f24" y="f21"/>
                  </a:cubicBezTo>
                  <a:cubicBezTo>
                    <a:pt x="f25" y="f21"/>
                    <a:pt x="f26" y="f27"/>
                    <a:pt x="f20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08;p45">
              <a:extLst>
                <a:ext uri="{FF2B5EF4-FFF2-40B4-BE49-F238E27FC236}">
                  <a16:creationId xmlns:a16="http://schemas.microsoft.com/office/drawing/2014/main" id="{B43F13ED-EE83-4C01-BE96-2AC83787DD24}"/>
                </a:ext>
              </a:extLst>
            </p:cNvPr>
            <p:cNvSpPr/>
            <p:nvPr/>
          </p:nvSpPr>
          <p:spPr>
            <a:xfrm>
              <a:off x="636148" y="1894133"/>
              <a:ext cx="1937705" cy="1875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50"/>
                <a:gd name="f4" fmla="val 21004"/>
                <a:gd name="f5" fmla="val 7538"/>
                <a:gd name="f6" fmla="val 237"/>
                <a:gd name="f7" fmla="val 7742"/>
                <a:gd name="f8" fmla="val 7944"/>
                <a:gd name="f9" fmla="val 254"/>
                <a:gd name="f10" fmla="val 8140"/>
                <a:gd name="f11" fmla="val 290"/>
                <a:gd name="f12" fmla="val 8141"/>
                <a:gd name="f13" fmla="val 291"/>
                <a:gd name="f14" fmla="val 8142"/>
                <a:gd name="f15" fmla="val 8143"/>
                <a:gd name="f16" fmla="val 10062"/>
                <a:gd name="f17" fmla="val 630"/>
                <a:gd name="f18" fmla="val 11858"/>
                <a:gd name="f19" fmla="val 1482"/>
                <a:gd name="f20" fmla="val 13330"/>
                <a:gd name="f21" fmla="val 2757"/>
                <a:gd name="f22" fmla="val 14803"/>
                <a:gd name="f23" fmla="val 4056"/>
                <a:gd name="f24" fmla="val 16235"/>
                <a:gd name="f25" fmla="val 5769"/>
                <a:gd name="f26" fmla="val 16921"/>
                <a:gd name="f27" fmla="val 7630"/>
                <a:gd name="f28" fmla="val 17302"/>
                <a:gd name="f29" fmla="val 8665"/>
                <a:gd name="f30" fmla="val 17418"/>
                <a:gd name="f31" fmla="val 9798"/>
                <a:gd name="f32" fmla="val 17120"/>
                <a:gd name="f33" fmla="val 10865"/>
                <a:gd name="f34" fmla="val 16847"/>
                <a:gd name="f35" fmla="val 11834"/>
                <a:gd name="f36" fmla="val 16293"/>
                <a:gd name="f37" fmla="val 12702"/>
                <a:gd name="f38" fmla="val 15829"/>
                <a:gd name="f39" fmla="val 13579"/>
                <a:gd name="f40" fmla="val 15374"/>
                <a:gd name="f41" fmla="val 14440"/>
                <a:gd name="f42" fmla="val 14961"/>
                <a:gd name="f43" fmla="val 15317"/>
                <a:gd name="f44" fmla="val 14580"/>
                <a:gd name="f45" fmla="val 16219"/>
                <a:gd name="f46" fmla="val 14199"/>
                <a:gd name="f47" fmla="val 17121"/>
                <a:gd name="f48" fmla="val 13926"/>
                <a:gd name="f49" fmla="val 18122"/>
                <a:gd name="f50" fmla="val 13397"/>
                <a:gd name="f51" fmla="val 18958"/>
                <a:gd name="f52" fmla="val 12576"/>
                <a:gd name="f53" fmla="val 20232"/>
                <a:gd name="f54" fmla="val 11100"/>
                <a:gd name="f55" fmla="val 20780"/>
                <a:gd name="f56" fmla="val 9640"/>
                <a:gd name="f57" fmla="val 9288"/>
                <a:gd name="f58" fmla="val 8938"/>
                <a:gd name="f59" fmla="val 20748"/>
                <a:gd name="f60" fmla="val 8598"/>
                <a:gd name="f61" fmla="val 20687"/>
                <a:gd name="f62" fmla="val 6761"/>
                <a:gd name="f63" fmla="val 20356"/>
                <a:gd name="f64" fmla="val 4932"/>
                <a:gd name="f65" fmla="val 19347"/>
                <a:gd name="f66" fmla="val 3410"/>
                <a:gd name="f67" fmla="val 18304"/>
                <a:gd name="f68" fmla="val 2185"/>
                <a:gd name="f69" fmla="val 17452"/>
                <a:gd name="f70" fmla="val 1109"/>
                <a:gd name="f71" fmla="val 16202"/>
                <a:gd name="f72" fmla="val 621"/>
                <a:gd name="f73" fmla="val 14771"/>
                <a:gd name="f74" fmla="val 1"/>
                <a:gd name="f75" fmla="val 12992"/>
                <a:gd name="f76" fmla="val 605"/>
                <a:gd name="f77" fmla="val 11172"/>
                <a:gd name="f78" fmla="val 969"/>
                <a:gd name="f79" fmla="val 9409"/>
                <a:gd name="f80" fmla="val 1440"/>
                <a:gd name="f81" fmla="val 7159"/>
                <a:gd name="f82" fmla="val 2375"/>
                <a:gd name="f83" fmla="val 5065"/>
                <a:gd name="f84" fmla="val 3509"/>
                <a:gd name="f85" fmla="val 3079"/>
                <a:gd name="f86" fmla="val 4039"/>
                <a:gd name="f87" fmla="val 2153"/>
                <a:gd name="f88" fmla="val 4601"/>
                <a:gd name="f89" fmla="val 1193"/>
                <a:gd name="f90" fmla="val 5602"/>
                <a:gd name="f91" fmla="val 705"/>
                <a:gd name="f92" fmla="val 6178"/>
                <a:gd name="f93" fmla="val 420"/>
                <a:gd name="f94" fmla="val 6870"/>
                <a:gd name="f95" fmla="val 7499"/>
                <a:gd name="f96" fmla="val 6244"/>
                <a:gd name="f97" fmla="val 4960"/>
                <a:gd name="f98" fmla="val 599"/>
                <a:gd name="f99" fmla="val 4196"/>
                <a:gd name="f100" fmla="val 1565"/>
                <a:gd name="f101" fmla="val 3501"/>
                <a:gd name="f102" fmla="val 2451"/>
                <a:gd name="f103" fmla="val 2979"/>
                <a:gd name="f104" fmla="val 2483"/>
                <a:gd name="f105" fmla="val 4503"/>
                <a:gd name="f106" fmla="val 2011"/>
                <a:gd name="f107" fmla="val 5438"/>
                <a:gd name="f108" fmla="val 1606"/>
                <a:gd name="f109" fmla="val 6406"/>
                <a:gd name="f110" fmla="val 1267"/>
                <a:gd name="f111" fmla="val 7407"/>
                <a:gd name="f112" fmla="val 911"/>
                <a:gd name="f113" fmla="val 8466"/>
                <a:gd name="f114" fmla="val 704"/>
                <a:gd name="f115" fmla="val 9566"/>
                <a:gd name="f116" fmla="val 464"/>
                <a:gd name="f117" fmla="val 10659"/>
                <a:gd name="f118" fmla="val 265"/>
                <a:gd name="f119" fmla="val 11560"/>
                <a:gd name="f120" fmla="val 67"/>
                <a:gd name="f121" fmla="val 12479"/>
                <a:gd name="f122" fmla="val 117"/>
                <a:gd name="f123" fmla="val 13406"/>
                <a:gd name="f124" fmla="val 199"/>
                <a:gd name="f125" fmla="val 15011"/>
                <a:gd name="f126" fmla="val 1101"/>
                <a:gd name="f127" fmla="val 16525"/>
                <a:gd name="f128" fmla="val 2218"/>
                <a:gd name="f129" fmla="val 17642"/>
                <a:gd name="f130" fmla="val 2773"/>
                <a:gd name="f131" fmla="val 18205"/>
                <a:gd name="f132" fmla="val 3476"/>
                <a:gd name="f133" fmla="val 18635"/>
                <a:gd name="f134" fmla="val 4146"/>
                <a:gd name="f135" fmla="val 19024"/>
                <a:gd name="f136" fmla="val 5081"/>
                <a:gd name="f137" fmla="val 19570"/>
                <a:gd name="f138" fmla="val 6033"/>
                <a:gd name="f139" fmla="val 20108"/>
                <a:gd name="f140" fmla="val 7042"/>
                <a:gd name="f141" fmla="val 20488"/>
                <a:gd name="f142" fmla="val 7886"/>
                <a:gd name="f143" fmla="val 20804"/>
                <a:gd name="f144" fmla="val 8802"/>
                <a:gd name="f145" fmla="val 21003"/>
                <a:gd name="f146" fmla="val 9706"/>
                <a:gd name="f147" fmla="val 10601"/>
                <a:gd name="f148" fmla="val 11485"/>
                <a:gd name="f149" fmla="val 20809"/>
                <a:gd name="f150" fmla="val 12280"/>
                <a:gd name="f151" fmla="val 20339"/>
                <a:gd name="f152" fmla="val 13024"/>
                <a:gd name="f153" fmla="val 19901"/>
                <a:gd name="f154" fmla="val 13554"/>
                <a:gd name="f155" fmla="val 19255"/>
                <a:gd name="f156" fmla="val 13910"/>
                <a:gd name="f157" fmla="val 18478"/>
                <a:gd name="f158" fmla="val 14406"/>
                <a:gd name="f159" fmla="val 17427"/>
                <a:gd name="f160" fmla="val 14770"/>
                <a:gd name="f161" fmla="val 16310"/>
                <a:gd name="f162" fmla="val 15267"/>
                <a:gd name="f163" fmla="val 15251"/>
                <a:gd name="f164" fmla="val 16144"/>
                <a:gd name="f165" fmla="val 13356"/>
                <a:gd name="f166" fmla="val 11478"/>
                <a:gd name="f167" fmla="val 17517"/>
                <a:gd name="f168" fmla="val 9293"/>
                <a:gd name="f169" fmla="val 17368"/>
                <a:gd name="f170" fmla="val 6943"/>
                <a:gd name="f171" fmla="val 15780"/>
                <a:gd name="f172" fmla="val 4900"/>
                <a:gd name="f173" fmla="val 14208"/>
                <a:gd name="f174" fmla="val 3278"/>
                <a:gd name="f175" fmla="val 12602"/>
                <a:gd name="f176" fmla="val 1607"/>
                <a:gd name="f177" fmla="val 10514"/>
                <a:gd name="f178" fmla="val 493"/>
                <a:gd name="f179" fmla="val 8244"/>
                <a:gd name="f180" fmla="val 74"/>
                <a:gd name="f181" fmla="val 8234"/>
                <a:gd name="f182" fmla="val 68"/>
                <a:gd name="f183" fmla="val 8223"/>
                <a:gd name="f184" fmla="val 63"/>
                <a:gd name="f185" fmla="val 8209"/>
                <a:gd name="f186" fmla="val 59"/>
                <a:gd name="f187" fmla="val 7976"/>
                <a:gd name="f188" fmla="val 23"/>
                <a:gd name="f189" fmla="val 7738"/>
                <a:gd name="f190" fmla="*/ f0 1 17650"/>
                <a:gd name="f191" fmla="*/ f1 1 21004"/>
                <a:gd name="f192" fmla="val f2"/>
                <a:gd name="f193" fmla="val f3"/>
                <a:gd name="f194" fmla="val f4"/>
                <a:gd name="f195" fmla="+- f194 0 f192"/>
                <a:gd name="f196" fmla="+- f193 0 f192"/>
                <a:gd name="f197" fmla="*/ f196 1 17650"/>
                <a:gd name="f198" fmla="*/ f195 1 21004"/>
                <a:gd name="f199" fmla="*/ f192 1 f197"/>
                <a:gd name="f200" fmla="*/ f193 1 f197"/>
                <a:gd name="f201" fmla="*/ f192 1 f198"/>
                <a:gd name="f202" fmla="*/ f194 1 f198"/>
                <a:gd name="f203" fmla="*/ f199 f190 1"/>
                <a:gd name="f204" fmla="*/ f200 f190 1"/>
                <a:gd name="f205" fmla="*/ f202 f191 1"/>
                <a:gd name="f206" fmla="*/ f201 f1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3" t="f206" r="f204" b="f205"/>
              <a:pathLst>
                <a:path w="17650" h="210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3"/>
                    <a:pt x="f15" y="f13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6"/>
                    <a:pt x="f5" y="f6"/>
                  </a:cubicBezTo>
                  <a:close/>
                  <a:moveTo>
                    <a:pt x="f95" y="f74"/>
                  </a:moveTo>
                  <a:cubicBezTo>
                    <a:pt x="f96" y="f74"/>
                    <a:pt x="f97" y="f98"/>
                    <a:pt x="f99" y="f100"/>
                  </a:cubicBezTo>
                  <a:cubicBezTo>
                    <a:pt x="f101" y="f102"/>
                    <a:pt x="f103" y="f101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5"/>
                  </a:cubicBezTo>
                  <a:cubicBezTo>
                    <a:pt x="f147" y="f145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3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lnTo>
                    <a:pt x="f185" y="f186"/>
                  </a:lnTo>
                  <a:lnTo>
                    <a:pt x="f185" y="f182"/>
                  </a:lnTo>
                  <a:cubicBezTo>
                    <a:pt x="f187" y="f188"/>
                    <a:pt x="f189" y="f74"/>
                    <a:pt x="f95" y="f74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09;p45">
              <a:extLst>
                <a:ext uri="{FF2B5EF4-FFF2-40B4-BE49-F238E27FC236}">
                  <a16:creationId xmlns:a16="http://schemas.microsoft.com/office/drawing/2014/main" id="{C1D51C36-25C3-4FB4-A61A-AC6B3B1C0333}"/>
                </a:ext>
              </a:extLst>
            </p:cNvPr>
            <p:cNvSpPr/>
            <p:nvPr/>
          </p:nvSpPr>
          <p:spPr>
            <a:xfrm>
              <a:off x="1038685" y="2785701"/>
              <a:ext cx="1054851" cy="22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77"/>
                <a:gd name="f4" fmla="val 257"/>
                <a:gd name="f5" fmla="val 10335"/>
                <a:gd name="f6" fmla="val 150"/>
                <a:gd name="f7" fmla="val 17"/>
                <a:gd name="f8" fmla="val 1"/>
                <a:gd name="f9" fmla="val 34"/>
                <a:gd name="f10" fmla="val 240"/>
                <a:gd name="f11" fmla="val 232"/>
                <a:gd name="f12" fmla="val 10476"/>
                <a:gd name="f13" fmla="val 216"/>
                <a:gd name="f14" fmla="val 9"/>
                <a:gd name="f15" fmla="*/ f0 1 10477"/>
                <a:gd name="f16" fmla="*/ f1 1 25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477"/>
                <a:gd name="f23" fmla="*/ f20 1 25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477" h="25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8" y="f10"/>
                    <a:pt x="f6" y="f4"/>
                  </a:cubicBezTo>
                  <a:lnTo>
                    <a:pt x="f5" y="f11"/>
                  </a:lnTo>
                  <a:cubicBezTo>
                    <a:pt x="f12" y="f13"/>
                    <a:pt x="f12" y="f14"/>
                    <a:pt x="f5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10;p45">
              <a:extLst>
                <a:ext uri="{FF2B5EF4-FFF2-40B4-BE49-F238E27FC236}">
                  <a16:creationId xmlns:a16="http://schemas.microsoft.com/office/drawing/2014/main" id="{17DA24EE-9D04-4BEC-9902-95FA5ED0C7BC}"/>
                </a:ext>
              </a:extLst>
            </p:cNvPr>
            <p:cNvSpPr/>
            <p:nvPr/>
          </p:nvSpPr>
          <p:spPr>
            <a:xfrm>
              <a:off x="4073633" y="1990621"/>
              <a:ext cx="2330723" cy="183237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6185"/>
                <a:gd name="f5" fmla="val 20540"/>
                <a:gd name="f6" fmla="val 8710"/>
                <a:gd name="f7" fmla="val 239"/>
                <a:gd name="f8" fmla="val 8917"/>
                <a:gd name="f9" fmla="val 9123"/>
                <a:gd name="f10" fmla="val 249"/>
                <a:gd name="f11" fmla="val 9325"/>
                <a:gd name="f12" fmla="val 269"/>
                <a:gd name="f13" fmla="val 10326"/>
                <a:gd name="f14" fmla="val 11286"/>
                <a:gd name="f15" fmla="val 724"/>
                <a:gd name="f16" fmla="val 12031"/>
                <a:gd name="f17" fmla="val 1411"/>
                <a:gd name="f18" fmla="val 12760"/>
                <a:gd name="f19" fmla="val 2099"/>
                <a:gd name="f20" fmla="val 13254"/>
                <a:gd name="f21" fmla="val 3006"/>
                <a:gd name="f22" fmla="val 13721"/>
                <a:gd name="f23" fmla="val 3891"/>
                <a:gd name="f24" fmla="val 15082"/>
                <a:gd name="f25" fmla="val 6867"/>
                <a:gd name="f26" fmla="val 15626"/>
                <a:gd name="f27" fmla="val 10156"/>
                <a:gd name="f28" fmla="val 15308"/>
                <a:gd name="f29" fmla="val 13425"/>
                <a:gd name="f30" fmla="val 15117"/>
                <a:gd name="f31" fmla="val 15262"/>
                <a:gd name="f32" fmla="val 14704"/>
                <a:gd name="f33" fmla="val 17165"/>
                <a:gd name="f34" fmla="val 13355"/>
                <a:gd name="f35" fmla="val 18514"/>
                <a:gd name="f36" fmla="val 11965"/>
                <a:gd name="f37" fmla="val 19896"/>
                <a:gd name="f38" fmla="val 10178"/>
                <a:gd name="f39" fmla="val 20210"/>
                <a:gd name="f40" fmla="val 8283"/>
                <a:gd name="f41" fmla="val 20276"/>
                <a:gd name="f42" fmla="val 8032"/>
                <a:gd name="f43" fmla="val 20284"/>
                <a:gd name="f44" fmla="val 7780"/>
                <a:gd name="f45" fmla="val 20292"/>
                <a:gd name="f46" fmla="val 7527"/>
                <a:gd name="f47" fmla="val 6751"/>
                <a:gd name="f48" fmla="val 5974"/>
                <a:gd name="f49" fmla="val 20220"/>
                <a:gd name="f50" fmla="val 5263"/>
                <a:gd name="f51" fmla="val 19871"/>
                <a:gd name="f52" fmla="val 4444"/>
                <a:gd name="f53" fmla="val 19465"/>
                <a:gd name="f54" fmla="val 3790"/>
                <a:gd name="f55" fmla="val 18803"/>
                <a:gd name="f56" fmla="val 3277"/>
                <a:gd name="f57" fmla="val 18067"/>
                <a:gd name="f58" fmla="val 2739"/>
                <a:gd name="f59" fmla="val 17298"/>
                <a:gd name="f60" fmla="val 2342"/>
                <a:gd name="f61" fmla="val 16445"/>
                <a:gd name="f62" fmla="val 1953"/>
                <a:gd name="f63" fmla="val 15601"/>
                <a:gd name="f64" fmla="val 1523"/>
                <a:gd name="f65" fmla="val 14699"/>
                <a:gd name="f66" fmla="val 1142"/>
                <a:gd name="f67" fmla="val 13764"/>
                <a:gd name="f68" fmla="val 819"/>
                <a:gd name="f69" fmla="val 12821"/>
                <a:gd name="f70" fmla="val 240"/>
                <a:gd name="f71" fmla="val 11001"/>
                <a:gd name="f72" fmla="val 9"/>
                <a:gd name="f73" fmla="val 8965"/>
                <a:gd name="f74" fmla="val 778"/>
                <a:gd name="f75" fmla="val 7162"/>
                <a:gd name="f76" fmla="val 1150"/>
                <a:gd name="f77" fmla="val 6268"/>
                <a:gd name="f78" fmla="val 1721"/>
                <a:gd name="f79" fmla="val 5449"/>
                <a:gd name="f80" fmla="val 2234"/>
                <a:gd name="f81" fmla="val 4638"/>
                <a:gd name="f82" fmla="val 3819"/>
                <a:gd name="f83" fmla="val 3244"/>
                <a:gd name="f84" fmla="val 2925"/>
                <a:gd name="f85" fmla="val 3914"/>
                <a:gd name="f86" fmla="val 2205"/>
                <a:gd name="f87" fmla="val 5098"/>
                <a:gd name="f88" fmla="val 948"/>
                <a:gd name="f89" fmla="val 6963"/>
                <a:gd name="f90" fmla="val 8734"/>
                <a:gd name="f91" fmla="val 1"/>
                <a:gd name="f92" fmla="val 7529"/>
                <a:gd name="f93" fmla="val 6312"/>
                <a:gd name="f94" fmla="val 339"/>
                <a:gd name="f95" fmla="val 898"/>
                <a:gd name="f96" fmla="val 3442"/>
                <a:gd name="f97" fmla="val 1866"/>
                <a:gd name="f98" fmla="val 2483"/>
                <a:gd name="f99" fmla="val 3769"/>
                <a:gd name="f100" fmla="val 1440"/>
                <a:gd name="f101" fmla="val 5465"/>
                <a:gd name="f102" fmla="val 919"/>
                <a:gd name="f103" fmla="val 6301"/>
                <a:gd name="f104" fmla="val 439"/>
                <a:gd name="f105" fmla="val 7145"/>
                <a:gd name="f106" fmla="val 224"/>
                <a:gd name="f107" fmla="val 8113"/>
                <a:gd name="f108" fmla="val 25"/>
                <a:gd name="f109" fmla="val 9056"/>
                <a:gd name="f110" fmla="val 10024"/>
                <a:gd name="f111" fmla="val 149"/>
                <a:gd name="f112" fmla="val 10976"/>
                <a:gd name="f113" fmla="val 13045"/>
                <a:gd name="f114" fmla="val 1374"/>
                <a:gd name="f115" fmla="val 15047"/>
                <a:gd name="f116" fmla="val 2317"/>
                <a:gd name="f117" fmla="val 16892"/>
                <a:gd name="f118" fmla="val 3144"/>
                <a:gd name="f119" fmla="val 4369"/>
                <a:gd name="f120" fmla="val 20102"/>
                <a:gd name="f121" fmla="val 6264"/>
                <a:gd name="f122" fmla="val 20433"/>
                <a:gd name="f123" fmla="val 6711"/>
                <a:gd name="f124" fmla="val 20511"/>
                <a:gd name="f125" fmla="val 7174"/>
                <a:gd name="f126" fmla="val 20539"/>
                <a:gd name="f127" fmla="val 7640"/>
                <a:gd name="f128" fmla="val 8219"/>
                <a:gd name="f129" fmla="val 8803"/>
                <a:gd name="f130" fmla="val 20496"/>
                <a:gd name="f131" fmla="val 9367"/>
                <a:gd name="f132" fmla="val 20450"/>
                <a:gd name="f133" fmla="val 10277"/>
                <a:gd name="f134" fmla="val 20367"/>
                <a:gd name="f135" fmla="val 11179"/>
                <a:gd name="f136" fmla="val 20193"/>
                <a:gd name="f137" fmla="val 12006"/>
                <a:gd name="f138" fmla="val 19780"/>
                <a:gd name="f139" fmla="val 13603"/>
                <a:gd name="f140" fmla="val 18969"/>
                <a:gd name="f141" fmla="val 14654"/>
                <a:gd name="f142" fmla="val 17504"/>
                <a:gd name="f143" fmla="val 15126"/>
                <a:gd name="f144" fmla="val 15800"/>
                <a:gd name="f145" fmla="val 16184"/>
                <a:gd name="f146" fmla="val 11888"/>
                <a:gd name="f147" fmla="val 15621"/>
                <a:gd name="f148" fmla="val 7532"/>
                <a:gd name="f149" fmla="val 13956"/>
                <a:gd name="f150" fmla="val 3854"/>
                <a:gd name="f151" fmla="val 13955"/>
                <a:gd name="f152" fmla="val 3837"/>
                <a:gd name="f153" fmla="val 13951"/>
                <a:gd name="f154" fmla="val 3820"/>
                <a:gd name="f155" fmla="val 13942"/>
                <a:gd name="f156" fmla="val 3802"/>
                <a:gd name="f157" fmla="val 13934"/>
                <a:gd name="f158" fmla="val 13930"/>
                <a:gd name="f159" fmla="val 3794"/>
                <a:gd name="f160" fmla="val 13925"/>
                <a:gd name="f161" fmla="val 3786"/>
                <a:gd name="f162" fmla="val 13921"/>
                <a:gd name="f163" fmla="val 3778"/>
                <a:gd name="f164" fmla="val 13761"/>
                <a:gd name="f165" fmla="val 3429"/>
                <a:gd name="f166" fmla="val 13592"/>
                <a:gd name="f167" fmla="val 3087"/>
                <a:gd name="f168" fmla="val 13413"/>
                <a:gd name="f169" fmla="val 2751"/>
                <a:gd name="f170" fmla="val 13392"/>
                <a:gd name="f171" fmla="val 2710"/>
                <a:gd name="f172" fmla="val 13358"/>
                <a:gd name="f173" fmla="val 2693"/>
                <a:gd name="f174" fmla="val 13323"/>
                <a:gd name="f175" fmla="val 13316"/>
                <a:gd name="f176" fmla="val 13309"/>
                <a:gd name="f177" fmla="val 2694"/>
                <a:gd name="f178" fmla="val 13303"/>
                <a:gd name="f179" fmla="val 2695"/>
                <a:gd name="f180" fmla="val 12582"/>
                <a:gd name="f181" fmla="val 1551"/>
                <a:gd name="f182" fmla="val 11686"/>
                <a:gd name="f183" fmla="val 588"/>
                <a:gd name="f184" fmla="val 10285"/>
                <a:gd name="f185" fmla="val 203"/>
                <a:gd name="f186" fmla="val 9780"/>
                <a:gd name="f187" fmla="val 65"/>
                <a:gd name="f188" fmla="val 9258"/>
                <a:gd name="f189" fmla="*/ f1 1 16185"/>
                <a:gd name="f190" fmla="*/ f2 1 20540"/>
                <a:gd name="f191" fmla="val f3"/>
                <a:gd name="f192" fmla="val f4"/>
                <a:gd name="f193" fmla="val f5"/>
                <a:gd name="f194" fmla="+- f193 0 f191"/>
                <a:gd name="f195" fmla="+- f192 0 f191"/>
                <a:gd name="f196" fmla="*/ f195 1 16185"/>
                <a:gd name="f197" fmla="*/ f194 1 20540"/>
                <a:gd name="f198" fmla="*/ f191 1 f196"/>
                <a:gd name="f199" fmla="*/ f192 1 f196"/>
                <a:gd name="f200" fmla="*/ f191 1 f197"/>
                <a:gd name="f201" fmla="*/ f193 1 f197"/>
                <a:gd name="f202" fmla="*/ f198 f189 1"/>
                <a:gd name="f203" fmla="*/ f199 f189 1"/>
                <a:gd name="f204" fmla="*/ f201 f190 1"/>
                <a:gd name="f205" fmla="*/ f200 f1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2" t="f205" r="f203" b="f204"/>
              <a:pathLst>
                <a:path w="16185" h="20540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0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58" y="f82"/>
                    <a:pt x="f83" y="f84"/>
                    <a:pt x="f85" y="f86"/>
                  </a:cubicBezTo>
                  <a:cubicBezTo>
                    <a:pt x="f87" y="f88"/>
                    <a:pt x="f89" y="f7"/>
                    <a:pt x="f6" y="f7"/>
                  </a:cubicBezTo>
                  <a:close/>
                  <a:moveTo>
                    <a:pt x="f90" y="f91"/>
                  </a:moveTo>
                  <a:cubicBezTo>
                    <a:pt x="f92" y="f91"/>
                    <a:pt x="f93" y="f94"/>
                    <a:pt x="f50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3" y="f110"/>
                    <a:pt x="f111" y="f112"/>
                  </a:cubicBezTo>
                  <a:cubicBezTo>
                    <a:pt x="f104" y="f113"/>
                    <a:pt x="f114" y="f115"/>
                    <a:pt x="f116" y="f117"/>
                  </a:cubicBezTo>
                  <a:cubicBezTo>
                    <a:pt x="f118" y="f35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lnTo>
                    <a:pt x="f157" y="f156"/>
                  </a:lnTo>
                  <a:cubicBezTo>
                    <a:pt x="f158" y="f159"/>
                    <a:pt x="f160" y="f161"/>
                    <a:pt x="f162" y="f163"/>
                  </a:cubicBezTo>
                  <a:lnTo>
                    <a:pt x="f162" y="f163"/>
                  </a:ln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3"/>
                  </a:cubicBezTo>
                  <a:cubicBezTo>
                    <a:pt x="f175" y="f173"/>
                    <a:pt x="f176" y="f177"/>
                    <a:pt x="f178" y="f179"/>
                  </a:cubicBezTo>
                  <a:lnTo>
                    <a:pt x="f178" y="f179"/>
                  </a:ln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91"/>
                    <a:pt x="f90" y="f91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11;p45">
              <a:extLst>
                <a:ext uri="{FF2B5EF4-FFF2-40B4-BE49-F238E27FC236}">
                  <a16:creationId xmlns:a16="http://schemas.microsoft.com/office/drawing/2014/main" id="{4547C88C-B233-45A2-80C0-AACF10CD6B5D}"/>
                </a:ext>
              </a:extLst>
            </p:cNvPr>
            <p:cNvSpPr/>
            <p:nvPr/>
          </p:nvSpPr>
          <p:spPr>
            <a:xfrm>
              <a:off x="4544302" y="2812356"/>
              <a:ext cx="1195605" cy="39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5"/>
                <a:gd name="f4" fmla="val 442"/>
                <a:gd name="f5" fmla="val 4196"/>
                <a:gd name="f6" fmla="val 2845"/>
                <a:gd name="f7" fmla="val 1494"/>
                <a:gd name="f8" fmla="val 20"/>
                <a:gd name="f9" fmla="val 142"/>
                <a:gd name="f10" fmla="val 61"/>
                <a:gd name="f11" fmla="val 1"/>
                <a:gd name="f12" fmla="val 69"/>
                <a:gd name="f13" fmla="val 276"/>
                <a:gd name="f14" fmla="val 293"/>
                <a:gd name="f15" fmla="val 252"/>
                <a:gd name="f16" fmla="val 232"/>
                <a:gd name="f17" fmla="val 6706"/>
                <a:gd name="f18" fmla="val 9214"/>
                <a:gd name="f19" fmla="val 302"/>
                <a:gd name="f20" fmla="val 11725"/>
                <a:gd name="f21" fmla="val 441"/>
                <a:gd name="f22" fmla="val 11728"/>
                <a:gd name="f23" fmla="val 11731"/>
                <a:gd name="f24" fmla="val 11733"/>
                <a:gd name="f25" fmla="val 11874"/>
                <a:gd name="f26" fmla="val 11872"/>
                <a:gd name="f27" fmla="val 218"/>
                <a:gd name="f28" fmla="val 210"/>
                <a:gd name="f29" fmla="val 70"/>
                <a:gd name="f30" fmla="*/ f0 1 11875"/>
                <a:gd name="f31" fmla="*/ f1 1 442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1875"/>
                <a:gd name="f38" fmla="*/ f35 1 442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1875" h="44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7" y="f15"/>
                    <a:pt x="f6" y="f16"/>
                    <a:pt x="f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4"/>
                    <a:pt x="f23" y="f4"/>
                    <a:pt x="f24" y="f4"/>
                  </a:cubicBezTo>
                  <a:cubicBezTo>
                    <a:pt x="f25" y="f4"/>
                    <a:pt x="f26" y="f27"/>
                    <a:pt x="f20" y="f28"/>
                  </a:cubicBezTo>
                  <a:cubicBezTo>
                    <a:pt x="f18" y="f29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12;p45">
              <a:extLst>
                <a:ext uri="{FF2B5EF4-FFF2-40B4-BE49-F238E27FC236}">
                  <a16:creationId xmlns:a16="http://schemas.microsoft.com/office/drawing/2014/main" id="{896AD7F0-8315-4CCD-996A-4F1B2658E55F}"/>
                </a:ext>
              </a:extLst>
            </p:cNvPr>
            <p:cNvSpPr/>
            <p:nvPr/>
          </p:nvSpPr>
          <p:spPr>
            <a:xfrm>
              <a:off x="2265956" y="2875559"/>
              <a:ext cx="1928497" cy="17068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91"/>
                <a:gd name="f4" fmla="val 20517"/>
                <a:gd name="f5" fmla="val 8773"/>
                <a:gd name="f6" fmla="val 232"/>
                <a:gd name="f7" fmla="val 10298"/>
                <a:gd name="f8" fmla="val 11726"/>
                <a:gd name="f9" fmla="val 875"/>
                <a:gd name="f10" fmla="val 12835"/>
                <a:gd name="f11" fmla="val 2014"/>
                <a:gd name="f12" fmla="val 12839"/>
                <a:gd name="f13" fmla="val 2022"/>
                <a:gd name="f14" fmla="val 12844"/>
                <a:gd name="f15" fmla="val 2030"/>
                <a:gd name="f16" fmla="val 12850"/>
                <a:gd name="f17" fmla="val 2038"/>
                <a:gd name="f18" fmla="val 15043"/>
                <a:gd name="f19" fmla="val 4752"/>
                <a:gd name="f20" fmla="val 16988"/>
                <a:gd name="f21" fmla="val 7697"/>
                <a:gd name="f22" fmla="val 17269"/>
                <a:gd name="f23" fmla="val 11272"/>
                <a:gd name="f24" fmla="val 17434"/>
                <a:gd name="f25" fmla="val 13274"/>
                <a:gd name="f26" fmla="val 17211"/>
                <a:gd name="f27" fmla="val 15392"/>
                <a:gd name="f28" fmla="val 16193"/>
                <a:gd name="f29" fmla="val 17163"/>
                <a:gd name="f30" fmla="val 15233"/>
                <a:gd name="f31" fmla="val 18834"/>
                <a:gd name="f32" fmla="val 13636"/>
                <a:gd name="f33" fmla="val 19960"/>
                <a:gd name="f34" fmla="val 11717"/>
                <a:gd name="f35" fmla="val 20216"/>
                <a:gd name="f36" fmla="val 11364"/>
                <a:gd name="f37" fmla="val 20263"/>
                <a:gd name="f38" fmla="val 11010"/>
                <a:gd name="f39" fmla="val 20284"/>
                <a:gd name="f40" fmla="val 10657"/>
                <a:gd name="f41" fmla="val 9128"/>
                <a:gd name="f42" fmla="val 7601"/>
                <a:gd name="f43" fmla="val 19887"/>
                <a:gd name="f44" fmla="val 6157"/>
                <a:gd name="f45" fmla="val 19430"/>
                <a:gd name="f46" fmla="val 4303"/>
                <a:gd name="f47" fmla="val 2284"/>
                <a:gd name="f48" fmla="val 18082"/>
                <a:gd name="f49" fmla="val 1192"/>
                <a:gd name="f50" fmla="val 16360"/>
                <a:gd name="f51" fmla="val 108"/>
                <a:gd name="f52" fmla="val 14664"/>
                <a:gd name="f53" fmla="val 406"/>
                <a:gd name="f54" fmla="val 12248"/>
                <a:gd name="f55" fmla="val 787"/>
                <a:gd name="f56" fmla="val 10362"/>
                <a:gd name="f57" fmla="val 1184"/>
                <a:gd name="f58" fmla="val 8409"/>
                <a:gd name="f59" fmla="val 1912"/>
                <a:gd name="f60" fmla="val 6539"/>
                <a:gd name="f61" fmla="val 2847"/>
                <a:gd name="f62" fmla="val 4785"/>
                <a:gd name="f63" fmla="val 3873"/>
                <a:gd name="f64" fmla="val 2857"/>
                <a:gd name="f65" fmla="val 5097"/>
                <a:gd name="f66" fmla="val 1020"/>
                <a:gd name="f67" fmla="val 7323"/>
                <a:gd name="f68" fmla="val 424"/>
                <a:gd name="f69" fmla="val 7811"/>
                <a:gd name="f70" fmla="val 295"/>
                <a:gd name="f71" fmla="val 8297"/>
                <a:gd name="f72" fmla="val 8789"/>
                <a:gd name="f73" fmla="val 1"/>
                <a:gd name="f74" fmla="val 8636"/>
                <a:gd name="f75" fmla="val 8481"/>
                <a:gd name="f76" fmla="val 7"/>
                <a:gd name="f77" fmla="val 8324"/>
                <a:gd name="f78" fmla="val 19"/>
                <a:gd name="f79" fmla="val 6405"/>
                <a:gd name="f80" fmla="val 176"/>
                <a:gd name="f81" fmla="val 4816"/>
                <a:gd name="f82" fmla="val 1235"/>
                <a:gd name="f83" fmla="val 3749"/>
                <a:gd name="f84" fmla="val 2799"/>
                <a:gd name="f85" fmla="val 2549"/>
                <a:gd name="f86" fmla="val 4561"/>
                <a:gd name="f87" fmla="val 1622"/>
                <a:gd name="f88" fmla="val 6506"/>
                <a:gd name="f89" fmla="val 1002"/>
                <a:gd name="f90" fmla="val 8550"/>
                <a:gd name="f91" fmla="val 10494"/>
                <a:gd name="f92" fmla="val 12720"/>
                <a:gd name="f93" fmla="val 332"/>
                <a:gd name="f94" fmla="val 14747"/>
                <a:gd name="f95" fmla="val 663"/>
                <a:gd name="f96" fmla="val 16774"/>
                <a:gd name="f97" fmla="val 2251"/>
                <a:gd name="f98" fmla="val 18106"/>
                <a:gd name="f99" fmla="val 4047"/>
                <a:gd name="f100" fmla="val 18901"/>
                <a:gd name="f101" fmla="val 5900"/>
                <a:gd name="f102" fmla="val 19720"/>
                <a:gd name="f103" fmla="val 8002"/>
                <a:gd name="f104" fmla="val 20357"/>
                <a:gd name="f105" fmla="val 10037"/>
                <a:gd name="f106" fmla="val 20498"/>
                <a:gd name="f107" fmla="val 10232"/>
                <a:gd name="f108" fmla="val 20510"/>
                <a:gd name="f109" fmla="val 10426"/>
                <a:gd name="f110" fmla="val 10620"/>
                <a:gd name="f111" fmla="val 12304"/>
                <a:gd name="f112" fmla="val 13937"/>
                <a:gd name="f113" fmla="val 20021"/>
                <a:gd name="f114" fmla="val 15184"/>
                <a:gd name="f115" fmla="val 18826"/>
                <a:gd name="f116" fmla="val 16615"/>
                <a:gd name="f117" fmla="val 17453"/>
                <a:gd name="f118" fmla="val 17310"/>
                <a:gd name="f119" fmla="val 15516"/>
                <a:gd name="f120" fmla="val 17492"/>
                <a:gd name="f121" fmla="val 13572"/>
                <a:gd name="f122" fmla="val 11470"/>
                <a:gd name="f123" fmla="val 17376"/>
                <a:gd name="f124" fmla="val 9344"/>
                <a:gd name="f125" fmla="val 16566"/>
                <a:gd name="f126" fmla="val 7391"/>
                <a:gd name="f127" fmla="val 15719"/>
                <a:gd name="f128" fmla="val 5377"/>
                <a:gd name="f129" fmla="val 14407"/>
                <a:gd name="f130" fmla="val 3600"/>
                <a:gd name="f131" fmla="val 13043"/>
                <a:gd name="f132" fmla="val 1906"/>
                <a:gd name="f133" fmla="val 13037"/>
                <a:gd name="f134" fmla="val 1892"/>
                <a:gd name="f135" fmla="val 13029"/>
                <a:gd name="f136" fmla="val 1878"/>
                <a:gd name="f137" fmla="val 13016"/>
                <a:gd name="f138" fmla="val 1864"/>
                <a:gd name="f139" fmla="val 13012"/>
                <a:gd name="f140" fmla="val 1868"/>
                <a:gd name="f141" fmla="val 13001"/>
                <a:gd name="f142" fmla="val 1857"/>
                <a:gd name="f143" fmla="val 12990"/>
                <a:gd name="f144" fmla="val 1848"/>
                <a:gd name="f145" fmla="val 12979"/>
                <a:gd name="f146" fmla="val 1842"/>
                <a:gd name="f147" fmla="val 11834"/>
                <a:gd name="f148" fmla="val 666"/>
                <a:gd name="f149" fmla="val 10404"/>
                <a:gd name="f150" fmla="*/ f0 1 17691"/>
                <a:gd name="f151" fmla="*/ f1 1 20517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7691"/>
                <a:gd name="f158" fmla="*/ f155 1 20517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7691" h="205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31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6"/>
                    <a:pt x="f5" y="f6"/>
                  </a:cubicBezTo>
                  <a:close/>
                  <a:moveTo>
                    <a:pt x="f72" y="f73"/>
                  </a:moveTo>
                  <a:cubicBezTo>
                    <a:pt x="f74" y="f73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53" y="f91"/>
                    <a:pt x="f73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4"/>
                    <a:pt x="f110" y="f4"/>
                  </a:cubicBezTo>
                  <a:cubicBezTo>
                    <a:pt x="f111" y="f4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3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lnTo>
                    <a:pt x="f131" y="f132"/>
                  </a:ln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lnTo>
                    <a:pt x="f139" y="f140"/>
                  </a:lnTo>
                  <a:lnTo>
                    <a:pt x="f139" y="f140"/>
                  </a:lnTo>
                  <a:cubicBezTo>
                    <a:pt x="f141" y="f142"/>
                    <a:pt x="f143" y="f144"/>
                    <a:pt x="f145" y="f146"/>
                  </a:cubicBezTo>
                  <a:lnTo>
                    <a:pt x="f145" y="f146"/>
                  </a:lnTo>
                  <a:cubicBezTo>
                    <a:pt x="f147" y="f148"/>
                    <a:pt x="f149" y="f73"/>
                    <a:pt x="f72" y="f73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13;p45">
              <a:extLst>
                <a:ext uri="{FF2B5EF4-FFF2-40B4-BE49-F238E27FC236}">
                  <a16:creationId xmlns:a16="http://schemas.microsoft.com/office/drawing/2014/main" id="{671D643C-BF89-4B91-AFA9-3DC8D381E9CE}"/>
                </a:ext>
              </a:extLst>
            </p:cNvPr>
            <p:cNvSpPr/>
            <p:nvPr/>
          </p:nvSpPr>
          <p:spPr>
            <a:xfrm>
              <a:off x="2781979" y="3617896"/>
              <a:ext cx="938055" cy="34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17"/>
                <a:gd name="f4" fmla="val 390"/>
                <a:gd name="f5" fmla="val 149"/>
                <a:gd name="f6" fmla="val 224"/>
                <a:gd name="f7" fmla="val 232"/>
                <a:gd name="f8" fmla="val 3153"/>
                <a:gd name="f9" fmla="val 323"/>
                <a:gd name="f10" fmla="val 6164"/>
                <a:gd name="f11" fmla="val 381"/>
                <a:gd name="f12" fmla="val 9176"/>
                <a:gd name="f13" fmla="val 389"/>
                <a:gd name="f14" fmla="val 174"/>
                <a:gd name="f15" fmla="val 158"/>
                <a:gd name="f16" fmla="val 91"/>
                <a:gd name="f17" fmla="*/ f0 1 9317"/>
                <a:gd name="f18" fmla="*/ f1 1 390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9317"/>
                <a:gd name="f25" fmla="*/ f22 1 390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317" h="390">
                  <a:moveTo>
                    <a:pt x="f5" y="f2"/>
                  </a:moveTo>
                  <a:cubicBezTo>
                    <a:pt x="f2" y="f2"/>
                    <a:pt x="f2" y="f6"/>
                    <a:pt x="f5" y="f7"/>
                  </a:cubicBezTo>
                  <a:cubicBezTo>
                    <a:pt x="f8" y="f9"/>
                    <a:pt x="f10" y="f11"/>
                    <a:pt x="f12" y="f13"/>
                  </a:cubicBezTo>
                  <a:cubicBezTo>
                    <a:pt x="f3" y="f11"/>
                    <a:pt x="f3" y="f14"/>
                    <a:pt x="f12" y="f15"/>
                  </a:cubicBezTo>
                  <a:cubicBezTo>
                    <a:pt x="f10" y="f5"/>
                    <a:pt x="f8" y="f16"/>
                    <a:pt x="f5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5" name="Google Shape;714;p45">
              <a:extLst>
                <a:ext uri="{FF2B5EF4-FFF2-40B4-BE49-F238E27FC236}">
                  <a16:creationId xmlns:a16="http://schemas.microsoft.com/office/drawing/2014/main" id="{B1418F6F-FC02-47D5-B0B1-ED7F023A0A41}"/>
                </a:ext>
              </a:extLst>
            </p:cNvPr>
            <p:cNvGrpSpPr/>
            <p:nvPr/>
          </p:nvGrpSpPr>
          <p:grpSpPr>
            <a:xfrm>
              <a:off x="1506848" y="1672126"/>
              <a:ext cx="822374" cy="742950"/>
              <a:chOff x="1506848" y="1672126"/>
              <a:chExt cx="822374" cy="742950"/>
            </a:xfrm>
          </p:grpSpPr>
          <p:sp>
            <p:nvSpPr>
              <p:cNvPr id="16" name="Google Shape;715;p45">
                <a:extLst>
                  <a:ext uri="{FF2B5EF4-FFF2-40B4-BE49-F238E27FC236}">
                    <a16:creationId xmlns:a16="http://schemas.microsoft.com/office/drawing/2014/main" id="{20515996-3824-4ADC-B658-9F9960E245CF}"/>
                  </a:ext>
                </a:extLst>
              </p:cNvPr>
              <p:cNvSpPr/>
              <p:nvPr/>
            </p:nvSpPr>
            <p:spPr>
              <a:xfrm>
                <a:off x="1570171" y="1914863"/>
                <a:ext cx="739511" cy="4819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345"/>
                  <a:gd name="f4" fmla="val 5397"/>
                  <a:gd name="f5" fmla="val 2971"/>
                  <a:gd name="f6" fmla="val 4347"/>
                  <a:gd name="f7" fmla="val 4356"/>
                  <a:gd name="f8" fmla="val 2847"/>
                  <a:gd name="f9" fmla="val 4372"/>
                  <a:gd name="f10" fmla="val 2723"/>
                  <a:gd name="f11" fmla="val 4397"/>
                  <a:gd name="f12" fmla="val 2607"/>
                  <a:gd name="f13" fmla="val 4414"/>
                  <a:gd name="f14" fmla="val 2656"/>
                  <a:gd name="f15" fmla="val 4389"/>
                  <a:gd name="f16" fmla="val 2673"/>
                  <a:gd name="f17" fmla="val 4380"/>
                  <a:gd name="f18" fmla="val 2772"/>
                  <a:gd name="f19" fmla="val 2871"/>
                  <a:gd name="f20" fmla="val 4364"/>
                  <a:gd name="f21" fmla="val 7171"/>
                  <a:gd name="f22" fmla="val 7146"/>
                  <a:gd name="f23" fmla="val 7119"/>
                  <a:gd name="f24" fmla="val 9"/>
                  <a:gd name="f25" fmla="val 7091"/>
                  <a:gd name="f26" fmla="val 28"/>
                  <a:gd name="f27" fmla="val 6934"/>
                  <a:gd name="f28" fmla="val 144"/>
                  <a:gd name="f29" fmla="val 6785"/>
                  <a:gd name="f30" fmla="val 268"/>
                  <a:gd name="f31" fmla="val 6661"/>
                  <a:gd name="f32" fmla="val 409"/>
                  <a:gd name="f33" fmla="val 6628"/>
                  <a:gd name="f34" fmla="val 442"/>
                  <a:gd name="f35" fmla="val 6611"/>
                  <a:gd name="f36" fmla="val 483"/>
                  <a:gd name="f37" fmla="val 525"/>
                  <a:gd name="f38" fmla="val 6413"/>
                  <a:gd name="f39" fmla="val 607"/>
                  <a:gd name="f40" fmla="val 6264"/>
                  <a:gd name="f41" fmla="val 831"/>
                  <a:gd name="f42" fmla="val 6140"/>
                  <a:gd name="f43" fmla="val 1005"/>
                  <a:gd name="f44" fmla="val 6115"/>
                  <a:gd name="f45" fmla="val 1029"/>
                  <a:gd name="f46" fmla="val 6107"/>
                  <a:gd name="f47" fmla="val 1063"/>
                  <a:gd name="f48" fmla="val 1096"/>
                  <a:gd name="f49" fmla="val 5503"/>
                  <a:gd name="f50" fmla="val 1691"/>
                  <a:gd name="f51" fmla="val 5453"/>
                  <a:gd name="f52" fmla="val 1733"/>
                  <a:gd name="f53" fmla="val 5445"/>
                  <a:gd name="f54" fmla="val 1815"/>
                  <a:gd name="f55" fmla="val 5486"/>
                  <a:gd name="f56" fmla="val 1873"/>
                  <a:gd name="f57" fmla="val 5312"/>
                  <a:gd name="f58" fmla="val 2031"/>
                  <a:gd name="f59" fmla="val 5155"/>
                  <a:gd name="f60" fmla="val 2221"/>
                  <a:gd name="f61" fmla="val 5031"/>
                  <a:gd name="f62" fmla="val 2419"/>
                  <a:gd name="f63" fmla="val 5014"/>
                  <a:gd name="f64" fmla="val 2453"/>
                  <a:gd name="f65" fmla="val 5006"/>
                  <a:gd name="f66" fmla="val 2486"/>
                  <a:gd name="f67" fmla="val 2519"/>
                  <a:gd name="f68" fmla="val 4915"/>
                  <a:gd name="f69" fmla="val 2626"/>
                  <a:gd name="f70" fmla="val 4849"/>
                  <a:gd name="f71" fmla="val 2759"/>
                  <a:gd name="f72" fmla="val 4808"/>
                  <a:gd name="f73" fmla="val 2891"/>
                  <a:gd name="f74" fmla="val 4799"/>
                  <a:gd name="f75" fmla="val 2899"/>
                  <a:gd name="f76" fmla="val 4791"/>
                  <a:gd name="f77" fmla="val 2908"/>
                  <a:gd name="f78" fmla="val 4783"/>
                  <a:gd name="f79" fmla="val 2924"/>
                  <a:gd name="f80" fmla="val 4212"/>
                  <a:gd name="f81" fmla="val 3636"/>
                  <a:gd name="f82" fmla="val 3360"/>
                  <a:gd name="f83" fmla="val 4066"/>
                  <a:gd name="f84" fmla="val 2441"/>
                  <a:gd name="f85" fmla="val 4083"/>
                  <a:gd name="f86" fmla="val 2185"/>
                  <a:gd name="f87" fmla="val 2127"/>
                  <a:gd name="f88" fmla="val 2069"/>
                  <a:gd name="f89" fmla="val 4107"/>
                  <a:gd name="f90" fmla="val 2052"/>
                  <a:gd name="f91" fmla="val 4165"/>
                  <a:gd name="f92" fmla="val 1374"/>
                  <a:gd name="f93" fmla="val 4157"/>
                  <a:gd name="f94" fmla="val 728"/>
                  <a:gd name="f95" fmla="val 3843"/>
                  <a:gd name="f96" fmla="val 323"/>
                  <a:gd name="f97" fmla="val 3305"/>
                  <a:gd name="f98" fmla="val 296"/>
                  <a:gd name="f99" fmla="val 3270"/>
                  <a:gd name="f100" fmla="val 262"/>
                  <a:gd name="f101" fmla="val 3255"/>
                  <a:gd name="f102" fmla="val 226"/>
                  <a:gd name="f103" fmla="val 117"/>
                  <a:gd name="f104" fmla="val 3389"/>
                  <a:gd name="f105" fmla="val 75"/>
                  <a:gd name="f106" fmla="val 3495"/>
                  <a:gd name="f107" fmla="val 232"/>
                  <a:gd name="f108" fmla="val 3710"/>
                  <a:gd name="f109" fmla="val 406"/>
                  <a:gd name="f110" fmla="val 3917"/>
                  <a:gd name="f111" fmla="val 596"/>
                  <a:gd name="f112" fmla="val 4116"/>
                  <a:gd name="f113" fmla="val 588"/>
                  <a:gd name="f114" fmla="val 604"/>
                  <a:gd name="f115" fmla="val 4207"/>
                  <a:gd name="f116" fmla="val 637"/>
                  <a:gd name="f117" fmla="val 4240"/>
                  <a:gd name="f118" fmla="val 853"/>
                  <a:gd name="f119" fmla="val 4447"/>
                  <a:gd name="f120" fmla="val 1093"/>
                  <a:gd name="f121" fmla="val 4637"/>
                  <a:gd name="f122" fmla="val 1349"/>
                  <a:gd name="f123" fmla="val 4811"/>
                  <a:gd name="f124" fmla="val 4852"/>
                  <a:gd name="f125" fmla="val 1382"/>
                  <a:gd name="f126" fmla="val 4885"/>
                  <a:gd name="f127" fmla="val 1415"/>
                  <a:gd name="f128" fmla="val 4910"/>
                  <a:gd name="f129" fmla="val 1713"/>
                  <a:gd name="f130" fmla="val 5100"/>
                  <a:gd name="f131" fmla="val 2036"/>
                  <a:gd name="f132" fmla="val 5233"/>
                  <a:gd name="f133" fmla="val 2375"/>
                  <a:gd name="f134" fmla="val 5324"/>
                  <a:gd name="f135" fmla="val 2400"/>
                  <a:gd name="f136" fmla="val 2425"/>
                  <a:gd name="f137" fmla="val 5349"/>
                  <a:gd name="f138" fmla="val 2466"/>
                  <a:gd name="f139" fmla="val 5373"/>
                  <a:gd name="f140" fmla="val 2507"/>
                  <a:gd name="f141" fmla="val 2665"/>
                  <a:gd name="f142" fmla="val 5388"/>
                  <a:gd name="f143" fmla="val 2819"/>
                  <a:gd name="f144" fmla="val 5396"/>
                  <a:gd name="f145" fmla="val 2970"/>
                  <a:gd name="f146" fmla="val 3612"/>
                  <a:gd name="f147" fmla="val 4191"/>
                  <a:gd name="f148" fmla="val 5242"/>
                  <a:gd name="f149" fmla="val 4667"/>
                  <a:gd name="f150" fmla="val 4720"/>
                  <a:gd name="f151" fmla="val 5246"/>
                  <a:gd name="f152" fmla="val 5561"/>
                  <a:gd name="f153" fmla="val 3263"/>
                  <a:gd name="f154" fmla="val 5850"/>
                  <a:gd name="f155" fmla="val 2461"/>
                  <a:gd name="f156" fmla="val 5892"/>
                  <a:gd name="f157" fmla="val 5933"/>
                  <a:gd name="f158" fmla="val 2436"/>
                  <a:gd name="f159" fmla="val 5958"/>
                  <a:gd name="f160" fmla="val 2395"/>
                  <a:gd name="f161" fmla="val 6123"/>
                  <a:gd name="f162" fmla="val 2138"/>
                  <a:gd name="f163" fmla="val 6297"/>
                  <a:gd name="f164" fmla="val 1882"/>
                  <a:gd name="f165" fmla="val 6462"/>
                  <a:gd name="f166" fmla="val 1625"/>
                  <a:gd name="f167" fmla="val 6479"/>
                  <a:gd name="f168" fmla="val 1617"/>
                  <a:gd name="f169" fmla="val 6653"/>
                  <a:gd name="f170" fmla="val 1493"/>
                  <a:gd name="f171" fmla="val 6827"/>
                  <a:gd name="f172" fmla="val 1360"/>
                  <a:gd name="f173" fmla="val 6992"/>
                  <a:gd name="f174" fmla="val 1220"/>
                  <a:gd name="f175" fmla="val 7017"/>
                  <a:gd name="f176" fmla="val 1195"/>
                  <a:gd name="f177" fmla="val 7033"/>
                  <a:gd name="f178" fmla="val 1154"/>
                  <a:gd name="f179" fmla="val 1120"/>
                  <a:gd name="f180" fmla="val 7058"/>
                  <a:gd name="f181" fmla="val 1087"/>
                  <a:gd name="f182" fmla="val 7083"/>
                  <a:gd name="f183" fmla="val 1054"/>
                  <a:gd name="f184" fmla="val 7108"/>
                  <a:gd name="f185" fmla="val 1021"/>
                  <a:gd name="f186" fmla="val 7265"/>
                  <a:gd name="f187" fmla="val 765"/>
                  <a:gd name="f188" fmla="val 7191"/>
                  <a:gd name="f189" fmla="val 492"/>
                  <a:gd name="f190" fmla="val 7298"/>
                  <a:gd name="f191" fmla="val 235"/>
                  <a:gd name="f192" fmla="val 142"/>
                  <a:gd name="f193" fmla="val 7274"/>
                  <a:gd name="f194" fmla="*/ f0 1 7345"/>
                  <a:gd name="f195" fmla="*/ f1 1 5397"/>
                  <a:gd name="f196" fmla="val f2"/>
                  <a:gd name="f197" fmla="val f3"/>
                  <a:gd name="f198" fmla="val f4"/>
                  <a:gd name="f199" fmla="+- f198 0 f196"/>
                  <a:gd name="f200" fmla="+- f197 0 f196"/>
                  <a:gd name="f201" fmla="*/ f200 1 7345"/>
                  <a:gd name="f202" fmla="*/ f199 1 5397"/>
                  <a:gd name="f203" fmla="*/ f196 1 f201"/>
                  <a:gd name="f204" fmla="*/ f197 1 f201"/>
                  <a:gd name="f205" fmla="*/ f196 1 f202"/>
                  <a:gd name="f206" fmla="*/ f198 1 f202"/>
                  <a:gd name="f207" fmla="*/ f203 f194 1"/>
                  <a:gd name="f208" fmla="*/ f204 f194 1"/>
                  <a:gd name="f209" fmla="*/ f206 f195 1"/>
                  <a:gd name="f210" fmla="*/ f205 f19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7" t="f210" r="f208" b="f209"/>
                <a:pathLst>
                  <a:path w="7345" h="5397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lnTo>
                      <a:pt x="f16" y="f17"/>
                    </a:lnTo>
                    <a:cubicBezTo>
                      <a:pt x="f18" y="f9"/>
                      <a:pt x="f19" y="f20"/>
                      <a:pt x="f5" y="f6"/>
                    </a:cubicBezTo>
                    <a:close/>
                    <a:moveTo>
                      <a:pt x="f21" y="f2"/>
                    </a:moveTo>
                    <a:cubicBezTo>
                      <a:pt x="f22" y="f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5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4" y="f48"/>
                    </a:cubicBezTo>
                    <a:lnTo>
                      <a:pt x="f49" y="f50"/>
                    </a:ln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3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lnTo>
                      <a:pt x="f86" y="f85"/>
                    </a:lnTo>
                    <a:cubicBezTo>
                      <a:pt x="f87" y="f85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101"/>
                    </a:cubicBezTo>
                    <a:cubicBezTo>
                      <a:pt x="f103" y="f101"/>
                      <a:pt x="f2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9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2" y="f124"/>
                      <a:pt x="f125" y="f126"/>
                      <a:pt x="f127" y="f128"/>
                    </a:cubicBezTo>
                    <a:cubicBezTo>
                      <a:pt x="f129" y="f130"/>
                      <a:pt x="f131" y="f132"/>
                      <a:pt x="f133" y="f134"/>
                    </a:cubicBezTo>
                    <a:lnTo>
                      <a:pt x="f135" y="f134"/>
                    </a:lnTo>
                    <a:cubicBezTo>
                      <a:pt x="f136" y="f137"/>
                      <a:pt x="f138" y="f139"/>
                      <a:pt x="f140" y="f139"/>
                    </a:cubicBezTo>
                    <a:cubicBezTo>
                      <a:pt x="f141" y="f142"/>
                      <a:pt x="f143" y="f144"/>
                      <a:pt x="f145" y="f144"/>
                    </a:cubicBezTo>
                    <a:cubicBezTo>
                      <a:pt x="f146" y="f144"/>
                      <a:pt x="f147" y="f148"/>
                      <a:pt x="f149" y="f150"/>
                    </a:cubicBezTo>
                    <a:cubicBezTo>
                      <a:pt x="f151" y="f83"/>
                      <a:pt x="f152" y="f153"/>
                      <a:pt x="f154" y="f155"/>
                    </a:cubicBezTo>
                    <a:cubicBezTo>
                      <a:pt x="f156" y="f155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lnTo>
                      <a:pt x="f167" y="f168"/>
                    </a:lnTo>
                    <a:cubicBezTo>
                      <a:pt x="f169" y="f170"/>
                      <a:pt x="f171" y="f172"/>
                      <a:pt x="f173" y="f174"/>
                    </a:cubicBezTo>
                    <a:cubicBezTo>
                      <a:pt x="f175" y="f176"/>
                      <a:pt x="f177" y="f178"/>
                      <a:pt x="f177" y="f179"/>
                    </a:cubicBezTo>
                    <a:cubicBezTo>
                      <a:pt x="f180" y="f181"/>
                      <a:pt x="f182" y="f183"/>
                      <a:pt x="f184" y="f185"/>
                    </a:cubicBezTo>
                    <a:cubicBezTo>
                      <a:pt x="f186" y="f187"/>
                      <a:pt x="f188" y="f189"/>
                      <a:pt x="f190" y="f191"/>
                    </a:cubicBezTo>
                    <a:cubicBezTo>
                      <a:pt x="f3" y="f192"/>
                      <a:pt x="f193" y="f2"/>
                      <a:pt x="f21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716;p45">
                <a:extLst>
                  <a:ext uri="{FF2B5EF4-FFF2-40B4-BE49-F238E27FC236}">
                    <a16:creationId xmlns:a16="http://schemas.microsoft.com/office/drawing/2014/main" id="{8DFEF857-ADFE-46D9-AFFF-BD60BF216175}"/>
                  </a:ext>
                </a:extLst>
              </p:cNvPr>
              <p:cNvSpPr/>
              <p:nvPr/>
            </p:nvSpPr>
            <p:spPr>
              <a:xfrm>
                <a:off x="1525978" y="1683821"/>
                <a:ext cx="777368" cy="5979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21"/>
                  <a:gd name="f4" fmla="val 6695"/>
                  <a:gd name="f5" fmla="val 2475"/>
                  <a:gd name="f6" fmla="val 7719"/>
                  <a:gd name="f7" fmla="val 2476"/>
                  <a:gd name="f8" fmla="val 7717"/>
                  <a:gd name="f9" fmla="val 2477"/>
                  <a:gd name="f10" fmla="val 7715"/>
                  <a:gd name="f11" fmla="val 2478"/>
                  <a:gd name="f12" fmla="val 2480"/>
                  <a:gd name="f13" fmla="val 2481"/>
                  <a:gd name="f14" fmla="val 2483"/>
                  <a:gd name="f15" fmla="val 2268"/>
                  <a:gd name="f16" fmla="val 1"/>
                  <a:gd name="f17" fmla="val 1862"/>
                  <a:gd name="f18" fmla="val 1432"/>
                  <a:gd name="f19" fmla="val 42"/>
                  <a:gd name="f20" fmla="val 1101"/>
                  <a:gd name="f21" fmla="val 274"/>
                  <a:gd name="f22" fmla="val 927"/>
                  <a:gd name="f23" fmla="val 406"/>
                  <a:gd name="f24" fmla="val 779"/>
                  <a:gd name="f25" fmla="val 572"/>
                  <a:gd name="f26" fmla="val 663"/>
                  <a:gd name="f27" fmla="val 762"/>
                  <a:gd name="f28" fmla="val 224"/>
                  <a:gd name="f29" fmla="val 1457"/>
                  <a:gd name="f30" fmla="val 100"/>
                  <a:gd name="f31" fmla="val 2301"/>
                  <a:gd name="f32" fmla="val 59"/>
                  <a:gd name="f33" fmla="val 3120"/>
                  <a:gd name="f34" fmla="val 4204"/>
                  <a:gd name="f35" fmla="val 141"/>
                  <a:gd name="f36" fmla="val 5420"/>
                  <a:gd name="f37" fmla="val 961"/>
                  <a:gd name="f38" fmla="val 6132"/>
                  <a:gd name="f39" fmla="val 1414"/>
                  <a:gd name="f40" fmla="val 6526"/>
                  <a:gd name="f41" fmla="val 2005"/>
                  <a:gd name="f42" fmla="val 6694"/>
                  <a:gd name="f43" fmla="val 2610"/>
                  <a:gd name="f44" fmla="val 3021"/>
                  <a:gd name="f45" fmla="val 3439"/>
                  <a:gd name="f46" fmla="val 6617"/>
                  <a:gd name="f47" fmla="val 3823"/>
                  <a:gd name="f48" fmla="val 6479"/>
                  <a:gd name="f49" fmla="val 4163"/>
                  <a:gd name="f50" fmla="val 6363"/>
                  <a:gd name="f51" fmla="val 4477"/>
                  <a:gd name="f52" fmla="val 6190"/>
                  <a:gd name="f53" fmla="val 4742"/>
                  <a:gd name="f54" fmla="val 5958"/>
                  <a:gd name="f55" fmla="val 5123"/>
                  <a:gd name="f56" fmla="val 5627"/>
                  <a:gd name="f57" fmla="val 5362"/>
                  <a:gd name="f58" fmla="val 5155"/>
                  <a:gd name="f59" fmla="val 5644"/>
                  <a:gd name="f60" fmla="val 4733"/>
                  <a:gd name="f61" fmla="val 6180"/>
                  <a:gd name="f62" fmla="val 3891"/>
                  <a:gd name="f63" fmla="val 6882"/>
                  <a:gd name="f64" fmla="val 3033"/>
                  <a:gd name="f65" fmla="val 6202"/>
                  <a:gd name="f66" fmla="val 1115"/>
                  <a:gd name="f67" fmla="val 4301"/>
                  <a:gd name="f68" fmla="val 25"/>
                  <a:gd name="f69" fmla="*/ f0 1 7721"/>
                  <a:gd name="f70" fmla="*/ f1 1 6695"/>
                  <a:gd name="f71" fmla="val f2"/>
                  <a:gd name="f72" fmla="val f3"/>
                  <a:gd name="f73" fmla="val f4"/>
                  <a:gd name="f74" fmla="+- f73 0 f71"/>
                  <a:gd name="f75" fmla="+- f72 0 f71"/>
                  <a:gd name="f76" fmla="*/ f75 1 7721"/>
                  <a:gd name="f77" fmla="*/ f74 1 6695"/>
                  <a:gd name="f78" fmla="*/ f71 1 f76"/>
                  <a:gd name="f79" fmla="*/ f72 1 f76"/>
                  <a:gd name="f80" fmla="*/ f71 1 f77"/>
                  <a:gd name="f81" fmla="*/ f73 1 f77"/>
                  <a:gd name="f82" fmla="*/ f78 f69 1"/>
                  <a:gd name="f83" fmla="*/ f79 f69 1"/>
                  <a:gd name="f84" fmla="*/ f81 f70 1"/>
                  <a:gd name="f85" fmla="*/ f80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2" t="f85" r="f83" b="f84"/>
                <a:pathLst>
                  <a:path w="7721" h="6695">
                    <a:moveTo>
                      <a:pt x="f3" y="f5"/>
                    </a:moveTo>
                    <a:cubicBezTo>
                      <a:pt x="f6" y="f7"/>
                      <a:pt x="f8" y="f9"/>
                      <a:pt x="f10" y="f11"/>
                    </a:cubicBezTo>
                    <a:lnTo>
                      <a:pt x="f10" y="f11"/>
                    </a:lnTo>
                    <a:cubicBezTo>
                      <a:pt x="f8" y="f12"/>
                      <a:pt x="f6" y="f13"/>
                      <a:pt x="f3" y="f14"/>
                    </a:cubicBezTo>
                    <a:lnTo>
                      <a:pt x="f3" y="f5"/>
                    </a:lnTo>
                    <a:close/>
                    <a:moveTo>
                      <a:pt x="f15" y="f16"/>
                    </a:moveTo>
                    <a:cubicBezTo>
                      <a:pt x="f17" y="f16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16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10" y="f11"/>
                    </a:cubicBezTo>
                    <a:lnTo>
                      <a:pt x="f10" y="f11"/>
                    </a:lnTo>
                    <a:cubicBezTo>
                      <a:pt x="f65" y="f66"/>
                      <a:pt x="f67" y="f68"/>
                      <a:pt x="f15" y="f1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717;p45">
                <a:extLst>
                  <a:ext uri="{FF2B5EF4-FFF2-40B4-BE49-F238E27FC236}">
                    <a16:creationId xmlns:a16="http://schemas.microsoft.com/office/drawing/2014/main" id="{EB92B9C9-9A4C-4E35-81ED-EFF789EEAAE7}"/>
                  </a:ext>
                </a:extLst>
              </p:cNvPr>
              <p:cNvSpPr/>
              <p:nvPr/>
            </p:nvSpPr>
            <p:spPr>
              <a:xfrm>
                <a:off x="1506848" y="1672126"/>
                <a:ext cx="822374" cy="7429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68"/>
                  <a:gd name="f4" fmla="val 8319"/>
                  <a:gd name="f5" fmla="val 7853"/>
                  <a:gd name="f6" fmla="val 2796"/>
                  <a:gd name="f7" fmla="val 3143"/>
                  <a:gd name="f8" fmla="val 7869"/>
                  <a:gd name="f9" fmla="val 3532"/>
                  <a:gd name="f10" fmla="val 7671"/>
                  <a:gd name="f11" fmla="val 3830"/>
                  <a:gd name="f12" fmla="val 7580"/>
                  <a:gd name="f13" fmla="val 3607"/>
                  <a:gd name="f14" fmla="val 7480"/>
                  <a:gd name="f15" fmla="val 3400"/>
                  <a:gd name="f16" fmla="val 7373"/>
                  <a:gd name="f17" fmla="val 3185"/>
                  <a:gd name="f18" fmla="val 7522"/>
                  <a:gd name="f19" fmla="val 3052"/>
                  <a:gd name="f20" fmla="val 7679"/>
                  <a:gd name="f21" fmla="val 2920"/>
                  <a:gd name="f22" fmla="val 7315"/>
                  <a:gd name="f23" fmla="val 3243"/>
                  <a:gd name="f24" fmla="val 7422"/>
                  <a:gd name="f25" fmla="val 3458"/>
                  <a:gd name="f26" fmla="val 3673"/>
                  <a:gd name="f27" fmla="val 7621"/>
                  <a:gd name="f28" fmla="val 3896"/>
                  <a:gd name="f29" fmla="val 7596"/>
                  <a:gd name="f30" fmla="val 3921"/>
                  <a:gd name="f31" fmla="val 7571"/>
                  <a:gd name="f32" fmla="val 3954"/>
                  <a:gd name="f33" fmla="val 7547"/>
                  <a:gd name="f34" fmla="val 3979"/>
                  <a:gd name="f35" fmla="val 7431"/>
                  <a:gd name="f36" fmla="val 4070"/>
                  <a:gd name="f37" fmla="val 7298"/>
                  <a:gd name="f38" fmla="val 4145"/>
                  <a:gd name="f39" fmla="val 7174"/>
                  <a:gd name="f40" fmla="val 4236"/>
                  <a:gd name="f41" fmla="val 6918"/>
                  <a:gd name="f42" fmla="val 3665"/>
                  <a:gd name="f43" fmla="val 6909"/>
                  <a:gd name="f44" fmla="val 3656"/>
                  <a:gd name="f45" fmla="val 6901"/>
                  <a:gd name="f46" fmla="val 7034"/>
                  <a:gd name="f47" fmla="val 3507"/>
                  <a:gd name="f48" fmla="val 3375"/>
                  <a:gd name="f49" fmla="val 6852"/>
                  <a:gd name="f50" fmla="val 3706"/>
                  <a:gd name="f51" fmla="val 6943"/>
                  <a:gd name="f52" fmla="val 7025"/>
                  <a:gd name="f53" fmla="val 4087"/>
                  <a:gd name="f54" fmla="val 7108"/>
                  <a:gd name="f55" fmla="val 4277"/>
                  <a:gd name="f56" fmla="val 7000"/>
                  <a:gd name="f57" fmla="val 4376"/>
                  <a:gd name="f58" fmla="val 6893"/>
                  <a:gd name="f59" fmla="val 4484"/>
                  <a:gd name="f60" fmla="val 6802"/>
                  <a:gd name="f61" fmla="val 4608"/>
                  <a:gd name="f62" fmla="val 6736"/>
                  <a:gd name="f63" fmla="val 4418"/>
                  <a:gd name="f64" fmla="val 6653"/>
                  <a:gd name="f65" fmla="val 6562"/>
                  <a:gd name="f66" fmla="val 4054"/>
                  <a:gd name="f67" fmla="val 3938"/>
                  <a:gd name="f68" fmla="val 6752"/>
                  <a:gd name="f69" fmla="val 3822"/>
                  <a:gd name="f70" fmla="val 6504"/>
                  <a:gd name="f71" fmla="val 4120"/>
                  <a:gd name="f72" fmla="val 6603"/>
                  <a:gd name="f73" fmla="val 4302"/>
                  <a:gd name="f74" fmla="val 6678"/>
                  <a:gd name="f75" fmla="val 4674"/>
                  <a:gd name="f76" fmla="val 6669"/>
                  <a:gd name="f77" fmla="val 4782"/>
                  <a:gd name="f78" fmla="val 6595"/>
                  <a:gd name="f79" fmla="val 4898"/>
                  <a:gd name="f80" fmla="val 6537"/>
                  <a:gd name="f81" fmla="val 5013"/>
                  <a:gd name="f82" fmla="val 6289"/>
                  <a:gd name="f83" fmla="val 4500"/>
                  <a:gd name="f84" fmla="val 6281"/>
                  <a:gd name="f85" fmla="val 4485"/>
                  <a:gd name="f86" fmla="val 6270"/>
                  <a:gd name="f87" fmla="val 4479"/>
                  <a:gd name="f88" fmla="val 6259"/>
                  <a:gd name="f89" fmla="val 6232"/>
                  <a:gd name="f90" fmla="val 6205"/>
                  <a:gd name="f91" fmla="val 4510"/>
                  <a:gd name="f92" fmla="val 6223"/>
                  <a:gd name="f93" fmla="val 4533"/>
                  <a:gd name="f94" fmla="val 6314"/>
                  <a:gd name="f95" fmla="val 4724"/>
                  <a:gd name="f96" fmla="val 6396"/>
                  <a:gd name="f97" fmla="val 4906"/>
                  <a:gd name="f98" fmla="val 6487"/>
                  <a:gd name="f99" fmla="val 5088"/>
                  <a:gd name="f100" fmla="val 6430"/>
                  <a:gd name="f101" fmla="val 5204"/>
                  <a:gd name="f102" fmla="val 6347"/>
                  <a:gd name="f103" fmla="val 5377"/>
                  <a:gd name="f104" fmla="val 6272"/>
                  <a:gd name="f105" fmla="val 5551"/>
                  <a:gd name="f106" fmla="val 6198"/>
                  <a:gd name="f107" fmla="val 5725"/>
                  <a:gd name="f108" fmla="val 6090"/>
                  <a:gd name="f109" fmla="val 5493"/>
                  <a:gd name="f110" fmla="val 5983"/>
                  <a:gd name="f111" fmla="val 5253"/>
                  <a:gd name="f112" fmla="val 5875"/>
                  <a:gd name="f113" fmla="val 5022"/>
                  <a:gd name="f114" fmla="val 6065"/>
                  <a:gd name="f115" fmla="val 4715"/>
                  <a:gd name="f116" fmla="val 4409"/>
                  <a:gd name="f117" fmla="val 5826"/>
                  <a:gd name="f118" fmla="val 5104"/>
                  <a:gd name="f119" fmla="val 6165"/>
                  <a:gd name="f120" fmla="val 5824"/>
                  <a:gd name="f121" fmla="val 6074"/>
                  <a:gd name="f122" fmla="val 6039"/>
                  <a:gd name="f123" fmla="val 5991"/>
                  <a:gd name="f124" fmla="val 6254"/>
                  <a:gd name="f125" fmla="val 5900"/>
                  <a:gd name="f126" fmla="val 6470"/>
                  <a:gd name="f127" fmla="val 5792"/>
                  <a:gd name="f128" fmla="val 6172"/>
                  <a:gd name="f129" fmla="val 5643"/>
                  <a:gd name="f130" fmla="val 5882"/>
                  <a:gd name="f131" fmla="val 5470"/>
                  <a:gd name="f132" fmla="val 5617"/>
                  <a:gd name="f133" fmla="val 5586"/>
                  <a:gd name="f134" fmla="val 5460"/>
                  <a:gd name="f135" fmla="val 5701"/>
                  <a:gd name="f136" fmla="val 5286"/>
                  <a:gd name="f137" fmla="val 2365"/>
                  <a:gd name="f138" fmla="val 242"/>
                  <a:gd name="f139" fmla="val 2568"/>
                  <a:gd name="f140" fmla="val 2772"/>
                  <a:gd name="f141" fmla="val 261"/>
                  <a:gd name="f142" fmla="val 2963"/>
                  <a:gd name="f143" fmla="val 281"/>
                  <a:gd name="f144" fmla="val 4766"/>
                  <a:gd name="f145" fmla="val 454"/>
                  <a:gd name="f146" fmla="val 6380"/>
                  <a:gd name="f147" fmla="val 1431"/>
                  <a:gd name="f148" fmla="val 7720"/>
                  <a:gd name="f149" fmla="val 2606"/>
                  <a:gd name="f150" fmla="val 7149"/>
                  <a:gd name="f151" fmla="val 3028"/>
                  <a:gd name="f152" fmla="val 6645"/>
                  <a:gd name="f153" fmla="val 3541"/>
                  <a:gd name="f154" fmla="val 4111"/>
                  <a:gd name="f155" fmla="val 5652"/>
                  <a:gd name="f156" fmla="val 4848"/>
                  <a:gd name="f157" fmla="val 5288"/>
                  <a:gd name="f158" fmla="val 4444"/>
                  <a:gd name="f159" fmla="val 6296"/>
                  <a:gd name="f160" fmla="val 3972"/>
                  <a:gd name="f161" fmla="val 6561"/>
                  <a:gd name="f162" fmla="val 3391"/>
                  <a:gd name="f163" fmla="val 6716"/>
                  <a:gd name="f164" fmla="val 2821"/>
                  <a:gd name="f165" fmla="val 2432"/>
                  <a:gd name="f166" fmla="val 2047"/>
                  <a:gd name="f167" fmla="val 6644"/>
                  <a:gd name="f168" fmla="val 1705"/>
                  <a:gd name="f169" fmla="val 6486"/>
                  <a:gd name="f170" fmla="val 869"/>
                  <a:gd name="f171" fmla="val 6097"/>
                  <a:gd name="f172" fmla="val 480"/>
                  <a:gd name="f173" fmla="val 5195"/>
                  <a:gd name="f174" fmla="val 389"/>
                  <a:gd name="f175" fmla="val 282"/>
                  <a:gd name="f176" fmla="val 3433"/>
                  <a:gd name="f177" fmla="val 356"/>
                  <a:gd name="f178" fmla="val 2556"/>
                  <a:gd name="f179" fmla="val 604"/>
                  <a:gd name="f180" fmla="val 1720"/>
                  <a:gd name="f181" fmla="val 762"/>
                  <a:gd name="f182" fmla="val 1240"/>
                  <a:gd name="f183" fmla="val 1018"/>
                  <a:gd name="f184" fmla="val 678"/>
                  <a:gd name="f185" fmla="val 1482"/>
                  <a:gd name="f186" fmla="val 429"/>
                  <a:gd name="f187" fmla="val 1746"/>
                  <a:gd name="f188" fmla="val 285"/>
                  <a:gd name="f189" fmla="val 2055"/>
                  <a:gd name="f190" fmla="val 811"/>
                  <a:gd name="f191" fmla="val 6072"/>
                  <a:gd name="f192" fmla="val 919"/>
                  <a:gd name="f193" fmla="val 6197"/>
                  <a:gd name="f194" fmla="val 1035"/>
                  <a:gd name="f195" fmla="val 6312"/>
                  <a:gd name="f196" fmla="val 1167"/>
                  <a:gd name="f197" fmla="val 6412"/>
                  <a:gd name="f198" fmla="val 1250"/>
                  <a:gd name="f199" fmla="val 6619"/>
                  <a:gd name="f200" fmla="val 1324"/>
                  <a:gd name="f201" fmla="val 6817"/>
                  <a:gd name="f202" fmla="val 1407"/>
                  <a:gd name="f203" fmla="val 7016"/>
                  <a:gd name="f204" fmla="val 1159"/>
                  <a:gd name="f205" fmla="val 6734"/>
                  <a:gd name="f206" fmla="val 960"/>
                  <a:gd name="f207" fmla="val 5420"/>
                  <a:gd name="f208" fmla="val 5684"/>
                  <a:gd name="f209" fmla="val 5602"/>
                  <a:gd name="f210" fmla="val 5957"/>
                  <a:gd name="f211" fmla="val 5743"/>
                  <a:gd name="f212" fmla="val 5850"/>
                  <a:gd name="f213" fmla="val 6569"/>
                  <a:gd name="f214" fmla="val 5759"/>
                  <a:gd name="f215" fmla="val 6776"/>
                  <a:gd name="f216" fmla="val 6966"/>
                  <a:gd name="f217" fmla="val 5519"/>
                  <a:gd name="f218" fmla="val 7156"/>
                  <a:gd name="f219" fmla="val 5428"/>
                  <a:gd name="f220" fmla="val 5279"/>
                  <a:gd name="f221" fmla="val 5064"/>
                  <a:gd name="f222" fmla="val 6089"/>
                  <a:gd name="f223" fmla="val 5188"/>
                  <a:gd name="f224" fmla="val 5965"/>
                  <a:gd name="f225" fmla="val 5313"/>
                  <a:gd name="f226" fmla="val 5833"/>
                  <a:gd name="f227" fmla="val 1283"/>
                  <a:gd name="f228" fmla="val 6503"/>
                  <a:gd name="f229" fmla="val 1391"/>
                  <a:gd name="f230" fmla="val 1498"/>
                  <a:gd name="f231" fmla="val 6635"/>
                  <a:gd name="f232" fmla="val 1622"/>
                  <a:gd name="f233" fmla="val 6685"/>
                  <a:gd name="f234" fmla="val 1755"/>
                  <a:gd name="f235" fmla="val 6974"/>
                  <a:gd name="f236" fmla="val 1879"/>
                  <a:gd name="f237" fmla="val 7272"/>
                  <a:gd name="f238" fmla="val 2011"/>
                  <a:gd name="f239" fmla="val 7562"/>
                  <a:gd name="f240" fmla="val 1986"/>
                  <a:gd name="f241" fmla="val 7537"/>
                  <a:gd name="f242" fmla="val 1953"/>
                  <a:gd name="f243" fmla="val 7520"/>
                  <a:gd name="f244" fmla="val 1920"/>
                  <a:gd name="f245" fmla="val 7496"/>
                  <a:gd name="f246" fmla="val 1763"/>
                  <a:gd name="f247" fmla="val 7380"/>
                  <a:gd name="f248" fmla="val 1614"/>
                  <a:gd name="f249" fmla="val 7247"/>
                  <a:gd name="f250" fmla="val 7107"/>
                  <a:gd name="f251" fmla="val 1490"/>
                  <a:gd name="f252" fmla="val 1506"/>
                  <a:gd name="f253" fmla="val 7098"/>
                  <a:gd name="f254" fmla="val 1515"/>
                  <a:gd name="f255" fmla="val 7074"/>
                  <a:gd name="f256" fmla="val 7057"/>
                  <a:gd name="f257" fmla="val 5006"/>
                  <a:gd name="f258" fmla="val 6147"/>
                  <a:gd name="f259" fmla="val 5222"/>
                  <a:gd name="f260" fmla="val 5370"/>
                  <a:gd name="f261" fmla="val 6842"/>
                  <a:gd name="f262" fmla="val 5445"/>
                  <a:gd name="f263" fmla="val 7223"/>
                  <a:gd name="f264" fmla="val 5453"/>
                  <a:gd name="f265" fmla="val 7231"/>
                  <a:gd name="f266" fmla="val 5362"/>
                  <a:gd name="f267" fmla="val 7347"/>
                  <a:gd name="f268" fmla="val 5263"/>
                  <a:gd name="f269" fmla="val 7454"/>
                  <a:gd name="f270" fmla="val 5155"/>
                  <a:gd name="f271" fmla="val 7554"/>
                  <a:gd name="f272" fmla="val 5164"/>
                  <a:gd name="f273" fmla="val 5130"/>
                  <a:gd name="f274" fmla="val 7587"/>
                  <a:gd name="f275" fmla="val 5097"/>
                  <a:gd name="f276" fmla="val 7603"/>
                  <a:gd name="f277" fmla="val 5056"/>
                  <a:gd name="f278" fmla="val 7636"/>
                  <a:gd name="f279" fmla="val 4948"/>
                  <a:gd name="f280" fmla="val 4808"/>
                  <a:gd name="f281" fmla="val 4642"/>
                  <a:gd name="f282" fmla="val 6428"/>
                  <a:gd name="f283" fmla="val 4775"/>
                  <a:gd name="f284" fmla="val 6346"/>
                  <a:gd name="f285" fmla="val 4891"/>
                  <a:gd name="f286" fmla="val 6246"/>
                  <a:gd name="f287" fmla="val 4584"/>
                  <a:gd name="f288" fmla="val 4742"/>
                  <a:gd name="f289" fmla="val 6859"/>
                  <a:gd name="f290" fmla="val 4882"/>
                  <a:gd name="f291" fmla="val 7256"/>
                  <a:gd name="f292" fmla="val 4990"/>
                  <a:gd name="f293" fmla="val 7669"/>
                  <a:gd name="f294" fmla="val 7678"/>
                  <a:gd name="f295" fmla="val 4998"/>
                  <a:gd name="f296" fmla="val 4899"/>
                  <a:gd name="f297" fmla="val 7752"/>
                  <a:gd name="f298" fmla="val 4791"/>
                  <a:gd name="f299" fmla="val 7810"/>
                  <a:gd name="f300" fmla="val 4684"/>
                  <a:gd name="f301" fmla="val 7868"/>
                  <a:gd name="f302" fmla="val 4675"/>
                  <a:gd name="f303" fmla="val 7471"/>
                  <a:gd name="f304" fmla="val 4344"/>
                  <a:gd name="f305" fmla="val 4171"/>
                  <a:gd name="f306" fmla="val 6676"/>
                  <a:gd name="f307" fmla="val 4311"/>
                  <a:gd name="f308" fmla="val 4452"/>
                  <a:gd name="f309" fmla="val 6552"/>
                  <a:gd name="f310" fmla="val 1722"/>
                  <a:gd name="f311" fmla="val 1895"/>
                  <a:gd name="f312" fmla="val 6801"/>
                  <a:gd name="f313" fmla="val 2086"/>
                  <a:gd name="f314" fmla="val 2276"/>
                  <a:gd name="f315" fmla="val 6892"/>
                  <a:gd name="f316" fmla="val 2392"/>
                  <a:gd name="f317" fmla="val 2516"/>
                  <a:gd name="f318" fmla="val 2640"/>
                  <a:gd name="f319" fmla="val 7893"/>
                  <a:gd name="f320" fmla="val 2458"/>
                  <a:gd name="f321" fmla="val 7827"/>
                  <a:gd name="f322" fmla="val 2292"/>
                  <a:gd name="f323" fmla="val 7744"/>
                  <a:gd name="f324" fmla="val 2135"/>
                  <a:gd name="f325" fmla="val 7645"/>
                  <a:gd name="f326" fmla="val 1995"/>
                  <a:gd name="f327" fmla="val 7338"/>
                  <a:gd name="f328" fmla="val 1862"/>
                  <a:gd name="f329" fmla="val 7032"/>
                  <a:gd name="f330" fmla="val 4096"/>
                  <a:gd name="f331" fmla="val 6701"/>
                  <a:gd name="f332" fmla="val 4270"/>
                  <a:gd name="f333" fmla="val 4435"/>
                  <a:gd name="f334" fmla="val 7504"/>
                  <a:gd name="f335" fmla="val 4609"/>
                  <a:gd name="f336" fmla="val 7901"/>
                  <a:gd name="f337" fmla="val 4469"/>
                  <a:gd name="f338" fmla="val 7959"/>
                  <a:gd name="f339" fmla="val 4320"/>
                  <a:gd name="f340" fmla="val 8009"/>
                  <a:gd name="f341" fmla="val 8042"/>
                  <a:gd name="f342" fmla="val 4162"/>
                  <a:gd name="f343" fmla="val 3989"/>
                  <a:gd name="f344" fmla="val 3815"/>
                  <a:gd name="f345" fmla="val 7239"/>
                  <a:gd name="f346" fmla="val 3633"/>
                  <a:gd name="f347" fmla="val 3774"/>
                  <a:gd name="f348" fmla="val 3906"/>
                  <a:gd name="f349" fmla="val 4047"/>
                  <a:gd name="f350" fmla="val 6726"/>
                  <a:gd name="f351" fmla="val 2359"/>
                  <a:gd name="f352" fmla="val 6900"/>
                  <a:gd name="f353" fmla="val 2498"/>
                  <a:gd name="f354" fmla="val 6925"/>
                  <a:gd name="f355" fmla="val 2642"/>
                  <a:gd name="f356" fmla="val 6936"/>
                  <a:gd name="f357" fmla="val 2783"/>
                  <a:gd name="f358" fmla="val 2827"/>
                  <a:gd name="f359" fmla="val 2870"/>
                  <a:gd name="f360" fmla="val 6935"/>
                  <a:gd name="f361" fmla="val 2913"/>
                  <a:gd name="f362" fmla="val 6933"/>
                  <a:gd name="f363" fmla="val 3078"/>
                  <a:gd name="f364" fmla="val 7305"/>
                  <a:gd name="f365" fmla="val 3227"/>
                  <a:gd name="f366" fmla="val 7686"/>
                  <a:gd name="f367" fmla="val 3352"/>
                  <a:gd name="f368" fmla="val 8075"/>
                  <a:gd name="f369" fmla="val 3145"/>
                  <a:gd name="f370" fmla="val 8050"/>
                  <a:gd name="f371" fmla="val 2930"/>
                  <a:gd name="f372" fmla="val 8000"/>
                  <a:gd name="f373" fmla="val 2731"/>
                  <a:gd name="f374" fmla="val 7926"/>
                  <a:gd name="f375" fmla="val 2599"/>
                  <a:gd name="f376" fmla="val 2483"/>
                  <a:gd name="f377" fmla="val 3558"/>
                  <a:gd name="f378" fmla="val 6867"/>
                  <a:gd name="f379" fmla="val 3740"/>
                  <a:gd name="f380" fmla="val 3922"/>
                  <a:gd name="f381" fmla="val 7653"/>
                  <a:gd name="f382" fmla="val 4088"/>
                  <a:gd name="f383" fmla="val 3953"/>
                  <a:gd name="f384" fmla="val 8076"/>
                  <a:gd name="f385" fmla="val 3819"/>
                  <a:gd name="f386" fmla="val 8089"/>
                  <a:gd name="f387" fmla="val 3685"/>
                  <a:gd name="f388" fmla="val 3604"/>
                  <a:gd name="f389" fmla="val 3523"/>
                  <a:gd name="f390" fmla="val 8084"/>
                  <a:gd name="f391" fmla="val 3443"/>
                  <a:gd name="f392" fmla="val 3318"/>
                  <a:gd name="f393" fmla="val 3169"/>
                  <a:gd name="f394" fmla="val 3004"/>
                  <a:gd name="f395" fmla="val 3194"/>
                  <a:gd name="f396" fmla="val 3376"/>
                  <a:gd name="f397" fmla="val 2454"/>
                  <a:gd name="f398" fmla="val 1"/>
                  <a:gd name="f399" fmla="val 2183"/>
                  <a:gd name="f400" fmla="val 1918"/>
                  <a:gd name="f401" fmla="val 31"/>
                  <a:gd name="f402" fmla="val 1672"/>
                  <a:gd name="f403" fmla="val 107"/>
                  <a:gd name="f404" fmla="val 297"/>
                  <a:gd name="f405" fmla="val 662"/>
                  <a:gd name="f406" fmla="val 885"/>
                  <a:gd name="f407" fmla="val 439"/>
                  <a:gd name="f408" fmla="val 1489"/>
                  <a:gd name="f409" fmla="val 91"/>
                  <a:gd name="f410" fmla="val 2465"/>
                  <a:gd name="f411" fmla="val 158"/>
                  <a:gd name="f412" fmla="val 4525"/>
                  <a:gd name="f413" fmla="val 307"/>
                  <a:gd name="f414" fmla="val 720"/>
                  <a:gd name="f415" fmla="val 1639"/>
                  <a:gd name="f416" fmla="val 7570"/>
                  <a:gd name="f417" fmla="val 1961"/>
                  <a:gd name="f418" fmla="val 7843"/>
                  <a:gd name="f419" fmla="val 2334"/>
                  <a:gd name="f420" fmla="val 2739"/>
                  <a:gd name="f421" fmla="val 8182"/>
                  <a:gd name="f422" fmla="val 2745"/>
                  <a:gd name="f423" fmla="val 8198"/>
                  <a:gd name="f424" fmla="val 2764"/>
                  <a:gd name="f425" fmla="val 8208"/>
                  <a:gd name="f426" fmla="val 2781"/>
                  <a:gd name="f427" fmla="val 2791"/>
                  <a:gd name="f428" fmla="val 2800"/>
                  <a:gd name="f429" fmla="val 8205"/>
                  <a:gd name="f430" fmla="val 2805"/>
                  <a:gd name="f431" fmla="val 8199"/>
                  <a:gd name="f432" fmla="val 3073"/>
                  <a:gd name="f433" fmla="val 8278"/>
                  <a:gd name="f434" fmla="val 3347"/>
                  <a:gd name="f435" fmla="val 8318"/>
                  <a:gd name="f436" fmla="val 3622"/>
                  <a:gd name="f437" fmla="val 3977"/>
                  <a:gd name="f438" fmla="val 4331"/>
                  <a:gd name="f439" fmla="val 8251"/>
                  <a:gd name="f440" fmla="val 4667"/>
                  <a:gd name="f441" fmla="val 8116"/>
                  <a:gd name="f442" fmla="val 5768"/>
                  <a:gd name="f443" fmla="val 6512"/>
                  <a:gd name="f444" fmla="val 5568"/>
                  <a:gd name="f445" fmla="val 5005"/>
                  <a:gd name="f446" fmla="val 4517"/>
                  <a:gd name="f447" fmla="val 7662"/>
                  <a:gd name="f448" fmla="val 4178"/>
                  <a:gd name="f449" fmla="val 8167"/>
                  <a:gd name="f450" fmla="val 3805"/>
                  <a:gd name="f451" fmla="val 3259"/>
                  <a:gd name="f452" fmla="val 2688"/>
                  <a:gd name="f453" fmla="val 2647"/>
                  <a:gd name="f454" fmla="val 8068"/>
                  <a:gd name="f455" fmla="val 2614"/>
                  <a:gd name="f456" fmla="val 8026"/>
                  <a:gd name="f457" fmla="val 2597"/>
                  <a:gd name="f458" fmla="val 2572"/>
                  <a:gd name="f459" fmla="val 8010"/>
                  <a:gd name="f460" fmla="val 2548"/>
                  <a:gd name="f461" fmla="val 7993"/>
                  <a:gd name="f462" fmla="val 2531"/>
                  <a:gd name="f463" fmla="val 6794"/>
                  <a:gd name="f464" fmla="val 1464"/>
                  <a:gd name="f465" fmla="val 5404"/>
                  <a:gd name="f466" fmla="val 554"/>
                  <a:gd name="f467" fmla="val 3823"/>
                  <a:gd name="f468" fmla="val 190"/>
                  <a:gd name="f469" fmla="val 3399"/>
                  <a:gd name="f470" fmla="val 90"/>
                  <a:gd name="f471" fmla="val 2919"/>
                  <a:gd name="f472" fmla="*/ f0 1 8168"/>
                  <a:gd name="f473" fmla="*/ f1 1 8319"/>
                  <a:gd name="f474" fmla="val f2"/>
                  <a:gd name="f475" fmla="val f3"/>
                  <a:gd name="f476" fmla="val f4"/>
                  <a:gd name="f477" fmla="+- f476 0 f474"/>
                  <a:gd name="f478" fmla="+- f475 0 f474"/>
                  <a:gd name="f479" fmla="*/ f478 1 8168"/>
                  <a:gd name="f480" fmla="*/ f477 1 8319"/>
                  <a:gd name="f481" fmla="*/ f474 1 f479"/>
                  <a:gd name="f482" fmla="*/ f475 1 f479"/>
                  <a:gd name="f483" fmla="*/ f474 1 f480"/>
                  <a:gd name="f484" fmla="*/ f476 1 f480"/>
                  <a:gd name="f485" fmla="*/ f481 f472 1"/>
                  <a:gd name="f486" fmla="*/ f482 f472 1"/>
                  <a:gd name="f487" fmla="*/ f484 f473 1"/>
                  <a:gd name="f488" fmla="*/ f483 f4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5" t="f488" r="f486" b="f487"/>
                <a:pathLst>
                  <a:path w="8168" h="8319">
                    <a:moveTo>
                      <a:pt x="f5" y="f6"/>
                    </a:moveTo>
                    <a:cubicBezTo>
                      <a:pt x="f5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5" y="f6"/>
                    </a:cubicBezTo>
                    <a:close/>
                    <a:moveTo>
                      <a:pt x="f22" y="f23"/>
                    </a:moveTo>
                    <a:cubicBezTo>
                      <a:pt x="f24" y="f25"/>
                      <a:pt x="f18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26"/>
                    </a:lnTo>
                    <a:cubicBezTo>
                      <a:pt x="f41" y="f42"/>
                      <a:pt x="f43" y="f44"/>
                      <a:pt x="f45" y="f44"/>
                    </a:cubicBezTo>
                    <a:cubicBezTo>
                      <a:pt x="f46" y="f47"/>
                      <a:pt x="f39" y="f48"/>
                      <a:pt x="f22" y="f23"/>
                    </a:cubicBezTo>
                    <a:close/>
                    <a:moveTo>
                      <a:pt x="f49" y="f50"/>
                    </a:moveTo>
                    <a:cubicBezTo>
                      <a:pt x="f51" y="f28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40"/>
                      <a:pt x="f65" y="f66"/>
                    </a:cubicBezTo>
                    <a:cubicBezTo>
                      <a:pt x="f64" y="f67"/>
                      <a:pt x="f68" y="f69"/>
                      <a:pt x="f49" y="f50"/>
                    </a:cubicBezTo>
                    <a:close/>
                    <a:moveTo>
                      <a:pt x="f70" y="f71"/>
                    </a:moveTo>
                    <a:cubicBezTo>
                      <a:pt x="f72" y="f73"/>
                      <a:pt x="f74" y="f59"/>
                      <a:pt x="f68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lnTo>
                      <a:pt x="f82" y="f83"/>
                    </a:lnTo>
                    <a:cubicBezTo>
                      <a:pt x="f84" y="f85"/>
                      <a:pt x="f86" y="f87"/>
                      <a:pt x="f88" y="f87"/>
                    </a:cubicBezTo>
                    <a:cubicBezTo>
                      <a:pt x="f89" y="f87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lnTo>
                      <a:pt x="f100" y="f101"/>
                    </a:ln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4" y="f115"/>
                      <a:pt x="f84" y="f116"/>
                      <a:pt x="f70" y="f71"/>
                    </a:cubicBezTo>
                    <a:close/>
                    <a:moveTo>
                      <a:pt x="f117" y="f118"/>
                    </a:moveTo>
                    <a:lnTo>
                      <a:pt x="f119" y="f120"/>
                    </a:lnTo>
                    <a:cubicBezTo>
                      <a:pt x="f121" y="f122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17" y="f118"/>
                    </a:cubicBezTo>
                    <a:close/>
                    <a:moveTo>
                      <a:pt x="f137" y="f138"/>
                    </a:moveTo>
                    <a:cubicBezTo>
                      <a:pt x="f139" y="f138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9"/>
                    </a:cubicBezTo>
                    <a:cubicBezTo>
                      <a:pt x="f150" y="f151"/>
                      <a:pt x="f152" y="f153"/>
                      <a:pt x="f92" y="f154"/>
                    </a:cubicBezTo>
                    <a:cubicBezTo>
                      <a:pt x="f155" y="f156"/>
                      <a:pt x="f157" y="f120"/>
                      <a:pt x="f158" y="f159"/>
                    </a:cubicBezTo>
                    <a:cubicBezTo>
                      <a:pt x="f160" y="f161"/>
                      <a:pt x="f162" y="f163"/>
                      <a:pt x="f164" y="f163"/>
                    </a:cubicBezTo>
                    <a:cubicBezTo>
                      <a:pt x="f165" y="f163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73"/>
                    </a:cubicBezTo>
                    <a:cubicBezTo>
                      <a:pt x="f175" y="f176"/>
                      <a:pt x="f177" y="f178"/>
                      <a:pt x="f179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9" y="f138"/>
                      <a:pt x="f137" y="f138"/>
                    </a:cubicBezTo>
                    <a:close/>
                    <a:moveTo>
                      <a:pt x="f190" y="f191"/>
                    </a:moveTo>
                    <a:lnTo>
                      <a:pt x="f190" y="f191"/>
                    </a:lnTo>
                    <a:cubicBezTo>
                      <a:pt x="f192" y="f193"/>
                      <a:pt x="f194" y="f195"/>
                      <a:pt x="f196" y="f197"/>
                    </a:cubicBezTo>
                    <a:cubicBezTo>
                      <a:pt x="f198" y="f199"/>
                      <a:pt x="f200" y="f201"/>
                      <a:pt x="f202" y="f203"/>
                    </a:cubicBezTo>
                    <a:cubicBezTo>
                      <a:pt x="f204" y="f205"/>
                      <a:pt x="f206" y="f197"/>
                      <a:pt x="f190" y="f191"/>
                    </a:cubicBezTo>
                    <a:close/>
                    <a:moveTo>
                      <a:pt x="f207" y="f208"/>
                    </a:moveTo>
                    <a:cubicBezTo>
                      <a:pt x="f209" y="f210"/>
                      <a:pt x="f211" y="f124"/>
                      <a:pt x="f212" y="f213"/>
                    </a:cubicBezTo>
                    <a:cubicBezTo>
                      <a:pt x="f214" y="f215"/>
                      <a:pt x="f129" y="f216"/>
                      <a:pt x="f217" y="f218"/>
                    </a:cubicBezTo>
                    <a:cubicBezTo>
                      <a:pt x="f219" y="f215"/>
                      <a:pt x="f220" y="f197"/>
                      <a:pt x="f221" y="f222"/>
                    </a:cubicBezTo>
                    <a:cubicBezTo>
                      <a:pt x="f223" y="f224"/>
                      <a:pt x="f225" y="f226"/>
                      <a:pt x="f207" y="f208"/>
                    </a:cubicBezTo>
                    <a:close/>
                    <a:moveTo>
                      <a:pt x="f227" y="f228"/>
                    </a:moveTo>
                    <a:lnTo>
                      <a:pt x="f227" y="f228"/>
                    </a:lnTo>
                    <a:cubicBezTo>
                      <a:pt x="f229" y="f213"/>
                      <a:pt x="f230" y="f231"/>
                      <a:pt x="f232" y="f233"/>
                    </a:cubicBezTo>
                    <a:cubicBezTo>
                      <a:pt x="f234" y="f235"/>
                      <a:pt x="f236" y="f237"/>
                      <a:pt x="f238" y="f239"/>
                    </a:cubicBezTo>
                    <a:cubicBezTo>
                      <a:pt x="f240" y="f241"/>
                      <a:pt x="f242" y="f243"/>
                      <a:pt x="f244" y="f245"/>
                    </a:cubicBezTo>
                    <a:cubicBezTo>
                      <a:pt x="f246" y="f247"/>
                      <a:pt x="f248" y="f249"/>
                      <a:pt x="f185" y="f250"/>
                    </a:cubicBezTo>
                    <a:lnTo>
                      <a:pt x="f251" y="f250"/>
                    </a:lnTo>
                    <a:cubicBezTo>
                      <a:pt x="f252" y="f253"/>
                      <a:pt x="f254" y="f255"/>
                      <a:pt x="f252" y="f256"/>
                    </a:cubicBezTo>
                    <a:lnTo>
                      <a:pt x="f227" y="f228"/>
                    </a:lnTo>
                    <a:close/>
                    <a:moveTo>
                      <a:pt x="f257" y="f258"/>
                    </a:moveTo>
                    <a:cubicBezTo>
                      <a:pt x="f259" y="f126"/>
                      <a:pt x="f260" y="f261"/>
                      <a:pt x="f262" y="f263"/>
                    </a:cubicBezTo>
                    <a:cubicBezTo>
                      <a:pt x="f264" y="f263"/>
                      <a:pt x="f264" y="f265"/>
                      <a:pt x="f264" y="f265"/>
                    </a:cubicBezTo>
                    <a:cubicBezTo>
                      <a:pt x="f266" y="f267"/>
                      <a:pt x="f268" y="f269"/>
                      <a:pt x="f270" y="f271"/>
                    </a:cubicBezTo>
                    <a:lnTo>
                      <a:pt x="f272" y="f271"/>
                    </a:lnTo>
                    <a:cubicBezTo>
                      <a:pt x="f273" y="f274"/>
                      <a:pt x="f275" y="f276"/>
                      <a:pt x="f277" y="f278"/>
                    </a:cubicBezTo>
                    <a:cubicBezTo>
                      <a:pt x="f279" y="f263"/>
                      <a:pt x="f280" y="f201"/>
                      <a:pt x="f281" y="f282"/>
                    </a:cubicBezTo>
                    <a:cubicBezTo>
                      <a:pt x="f283" y="f284"/>
                      <a:pt x="f285" y="f286"/>
                      <a:pt x="f257" y="f258"/>
                    </a:cubicBezTo>
                    <a:close/>
                    <a:moveTo>
                      <a:pt x="f287" y="f126"/>
                    </a:moveTo>
                    <a:cubicBezTo>
                      <a:pt x="f288" y="f289"/>
                      <a:pt x="f290" y="f291"/>
                      <a:pt x="f292" y="f293"/>
                    </a:cubicBezTo>
                    <a:cubicBezTo>
                      <a:pt x="f292" y="f293"/>
                      <a:pt x="f292" y="f294"/>
                      <a:pt x="f295" y="f294"/>
                    </a:cubicBezTo>
                    <a:cubicBezTo>
                      <a:pt x="f296" y="f297"/>
                      <a:pt x="f298" y="f299"/>
                      <a:pt x="f300" y="f301"/>
                    </a:cubicBezTo>
                    <a:lnTo>
                      <a:pt x="f302" y="f301"/>
                    </a:lnTo>
                    <a:cubicBezTo>
                      <a:pt x="f91" y="f303"/>
                      <a:pt x="f304" y="f255"/>
                      <a:pt x="f305" y="f306"/>
                    </a:cubicBezTo>
                    <a:cubicBezTo>
                      <a:pt x="f307" y="f199"/>
                      <a:pt x="f308" y="f309"/>
                      <a:pt x="f287" y="f126"/>
                    </a:cubicBezTo>
                    <a:close/>
                    <a:moveTo>
                      <a:pt x="f310" y="f205"/>
                    </a:moveTo>
                    <a:lnTo>
                      <a:pt x="f310" y="f205"/>
                    </a:lnTo>
                    <a:cubicBezTo>
                      <a:pt x="f311" y="f312"/>
                      <a:pt x="f313" y="f289"/>
                      <a:pt x="f314" y="f315"/>
                    </a:cubicBezTo>
                    <a:cubicBezTo>
                      <a:pt x="f316" y="f263"/>
                      <a:pt x="f317" y="f239"/>
                      <a:pt x="f318" y="f319"/>
                    </a:cubicBezTo>
                    <a:cubicBezTo>
                      <a:pt x="f320" y="f321"/>
                      <a:pt x="f322" y="f323"/>
                      <a:pt x="f324" y="f325"/>
                    </a:cubicBezTo>
                    <a:cubicBezTo>
                      <a:pt x="f326" y="f327"/>
                      <a:pt x="f328" y="f329"/>
                      <a:pt x="f310" y="f205"/>
                    </a:cubicBezTo>
                    <a:close/>
                    <a:moveTo>
                      <a:pt x="f330" y="f331"/>
                    </a:moveTo>
                    <a:cubicBezTo>
                      <a:pt x="f332" y="f250"/>
                      <a:pt x="f333" y="f334"/>
                      <a:pt x="f335" y="f336"/>
                    </a:cubicBezTo>
                    <a:cubicBezTo>
                      <a:pt x="f337" y="f338"/>
                      <a:pt x="f339" y="f340"/>
                      <a:pt x="f305" y="f341"/>
                    </a:cubicBezTo>
                    <a:lnTo>
                      <a:pt x="f342" y="f341"/>
                    </a:lnTo>
                    <a:cubicBezTo>
                      <a:pt x="f343" y="f278"/>
                      <a:pt x="f344" y="f345"/>
                      <a:pt x="f346" y="f261"/>
                    </a:cubicBezTo>
                    <a:cubicBezTo>
                      <a:pt x="f347" y="f201"/>
                      <a:pt x="f348" y="f215"/>
                      <a:pt x="f349" y="f350"/>
                    </a:cubicBezTo>
                    <a:lnTo>
                      <a:pt x="f330" y="f331"/>
                    </a:lnTo>
                    <a:close/>
                    <a:moveTo>
                      <a:pt x="f351" y="f352"/>
                    </a:moveTo>
                    <a:cubicBezTo>
                      <a:pt x="f353" y="f354"/>
                      <a:pt x="f355" y="f356"/>
                      <a:pt x="f357" y="f356"/>
                    </a:cubicBezTo>
                    <a:cubicBezTo>
                      <a:pt x="f358" y="f356"/>
                      <a:pt x="f359" y="f360"/>
                      <a:pt x="f361" y="f362"/>
                    </a:cubicBezTo>
                    <a:cubicBezTo>
                      <a:pt x="f363" y="f364"/>
                      <a:pt x="f365" y="f366"/>
                      <a:pt x="f367" y="f368"/>
                    </a:cubicBezTo>
                    <a:cubicBezTo>
                      <a:pt x="f369" y="f370"/>
                      <a:pt x="f371" y="f372"/>
                      <a:pt x="f373" y="f374"/>
                    </a:cubicBezTo>
                    <a:cubicBezTo>
                      <a:pt x="f375" y="f274"/>
                      <a:pt x="f376" y="f249"/>
                      <a:pt x="f351" y="f352"/>
                    </a:cubicBezTo>
                    <a:close/>
                    <a:moveTo>
                      <a:pt x="f377" y="f378"/>
                    </a:moveTo>
                    <a:cubicBezTo>
                      <a:pt x="f379" y="f291"/>
                      <a:pt x="f380" y="f381"/>
                      <a:pt x="f382" y="f370"/>
                    </a:cubicBezTo>
                    <a:cubicBezTo>
                      <a:pt x="f383" y="f384"/>
                      <a:pt x="f385" y="f386"/>
                      <a:pt x="f387" y="f386"/>
                    </a:cubicBezTo>
                    <a:cubicBezTo>
                      <a:pt x="f388" y="f386"/>
                      <a:pt x="f389" y="f390"/>
                      <a:pt x="f391" y="f368"/>
                    </a:cubicBezTo>
                    <a:cubicBezTo>
                      <a:pt x="f392" y="f366"/>
                      <a:pt x="f393" y="f364"/>
                      <a:pt x="f394" y="f362"/>
                    </a:cubicBezTo>
                    <a:cubicBezTo>
                      <a:pt x="f395" y="f354"/>
                      <a:pt x="f396" y="f352"/>
                      <a:pt x="f377" y="f378"/>
                    </a:cubicBezTo>
                    <a:close/>
                    <a:moveTo>
                      <a:pt x="f397" y="f398"/>
                    </a:moveTo>
                    <a:cubicBezTo>
                      <a:pt x="f399" y="f398"/>
                      <a:pt x="f400" y="f401"/>
                      <a:pt x="f402" y="f403"/>
                    </a:cubicBezTo>
                    <a:cubicBezTo>
                      <a:pt x="f183" y="f404"/>
                      <a:pt x="f405" y="f406"/>
                      <a:pt x="f407" y="f408"/>
                    </a:cubicBezTo>
                    <a:cubicBezTo>
                      <a:pt x="f409" y="f410"/>
                      <a:pt x="f2" y="f47"/>
                      <a:pt x="f411" y="f412"/>
                    </a:cubicBezTo>
                    <a:cubicBezTo>
                      <a:pt x="f413" y="f208"/>
                      <a:pt x="f414" y="f312"/>
                      <a:pt x="f415" y="f416"/>
                    </a:cubicBezTo>
                    <a:cubicBezTo>
                      <a:pt x="f417" y="f418"/>
                      <a:pt x="f419" y="f370"/>
                      <a:pt x="f420" y="f421"/>
                    </a:cubicBezTo>
                    <a:cubicBezTo>
                      <a:pt x="f422" y="f423"/>
                      <a:pt x="f424" y="f425"/>
                      <a:pt x="f426" y="f425"/>
                    </a:cubicBezTo>
                    <a:cubicBezTo>
                      <a:pt x="f427" y="f425"/>
                      <a:pt x="f428" y="f429"/>
                      <a:pt x="f430" y="f431"/>
                    </a:cubicBezTo>
                    <a:cubicBezTo>
                      <a:pt x="f432" y="f433"/>
                      <a:pt x="f434" y="f435"/>
                      <a:pt x="f436" y="f435"/>
                    </a:cubicBezTo>
                    <a:cubicBezTo>
                      <a:pt x="f437" y="f435"/>
                      <a:pt x="f438" y="f439"/>
                      <a:pt x="f440" y="f441"/>
                    </a:cubicBezTo>
                    <a:cubicBezTo>
                      <a:pt x="f442" y="f293"/>
                      <a:pt x="f121" y="f161"/>
                      <a:pt x="f443" y="f444"/>
                    </a:cubicBezTo>
                    <a:cubicBezTo>
                      <a:pt x="f68" y="f445"/>
                      <a:pt x="f150" y="f446"/>
                      <a:pt x="f447" y="f448"/>
                    </a:cubicBezTo>
                    <a:cubicBezTo>
                      <a:pt x="f449" y="f450"/>
                      <a:pt x="f384" y="f451"/>
                      <a:pt x="f390" y="f452"/>
                    </a:cubicBezTo>
                    <a:cubicBezTo>
                      <a:pt x="f390" y="f453"/>
                      <a:pt x="f454" y="f455"/>
                      <a:pt x="f456" y="f457"/>
                    </a:cubicBezTo>
                    <a:cubicBezTo>
                      <a:pt x="f456" y="f458"/>
                      <a:pt x="f459" y="f460"/>
                      <a:pt x="f461" y="f462"/>
                    </a:cubicBezTo>
                    <a:cubicBezTo>
                      <a:pt x="f463" y="f464"/>
                      <a:pt x="f465" y="f466"/>
                      <a:pt x="f467" y="f468"/>
                    </a:cubicBezTo>
                    <a:cubicBezTo>
                      <a:pt x="f469" y="f470"/>
                      <a:pt x="f471" y="f398"/>
                      <a:pt x="f397" y="f398"/>
                    </a:cubicBezTo>
                    <a:close/>
                  </a:path>
                </a:pathLst>
              </a:custGeom>
              <a:solidFill>
                <a:srgbClr val="3D6D7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718;p45">
                <a:extLst>
                  <a:ext uri="{FF2B5EF4-FFF2-40B4-BE49-F238E27FC236}">
                    <a16:creationId xmlns:a16="http://schemas.microsoft.com/office/drawing/2014/main" id="{3791C71E-A517-4BD4-AE82-3322CCAA1AD4}"/>
                  </a:ext>
                </a:extLst>
              </p:cNvPr>
              <p:cNvSpPr/>
              <p:nvPr/>
            </p:nvSpPr>
            <p:spPr>
              <a:xfrm>
                <a:off x="1621825" y="1837349"/>
                <a:ext cx="349163" cy="3010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8"/>
                  <a:gd name="f4" fmla="val 3371"/>
                  <a:gd name="f5" fmla="val 1817"/>
                  <a:gd name="f6" fmla="val 1633"/>
                  <a:gd name="f7" fmla="val 1448"/>
                  <a:gd name="f8" fmla="val 19"/>
                  <a:gd name="f9" fmla="val 1266"/>
                  <a:gd name="f10" fmla="val 61"/>
                  <a:gd name="f11" fmla="val 596"/>
                  <a:gd name="f12" fmla="val 243"/>
                  <a:gd name="f13" fmla="val 116"/>
                  <a:gd name="f14" fmla="val 822"/>
                  <a:gd name="f15" fmla="val 50"/>
                  <a:gd name="f16" fmla="val 1509"/>
                  <a:gd name="f17" fmla="val 2195"/>
                  <a:gd name="f18" fmla="val 356"/>
                  <a:gd name="f19" fmla="val 2841"/>
                  <a:gd name="f20" fmla="val 960"/>
                  <a:gd name="f21" fmla="val 3172"/>
                  <a:gd name="f22" fmla="val 1226"/>
                  <a:gd name="f23" fmla="val 3305"/>
                  <a:gd name="f24" fmla="val 1516"/>
                  <a:gd name="f25" fmla="val 1804"/>
                  <a:gd name="f26" fmla="val 2180"/>
                  <a:gd name="f27" fmla="val 2553"/>
                  <a:gd name="f28" fmla="val 3259"/>
                  <a:gd name="f29" fmla="val 2871"/>
                  <a:gd name="f30" fmla="val 3039"/>
                  <a:gd name="f31" fmla="val 3004"/>
                  <a:gd name="f32" fmla="val 2940"/>
                  <a:gd name="f33" fmla="val 3128"/>
                  <a:gd name="f34" fmla="val 2824"/>
                  <a:gd name="f35" fmla="val 3219"/>
                  <a:gd name="f36" fmla="val 2692"/>
                  <a:gd name="f37" fmla="val 3351"/>
                  <a:gd name="f38" fmla="val 2477"/>
                  <a:gd name="f39" fmla="val 3434"/>
                  <a:gd name="f40" fmla="val 2245"/>
                  <a:gd name="f41" fmla="val 3467"/>
                  <a:gd name="f42" fmla="val 2005"/>
                  <a:gd name="f43" fmla="val 2929"/>
                  <a:gd name="f44" fmla="val 1889"/>
                  <a:gd name="f45" fmla="val 2392"/>
                  <a:gd name="f46" fmla="val 1773"/>
                  <a:gd name="f47" fmla="val 1862"/>
                  <a:gd name="f48" fmla="val 1641"/>
                  <a:gd name="f49" fmla="val 2176"/>
                  <a:gd name="f50" fmla="val 36"/>
                  <a:gd name="f51" fmla="val 2143"/>
                  <a:gd name="f52" fmla="val 2036"/>
                  <a:gd name="f53" fmla="val 7"/>
                  <a:gd name="f54" fmla="val 1927"/>
                  <a:gd name="f55" fmla="*/ f0 1 3468"/>
                  <a:gd name="f56" fmla="*/ f1 1 3371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3468"/>
                  <a:gd name="f63" fmla="*/ f60 1 337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3468" h="337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18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lnTo>
                      <a:pt x="f49" y="f50"/>
                    </a:lnTo>
                    <a:lnTo>
                      <a:pt x="f51" y="f8"/>
                    </a:lnTo>
                    <a:cubicBezTo>
                      <a:pt x="f52" y="f53"/>
                      <a:pt x="f54" y="f2"/>
                      <a:pt x="f5" y="f2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719;p45">
                <a:extLst>
                  <a:ext uri="{FF2B5EF4-FFF2-40B4-BE49-F238E27FC236}">
                    <a16:creationId xmlns:a16="http://schemas.microsoft.com/office/drawing/2014/main" id="{0DD7805F-F8E2-476F-ACCE-47F7CB3FE608}"/>
                  </a:ext>
                </a:extLst>
              </p:cNvPr>
              <p:cNvSpPr/>
              <p:nvPr/>
            </p:nvSpPr>
            <p:spPr>
              <a:xfrm>
                <a:off x="1865878" y="1839580"/>
                <a:ext cx="159279" cy="1221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82"/>
                  <a:gd name="f4" fmla="val 1368"/>
                  <a:gd name="f5" fmla="val 379"/>
                  <a:gd name="f6" fmla="val 346"/>
                  <a:gd name="f7" fmla="val 314"/>
                  <a:gd name="f8" fmla="val 1"/>
                  <a:gd name="f9" fmla="val 282"/>
                  <a:gd name="f10" fmla="val 2"/>
                  <a:gd name="f11" fmla="val 307"/>
                  <a:gd name="f12" fmla="val 11"/>
                  <a:gd name="f13" fmla="val 208"/>
                  <a:gd name="f14" fmla="val 408"/>
                  <a:gd name="f15" fmla="val 100"/>
                  <a:gd name="f16" fmla="val 813"/>
                  <a:gd name="f17" fmla="val 1210"/>
                  <a:gd name="f18" fmla="val 497"/>
                  <a:gd name="f19" fmla="val 1002"/>
                  <a:gd name="f20" fmla="val 1260"/>
                  <a:gd name="f21" fmla="val 1490"/>
                  <a:gd name="f22" fmla="val 1581"/>
                  <a:gd name="f23" fmla="val 1037"/>
                  <a:gd name="f24" fmla="val 648"/>
                  <a:gd name="f25" fmla="val 1374"/>
                  <a:gd name="f26" fmla="val 383"/>
                  <a:gd name="f27" fmla="val 1242"/>
                  <a:gd name="f28" fmla="val 226"/>
                  <a:gd name="f29" fmla="val 1068"/>
                  <a:gd name="f30" fmla="val 110"/>
                  <a:gd name="f31" fmla="val 878"/>
                  <a:gd name="f32" fmla="val 60"/>
                  <a:gd name="f33" fmla="val 711"/>
                  <a:gd name="f34" fmla="val 19"/>
                  <a:gd name="f35" fmla="val 545"/>
                  <a:gd name="f36" fmla="*/ f0 1 1582"/>
                  <a:gd name="f37" fmla="*/ f1 1 1368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1582"/>
                  <a:gd name="f44" fmla="*/ f41 1 1368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1582" h="136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8" y="f17"/>
                    </a:cubicBezTo>
                    <a:cubicBezTo>
                      <a:pt x="f18" y="f17"/>
                      <a:pt x="f19" y="f20"/>
                      <a:pt x="f21" y="f4"/>
                    </a:cubicBezTo>
                    <a:cubicBezTo>
                      <a:pt x="f22" y="f23"/>
                      <a:pt x="f22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720;p45">
              <a:extLst>
                <a:ext uri="{FF2B5EF4-FFF2-40B4-BE49-F238E27FC236}">
                  <a16:creationId xmlns:a16="http://schemas.microsoft.com/office/drawing/2014/main" id="{AACF2F4C-7114-414B-811D-A3F413C35EB0}"/>
                </a:ext>
              </a:extLst>
            </p:cNvPr>
            <p:cNvGrpSpPr/>
            <p:nvPr/>
          </p:nvGrpSpPr>
          <p:grpSpPr>
            <a:xfrm>
              <a:off x="4016053" y="3419343"/>
              <a:ext cx="852376" cy="730093"/>
              <a:chOff x="4016053" y="3419343"/>
              <a:chExt cx="852376" cy="730093"/>
            </a:xfrm>
          </p:grpSpPr>
          <p:sp>
            <p:nvSpPr>
              <p:cNvPr id="22" name="Google Shape;721;p45">
                <a:extLst>
                  <a:ext uri="{FF2B5EF4-FFF2-40B4-BE49-F238E27FC236}">
                    <a16:creationId xmlns:a16="http://schemas.microsoft.com/office/drawing/2014/main" id="{2015A9EC-7142-497A-8B33-6260C8DBF49B}"/>
                  </a:ext>
                </a:extLst>
              </p:cNvPr>
              <p:cNvSpPr/>
              <p:nvPr/>
            </p:nvSpPr>
            <p:spPr>
              <a:xfrm>
                <a:off x="4030245" y="3430243"/>
                <a:ext cx="828217" cy="5825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26"/>
                  <a:gd name="f4" fmla="val 6523"/>
                  <a:gd name="f5" fmla="val 4743"/>
                  <a:gd name="f6" fmla="val 1"/>
                  <a:gd name="f7" fmla="val 4487"/>
                  <a:gd name="f8" fmla="val 4237"/>
                  <a:gd name="f9" fmla="val 25"/>
                  <a:gd name="f10" fmla="val 4005"/>
                  <a:gd name="f11" fmla="val 74"/>
                  <a:gd name="f12" fmla="val 2814"/>
                  <a:gd name="f13" fmla="val 322"/>
                  <a:gd name="f14" fmla="val 2069"/>
                  <a:gd name="f15" fmla="val 1472"/>
                  <a:gd name="f16" fmla="val 1622"/>
                  <a:gd name="f17" fmla="val 2581"/>
                  <a:gd name="f18" fmla="val 1175"/>
                  <a:gd name="f19" fmla="val 3690"/>
                  <a:gd name="f20" fmla="val 861"/>
                  <a:gd name="f21" fmla="val 4914"/>
                  <a:gd name="f22" fmla="val 5750"/>
                  <a:gd name="f23" fmla="val 166"/>
                  <a:gd name="f24" fmla="val 5676"/>
                  <a:gd name="f25" fmla="val 491"/>
                  <a:gd name="f26" fmla="val 5638"/>
                  <a:gd name="f27" fmla="val 817"/>
                  <a:gd name="f28" fmla="val 5620"/>
                  <a:gd name="f29" fmla="val 1143"/>
                  <a:gd name="f30" fmla="val 1902"/>
                  <a:gd name="f31" fmla="val 2660"/>
                  <a:gd name="f32" fmla="val 5721"/>
                  <a:gd name="f33" fmla="val 3401"/>
                  <a:gd name="f34" fmla="val 5924"/>
                  <a:gd name="f35" fmla="val 4207"/>
                  <a:gd name="f36" fmla="val 6139"/>
                  <a:gd name="f37" fmla="val 4806"/>
                  <a:gd name="f38" fmla="val 5533"/>
                  <a:gd name="f39" fmla="val 5702"/>
                  <a:gd name="f40" fmla="val 5878"/>
                  <a:gd name="f41" fmla="val 6502"/>
                  <a:gd name="f42" fmla="val 6066"/>
                  <a:gd name="f43" fmla="val 6453"/>
                  <a:gd name="f44" fmla="val 7166"/>
                  <a:gd name="f45" fmla="val 6172"/>
                  <a:gd name="f46" fmla="val 8225"/>
                  <a:gd name="f47" fmla="val 4972"/>
                  <a:gd name="f48" fmla="val 8209"/>
                  <a:gd name="f49" fmla="val 3864"/>
                  <a:gd name="f50" fmla="val 8192"/>
                  <a:gd name="f51" fmla="val 2763"/>
                  <a:gd name="f52" fmla="val 7861"/>
                  <a:gd name="f53" fmla="val 1489"/>
                  <a:gd name="f54" fmla="val 7017"/>
                  <a:gd name="f55" fmla="val 744"/>
                  <a:gd name="f56" fmla="val 6456"/>
                  <a:gd name="f57" fmla="val 252"/>
                  <a:gd name="f58" fmla="val 5567"/>
                  <a:gd name="f59" fmla="*/ f0 1 8226"/>
                  <a:gd name="f60" fmla="*/ f1 1 6523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8226"/>
                  <a:gd name="f67" fmla="*/ f64 1 6523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8226" h="652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6" y="f22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4"/>
                      <a:pt x="f38" y="f4"/>
                    </a:cubicBezTo>
                    <a:cubicBezTo>
                      <a:pt x="f39" y="f4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722;p45">
                <a:extLst>
                  <a:ext uri="{FF2B5EF4-FFF2-40B4-BE49-F238E27FC236}">
                    <a16:creationId xmlns:a16="http://schemas.microsoft.com/office/drawing/2014/main" id="{AC9DD660-4200-49CC-9C06-DF4FFC2A9E21}"/>
                  </a:ext>
                </a:extLst>
              </p:cNvPr>
              <p:cNvSpPr/>
              <p:nvPr/>
            </p:nvSpPr>
            <p:spPr>
              <a:xfrm>
                <a:off x="4030949" y="3889903"/>
                <a:ext cx="809692" cy="236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042"/>
                  <a:gd name="f4" fmla="val 2648"/>
                  <a:gd name="f5" fmla="val 7382"/>
                  <a:gd name="f6" fmla="val 901"/>
                  <a:gd name="f7" fmla="val 7374"/>
                  <a:gd name="f8" fmla="val 934"/>
                  <a:gd name="f9" fmla="val 7366"/>
                  <a:gd name="f10" fmla="val 926"/>
                  <a:gd name="f11" fmla="val 7358"/>
                  <a:gd name="f12" fmla="val 918"/>
                  <a:gd name="f13" fmla="val 2459"/>
                  <a:gd name="f14" fmla="val 942"/>
                  <a:gd name="f15" fmla="val 2451"/>
                  <a:gd name="f16" fmla="val 951"/>
                  <a:gd name="f17" fmla="val 829"/>
                  <a:gd name="f18" fmla="val 1563"/>
                  <a:gd name="f19" fmla="val 1011"/>
                  <a:gd name="f20" fmla="val 1580"/>
                  <a:gd name="f21" fmla="val 1020"/>
                  <a:gd name="f22" fmla="val 1028"/>
                  <a:gd name="f23" fmla="val 1588"/>
                  <a:gd name="f24" fmla="val 1036"/>
                  <a:gd name="f25" fmla="val 1596"/>
                  <a:gd name="f26" fmla="val 970"/>
                  <a:gd name="f27" fmla="val 895"/>
                  <a:gd name="f28" fmla="val 4983"/>
                  <a:gd name="f29" fmla="val 1662"/>
                  <a:gd name="f30" fmla="val 5033"/>
                  <a:gd name="f31" fmla="val 1671"/>
                  <a:gd name="f32" fmla="val 5082"/>
                  <a:gd name="f33" fmla="val 1679"/>
                  <a:gd name="f34" fmla="val 5132"/>
                  <a:gd name="f35" fmla="val 1687"/>
                  <a:gd name="f36" fmla="val 5148"/>
                  <a:gd name="f37" fmla="val 5165"/>
                  <a:gd name="f38" fmla="val 5181"/>
                  <a:gd name="f39" fmla="val 1695"/>
                  <a:gd name="f40" fmla="val 5115"/>
                  <a:gd name="f41" fmla="val 1704"/>
                  <a:gd name="f42" fmla="val 407"/>
                  <a:gd name="f43" fmla="val 1819"/>
                  <a:gd name="f44" fmla="val 432"/>
                  <a:gd name="f45" fmla="val 1836"/>
                  <a:gd name="f46" fmla="val 1828"/>
                  <a:gd name="f47" fmla="val 3965"/>
                  <a:gd name="f48" fmla="val 1803"/>
                  <a:gd name="f49" fmla="val 4064"/>
                  <a:gd name="f50" fmla="val 4172"/>
                  <a:gd name="f51" fmla="val 1877"/>
                  <a:gd name="f52" fmla="val 4271"/>
                  <a:gd name="f53" fmla="val 1910"/>
                  <a:gd name="f54" fmla="val 4155"/>
                  <a:gd name="f55" fmla="val 1886"/>
                  <a:gd name="f56" fmla="val 4040"/>
                  <a:gd name="f57" fmla="val 1869"/>
                  <a:gd name="f58" fmla="val 3932"/>
                  <a:gd name="f59" fmla="val 1844"/>
                  <a:gd name="f60" fmla="val 3940"/>
                  <a:gd name="f61" fmla="val 3949"/>
                  <a:gd name="f62" fmla="val 1811"/>
                  <a:gd name="f63" fmla="val 7002"/>
                  <a:gd name="f64" fmla="val 1439"/>
                  <a:gd name="f65" fmla="val 6869"/>
                  <a:gd name="f66" fmla="val 6671"/>
                  <a:gd name="f67" fmla="val 6431"/>
                  <a:gd name="f68" fmla="val 1919"/>
                  <a:gd name="f69" fmla="val 6605"/>
                  <a:gd name="f70" fmla="val 6754"/>
                  <a:gd name="f71" fmla="val 6861"/>
                  <a:gd name="f72" fmla="val 1522"/>
                  <a:gd name="f73" fmla="val 6903"/>
                  <a:gd name="f74" fmla="val 1497"/>
                  <a:gd name="f75" fmla="val 6952"/>
                  <a:gd name="f76" fmla="val 1472"/>
                  <a:gd name="f77" fmla="val 3609"/>
                  <a:gd name="f78" fmla="val 2101"/>
                  <a:gd name="f79" fmla="val 3742"/>
                  <a:gd name="f80" fmla="val 2126"/>
                  <a:gd name="f81" fmla="val 3849"/>
                  <a:gd name="f82" fmla="val 2159"/>
                  <a:gd name="f83" fmla="val 6514"/>
                  <a:gd name="f84" fmla="val 2208"/>
                  <a:gd name="f85" fmla="val 6265"/>
                  <a:gd name="f86" fmla="val 2308"/>
                  <a:gd name="f87" fmla="val 6009"/>
                  <a:gd name="f88" fmla="val 2366"/>
                  <a:gd name="f89" fmla="val 5744"/>
                  <a:gd name="f90" fmla="val 2374"/>
                  <a:gd name="f91" fmla="val 5785"/>
                  <a:gd name="f92" fmla="val 2357"/>
                  <a:gd name="f93" fmla="val 5827"/>
                  <a:gd name="f94" fmla="val 2349"/>
                  <a:gd name="f95" fmla="val 5868"/>
                  <a:gd name="f96" fmla="val 2332"/>
                  <a:gd name="f97" fmla="val 6092"/>
                  <a:gd name="f98" fmla="val 2316"/>
                  <a:gd name="f99" fmla="val 6307"/>
                  <a:gd name="f100" fmla="val 2275"/>
                  <a:gd name="f101" fmla="val 7821"/>
                  <a:gd name="f102" fmla="val 7773"/>
                  <a:gd name="f103" fmla="val 7725"/>
                  <a:gd name="f104" fmla="val 19"/>
                  <a:gd name="f105" fmla="val 7689"/>
                  <a:gd name="f106" fmla="val 65"/>
                  <a:gd name="f107" fmla="val 7325"/>
                  <a:gd name="f108" fmla="val 578"/>
                  <a:gd name="f109" fmla="val 1075"/>
                  <a:gd name="f110" fmla="val 1298"/>
                  <a:gd name="f111" fmla="val 6041"/>
                  <a:gd name="f112" fmla="val 1382"/>
                  <a:gd name="f113" fmla="val 5814"/>
                  <a:gd name="f114" fmla="val 1416"/>
                  <a:gd name="f115" fmla="val 5587"/>
                  <a:gd name="f116" fmla="val 5095"/>
                  <a:gd name="f117" fmla="val 4603"/>
                  <a:gd name="f118" fmla="val 1256"/>
                  <a:gd name="f119" fmla="val 4139"/>
                  <a:gd name="f120" fmla="val 1091"/>
                  <a:gd name="f121" fmla="val 3585"/>
                  <a:gd name="f122" fmla="val 893"/>
                  <a:gd name="f123" fmla="val 3047"/>
                  <a:gd name="f124" fmla="val 694"/>
                  <a:gd name="f125" fmla="val 636"/>
                  <a:gd name="f126" fmla="val 1781"/>
                  <a:gd name="f127" fmla="val 570"/>
                  <a:gd name="f128" fmla="val 1086"/>
                  <a:gd name="f129" fmla="val 587"/>
                  <a:gd name="f130" fmla="val 366"/>
                  <a:gd name="f131" fmla="val 333"/>
                  <a:gd name="f132" fmla="val 300"/>
                  <a:gd name="f133" fmla="val 611"/>
                  <a:gd name="f134" fmla="val 272"/>
                  <a:gd name="f135" fmla="val 559"/>
                  <a:gd name="f136" fmla="val 213"/>
                  <a:gd name="f137" fmla="val 533"/>
                  <a:gd name="f138" fmla="val 156"/>
                  <a:gd name="f139" fmla="val 77"/>
                  <a:gd name="f140" fmla="val 1"/>
                  <a:gd name="f141" fmla="val 582"/>
                  <a:gd name="f142" fmla="val 10"/>
                  <a:gd name="f143" fmla="val 678"/>
                  <a:gd name="f144" fmla="val 51"/>
                  <a:gd name="f145" fmla="val 1124"/>
                  <a:gd name="f146" fmla="val 85"/>
                  <a:gd name="f147" fmla="val 101"/>
                  <a:gd name="f148" fmla="val 2010"/>
                  <a:gd name="f149" fmla="val 2078"/>
                  <a:gd name="f150" fmla="val 157"/>
                  <a:gd name="f151" fmla="val 2161"/>
                  <a:gd name="f152" fmla="val 237"/>
                  <a:gd name="f153" fmla="val 244"/>
                  <a:gd name="f154" fmla="val 251"/>
                  <a:gd name="f155" fmla="val 2160"/>
                  <a:gd name="f156" fmla="val 258"/>
                  <a:gd name="f157" fmla="val 597"/>
                  <a:gd name="f158" fmla="val 2116"/>
                  <a:gd name="f159" fmla="val 937"/>
                  <a:gd name="f160" fmla="val 2095"/>
                  <a:gd name="f161" fmla="val 1278"/>
                  <a:gd name="f162" fmla="val 1862"/>
                  <a:gd name="f163" fmla="val 2447"/>
                  <a:gd name="f164" fmla="val 2157"/>
                  <a:gd name="f165" fmla="val 3022"/>
                  <a:gd name="f166" fmla="val 2283"/>
                  <a:gd name="f167" fmla="val 3775"/>
                  <a:gd name="f168" fmla="val 2448"/>
                  <a:gd name="f169" fmla="val 4503"/>
                  <a:gd name="f170" fmla="val 2647"/>
                  <a:gd name="f171" fmla="val 5289"/>
                  <a:gd name="f172" fmla="val 5352"/>
                  <a:gd name="f173" fmla="val 5415"/>
                  <a:gd name="f174" fmla="val 5479"/>
                  <a:gd name="f175" fmla="val 6019"/>
                  <a:gd name="f176" fmla="val 6579"/>
                  <a:gd name="f177" fmla="val 2627"/>
                  <a:gd name="f178" fmla="val 6994"/>
                  <a:gd name="f179" fmla="val 2250"/>
                  <a:gd name="f180" fmla="val 7515"/>
                  <a:gd name="f181" fmla="val 1786"/>
                  <a:gd name="f182" fmla="val 7647"/>
                  <a:gd name="f183" fmla="val 7813"/>
                  <a:gd name="f184" fmla="val 438"/>
                  <a:gd name="f185" fmla="val 429"/>
                  <a:gd name="f186" fmla="val 421"/>
                  <a:gd name="f187" fmla="val 413"/>
                  <a:gd name="f188" fmla="val 7854"/>
                  <a:gd name="f189" fmla="val 347"/>
                  <a:gd name="f190" fmla="val 7904"/>
                  <a:gd name="f191" fmla="val 289"/>
                  <a:gd name="f192" fmla="val 7953"/>
                  <a:gd name="f193" fmla="val 223"/>
                  <a:gd name="f194" fmla="val 8041"/>
                  <a:gd name="f195" fmla="val 111"/>
                  <a:gd name="f196" fmla="val 7934"/>
                  <a:gd name="f197" fmla="*/ f0 1 8042"/>
                  <a:gd name="f198" fmla="*/ f1 1 2648"/>
                  <a:gd name="f199" fmla="val f2"/>
                  <a:gd name="f200" fmla="val f3"/>
                  <a:gd name="f201" fmla="val f4"/>
                  <a:gd name="f202" fmla="+- f201 0 f199"/>
                  <a:gd name="f203" fmla="+- f200 0 f199"/>
                  <a:gd name="f204" fmla="*/ f203 1 8042"/>
                  <a:gd name="f205" fmla="*/ f202 1 2648"/>
                  <a:gd name="f206" fmla="*/ f199 1 f204"/>
                  <a:gd name="f207" fmla="*/ f200 1 f204"/>
                  <a:gd name="f208" fmla="*/ f199 1 f205"/>
                  <a:gd name="f209" fmla="*/ f201 1 f205"/>
                  <a:gd name="f210" fmla="*/ f206 f197 1"/>
                  <a:gd name="f211" fmla="*/ f207 f197 1"/>
                  <a:gd name="f212" fmla="*/ f209 f198 1"/>
                  <a:gd name="f213" fmla="*/ f208 f19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0" t="f213" r="f211" b="f212"/>
                <a:pathLst>
                  <a:path w="8042" h="2648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9" y="f10"/>
                      <a:pt x="f11" y="f12"/>
                    </a:cubicBezTo>
                    <a:lnTo>
                      <a:pt x="f5" y="f6"/>
                    </a:lnTo>
                    <a:close/>
                    <a:moveTo>
                      <a:pt x="f13" y="f14"/>
                    </a:moveTo>
                    <a:lnTo>
                      <a:pt x="f15" y="f16"/>
                    </a:lnTo>
                    <a:lnTo>
                      <a:pt x="f15" y="f14"/>
                    </a:lnTo>
                    <a:close/>
                    <a:moveTo>
                      <a:pt x="f17" y="f18"/>
                    </a:moveTo>
                    <a:lnTo>
                      <a:pt x="f19" y="f20"/>
                    </a:lnTo>
                    <a:cubicBezTo>
                      <a:pt x="f21" y="f20"/>
                      <a:pt x="f22" y="f23"/>
                      <a:pt x="f24" y="f25"/>
                    </a:cubicBezTo>
                    <a:cubicBezTo>
                      <a:pt x="f26" y="f23"/>
                      <a:pt x="f27" y="f20"/>
                      <a:pt x="f17" y="f18"/>
                    </a:cubicBezTo>
                    <a:close/>
                    <a:moveTo>
                      <a:pt x="f28" y="f29"/>
                    </a:moveTo>
                    <a:lnTo>
                      <a:pt x="f28" y="f29"/>
                    </a:ln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5"/>
                      <a:pt x="f37" y="f35"/>
                      <a:pt x="f38" y="f39"/>
                    </a:cubicBezTo>
                    <a:lnTo>
                      <a:pt x="f40" y="f41"/>
                    </a:lnTo>
                    <a:lnTo>
                      <a:pt x="f28" y="f29"/>
                    </a:lnTo>
                    <a:close/>
                    <a:moveTo>
                      <a:pt x="f42" y="f43"/>
                    </a:moveTo>
                    <a:lnTo>
                      <a:pt x="f44" y="f45"/>
                    </a:lnTo>
                    <a:lnTo>
                      <a:pt x="f42" y="f45"/>
                    </a:lnTo>
                    <a:cubicBezTo>
                      <a:pt x="f42" y="f46"/>
                      <a:pt x="f42" y="f43"/>
                      <a:pt x="f42" y="f43"/>
                    </a:cubicBezTo>
                    <a:close/>
                    <a:moveTo>
                      <a:pt x="f47" y="f48"/>
                    </a:moveTo>
                    <a:cubicBezTo>
                      <a:pt x="f49" y="f45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46"/>
                      <a:pt x="f61" y="f62"/>
                      <a:pt x="f61" y="f48"/>
                    </a:cubicBezTo>
                    <a:close/>
                    <a:moveTo>
                      <a:pt x="f63" y="f64"/>
                    </a:moveTo>
                    <a:lnTo>
                      <a:pt x="f63" y="f64"/>
                    </a:lnTo>
                    <a:cubicBezTo>
                      <a:pt x="f65" y="f29"/>
                      <a:pt x="f66" y="f46"/>
                      <a:pt x="f67" y="f68"/>
                    </a:cubicBezTo>
                    <a:cubicBezTo>
                      <a:pt x="f69" y="f46"/>
                      <a:pt x="f70" y="f35"/>
                      <a:pt x="f71" y="f72"/>
                    </a:cubicBezTo>
                    <a:cubicBezTo>
                      <a:pt x="f73" y="f74"/>
                      <a:pt x="f75" y="f76"/>
                      <a:pt x="f63" y="f64"/>
                    </a:cubicBezTo>
                    <a:close/>
                    <a:moveTo>
                      <a:pt x="f77" y="f78"/>
                    </a:moveTo>
                    <a:lnTo>
                      <a:pt x="f79" y="f80"/>
                    </a:lnTo>
                    <a:lnTo>
                      <a:pt x="f81" y="f82"/>
                    </a:lnTo>
                    <a:lnTo>
                      <a:pt x="f77" y="f78"/>
                    </a:lnTo>
                    <a:close/>
                    <a:moveTo>
                      <a:pt x="f83" y="f84"/>
                    </a:moveTo>
                    <a:lnTo>
                      <a:pt x="f83" y="f84"/>
                    </a:ln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3" y="f84"/>
                    </a:cubicBezTo>
                    <a:close/>
                    <a:moveTo>
                      <a:pt x="f101" y="f2"/>
                    </a:moveTo>
                    <a:cubicBezTo>
                      <a:pt x="f102" y="f2"/>
                      <a:pt x="f103" y="f104"/>
                      <a:pt x="f105" y="f106"/>
                    </a:cubicBezTo>
                    <a:cubicBezTo>
                      <a:pt x="f107" y="f108"/>
                      <a:pt x="f71" y="f109"/>
                      <a:pt x="f85" y="f110"/>
                    </a:cubicBezTo>
                    <a:cubicBezTo>
                      <a:pt x="f111" y="f112"/>
                      <a:pt x="f113" y="f114"/>
                      <a:pt x="f115" y="f114"/>
                    </a:cubicBezTo>
                    <a:cubicBezTo>
                      <a:pt x="f116" y="f114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3" y="f125"/>
                    </a:cubicBezTo>
                    <a:cubicBezTo>
                      <a:pt x="f126" y="f127"/>
                      <a:pt x="f128" y="f129"/>
                      <a:pt x="f42" y="f108"/>
                    </a:cubicBezTo>
                    <a:cubicBezTo>
                      <a:pt x="f130" y="f108"/>
                      <a:pt x="f131" y="f129"/>
                      <a:pt x="f132" y="f133"/>
                    </a:cubicBezTo>
                    <a:cubicBezTo>
                      <a:pt x="f134" y="f135"/>
                      <a:pt x="f136" y="f137"/>
                      <a:pt x="f138" y="f137"/>
                    </a:cubicBezTo>
                    <a:cubicBezTo>
                      <a:pt x="f139" y="f137"/>
                      <a:pt x="f140" y="f141"/>
                      <a:pt x="f142" y="f143"/>
                    </a:cubicBezTo>
                    <a:cubicBezTo>
                      <a:pt x="f144" y="f145"/>
                      <a:pt x="f146" y="f18"/>
                      <a:pt x="f147" y="f148"/>
                    </a:cubicBezTo>
                    <a:cubicBezTo>
                      <a:pt x="f147" y="f149"/>
                      <a:pt x="f150" y="f151"/>
                      <a:pt x="f152" y="f151"/>
                    </a:cubicBezTo>
                    <a:cubicBezTo>
                      <a:pt x="f153" y="f151"/>
                      <a:pt x="f154" y="f155"/>
                      <a:pt x="f156" y="f82"/>
                    </a:cubicBezTo>
                    <a:cubicBezTo>
                      <a:pt x="f157" y="f158"/>
                      <a:pt x="f159" y="f160"/>
                      <a:pt x="f161" y="f160"/>
                    </a:cubicBezTo>
                    <a:cubicBezTo>
                      <a:pt x="f162" y="f160"/>
                      <a:pt x="f163" y="f164"/>
                      <a:pt x="f165" y="f166"/>
                    </a:cubicBezTo>
                    <a:cubicBezTo>
                      <a:pt x="f167" y="f168"/>
                      <a:pt x="f169" y="f170"/>
                      <a:pt x="f171" y="f170"/>
                    </a:cubicBezTo>
                    <a:cubicBezTo>
                      <a:pt x="f172" y="f170"/>
                      <a:pt x="f173" y="f170"/>
                      <a:pt x="f174" y="f170"/>
                    </a:cubicBezTo>
                    <a:cubicBezTo>
                      <a:pt x="f175" y="f170"/>
                      <a:pt x="f176" y="f177"/>
                      <a:pt x="f178" y="f179"/>
                    </a:cubicBezTo>
                    <a:cubicBezTo>
                      <a:pt x="f180" y="f181"/>
                      <a:pt x="f182" y="f109"/>
                      <a:pt x="f183" y="f184"/>
                    </a:cubicBezTo>
                    <a:cubicBezTo>
                      <a:pt x="f183" y="f185"/>
                      <a:pt x="f183" y="f186"/>
                      <a:pt x="f183" y="f187"/>
                    </a:cubicBezTo>
                    <a:cubicBezTo>
                      <a:pt x="f188" y="f189"/>
                      <a:pt x="f190" y="f191"/>
                      <a:pt x="f192" y="f193"/>
                    </a:cubicBezTo>
                    <a:cubicBezTo>
                      <a:pt x="f194" y="f195"/>
                      <a:pt x="f196" y="f2"/>
                      <a:pt x="f101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723;p45">
                <a:extLst>
                  <a:ext uri="{FF2B5EF4-FFF2-40B4-BE49-F238E27FC236}">
                    <a16:creationId xmlns:a16="http://schemas.microsoft.com/office/drawing/2014/main" id="{AC4045DC-209F-4D8A-9878-31469D05F5EA}"/>
                  </a:ext>
                </a:extLst>
              </p:cNvPr>
              <p:cNvSpPr/>
              <p:nvPr/>
            </p:nvSpPr>
            <p:spPr>
              <a:xfrm>
                <a:off x="4016053" y="3419343"/>
                <a:ext cx="852376" cy="73009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466"/>
                  <a:gd name="f4" fmla="val 8175"/>
                  <a:gd name="f5" fmla="val 8010"/>
                  <a:gd name="f6" fmla="val 5392"/>
                  <a:gd name="f7" fmla="val 7962"/>
                  <a:gd name="f8" fmla="val 5596"/>
                  <a:gd name="f9" fmla="val 7921"/>
                  <a:gd name="f10" fmla="val 5799"/>
                  <a:gd name="f11" fmla="val 7864"/>
                  <a:gd name="f12" fmla="val 5995"/>
                  <a:gd name="f13" fmla="val 7729"/>
                  <a:gd name="f14" fmla="val 5748"/>
                  <a:gd name="f15" fmla="val 7828"/>
                  <a:gd name="f16" fmla="val 5632"/>
                  <a:gd name="f17" fmla="val 7919"/>
                  <a:gd name="f18" fmla="val 5516"/>
                  <a:gd name="f19" fmla="val 4865"/>
                  <a:gd name="f20" fmla="val 238"/>
                  <a:gd name="f21" fmla="val 5053"/>
                  <a:gd name="f22" fmla="val 5242"/>
                  <a:gd name="f23" fmla="val 253"/>
                  <a:gd name="f24" fmla="val 5429"/>
                  <a:gd name="f25" fmla="val 279"/>
                  <a:gd name="f26" fmla="val 7108"/>
                  <a:gd name="f27" fmla="val 510"/>
                  <a:gd name="f28" fmla="val 8019"/>
                  <a:gd name="f29" fmla="val 1785"/>
                  <a:gd name="f30" fmla="val 8201"/>
                  <a:gd name="f31" fmla="val 3398"/>
                  <a:gd name="f32" fmla="val 8217"/>
                  <a:gd name="f33" fmla="val 3564"/>
                  <a:gd name="f34" fmla="val 8225"/>
                  <a:gd name="f35" fmla="val 3729"/>
                  <a:gd name="f36" fmla="val 3895"/>
                  <a:gd name="f37" fmla="val 8209"/>
                  <a:gd name="f38" fmla="val 3911"/>
                  <a:gd name="f39" fmla="val 3936"/>
                  <a:gd name="f40" fmla="val 3953"/>
                  <a:gd name="f41" fmla="val 8176"/>
                  <a:gd name="f42" fmla="val 4151"/>
                  <a:gd name="f43" fmla="val 8159"/>
                  <a:gd name="f44" fmla="val 4341"/>
                  <a:gd name="f45" fmla="val 8134"/>
                  <a:gd name="f46" fmla="val 4548"/>
                  <a:gd name="f47" fmla="val 8035"/>
                  <a:gd name="f48" fmla="val 4904"/>
                  <a:gd name="f49" fmla="val 7853"/>
                  <a:gd name="f50" fmla="val 5227"/>
                  <a:gd name="f51" fmla="val 7613"/>
                  <a:gd name="f52" fmla="val 5508"/>
                  <a:gd name="f53" fmla="val 7130"/>
                  <a:gd name="f54" fmla="val 6087"/>
                  <a:gd name="f55" fmla="val 6426"/>
                  <a:gd name="f56" fmla="val 6528"/>
                  <a:gd name="f57" fmla="val 5655"/>
                  <a:gd name="f58" fmla="val 5621"/>
                  <a:gd name="f59" fmla="val 5587"/>
                  <a:gd name="f60" fmla="val 5553"/>
                  <a:gd name="f61" fmla="val 6526"/>
                  <a:gd name="f62" fmla="val 4684"/>
                  <a:gd name="f63" fmla="val 6484"/>
                  <a:gd name="f64" fmla="val 3857"/>
                  <a:gd name="f65" fmla="val 5971"/>
                  <a:gd name="f66" fmla="val 3013"/>
                  <a:gd name="f67" fmla="val 5806"/>
                  <a:gd name="f68" fmla="val 2443"/>
                  <a:gd name="f69" fmla="val 5693"/>
                  <a:gd name="f70" fmla="val 1863"/>
                  <a:gd name="f71" fmla="val 5634"/>
                  <a:gd name="f72" fmla="val 1284"/>
                  <a:gd name="f73" fmla="val 1012"/>
                  <a:gd name="f74" fmla="val 742"/>
                  <a:gd name="f75" fmla="val 5647"/>
                  <a:gd name="f76" fmla="val 473"/>
                  <a:gd name="f77" fmla="val 5674"/>
                  <a:gd name="f78" fmla="val 1267"/>
                  <a:gd name="f79" fmla="val 4689"/>
                  <a:gd name="f80" fmla="val 1523"/>
                  <a:gd name="f81" fmla="val 3431"/>
                  <a:gd name="f82" fmla="val 2069"/>
                  <a:gd name="f83" fmla="val 2298"/>
                  <a:gd name="f84" fmla="val 2367"/>
                  <a:gd name="f85" fmla="val 1669"/>
                  <a:gd name="f86" fmla="val 2781"/>
                  <a:gd name="f87" fmla="val 1057"/>
                  <a:gd name="f88" fmla="val 3360"/>
                  <a:gd name="f89" fmla="val 659"/>
                  <a:gd name="f90" fmla="val 3812"/>
                  <a:gd name="f91" fmla="val 354"/>
                  <a:gd name="f92" fmla="val 4336"/>
                  <a:gd name="f93" fmla="val 7671"/>
                  <a:gd name="f94" fmla="val 5814"/>
                  <a:gd name="f95" fmla="val 7837"/>
                  <a:gd name="f96" fmla="val 6120"/>
                  <a:gd name="f97" fmla="val 7787"/>
                  <a:gd name="f98" fmla="val 6286"/>
                  <a:gd name="f99" fmla="val 6451"/>
                  <a:gd name="f100" fmla="val 7663"/>
                  <a:gd name="f101" fmla="val 6609"/>
                  <a:gd name="f102" fmla="val 7406"/>
                  <a:gd name="f103" fmla="val 6071"/>
                  <a:gd name="f104" fmla="val 7497"/>
                  <a:gd name="f105" fmla="val 5988"/>
                  <a:gd name="f106" fmla="val 7588"/>
                  <a:gd name="f107" fmla="val 5897"/>
                  <a:gd name="f108" fmla="val 7348"/>
                  <a:gd name="f109" fmla="val 7621"/>
                  <a:gd name="f110" fmla="val 6700"/>
                  <a:gd name="f111" fmla="val 6724"/>
                  <a:gd name="f112" fmla="val 7605"/>
                  <a:gd name="f113" fmla="val 6741"/>
                  <a:gd name="f114" fmla="val 7597"/>
                  <a:gd name="f115" fmla="val 6758"/>
                  <a:gd name="f116" fmla="val 7532"/>
                  <a:gd name="f117" fmla="val 6912"/>
                  <a:gd name="f118" fmla="val 7442"/>
                  <a:gd name="f119" fmla="val 7051"/>
                  <a:gd name="f120" fmla="val 7337"/>
                  <a:gd name="f121" fmla="val 7181"/>
                  <a:gd name="f122" fmla="val 7222"/>
                  <a:gd name="f123" fmla="val 6919"/>
                  <a:gd name="f124" fmla="val 7082"/>
                  <a:gd name="f125" fmla="val 6656"/>
                  <a:gd name="f126" fmla="val 6935"/>
                  <a:gd name="f127" fmla="val 6410"/>
                  <a:gd name="f128" fmla="val 7075"/>
                  <a:gd name="f129" fmla="val 6319"/>
                  <a:gd name="f130" fmla="val 7216"/>
                  <a:gd name="f131" fmla="val 6228"/>
                  <a:gd name="f132" fmla="val 1168"/>
                  <a:gd name="f133" fmla="val 5864"/>
                  <a:gd name="f134" fmla="val 1333"/>
                  <a:gd name="f135" fmla="val 6352"/>
                  <a:gd name="f136" fmla="val 6840"/>
                  <a:gd name="f137" fmla="val 1730"/>
                  <a:gd name="f138" fmla="val 7312"/>
                  <a:gd name="f139" fmla="val 1609"/>
                  <a:gd name="f140" fmla="val 7302"/>
                  <a:gd name="f141" fmla="val 1485"/>
                  <a:gd name="f142" fmla="val 7298"/>
                  <a:gd name="f143" fmla="val 1361"/>
                  <a:gd name="f144" fmla="val 1274"/>
                  <a:gd name="f145" fmla="val 1187"/>
                  <a:gd name="f146" fmla="val 7300"/>
                  <a:gd name="f147" fmla="val 1101"/>
                  <a:gd name="f148" fmla="val 7304"/>
                  <a:gd name="f149" fmla="val 919"/>
                  <a:gd name="f150" fmla="val 6824"/>
                  <a:gd name="f151" fmla="val 721"/>
                  <a:gd name="f152" fmla="val 6360"/>
                  <a:gd name="f153" fmla="val 497"/>
                  <a:gd name="f154" fmla="val 5880"/>
                  <a:gd name="f155" fmla="val 944"/>
                  <a:gd name="f156" fmla="val 5872"/>
                  <a:gd name="f157" fmla="val 423"/>
                  <a:gd name="f158" fmla="val 5905"/>
                  <a:gd name="f159" fmla="val 5914"/>
                  <a:gd name="f160" fmla="val 5922"/>
                  <a:gd name="f161" fmla="val 5930"/>
                  <a:gd name="f162" fmla="val 646"/>
                  <a:gd name="f163" fmla="val 6377"/>
                  <a:gd name="f164" fmla="val 845"/>
                  <a:gd name="f165" fmla="val 1019"/>
                  <a:gd name="f166" fmla="val 878"/>
                  <a:gd name="f167" fmla="val 737"/>
                  <a:gd name="f168" fmla="val 7328"/>
                  <a:gd name="f169" fmla="val 597"/>
                  <a:gd name="f170" fmla="val 7353"/>
                  <a:gd name="f171" fmla="val 7179"/>
                  <a:gd name="f172" fmla="val 365"/>
                  <a:gd name="f173" fmla="val 6989"/>
                  <a:gd name="f174" fmla="val 282"/>
                  <a:gd name="f175" fmla="val 6799"/>
                  <a:gd name="f176" fmla="val 266"/>
                  <a:gd name="f177" fmla="val 6509"/>
                  <a:gd name="f178" fmla="val 249"/>
                  <a:gd name="f179" fmla="val 6220"/>
                  <a:gd name="f180" fmla="val 233"/>
                  <a:gd name="f181" fmla="val 5938"/>
                  <a:gd name="f182" fmla="val 257"/>
                  <a:gd name="f183" fmla="val 307"/>
                  <a:gd name="f184" fmla="val 299"/>
                  <a:gd name="f185" fmla="val 6997"/>
                  <a:gd name="f186" fmla="val 357"/>
                  <a:gd name="f187" fmla="val 7122"/>
                  <a:gd name="f188" fmla="val 431"/>
                  <a:gd name="f189" fmla="val 7246"/>
                  <a:gd name="f190" fmla="val 514"/>
                  <a:gd name="f191" fmla="val 7362"/>
                  <a:gd name="f192" fmla="val 315"/>
                  <a:gd name="f193" fmla="val 7403"/>
                  <a:gd name="f194" fmla="val 7271"/>
                  <a:gd name="f195" fmla="val 7138"/>
                  <a:gd name="f196" fmla="val 1242"/>
                  <a:gd name="f197" fmla="val 1441"/>
                  <a:gd name="f198" fmla="val 1631"/>
                  <a:gd name="f199" fmla="val 1829"/>
                  <a:gd name="f200" fmla="val 5889"/>
                  <a:gd name="f201" fmla="val 2078"/>
                  <a:gd name="f202" fmla="val 6385"/>
                  <a:gd name="f203" fmla="val 2301"/>
                  <a:gd name="f204" fmla="val 6898"/>
                  <a:gd name="f205" fmla="val 2508"/>
                  <a:gd name="f206" fmla="val 7419"/>
                  <a:gd name="f207" fmla="val 2276"/>
                  <a:gd name="f208" fmla="val 7370"/>
                  <a:gd name="f209" fmla="val 2053"/>
                  <a:gd name="f210" fmla="val 1813"/>
                  <a:gd name="f211" fmla="val 7320"/>
                  <a:gd name="f212" fmla="val 1606"/>
                  <a:gd name="f213" fmla="val 6849"/>
                  <a:gd name="f214" fmla="val 1416"/>
                  <a:gd name="f215" fmla="val 1921"/>
                  <a:gd name="f216" fmla="val 2136"/>
                  <a:gd name="f217" fmla="val 2351"/>
                  <a:gd name="f218" fmla="val 2566"/>
                  <a:gd name="f219" fmla="val 5963"/>
                  <a:gd name="f220" fmla="val 2723"/>
                  <a:gd name="f221" fmla="val 6501"/>
                  <a:gd name="f222" fmla="val 2930"/>
                  <a:gd name="f223" fmla="val 7031"/>
                  <a:gd name="f224" fmla="val 3186"/>
                  <a:gd name="f225" fmla="val 7544"/>
                  <a:gd name="f226" fmla="val 2988"/>
                  <a:gd name="f227" fmla="val 7502"/>
                  <a:gd name="f228" fmla="val 2789"/>
                  <a:gd name="f229" fmla="val 7461"/>
                  <a:gd name="f230" fmla="val 2599"/>
                  <a:gd name="f231" fmla="val 7428"/>
                  <a:gd name="f232" fmla="val 2392"/>
                  <a:gd name="f233" fmla="val 6906"/>
                  <a:gd name="f234" fmla="val 2160"/>
                  <a:gd name="f235" fmla="val 6393"/>
                  <a:gd name="f236" fmla="val 6860"/>
                  <a:gd name="f237" fmla="val 6443"/>
                  <a:gd name="f238" fmla="val 7017"/>
                  <a:gd name="f239" fmla="val 6708"/>
                  <a:gd name="f240" fmla="val 7158"/>
                  <a:gd name="f241" fmla="val 6981"/>
                  <a:gd name="f242" fmla="val 7274"/>
                  <a:gd name="f243" fmla="val 7262"/>
                  <a:gd name="f244" fmla="val 7150"/>
                  <a:gd name="f245" fmla="val 7411"/>
                  <a:gd name="f246" fmla="val 6993"/>
                  <a:gd name="f247" fmla="val 6819"/>
                  <a:gd name="f248" fmla="val 7643"/>
                  <a:gd name="f249" fmla="val 6372"/>
                  <a:gd name="f250" fmla="val 6650"/>
                  <a:gd name="f251" fmla="val 6538"/>
                  <a:gd name="f252" fmla="val 6600"/>
                  <a:gd name="f253" fmla="val 6703"/>
                  <a:gd name="f254" fmla="val 6534"/>
                  <a:gd name="f255" fmla="val 2649"/>
                  <a:gd name="f256" fmla="val 2864"/>
                  <a:gd name="f257" fmla="val 6005"/>
                  <a:gd name="f258" fmla="val 3079"/>
                  <a:gd name="f259" fmla="val 6054"/>
                  <a:gd name="f260" fmla="val 3286"/>
                  <a:gd name="f261" fmla="val 6104"/>
                  <a:gd name="f262" fmla="val 3517"/>
                  <a:gd name="f263" fmla="val 6633"/>
                  <a:gd name="f264" fmla="val 3724"/>
                  <a:gd name="f265" fmla="val 7163"/>
                  <a:gd name="f266" fmla="val 3923"/>
                  <a:gd name="f267" fmla="val 7701"/>
                  <a:gd name="f268" fmla="val 3277"/>
                  <a:gd name="f269" fmla="val 7560"/>
                  <a:gd name="f270" fmla="val 3021"/>
                  <a:gd name="f271" fmla="val 7047"/>
                  <a:gd name="f272" fmla="val 2806"/>
                  <a:gd name="f273" fmla="val 6518"/>
                  <a:gd name="f274" fmla="val 3385"/>
                  <a:gd name="f275" fmla="val 6129"/>
                  <a:gd name="f276" fmla="val 3509"/>
                  <a:gd name="f277" fmla="val 6162"/>
                  <a:gd name="f278" fmla="val 3691"/>
                  <a:gd name="f279" fmla="val 6211"/>
                  <a:gd name="f280" fmla="val 3873"/>
                  <a:gd name="f281" fmla="val 6278"/>
                  <a:gd name="f282" fmla="val 4047"/>
                  <a:gd name="f283" fmla="val 6344"/>
                  <a:gd name="f284" fmla="val 4237"/>
                  <a:gd name="f285" fmla="val 4436"/>
                  <a:gd name="f286" fmla="val 7345"/>
                  <a:gd name="f287" fmla="val 4651"/>
                  <a:gd name="f288" fmla="val 7841"/>
                  <a:gd name="f289" fmla="val 7808"/>
                  <a:gd name="f290" fmla="val 4229"/>
                  <a:gd name="f291" fmla="val 7767"/>
                  <a:gd name="f292" fmla="val 4014"/>
                  <a:gd name="f293" fmla="val 7726"/>
                  <a:gd name="f294" fmla="val 3824"/>
                  <a:gd name="f295" fmla="val 7188"/>
                  <a:gd name="f296" fmla="val 3608"/>
                  <a:gd name="f297" fmla="val 6298"/>
                  <a:gd name="f298" fmla="val 6675"/>
                  <a:gd name="f299" fmla="val 6446"/>
                  <a:gd name="f300" fmla="val 7006"/>
                  <a:gd name="f301" fmla="val 6604"/>
                  <a:gd name="f302" fmla="val 6753"/>
                  <a:gd name="f303" fmla="val 7684"/>
                  <a:gd name="f304" fmla="val 6579"/>
                  <a:gd name="f305" fmla="val 7775"/>
                  <a:gd name="f306" fmla="val 6380"/>
                  <a:gd name="f307" fmla="val 6190"/>
                  <a:gd name="f308" fmla="val 7883"/>
                  <a:gd name="f309" fmla="val 6016"/>
                  <a:gd name="f310" fmla="val 7519"/>
                  <a:gd name="f311" fmla="val 5859"/>
                  <a:gd name="f312" fmla="val 5710"/>
                  <a:gd name="f313" fmla="val 5867"/>
                  <a:gd name="f314" fmla="val 6157"/>
                  <a:gd name="f315" fmla="val 6716"/>
                  <a:gd name="f316" fmla="val 4146"/>
                  <a:gd name="f317" fmla="val 4378"/>
                  <a:gd name="f318" fmla="val 6460"/>
                  <a:gd name="f319" fmla="val 4610"/>
                  <a:gd name="f320" fmla="val 6551"/>
                  <a:gd name="f321" fmla="val 4841"/>
                  <a:gd name="f322" fmla="val 6625"/>
                  <a:gd name="f323" fmla="val 5048"/>
                  <a:gd name="f324" fmla="val 7055"/>
                  <a:gd name="f325" fmla="val 5255"/>
                  <a:gd name="f326" fmla="val 7494"/>
                  <a:gd name="f327" fmla="val 5462"/>
                  <a:gd name="f328" fmla="val 7932"/>
                  <a:gd name="f329" fmla="val 5346"/>
                  <a:gd name="f330" fmla="val 5139"/>
                  <a:gd name="f331" fmla="val 7916"/>
                  <a:gd name="f332" fmla="val 4941"/>
                  <a:gd name="f333" fmla="val 7891"/>
                  <a:gd name="f334" fmla="val 4742"/>
                  <a:gd name="f335" fmla="val 7858"/>
                  <a:gd name="f336" fmla="val 4527"/>
                  <a:gd name="f337" fmla="val 4328"/>
                  <a:gd name="f338" fmla="val 6873"/>
                  <a:gd name="f339" fmla="val 5164"/>
                  <a:gd name="f340" fmla="val 5396"/>
                  <a:gd name="f341" fmla="val 6749"/>
                  <a:gd name="f342" fmla="val 5627"/>
                  <a:gd name="f343" fmla="val 5776"/>
                  <a:gd name="f344" fmla="val 7146"/>
                  <a:gd name="f345" fmla="val 5933"/>
                  <a:gd name="f346" fmla="val 7527"/>
                  <a:gd name="f347" fmla="val 6107"/>
                  <a:gd name="f348" fmla="val 7899"/>
                  <a:gd name="f349" fmla="val 5925"/>
                  <a:gd name="f350" fmla="val 5735"/>
                  <a:gd name="f351" fmla="val 7941"/>
                  <a:gd name="f352" fmla="val 5545"/>
                  <a:gd name="f353" fmla="val 7510"/>
                  <a:gd name="f354" fmla="val 5147"/>
                  <a:gd name="f355" fmla="val 7080"/>
                  <a:gd name="f356" fmla="val 4939"/>
                  <a:gd name="f357" fmla="val 4148"/>
                  <a:gd name="f358" fmla="val 3371"/>
                  <a:gd name="f359" fmla="val 256"/>
                  <a:gd name="f360" fmla="val 833"/>
                  <a:gd name="f361" fmla="val 1408"/>
                  <a:gd name="f362" fmla="val 2207"/>
                  <a:gd name="f363" fmla="val 1424"/>
                  <a:gd name="f364" fmla="val 4366"/>
                  <a:gd name="f365" fmla="val 84"/>
                  <a:gd name="f366" fmla="val 5756"/>
                  <a:gd name="f367" fmla="val 34"/>
                  <a:gd name="f368" fmla="val 5765"/>
                  <a:gd name="f369" fmla="val 1"/>
                  <a:gd name="f370" fmla="val 6427"/>
                  <a:gd name="f371" fmla="val 59"/>
                  <a:gd name="f372" fmla="val 92"/>
                  <a:gd name="f373" fmla="val 7616"/>
                  <a:gd name="f374" fmla="val 148"/>
                  <a:gd name="f375" fmla="val 212"/>
                  <a:gd name="f376" fmla="val 222"/>
                  <a:gd name="f377" fmla="val 231"/>
                  <a:gd name="f378" fmla="val 7662"/>
                  <a:gd name="f379" fmla="val 241"/>
                  <a:gd name="f380" fmla="val 7659"/>
                  <a:gd name="f381" fmla="val 619"/>
                  <a:gd name="f382" fmla="val 7558"/>
                  <a:gd name="f383" fmla="val 994"/>
                  <a:gd name="f384" fmla="val 7518"/>
                  <a:gd name="f385" fmla="val 1367"/>
                  <a:gd name="f386" fmla="val 2122"/>
                  <a:gd name="f387" fmla="val 2869"/>
                  <a:gd name="f388" fmla="val 3617"/>
                  <a:gd name="f389" fmla="val 7850"/>
                  <a:gd name="f390" fmla="val 4270"/>
                  <a:gd name="f391" fmla="val 7996"/>
                  <a:gd name="f392" fmla="val 4965"/>
                  <a:gd name="f393" fmla="val 8174"/>
                  <a:gd name="f394" fmla="val 5643"/>
                  <a:gd name="f395" fmla="val 5883"/>
                  <a:gd name="f396" fmla="val 6122"/>
                  <a:gd name="f397" fmla="val 8152"/>
                  <a:gd name="f398" fmla="val 6355"/>
                  <a:gd name="f399" fmla="val 8098"/>
                  <a:gd name="f400" fmla="val 7845"/>
                  <a:gd name="f401" fmla="val 7759"/>
                  <a:gd name="f402" fmla="val 6062"/>
                  <a:gd name="f403" fmla="val 8350"/>
                  <a:gd name="f404" fmla="val 4672"/>
                  <a:gd name="f405" fmla="val 8424"/>
                  <a:gd name="f406" fmla="val 4424"/>
                  <a:gd name="f407" fmla="val 8465"/>
                  <a:gd name="f408" fmla="val 4168"/>
                  <a:gd name="f409" fmla="val 3919"/>
                  <a:gd name="f410" fmla="val 8441"/>
                  <a:gd name="f411" fmla="val 2529"/>
                  <a:gd name="f412" fmla="val 7911"/>
                  <a:gd name="f413" fmla="val 974"/>
                  <a:gd name="f414" fmla="val 6571"/>
                  <a:gd name="f415" fmla="val 362"/>
                  <a:gd name="f416" fmla="val 6063"/>
                  <a:gd name="f417" fmla="val 128"/>
                  <a:gd name="f418" fmla="val 5498"/>
                  <a:gd name="f419" fmla="*/ f0 1 8466"/>
                  <a:gd name="f420" fmla="*/ f1 1 8175"/>
                  <a:gd name="f421" fmla="val f2"/>
                  <a:gd name="f422" fmla="val f3"/>
                  <a:gd name="f423" fmla="val f4"/>
                  <a:gd name="f424" fmla="+- f423 0 f421"/>
                  <a:gd name="f425" fmla="+- f422 0 f421"/>
                  <a:gd name="f426" fmla="*/ f425 1 8466"/>
                  <a:gd name="f427" fmla="*/ f424 1 8175"/>
                  <a:gd name="f428" fmla="*/ f421 1 f426"/>
                  <a:gd name="f429" fmla="*/ f422 1 f426"/>
                  <a:gd name="f430" fmla="*/ f421 1 f427"/>
                  <a:gd name="f431" fmla="*/ f423 1 f427"/>
                  <a:gd name="f432" fmla="*/ f428 f419 1"/>
                  <a:gd name="f433" fmla="*/ f429 f419 1"/>
                  <a:gd name="f434" fmla="*/ f431 f420 1"/>
                  <a:gd name="f435" fmla="*/ f430 f4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2" t="f435" r="f433" b="f434"/>
                <a:pathLst>
                  <a:path w="8466" h="8175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2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4" y="f36"/>
                    </a:cubicBezTo>
                    <a:cubicBezTo>
                      <a:pt x="f37" y="f38"/>
                      <a:pt x="f30" y="f39"/>
                      <a:pt x="f30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56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1"/>
                    </a:cubicBezTo>
                    <a:cubicBezTo>
                      <a:pt x="f73" y="f71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20"/>
                      <a:pt x="f19" y="f20"/>
                    </a:cubicBezTo>
                    <a:close/>
                    <a:moveTo>
                      <a:pt x="f93" y="f94"/>
                    </a:moveTo>
                    <a:lnTo>
                      <a:pt x="f95" y="f96"/>
                    </a:lnTo>
                    <a:cubicBezTo>
                      <a:pt x="f97" y="f98"/>
                      <a:pt x="f13" y="f99"/>
                      <a:pt x="f100" y="f101"/>
                    </a:cubicBezTo>
                    <a:lnTo>
                      <a:pt x="f102" y="f103"/>
                    </a:lnTo>
                    <a:cubicBezTo>
                      <a:pt x="f104" y="f105"/>
                      <a:pt x="f106" y="f107"/>
                      <a:pt x="f93" y="f94"/>
                    </a:cubicBezTo>
                    <a:close/>
                    <a:moveTo>
                      <a:pt x="f108" y="f96"/>
                    </a:moveTo>
                    <a:lnTo>
                      <a:pt x="f109" y="f110"/>
                    </a:lnTo>
                    <a:cubicBezTo>
                      <a:pt x="f51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lnTo>
                      <a:pt x="f120" y="f121"/>
                    </a:ln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08" y="f96"/>
                    </a:cubicBezTo>
                    <a:close/>
                    <a:moveTo>
                      <a:pt x="f132" y="f133"/>
                    </a:moveTo>
                    <a:cubicBezTo>
                      <a:pt x="f134" y="f135"/>
                      <a:pt x="f80" y="f136"/>
                      <a:pt x="f137" y="f138"/>
                    </a:cubicBezTo>
                    <a:cubicBezTo>
                      <a:pt x="f139" y="f140"/>
                      <a:pt x="f141" y="f142"/>
                      <a:pt x="f143" y="f142"/>
                    </a:cubicBezTo>
                    <a:cubicBezTo>
                      <a:pt x="f144" y="f142"/>
                      <a:pt x="f145" y="f146"/>
                      <a:pt x="f147" y="f148"/>
                    </a:cubicBezTo>
                    <a:cubicBezTo>
                      <a:pt x="f149" y="f150"/>
                      <a:pt x="f151" y="f152"/>
                      <a:pt x="f153" y="f107"/>
                    </a:cubicBezTo>
                    <a:cubicBezTo>
                      <a:pt x="f151" y="f154"/>
                      <a:pt x="f155" y="f156"/>
                      <a:pt x="f132" y="f133"/>
                    </a:cubicBezTo>
                    <a:close/>
                    <a:moveTo>
                      <a:pt x="f157" y="f158"/>
                    </a:moveTo>
                    <a:cubicBezTo>
                      <a:pt x="f157" y="f159"/>
                      <a:pt x="f157" y="f160"/>
                      <a:pt x="f157" y="f161"/>
                    </a:cubicBezTo>
                    <a:cubicBezTo>
                      <a:pt x="f162" y="f163"/>
                      <a:pt x="f164" y="f136"/>
                      <a:pt x="f165" y="f148"/>
                    </a:cubicBezTo>
                    <a:cubicBezTo>
                      <a:pt x="f166" y="f138"/>
                      <a:pt x="f167" y="f168"/>
                      <a:pt x="f169" y="f170"/>
                    </a:cubicBezTo>
                    <a:cubicBezTo>
                      <a:pt x="f76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lnTo>
                      <a:pt x="f182" y="f159"/>
                    </a:lnTo>
                    <a:lnTo>
                      <a:pt x="f183" y="f159"/>
                    </a:lnTo>
                    <a:lnTo>
                      <a:pt x="f157" y="f158"/>
                    </a:lnTo>
                    <a:close/>
                    <a:moveTo>
                      <a:pt x="f184" y="f185"/>
                    </a:moveTo>
                    <a:cubicBezTo>
                      <a:pt x="f186" y="f187"/>
                      <a:pt x="f188" y="f189"/>
                      <a:pt x="f190" y="f191"/>
                    </a:cubicBezTo>
                    <a:lnTo>
                      <a:pt x="f192" y="f193"/>
                    </a:lnTo>
                    <a:cubicBezTo>
                      <a:pt x="f183" y="f194"/>
                      <a:pt x="f183" y="f195"/>
                      <a:pt x="f184" y="f185"/>
                    </a:cubicBezTo>
                    <a:close/>
                    <a:moveTo>
                      <a:pt x="f196" y="f156"/>
                    </a:moveTo>
                    <a:cubicBezTo>
                      <a:pt x="f197" y="f156"/>
                      <a:pt x="f198" y="f154"/>
                      <a:pt x="f199" y="f200"/>
                    </a:cubicBezTo>
                    <a:cubicBezTo>
                      <a:pt x="f201" y="f202"/>
                      <a:pt x="f203" y="f204"/>
                      <a:pt x="f205" y="f206"/>
                    </a:cubicBezTo>
                    <a:cubicBezTo>
                      <a:pt x="f207" y="f208"/>
                      <a:pt x="f209" y="f120"/>
                      <a:pt x="f210" y="f211"/>
                    </a:cubicBezTo>
                    <a:cubicBezTo>
                      <a:pt x="f212" y="f213"/>
                      <a:pt x="f214" y="f152"/>
                      <a:pt x="f196" y="f156"/>
                    </a:cubicBezTo>
                    <a:close/>
                    <a:moveTo>
                      <a:pt x="f215" y="f200"/>
                    </a:moveTo>
                    <a:lnTo>
                      <a:pt x="f215" y="f200"/>
                    </a:lnTo>
                    <a:cubicBezTo>
                      <a:pt x="f216" y="f158"/>
                      <a:pt x="f217" y="f161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215" y="f200"/>
                    </a:cubicBezTo>
                    <a:close/>
                    <a:moveTo>
                      <a:pt x="f236" y="f237"/>
                    </a:move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25"/>
                      <a:pt x="f247" y="f248"/>
                    </a:cubicBezTo>
                    <a:lnTo>
                      <a:pt x="f249" y="f250"/>
                    </a:lnTo>
                    <a:cubicBezTo>
                      <a:pt x="f251" y="f252"/>
                      <a:pt x="f253" y="f254"/>
                      <a:pt x="f236" y="f237"/>
                    </a:cubicBezTo>
                    <a:close/>
                    <a:moveTo>
                      <a:pt x="f255" y="f65"/>
                    </a:moveTo>
                    <a:lnTo>
                      <a:pt x="f255" y="f65"/>
                    </a:ln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lnTo>
                      <a:pt x="f268" y="f269"/>
                    </a:lnTo>
                    <a:cubicBezTo>
                      <a:pt x="f270" y="f271"/>
                      <a:pt x="f272" y="f273"/>
                      <a:pt x="f255" y="f65"/>
                    </a:cubicBezTo>
                    <a:close/>
                    <a:moveTo>
                      <a:pt x="f274" y="f275"/>
                    </a:moveTo>
                    <a:lnTo>
                      <a:pt x="f276" y="f277"/>
                    </a:lnTo>
                    <a:cubicBezTo>
                      <a:pt x="f278" y="f279"/>
                      <a:pt x="f280" y="f281"/>
                      <a:pt x="f282" y="f283"/>
                    </a:cubicBezTo>
                    <a:cubicBezTo>
                      <a:pt x="f284" y="f213"/>
                      <a:pt x="f285" y="f286"/>
                      <a:pt x="f287" y="f288"/>
                    </a:cubicBezTo>
                    <a:cubicBezTo>
                      <a:pt x="f285" y="f289"/>
                      <a:pt x="f290" y="f291"/>
                      <a:pt x="f292" y="f293"/>
                    </a:cubicBezTo>
                    <a:cubicBezTo>
                      <a:pt x="f294" y="f295"/>
                      <a:pt x="f296" y="f250"/>
                      <a:pt x="f274" y="f275"/>
                    </a:cubicBezTo>
                    <a:close/>
                    <a:moveTo>
                      <a:pt x="f297" y="f298"/>
                    </a:moveTo>
                    <a:cubicBezTo>
                      <a:pt x="f299" y="f300"/>
                      <a:pt x="f301" y="f286"/>
                      <a:pt x="f302" y="f303"/>
                    </a:cubicBezTo>
                    <a:cubicBezTo>
                      <a:pt x="f304" y="f305"/>
                      <a:pt x="f306" y="f288"/>
                      <a:pt x="f307" y="f308"/>
                    </a:cubicBezTo>
                    <a:cubicBezTo>
                      <a:pt x="f309" y="f310"/>
                      <a:pt x="f311" y="f195"/>
                      <a:pt x="f312" y="f115"/>
                    </a:cubicBezTo>
                    <a:lnTo>
                      <a:pt x="f313" y="f115"/>
                    </a:lnTo>
                    <a:cubicBezTo>
                      <a:pt x="f309" y="f113"/>
                      <a:pt x="f314" y="f315"/>
                      <a:pt x="f297" y="f298"/>
                    </a:cubicBezTo>
                    <a:close/>
                    <a:moveTo>
                      <a:pt x="f316" y="f163"/>
                    </a:moveTo>
                    <a:lnTo>
                      <a:pt x="f316" y="f163"/>
                    </a:lnTo>
                    <a:cubicBezTo>
                      <a:pt x="f317" y="f318"/>
                      <a:pt x="f319" y="f320"/>
                      <a:pt x="f321" y="f322"/>
                    </a:cubicBezTo>
                    <a:cubicBezTo>
                      <a:pt x="f323" y="f324"/>
                      <a:pt x="f325" y="f326"/>
                      <a:pt x="f327" y="f328"/>
                    </a:cubicBezTo>
                    <a:lnTo>
                      <a:pt x="f329" y="f328"/>
                    </a:lnTo>
                    <a:cubicBezTo>
                      <a:pt x="f330" y="f331"/>
                      <a:pt x="f332" y="f333"/>
                      <a:pt x="f334" y="f335"/>
                    </a:cubicBezTo>
                    <a:cubicBezTo>
                      <a:pt x="f336" y="f208"/>
                      <a:pt x="f337" y="f338"/>
                      <a:pt x="f316" y="f163"/>
                    </a:cubicBezTo>
                    <a:close/>
                    <a:moveTo>
                      <a:pt x="f332" y="f250"/>
                    </a:moveTo>
                    <a:lnTo>
                      <a:pt x="f332" y="f250"/>
                    </a:lnTo>
                    <a:cubicBezTo>
                      <a:pt x="f339" y="f315"/>
                      <a:pt x="f340" y="f341"/>
                      <a:pt x="f342" y="f115"/>
                    </a:cubicBezTo>
                    <a:cubicBezTo>
                      <a:pt x="f343" y="f344"/>
                      <a:pt x="f345" y="f346"/>
                      <a:pt x="f347" y="f348"/>
                    </a:cubicBezTo>
                    <a:cubicBezTo>
                      <a:pt x="f349" y="f328"/>
                      <a:pt x="f350" y="f351"/>
                      <a:pt x="f352" y="f351"/>
                    </a:cubicBezTo>
                    <a:cubicBezTo>
                      <a:pt x="f329" y="f353"/>
                      <a:pt x="f354" y="f355"/>
                      <a:pt x="f332" y="f250"/>
                    </a:cubicBezTo>
                    <a:close/>
                    <a:moveTo>
                      <a:pt x="f356" y="f2"/>
                    </a:moveTo>
                    <a:cubicBezTo>
                      <a:pt x="f357" y="f2"/>
                      <a:pt x="f358" y="f359"/>
                      <a:pt x="f228" y="f360"/>
                    </a:cubicBezTo>
                    <a:cubicBezTo>
                      <a:pt x="f361" y="f362"/>
                      <a:pt x="f363" y="f364"/>
                      <a:pt x="f365" y="f366"/>
                    </a:cubicBezTo>
                    <a:cubicBezTo>
                      <a:pt x="f367" y="f368"/>
                      <a:pt x="f369" y="f94"/>
                      <a:pt x="f369" y="f133"/>
                    </a:cubicBezTo>
                    <a:cubicBezTo>
                      <a:pt x="f367" y="f370"/>
                      <a:pt x="f371" y="f173"/>
                      <a:pt x="f372" y="f225"/>
                    </a:cubicBezTo>
                    <a:cubicBezTo>
                      <a:pt x="f372" y="f373"/>
                      <a:pt x="f374" y="f100"/>
                      <a:pt x="f375" y="f100"/>
                    </a:cubicBezTo>
                    <a:cubicBezTo>
                      <a:pt x="f376" y="f100"/>
                      <a:pt x="f377" y="f378"/>
                      <a:pt x="f379" y="f380"/>
                    </a:cubicBezTo>
                    <a:cubicBezTo>
                      <a:pt x="f381" y="f382"/>
                      <a:pt x="f383" y="f384"/>
                      <a:pt x="f385" y="f384"/>
                    </a:cubicBezTo>
                    <a:cubicBezTo>
                      <a:pt x="f386" y="f384"/>
                      <a:pt x="f387" y="f303"/>
                      <a:pt x="f388" y="f389"/>
                    </a:cubicBezTo>
                    <a:cubicBezTo>
                      <a:pt x="f390" y="f391"/>
                      <a:pt x="f392" y="f393"/>
                      <a:pt x="f394" y="f393"/>
                    </a:cubicBezTo>
                    <a:cubicBezTo>
                      <a:pt x="f395" y="f393"/>
                      <a:pt x="f396" y="f397"/>
                      <a:pt x="f398" y="f399"/>
                    </a:cubicBezTo>
                    <a:cubicBezTo>
                      <a:pt x="f400" y="f401"/>
                      <a:pt x="f41" y="f402"/>
                      <a:pt x="f403" y="f404"/>
                    </a:cubicBezTo>
                    <a:cubicBezTo>
                      <a:pt x="f405" y="f406"/>
                      <a:pt x="f407" y="f408"/>
                      <a:pt x="f407" y="f409"/>
                    </a:cubicBezTo>
                    <a:cubicBezTo>
                      <a:pt x="f410" y="f411"/>
                      <a:pt x="f412" y="f413"/>
                      <a:pt x="f414" y="f415"/>
                    </a:cubicBezTo>
                    <a:cubicBezTo>
                      <a:pt x="f416" y="f417"/>
                      <a:pt x="f418" y="f2"/>
                      <a:pt x="f356" y="f2"/>
                    </a:cubicBezTo>
                    <a:close/>
                  </a:path>
                </a:pathLst>
              </a:custGeom>
              <a:solidFill>
                <a:srgbClr val="3D6D7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724;p45">
                <a:extLst>
                  <a:ext uri="{FF2B5EF4-FFF2-40B4-BE49-F238E27FC236}">
                    <a16:creationId xmlns:a16="http://schemas.microsoft.com/office/drawing/2014/main" id="{20222AA4-BD2A-48C7-AAE9-61054B3345F2}"/>
                  </a:ext>
                </a:extLst>
              </p:cNvPr>
              <p:cNvSpPr/>
              <p:nvPr/>
            </p:nvSpPr>
            <p:spPr>
              <a:xfrm>
                <a:off x="4318683" y="3525085"/>
                <a:ext cx="394975" cy="364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23"/>
                  <a:gd name="f4" fmla="val 4077"/>
                  <a:gd name="f5" fmla="val 2275"/>
                  <a:gd name="f6" fmla="val 907"/>
                  <a:gd name="f7" fmla="val 915"/>
                  <a:gd name="f8" fmla="val 2251"/>
                  <a:gd name="f9" fmla="val 2822"/>
                  <a:gd name="f10" fmla="val 1097"/>
                  <a:gd name="f11" fmla="val 1105"/>
                  <a:gd name="f12" fmla="val 2813"/>
                  <a:gd name="f13" fmla="val 1854"/>
                  <a:gd name="f14" fmla="val 1093"/>
                  <a:gd name="f15" fmla="val 2018"/>
                  <a:gd name="f16" fmla="val 2184"/>
                  <a:gd name="f17" fmla="val 1127"/>
                  <a:gd name="f18" fmla="val 2317"/>
                  <a:gd name="f19" fmla="val 1180"/>
                  <a:gd name="f20" fmla="val 2565"/>
                  <a:gd name="f21" fmla="val 1287"/>
                  <a:gd name="f22" fmla="val 2722"/>
                  <a:gd name="f23" fmla="val 1536"/>
                  <a:gd name="f24" fmla="val 2846"/>
                  <a:gd name="f25" fmla="val 1776"/>
                  <a:gd name="f26" fmla="val 1784"/>
                  <a:gd name="f27" fmla="val 1792"/>
                  <a:gd name="f28" fmla="val 2855"/>
                  <a:gd name="f29" fmla="val 1800"/>
                  <a:gd name="f30" fmla="val 2904"/>
                  <a:gd name="f31" fmla="val 1941"/>
                  <a:gd name="f32" fmla="val 2929"/>
                  <a:gd name="f33" fmla="val 2082"/>
                  <a:gd name="f34" fmla="val 2937"/>
                  <a:gd name="f35" fmla="val 2231"/>
                  <a:gd name="f36" fmla="val 2280"/>
                  <a:gd name="f37" fmla="val 2888"/>
                  <a:gd name="f38" fmla="val 2338"/>
                  <a:gd name="f39" fmla="val 2396"/>
                  <a:gd name="f40" fmla="val 2830"/>
                  <a:gd name="f41" fmla="val 2520"/>
                  <a:gd name="f42" fmla="val 2747"/>
                  <a:gd name="f43" fmla="val 2636"/>
                  <a:gd name="f44" fmla="val 2648"/>
                  <a:gd name="f45" fmla="val 2727"/>
                  <a:gd name="f46" fmla="val 2623"/>
                  <a:gd name="f47" fmla="val 2735"/>
                  <a:gd name="f48" fmla="val 2606"/>
                  <a:gd name="f49" fmla="val 2744"/>
                  <a:gd name="f50" fmla="val 2598"/>
                  <a:gd name="f51" fmla="val 2760"/>
                  <a:gd name="f52" fmla="val 2540"/>
                  <a:gd name="f53" fmla="val 2818"/>
                  <a:gd name="f54" fmla="val 2466"/>
                  <a:gd name="f55" fmla="val 2868"/>
                  <a:gd name="f56" fmla="val 2391"/>
                  <a:gd name="f57" fmla="val 2909"/>
                  <a:gd name="f58" fmla="val 2375"/>
                  <a:gd name="f59" fmla="val 2077"/>
                  <a:gd name="f60" fmla="val 2942"/>
                  <a:gd name="f61" fmla="val 2060"/>
                  <a:gd name="f62" fmla="val 2052"/>
                  <a:gd name="f63" fmla="val 2044"/>
                  <a:gd name="f64" fmla="val 2951"/>
                  <a:gd name="f65" fmla="val 1829"/>
                  <a:gd name="f66" fmla="val 1622"/>
                  <a:gd name="f67" fmla="val 2835"/>
                  <a:gd name="f68" fmla="val 1432"/>
                  <a:gd name="f69" fmla="val 2719"/>
                  <a:gd name="f70" fmla="val 1415"/>
                  <a:gd name="f71" fmla="val 2711"/>
                  <a:gd name="f72" fmla="val 1398"/>
                  <a:gd name="f73" fmla="val 1374"/>
                  <a:gd name="f74" fmla="val 1175"/>
                  <a:gd name="f75" fmla="val 2512"/>
                  <a:gd name="f76" fmla="val 1059"/>
                  <a:gd name="f77" fmla="val 2239"/>
                  <a:gd name="f78" fmla="val 1067"/>
                  <a:gd name="f79" fmla="val 1958"/>
                  <a:gd name="f80" fmla="val 1652"/>
                  <a:gd name="f81" fmla="val 1183"/>
                  <a:gd name="f82" fmla="val 1337"/>
                  <a:gd name="f83" fmla="val 1456"/>
                  <a:gd name="f84" fmla="val 1572"/>
                  <a:gd name="f85" fmla="val 1118"/>
                  <a:gd name="f86" fmla="val 1712"/>
                  <a:gd name="f87" fmla="val 2460"/>
                  <a:gd name="f88" fmla="val 2410"/>
                  <a:gd name="f89" fmla="val 2356"/>
                  <a:gd name="f90" fmla="val 16"/>
                  <a:gd name="f91" fmla="val 2300"/>
                  <a:gd name="f92" fmla="val 55"/>
                  <a:gd name="f93" fmla="val 2242"/>
                  <a:gd name="f94" fmla="val 88"/>
                  <a:gd name="f95" fmla="val 2209"/>
                  <a:gd name="f96" fmla="val 162"/>
                  <a:gd name="f97" fmla="val 2226"/>
                  <a:gd name="f98" fmla="val 228"/>
                  <a:gd name="f99" fmla="val 237"/>
                  <a:gd name="f100" fmla="val 2234"/>
                  <a:gd name="f101" fmla="val 245"/>
                  <a:gd name="f102" fmla="val 253"/>
                  <a:gd name="f103" fmla="val 270"/>
                  <a:gd name="f104" fmla="val 286"/>
                  <a:gd name="f105" fmla="val 303"/>
                  <a:gd name="f106" fmla="val 1663"/>
                  <a:gd name="f107" fmla="val 1630"/>
                  <a:gd name="f108" fmla="val 261"/>
                  <a:gd name="f109" fmla="val 1597"/>
                  <a:gd name="f110" fmla="val 220"/>
                  <a:gd name="f111" fmla="val 1564"/>
                  <a:gd name="f112" fmla="val 179"/>
                  <a:gd name="f113" fmla="val 1547"/>
                  <a:gd name="f114" fmla="val 1523"/>
                  <a:gd name="f115" fmla="val 146"/>
                  <a:gd name="f116" fmla="val 1498"/>
                  <a:gd name="f117" fmla="val 137"/>
                  <a:gd name="f118" fmla="val 1423"/>
                  <a:gd name="f119" fmla="val 104"/>
                  <a:gd name="f120" fmla="val 1340"/>
                  <a:gd name="f121" fmla="val 79"/>
                  <a:gd name="f122" fmla="val 1258"/>
                  <a:gd name="f123" fmla="val 63"/>
                  <a:gd name="f124" fmla="val 1092"/>
                  <a:gd name="f125" fmla="val 71"/>
                  <a:gd name="f126" fmla="val 935"/>
                  <a:gd name="f127" fmla="val 154"/>
                  <a:gd name="f128" fmla="val 836"/>
                  <a:gd name="f129" fmla="val 728"/>
                  <a:gd name="f130" fmla="val 452"/>
                  <a:gd name="f131" fmla="val 852"/>
                  <a:gd name="f132" fmla="val 642"/>
                  <a:gd name="f133" fmla="val 919"/>
                  <a:gd name="f134" fmla="val 799"/>
                  <a:gd name="f135" fmla="val 808"/>
                  <a:gd name="f136" fmla="val 927"/>
                  <a:gd name="f137" fmla="val 816"/>
                  <a:gd name="f138" fmla="val 832"/>
                  <a:gd name="f139" fmla="val 885"/>
                  <a:gd name="f140" fmla="val 857"/>
                  <a:gd name="f141" fmla="val 844"/>
                  <a:gd name="f142" fmla="val 899"/>
                  <a:gd name="f143" fmla="val 811"/>
                  <a:gd name="f144" fmla="val 940"/>
                  <a:gd name="f145" fmla="val 788"/>
                  <a:gd name="f146" fmla="val 917"/>
                  <a:gd name="f147" fmla="val 762"/>
                  <a:gd name="f148" fmla="val 906"/>
                  <a:gd name="f149" fmla="val 736"/>
                  <a:gd name="f150" fmla="val 716"/>
                  <a:gd name="f151" fmla="val 697"/>
                  <a:gd name="f152" fmla="val 913"/>
                  <a:gd name="f153" fmla="val 679"/>
                  <a:gd name="f154" fmla="val 923"/>
                  <a:gd name="f155" fmla="val 654"/>
                  <a:gd name="f156" fmla="val 619"/>
                  <a:gd name="f157" fmla="val 938"/>
                  <a:gd name="f158" fmla="val 584"/>
                  <a:gd name="f159" fmla="val 937"/>
                  <a:gd name="f160" fmla="val 550"/>
                  <a:gd name="f161" fmla="val 438"/>
                  <a:gd name="f162" fmla="val 331"/>
                  <a:gd name="f163" fmla="val 948"/>
                  <a:gd name="f164" fmla="val 223"/>
                  <a:gd name="f165" fmla="val 973"/>
                  <a:gd name="f166" fmla="val 91"/>
                  <a:gd name="f167" fmla="val 981"/>
                  <a:gd name="f168" fmla="val 1130"/>
                  <a:gd name="f169" fmla="val 58"/>
                  <a:gd name="f170" fmla="val 1254"/>
                  <a:gd name="f171" fmla="val 41"/>
                  <a:gd name="f172" fmla="val 1279"/>
                  <a:gd name="f173" fmla="val 33"/>
                  <a:gd name="f174" fmla="val 1312"/>
                  <a:gd name="f175" fmla="val 25"/>
                  <a:gd name="f176" fmla="val 8"/>
                  <a:gd name="f177" fmla="val 1428"/>
                  <a:gd name="f178" fmla="val 17"/>
                  <a:gd name="f179" fmla="val 1519"/>
                  <a:gd name="f180" fmla="val 66"/>
                  <a:gd name="f181" fmla="val 1594"/>
                  <a:gd name="f182" fmla="val 136"/>
                  <a:gd name="f183" fmla="val 1698"/>
                  <a:gd name="f184" fmla="val 277"/>
                  <a:gd name="f185" fmla="val 1738"/>
                  <a:gd name="f186" fmla="val 408"/>
                  <a:gd name="f187" fmla="val 433"/>
                  <a:gd name="f188" fmla="val 457"/>
                  <a:gd name="f189" fmla="val 1737"/>
                  <a:gd name="f190" fmla="val 480"/>
                  <a:gd name="f191" fmla="val 1734"/>
                  <a:gd name="f192" fmla="val 1925"/>
                  <a:gd name="f193" fmla="val 488"/>
                  <a:gd name="f194" fmla="val 2107"/>
                  <a:gd name="f195" fmla="val 505"/>
                  <a:gd name="f196" fmla="val 2289"/>
                  <a:gd name="f197" fmla="val 372"/>
                  <a:gd name="f198" fmla="val 248"/>
                  <a:gd name="f199" fmla="val 2421"/>
                  <a:gd name="f200" fmla="val 166"/>
                  <a:gd name="f201" fmla="val 2537"/>
                  <a:gd name="f202" fmla="val 83"/>
                  <a:gd name="f203" fmla="val 2686"/>
                  <a:gd name="f204" fmla="val 190"/>
                  <a:gd name="f205" fmla="val 2876"/>
                  <a:gd name="f206" fmla="val 3009"/>
                  <a:gd name="f207" fmla="val 266"/>
                  <a:gd name="f208" fmla="val 3061"/>
                  <a:gd name="f209" fmla="val 312"/>
                  <a:gd name="f210" fmla="val 3093"/>
                  <a:gd name="f211" fmla="val 361"/>
                  <a:gd name="f212" fmla="val 381"/>
                  <a:gd name="f213" fmla="val 402"/>
                  <a:gd name="f214" fmla="val 3087"/>
                  <a:gd name="f215" fmla="val 422"/>
                  <a:gd name="f216" fmla="val 3075"/>
                  <a:gd name="f217" fmla="val 514"/>
                  <a:gd name="f218" fmla="val 3020"/>
                  <a:gd name="f219" fmla="val 588"/>
                  <a:gd name="f220" fmla="val 2973"/>
                  <a:gd name="f221" fmla="val 680"/>
                  <a:gd name="f222" fmla="val 713"/>
                  <a:gd name="f223" fmla="val 748"/>
                  <a:gd name="f224" fmla="val 2979"/>
                  <a:gd name="f225" fmla="val 786"/>
                  <a:gd name="f226" fmla="val 2992"/>
                  <a:gd name="f227" fmla="val 869"/>
                  <a:gd name="f228" fmla="val 3025"/>
                  <a:gd name="f229" fmla="val 943"/>
                  <a:gd name="f230" fmla="val 3083"/>
                  <a:gd name="f231" fmla="val 1010"/>
                  <a:gd name="f232" fmla="val 3141"/>
                  <a:gd name="f233" fmla="val 1001"/>
                  <a:gd name="f234" fmla="val 3174"/>
                  <a:gd name="f235" fmla="val 3199"/>
                  <a:gd name="f236" fmla="val 1018"/>
                  <a:gd name="f237" fmla="val 3224"/>
                  <a:gd name="f238" fmla="val 1084"/>
                  <a:gd name="f239" fmla="val 3397"/>
                  <a:gd name="f240" fmla="val 877"/>
                  <a:gd name="f241" fmla="val 3505"/>
                  <a:gd name="f242" fmla="val 3679"/>
                  <a:gd name="f243" fmla="val 993"/>
                  <a:gd name="f244" fmla="val 3770"/>
                  <a:gd name="f245" fmla="val 1076"/>
                  <a:gd name="f246" fmla="val 3836"/>
                  <a:gd name="f247" fmla="val 3869"/>
                  <a:gd name="f248" fmla="val 1233"/>
                  <a:gd name="f249" fmla="val 3910"/>
                  <a:gd name="f250" fmla="val 1299"/>
                  <a:gd name="f251" fmla="val 3952"/>
                  <a:gd name="f252" fmla="val 1382"/>
                  <a:gd name="f253" fmla="val 3993"/>
                  <a:gd name="f254" fmla="val 1401"/>
                  <a:gd name="f255" fmla="val 4005"/>
                  <a:gd name="f256" fmla="val 1422"/>
                  <a:gd name="f257" fmla="val 4011"/>
                  <a:gd name="f258" fmla="val 1443"/>
                  <a:gd name="f259" fmla="val 1468"/>
                  <a:gd name="f260" fmla="val 1492"/>
                  <a:gd name="f261" fmla="val 4003"/>
                  <a:gd name="f262" fmla="val 1514"/>
                  <a:gd name="f263" fmla="val 3985"/>
                  <a:gd name="f264" fmla="val 1521"/>
                  <a:gd name="f265" fmla="val 3986"/>
                  <a:gd name="f266" fmla="val 1528"/>
                  <a:gd name="f267" fmla="val 3987"/>
                  <a:gd name="f268" fmla="val 1611"/>
                  <a:gd name="f269" fmla="val 3970"/>
                  <a:gd name="f270" fmla="val 1638"/>
                  <a:gd name="f271" fmla="val 3935"/>
                  <a:gd name="f272" fmla="val 1680"/>
                  <a:gd name="f273" fmla="val 3877"/>
                  <a:gd name="f274" fmla="val 3819"/>
                  <a:gd name="f275" fmla="val 1796"/>
                  <a:gd name="f276" fmla="val 3761"/>
                  <a:gd name="f277" fmla="val 1870"/>
                  <a:gd name="f278" fmla="val 3704"/>
                  <a:gd name="f279" fmla="val 1961"/>
                  <a:gd name="f280" fmla="val 3662"/>
                  <a:gd name="f281" fmla="val 3629"/>
                  <a:gd name="f282" fmla="val 2065"/>
                  <a:gd name="f283" fmla="val 3636"/>
                  <a:gd name="f284" fmla="val 2084"/>
                  <a:gd name="f285" fmla="val 3648"/>
                  <a:gd name="f286" fmla="val 2104"/>
                  <a:gd name="f287" fmla="val 2109"/>
                  <a:gd name="f288" fmla="val 2114"/>
                  <a:gd name="f289" fmla="val 3647"/>
                  <a:gd name="f290" fmla="val 2118"/>
                  <a:gd name="f291" fmla="val 3646"/>
                  <a:gd name="f292" fmla="val 2176"/>
                  <a:gd name="f293" fmla="val 3728"/>
                  <a:gd name="f294" fmla="val 2325"/>
                  <a:gd name="f295" fmla="val 3919"/>
                  <a:gd name="f296" fmla="val 2331"/>
                  <a:gd name="f297" fmla="val 4015"/>
                  <a:gd name="f298" fmla="val 2406"/>
                  <a:gd name="f299" fmla="val 4076"/>
                  <a:gd name="f300" fmla="val 2485"/>
                  <a:gd name="f301" fmla="val 2521"/>
                  <a:gd name="f302" fmla="val 2559"/>
                  <a:gd name="f303" fmla="val 4063"/>
                  <a:gd name="f304" fmla="val 2590"/>
                  <a:gd name="f305" fmla="val 4035"/>
                  <a:gd name="f306" fmla="val 4018"/>
                  <a:gd name="f307" fmla="val 2706"/>
                  <a:gd name="f308" fmla="val 4010"/>
                  <a:gd name="f309" fmla="val 2797"/>
                  <a:gd name="f310" fmla="val 2896"/>
                  <a:gd name="f311" fmla="val 2925"/>
                  <a:gd name="f312" fmla="val 3961"/>
                  <a:gd name="f313" fmla="val 2945"/>
                  <a:gd name="f314" fmla="val 3965"/>
                  <a:gd name="f315" fmla="val 2964"/>
                  <a:gd name="f316" fmla="val 3100"/>
                  <a:gd name="f317" fmla="val 3190"/>
                  <a:gd name="f318" fmla="val 3758"/>
                  <a:gd name="f319" fmla="val 3045"/>
                  <a:gd name="f320" fmla="val 2987"/>
                  <a:gd name="f321" fmla="val 2954"/>
                  <a:gd name="f322" fmla="val 3637"/>
                  <a:gd name="f323" fmla="val 2946"/>
                  <a:gd name="f324" fmla="val 3604"/>
                  <a:gd name="f325" fmla="val 3571"/>
                  <a:gd name="f326" fmla="val 3530"/>
                  <a:gd name="f327" fmla="val 3012"/>
                  <a:gd name="f328" fmla="val 3439"/>
                  <a:gd name="f329" fmla="val 3086"/>
                  <a:gd name="f330" fmla="val 3348"/>
                  <a:gd name="f331" fmla="val 3153"/>
                  <a:gd name="f332" fmla="val 3248"/>
                  <a:gd name="f333" fmla="val 3161"/>
                  <a:gd name="f334" fmla="val 3250"/>
                  <a:gd name="f335" fmla="val 3170"/>
                  <a:gd name="f336" fmla="val 3251"/>
                  <a:gd name="f337" fmla="val 3179"/>
                  <a:gd name="f338" fmla="val 3220"/>
                  <a:gd name="f339" fmla="val 3259"/>
                  <a:gd name="f340" fmla="val 3236"/>
                  <a:gd name="f341" fmla="val 3293"/>
                  <a:gd name="f342" fmla="val 3215"/>
                  <a:gd name="f343" fmla="val 3359"/>
                  <a:gd name="f344" fmla="val 3166"/>
                  <a:gd name="f345" fmla="val 3448"/>
                  <a:gd name="f346" fmla="val 3197"/>
                  <a:gd name="f347" fmla="val 3526"/>
                  <a:gd name="f348" fmla="val 3229"/>
                  <a:gd name="f349" fmla="val 3596"/>
                  <a:gd name="f350" fmla="val 3676"/>
                  <a:gd name="f351" fmla="val 3744"/>
                  <a:gd name="f352" fmla="val 3187"/>
                  <a:gd name="f353" fmla="val 3806"/>
                  <a:gd name="f354" fmla="val 3050"/>
                  <a:gd name="f355" fmla="val 3922"/>
                  <a:gd name="f356" fmla="val 3790"/>
                  <a:gd name="f357" fmla="val 2661"/>
                  <a:gd name="f358" fmla="val 3599"/>
                  <a:gd name="f359" fmla="val 2562"/>
                  <a:gd name="f360" fmla="val 3608"/>
                  <a:gd name="f361" fmla="val 2545"/>
                  <a:gd name="f362" fmla="val 2504"/>
                  <a:gd name="f363" fmla="val 3541"/>
                  <a:gd name="f364" fmla="val 2363"/>
                  <a:gd name="f365" fmla="val 3500"/>
                  <a:gd name="f366" fmla="val 2214"/>
                  <a:gd name="f367" fmla="val 3475"/>
                  <a:gd name="f368" fmla="val 3566"/>
                  <a:gd name="f369" fmla="val 1966"/>
                  <a:gd name="f370" fmla="val 3674"/>
                  <a:gd name="f371" fmla="val 1891"/>
                  <a:gd name="f372" fmla="val 1834"/>
                  <a:gd name="f373" fmla="val 3839"/>
                  <a:gd name="f374" fmla="val 1817"/>
                  <a:gd name="f375" fmla="val 3881"/>
                  <a:gd name="f376" fmla="val 3889"/>
                  <a:gd name="f377" fmla="val 1726"/>
                  <a:gd name="f378" fmla="val 3905"/>
                  <a:gd name="f379" fmla="val 1552"/>
                  <a:gd name="f380" fmla="val 1387"/>
                  <a:gd name="f381" fmla="val 3814"/>
                  <a:gd name="f382" fmla="val 1230"/>
                  <a:gd name="f383" fmla="val 3798"/>
                  <a:gd name="f384" fmla="val 1188"/>
                  <a:gd name="f385" fmla="val 3765"/>
                  <a:gd name="f386" fmla="val 1155"/>
                  <a:gd name="f387" fmla="val 3723"/>
                  <a:gd name="f388" fmla="val 1139"/>
                  <a:gd name="f389" fmla="val 3707"/>
                  <a:gd name="f390" fmla="val 1056"/>
                  <a:gd name="f391" fmla="val 3649"/>
                  <a:gd name="f392" fmla="val 998"/>
                  <a:gd name="f393" fmla="val 3575"/>
                  <a:gd name="f394" fmla="val 3533"/>
                  <a:gd name="f395" fmla="val 965"/>
                  <a:gd name="f396" fmla="val 3494"/>
                  <a:gd name="f397" fmla="val 961"/>
                  <a:gd name="f398" fmla="val 3455"/>
                  <a:gd name="f399" fmla="val 3415"/>
                  <a:gd name="f400" fmla="val 3376"/>
                  <a:gd name="f401" fmla="val 3335"/>
                  <a:gd name="f402" fmla="val 3326"/>
                  <a:gd name="f403" fmla="val 3310"/>
                  <a:gd name="f404" fmla="val 3301"/>
                  <a:gd name="f405" fmla="val 3227"/>
                  <a:gd name="f406" fmla="val 890"/>
                  <a:gd name="f407" fmla="val 3136"/>
                  <a:gd name="f408" fmla="val 3062"/>
                  <a:gd name="f409" fmla="val 717"/>
                  <a:gd name="f410" fmla="val 3004"/>
                  <a:gd name="f411" fmla="val 576"/>
                  <a:gd name="f412" fmla="val 2863"/>
                  <a:gd name="f413" fmla="val 518"/>
                  <a:gd name="f414" fmla="val 501"/>
                  <a:gd name="f415" fmla="val 2913"/>
                  <a:gd name="f416" fmla="val 485"/>
                  <a:gd name="f417" fmla="val 477"/>
                  <a:gd name="f418" fmla="val 435"/>
                  <a:gd name="f419" fmla="val 344"/>
                  <a:gd name="f420" fmla="val 2962"/>
                  <a:gd name="f421" fmla="val 295"/>
                  <a:gd name="f422" fmla="val 2879"/>
                  <a:gd name="f423" fmla="val 170"/>
                  <a:gd name="f424" fmla="val 2697"/>
                  <a:gd name="f425" fmla="val 129"/>
                  <a:gd name="f426" fmla="val 2633"/>
                  <a:gd name="f427" fmla="val 54"/>
                  <a:gd name="f428" fmla="val 2552"/>
                  <a:gd name="f429" fmla="*/ f0 1 3923"/>
                  <a:gd name="f430" fmla="*/ f1 1 4077"/>
                  <a:gd name="f431" fmla="val f2"/>
                  <a:gd name="f432" fmla="val f3"/>
                  <a:gd name="f433" fmla="val f4"/>
                  <a:gd name="f434" fmla="+- f433 0 f431"/>
                  <a:gd name="f435" fmla="+- f432 0 f431"/>
                  <a:gd name="f436" fmla="*/ f435 1 3923"/>
                  <a:gd name="f437" fmla="*/ f434 1 4077"/>
                  <a:gd name="f438" fmla="*/ f431 1 f436"/>
                  <a:gd name="f439" fmla="*/ f432 1 f436"/>
                  <a:gd name="f440" fmla="*/ f431 1 f437"/>
                  <a:gd name="f441" fmla="*/ f433 1 f437"/>
                  <a:gd name="f442" fmla="*/ f438 f429 1"/>
                  <a:gd name="f443" fmla="*/ f439 f429 1"/>
                  <a:gd name="f444" fmla="*/ f441 f430 1"/>
                  <a:gd name="f445" fmla="*/ f440 f4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2" t="f445" r="f443" b="f444"/>
                <a:pathLst>
                  <a:path w="3923" h="4077">
                    <a:moveTo>
                      <a:pt x="f5" y="f6"/>
                    </a:moveTo>
                    <a:cubicBezTo>
                      <a:pt x="f5" y="f6"/>
                      <a:pt x="f5" y="f7"/>
                      <a:pt x="f5" y="f7"/>
                    </a:cubicBezTo>
                    <a:lnTo>
                      <a:pt x="f8" y="f6"/>
                    </a:lnTo>
                    <a:close/>
                    <a:moveTo>
                      <a:pt x="f9" y="f10"/>
                    </a:moveTo>
                    <a:lnTo>
                      <a:pt x="f9" y="f11"/>
                    </a:lnTo>
                    <a:lnTo>
                      <a:pt x="f12" y="f10"/>
                    </a:lnTo>
                    <a:close/>
                    <a:moveTo>
                      <a:pt x="f13" y="f14"/>
                    </a:moveTo>
                    <a:cubicBezTo>
                      <a:pt x="f15" y="f14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0" y="f36"/>
                      <a:pt x="f37" y="f38"/>
                      <a:pt x="f37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lnTo>
                      <a:pt x="f58" y="f57"/>
                    </a:lnTo>
                    <a:lnTo>
                      <a:pt x="f59" y="f60"/>
                    </a:lnTo>
                    <a:cubicBezTo>
                      <a:pt x="f61" y="f60"/>
                      <a:pt x="f62" y="f60"/>
                      <a:pt x="f63" y="f64"/>
                    </a:cubicBezTo>
                    <a:cubicBezTo>
                      <a:pt x="f65" y="f57"/>
                      <a:pt x="f66" y="f67"/>
                      <a:pt x="f68" y="f69"/>
                    </a:cubicBezTo>
                    <a:cubicBezTo>
                      <a:pt x="f70" y="f71"/>
                      <a:pt x="f72" y="f71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78" y="f80"/>
                      <a:pt x="f81" y="f82"/>
                      <a:pt x="f83" y="f19"/>
                    </a:cubicBezTo>
                    <a:cubicBezTo>
                      <a:pt x="f84" y="f85"/>
                      <a:pt x="f86" y="f14"/>
                      <a:pt x="f13" y="f14"/>
                    </a:cubicBezTo>
                    <a:close/>
                    <a:moveTo>
                      <a:pt x="f87" y="f2"/>
                    </a:moveTo>
                    <a:cubicBezTo>
                      <a:pt x="f88" y="f2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7" y="f99"/>
                      <a:pt x="f100" y="f101"/>
                      <a:pt x="f100" y="f102"/>
                    </a:cubicBezTo>
                    <a:cubicBezTo>
                      <a:pt x="f100" y="f103"/>
                      <a:pt x="f97" y="f104"/>
                      <a:pt x="f97" y="f105"/>
                    </a:cubicBezTo>
                    <a:lnTo>
                      <a:pt x="f106" y="f105"/>
                    </a:ln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96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04"/>
                    </a:cubicBezTo>
                    <a:cubicBezTo>
                      <a:pt x="f129" y="f130"/>
                      <a:pt x="f131" y="f132"/>
                      <a:pt x="f133" y="f134"/>
                    </a:cubicBezTo>
                    <a:cubicBezTo>
                      <a:pt x="f133" y="f135"/>
                      <a:pt x="f136" y="f137"/>
                      <a:pt x="f126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5" y="f146"/>
                      <a:pt x="f147" y="f148"/>
                      <a:pt x="f149" y="f148"/>
                    </a:cubicBezTo>
                    <a:cubicBezTo>
                      <a:pt x="f150" y="f148"/>
                      <a:pt x="f151" y="f152"/>
                      <a:pt x="f153" y="f154"/>
                    </a:cubicBezTo>
                    <a:lnTo>
                      <a:pt x="f155" y="f144"/>
                    </a:lnTo>
                    <a:cubicBezTo>
                      <a:pt x="f156" y="f157"/>
                      <a:pt x="f158" y="f159"/>
                      <a:pt x="f160" y="f159"/>
                    </a:cubicBezTo>
                    <a:cubicBezTo>
                      <a:pt x="f161" y="f159"/>
                      <a:pt x="f162" y="f163"/>
                      <a:pt x="f164" y="f165"/>
                    </a:cubicBezTo>
                    <a:cubicBezTo>
                      <a:pt x="f166" y="f167"/>
                      <a:pt x="f2" y="f168"/>
                      <a:pt x="f169" y="f170"/>
                    </a:cubicBezTo>
                    <a:cubicBezTo>
                      <a:pt x="f171" y="f172"/>
                      <a:pt x="f173" y="f174"/>
                      <a:pt x="f175" y="f82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3"/>
                      <a:pt x="f184" y="f185"/>
                      <a:pt x="f186" y="f185"/>
                    </a:cubicBezTo>
                    <a:cubicBezTo>
                      <a:pt x="f187" y="f185"/>
                      <a:pt x="f188" y="f189"/>
                      <a:pt x="f190" y="f191"/>
                    </a:cubicBezTo>
                    <a:cubicBezTo>
                      <a:pt x="f190" y="f192"/>
                      <a:pt x="f193" y="f194"/>
                      <a:pt x="f195" y="f196"/>
                    </a:cubicBezTo>
                    <a:cubicBezTo>
                      <a:pt x="f197" y="f38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198" y="f206"/>
                    </a:cubicBezTo>
                    <a:cubicBezTo>
                      <a:pt x="f207" y="f208"/>
                      <a:pt x="f209" y="f210"/>
                      <a:pt x="f211" y="f210"/>
                    </a:cubicBezTo>
                    <a:cubicBezTo>
                      <a:pt x="f212" y="f210"/>
                      <a:pt x="f213" y="f214"/>
                      <a:pt x="f215" y="f216"/>
                    </a:cubicBezTo>
                    <a:cubicBezTo>
                      <a:pt x="f217" y="f218"/>
                      <a:pt x="f219" y="f220"/>
                      <a:pt x="f221" y="f220"/>
                    </a:cubicBezTo>
                    <a:cubicBezTo>
                      <a:pt x="f222" y="f220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34"/>
                      <a:pt x="f233" y="f235"/>
                      <a:pt x="f236" y="f237"/>
                    </a:cubicBezTo>
                    <a:cubicBezTo>
                      <a:pt x="f238" y="f239"/>
                      <a:pt x="f240" y="f241"/>
                      <a:pt x="f229" y="f242"/>
                    </a:cubicBezTo>
                    <a:cubicBezTo>
                      <a:pt x="f243" y="f244"/>
                      <a:pt x="f245" y="f246"/>
                      <a:pt x="f74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257"/>
                    </a:cubicBezTo>
                    <a:cubicBezTo>
                      <a:pt x="f259" y="f257"/>
                      <a:pt x="f260" y="f261"/>
                      <a:pt x="f262" y="f263"/>
                    </a:cubicBezTo>
                    <a:cubicBezTo>
                      <a:pt x="f264" y="f265"/>
                      <a:pt x="f266" y="f267"/>
                      <a:pt x="f23" y="f267"/>
                    </a:cubicBezTo>
                    <a:cubicBezTo>
                      <a:pt x="f84" y="f267"/>
                      <a:pt x="f268" y="f269"/>
                      <a:pt x="f270" y="f271"/>
                    </a:cubicBezTo>
                    <a:cubicBezTo>
                      <a:pt x="f272" y="f273"/>
                      <a:pt x="f185" y="f274"/>
                      <a:pt x="f275" y="f276"/>
                    </a:cubicBezTo>
                    <a:cubicBezTo>
                      <a:pt x="f277" y="f278"/>
                      <a:pt x="f279" y="f280"/>
                      <a:pt x="f62" y="f281"/>
                    </a:cubicBezTo>
                    <a:cubicBezTo>
                      <a:pt x="f282" y="f283"/>
                      <a:pt x="f284" y="f285"/>
                      <a:pt x="f286" y="f285"/>
                    </a:cubicBezTo>
                    <a:cubicBezTo>
                      <a:pt x="f287" y="f285"/>
                      <a:pt x="f288" y="f289"/>
                      <a:pt x="f290" y="f291"/>
                    </a:cubicBezTo>
                    <a:lnTo>
                      <a:pt x="f292" y="f291"/>
                    </a:lnTo>
                    <a:cubicBezTo>
                      <a:pt x="f93" y="f293"/>
                      <a:pt x="f91" y="f274"/>
                      <a:pt x="f294" y="f295"/>
                    </a:cubicBezTo>
                    <a:cubicBezTo>
                      <a:pt x="f296" y="f297"/>
                      <a:pt x="f298" y="f299"/>
                      <a:pt x="f300" y="f299"/>
                    </a:cubicBezTo>
                    <a:cubicBezTo>
                      <a:pt x="f301" y="f299"/>
                      <a:pt x="f302" y="f303"/>
                      <a:pt x="f304" y="f305"/>
                    </a:cubicBezTo>
                    <a:lnTo>
                      <a:pt x="f48" y="f306"/>
                    </a:lnTo>
                    <a:cubicBezTo>
                      <a:pt x="f307" y="f308"/>
                      <a:pt x="f309" y="f263"/>
                      <a:pt x="f310" y="f251"/>
                    </a:cubicBezTo>
                    <a:lnTo>
                      <a:pt x="f30" y="f251"/>
                    </a:lnTo>
                    <a:cubicBezTo>
                      <a:pt x="f311" y="f312"/>
                      <a:pt x="f313" y="f314"/>
                      <a:pt x="f315" y="f314"/>
                    </a:cubicBezTo>
                    <a:cubicBezTo>
                      <a:pt x="f316" y="f314"/>
                      <a:pt x="f317" y="f318"/>
                      <a:pt x="f319" y="f242"/>
                    </a:cubicBezTo>
                    <a:cubicBezTo>
                      <a:pt x="f218" y="f280"/>
                      <a:pt x="f320" y="f291"/>
                      <a:pt x="f321" y="f322"/>
                    </a:cubicBezTo>
                    <a:cubicBezTo>
                      <a:pt x="f323" y="f324"/>
                      <a:pt x="f323" y="f325"/>
                      <a:pt x="f34" y="f326"/>
                    </a:cubicBezTo>
                    <a:cubicBezTo>
                      <a:pt x="f327" y="f328"/>
                      <a:pt x="f329" y="f330"/>
                      <a:pt x="f331" y="f332"/>
                    </a:cubicBezTo>
                    <a:cubicBezTo>
                      <a:pt x="f333" y="f334"/>
                      <a:pt x="f335" y="f336"/>
                      <a:pt x="f337" y="f336"/>
                    </a:cubicBezTo>
                    <a:cubicBezTo>
                      <a:pt x="f338" y="f336"/>
                      <a:pt x="f339" y="f340"/>
                      <a:pt x="f341" y="f342"/>
                    </a:cubicBezTo>
                    <a:lnTo>
                      <a:pt x="f343" y="f344"/>
                    </a:lnTo>
                    <a:cubicBezTo>
                      <a:pt x="f345" y="f346"/>
                      <a:pt x="f347" y="f348"/>
                      <a:pt x="f349" y="f348"/>
                    </a:cubicBezTo>
                    <a:cubicBezTo>
                      <a:pt x="f350" y="f348"/>
                      <a:pt x="f351" y="f352"/>
                      <a:pt x="f353" y="f354"/>
                    </a:cubicBezTo>
                    <a:cubicBezTo>
                      <a:pt x="f355" y="f53"/>
                      <a:pt x="f356" y="f357"/>
                      <a:pt x="f358" y="f359"/>
                    </a:cubicBezTo>
                    <a:cubicBezTo>
                      <a:pt x="f360" y="f361"/>
                      <a:pt x="f358" y="f41"/>
                      <a:pt x="f358" y="f362"/>
                    </a:cubicBezTo>
                    <a:cubicBezTo>
                      <a:pt x="f363" y="f364"/>
                      <a:pt x="f365" y="f366"/>
                      <a:pt x="f367" y="f282"/>
                    </a:cubicBezTo>
                    <a:cubicBezTo>
                      <a:pt x="f368" y="f369"/>
                      <a:pt x="f370" y="f371"/>
                      <a:pt x="f356" y="f372"/>
                    </a:cubicBezTo>
                    <a:cubicBezTo>
                      <a:pt x="f373" y="f374"/>
                      <a:pt x="f375" y="f25"/>
                      <a:pt x="f376" y="f377"/>
                    </a:cubicBezTo>
                    <a:cubicBezTo>
                      <a:pt x="f378" y="f379"/>
                      <a:pt x="f375" y="f380"/>
                      <a:pt x="f381" y="f382"/>
                    </a:cubicBezTo>
                    <a:cubicBezTo>
                      <a:pt x="f383" y="f384"/>
                      <a:pt x="f385" y="f386"/>
                      <a:pt x="f387" y="f388"/>
                    </a:cubicBezTo>
                    <a:cubicBezTo>
                      <a:pt x="f389" y="f390"/>
                      <a:pt x="f391" y="f392"/>
                      <a:pt x="f393" y="f165"/>
                    </a:cubicBezTo>
                    <a:cubicBezTo>
                      <a:pt x="f394" y="f395"/>
                      <a:pt x="f396" y="f397"/>
                      <a:pt x="f398" y="f397"/>
                    </a:cubicBezTo>
                    <a:cubicBezTo>
                      <a:pt x="f399" y="f397"/>
                      <a:pt x="f400" y="f395"/>
                      <a:pt x="f401" y="f165"/>
                    </a:cubicBezTo>
                    <a:cubicBezTo>
                      <a:pt x="f402" y="f165"/>
                      <a:pt x="f403" y="f165"/>
                      <a:pt x="f404" y="f167"/>
                    </a:cubicBezTo>
                    <a:cubicBezTo>
                      <a:pt x="f405" y="f406"/>
                      <a:pt x="f407" y="f137"/>
                      <a:pt x="f408" y="f409"/>
                    </a:cubicBezTo>
                    <a:cubicBezTo>
                      <a:pt x="f410" y="f132"/>
                      <a:pt x="f34" y="f411"/>
                      <a:pt x="f412" y="f413"/>
                    </a:cubicBezTo>
                    <a:cubicBezTo>
                      <a:pt x="f37" y="f414"/>
                      <a:pt x="f415" y="f416"/>
                      <a:pt x="f34" y="f417"/>
                    </a:cubicBezTo>
                    <a:cubicBezTo>
                      <a:pt x="f410" y="f418"/>
                      <a:pt x="f327" y="f419"/>
                      <a:pt x="f420" y="f421"/>
                    </a:cubicBezTo>
                    <a:cubicBezTo>
                      <a:pt x="f422" y="f98"/>
                      <a:pt x="f309" y="f423"/>
                      <a:pt x="f424" y="f425"/>
                    </a:cubicBezTo>
                    <a:cubicBezTo>
                      <a:pt x="f426" y="f427"/>
                      <a:pt x="f428" y="f2"/>
                      <a:pt x="f87" y="f2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6" name="Google Shape;725;p45">
              <a:extLst>
                <a:ext uri="{FF2B5EF4-FFF2-40B4-BE49-F238E27FC236}">
                  <a16:creationId xmlns:a16="http://schemas.microsoft.com/office/drawing/2014/main" id="{07184F42-AFFE-48B5-A403-8FB6E585F42B}"/>
                </a:ext>
              </a:extLst>
            </p:cNvPr>
            <p:cNvGrpSpPr/>
            <p:nvPr/>
          </p:nvGrpSpPr>
          <p:grpSpPr>
            <a:xfrm>
              <a:off x="1866473" y="3461991"/>
              <a:ext cx="665710" cy="818680"/>
              <a:chOff x="1866473" y="3461991"/>
              <a:chExt cx="665710" cy="818680"/>
            </a:xfrm>
          </p:grpSpPr>
          <p:sp>
            <p:nvSpPr>
              <p:cNvPr id="27" name="Google Shape;726;p45">
                <a:extLst>
                  <a:ext uri="{FF2B5EF4-FFF2-40B4-BE49-F238E27FC236}">
                    <a16:creationId xmlns:a16="http://schemas.microsoft.com/office/drawing/2014/main" id="{00591CEF-202F-4466-8449-B804D10F8477}"/>
                  </a:ext>
                </a:extLst>
              </p:cNvPr>
              <p:cNvSpPr/>
              <p:nvPr/>
            </p:nvSpPr>
            <p:spPr>
              <a:xfrm>
                <a:off x="1879530" y="3975344"/>
                <a:ext cx="628759" cy="2844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45"/>
                  <a:gd name="f4" fmla="val 3185"/>
                  <a:gd name="f5" fmla="val 571"/>
                  <a:gd name="f6" fmla="val 1336"/>
                  <a:gd name="f7" fmla="val 596"/>
                  <a:gd name="f8" fmla="val 1369"/>
                  <a:gd name="f9" fmla="val 621"/>
                  <a:gd name="f10" fmla="val 1394"/>
                  <a:gd name="f11" fmla="val 654"/>
                  <a:gd name="f12" fmla="val 1419"/>
                  <a:gd name="f13" fmla="val 645"/>
                  <a:gd name="f14" fmla="val 1427"/>
                  <a:gd name="f15" fmla="val 637"/>
                  <a:gd name="f16" fmla="val 1423"/>
                  <a:gd name="f17" fmla="val 629"/>
                  <a:gd name="f18" fmla="val 1421"/>
                  <a:gd name="f19" fmla="val 612"/>
                  <a:gd name="f20" fmla="val 604"/>
                  <a:gd name="f21" fmla="val 587"/>
                  <a:gd name="f22" fmla="val 579"/>
                  <a:gd name="f23" fmla="val 263"/>
                  <a:gd name="f24" fmla="val 1"/>
                  <a:gd name="f25" fmla="val 184"/>
                  <a:gd name="f26" fmla="val 99"/>
                  <a:gd name="f27" fmla="val 52"/>
                  <a:gd name="f28" fmla="val 91"/>
                  <a:gd name="f29" fmla="val 153"/>
                  <a:gd name="f30" fmla="val 33"/>
                  <a:gd name="f31" fmla="val 955"/>
                  <a:gd name="f32" fmla="val 1890"/>
                  <a:gd name="f33" fmla="val 2478"/>
                  <a:gd name="f34" fmla="val 1274"/>
                  <a:gd name="f35" fmla="val 3032"/>
                  <a:gd name="f36" fmla="val 2242"/>
                  <a:gd name="f37" fmla="val 3156"/>
                  <a:gd name="f38" fmla="val 3045"/>
                  <a:gd name="f39" fmla="val 3173"/>
                  <a:gd name="f40" fmla="val 3238"/>
                  <a:gd name="f41" fmla="val 3177"/>
                  <a:gd name="f42" fmla="val 3445"/>
                  <a:gd name="f43" fmla="val 3656"/>
                  <a:gd name="f44" fmla="val 4260"/>
                  <a:gd name="f45" fmla="val 4898"/>
                  <a:gd name="f46" fmla="val 3122"/>
                  <a:gd name="f47" fmla="val 5345"/>
                  <a:gd name="f48" fmla="val 2742"/>
                  <a:gd name="f49" fmla="val 5560"/>
                  <a:gd name="f50" fmla="val 2560"/>
                  <a:gd name="f51" fmla="val 5718"/>
                  <a:gd name="f52" fmla="val 2329"/>
                  <a:gd name="f53" fmla="val 5809"/>
                  <a:gd name="f54" fmla="val 2064"/>
                  <a:gd name="f55" fmla="val 5817"/>
                  <a:gd name="f56" fmla="val 2039"/>
                  <a:gd name="f57" fmla="val 5825"/>
                  <a:gd name="f58" fmla="val 2014"/>
                  <a:gd name="f59" fmla="val 1989"/>
                  <a:gd name="f60" fmla="val 5991"/>
                  <a:gd name="f61" fmla="val 1452"/>
                  <a:gd name="f62" fmla="val 5957"/>
                  <a:gd name="f63" fmla="val 839"/>
                  <a:gd name="f64" fmla="val 6189"/>
                  <a:gd name="f65" fmla="val 302"/>
                  <a:gd name="f66" fmla="val 293"/>
                  <a:gd name="f67" fmla="val 6197"/>
                  <a:gd name="f68" fmla="val 277"/>
                  <a:gd name="f69" fmla="val 6206"/>
                  <a:gd name="f70" fmla="val 268"/>
                  <a:gd name="f71" fmla="val 6244"/>
                  <a:gd name="f72" fmla="val 158"/>
                  <a:gd name="f73" fmla="val 6136"/>
                  <a:gd name="f74" fmla="val 70"/>
                  <a:gd name="f75" fmla="val 6037"/>
                  <a:gd name="f76" fmla="val 5988"/>
                  <a:gd name="f77" fmla="val 5941"/>
                  <a:gd name="f78" fmla="val 92"/>
                  <a:gd name="f79" fmla="val 5916"/>
                  <a:gd name="f80" fmla="val 144"/>
                  <a:gd name="f81" fmla="val 5908"/>
                  <a:gd name="f82" fmla="val 186"/>
                  <a:gd name="f83" fmla="val 666"/>
                  <a:gd name="f84" fmla="val 5329"/>
                  <a:gd name="f85" fmla="val 1013"/>
                  <a:gd name="f86" fmla="val 1278"/>
                  <a:gd name="f87" fmla="val 4361"/>
                  <a:gd name="f88" fmla="val 1617"/>
                  <a:gd name="f89" fmla="val 3864"/>
                  <a:gd name="f90" fmla="val 1692"/>
                  <a:gd name="f91" fmla="val 3235"/>
                  <a:gd name="f92" fmla="val 1708"/>
                  <a:gd name="f93" fmla="val 3104"/>
                  <a:gd name="f94" fmla="val 1712"/>
                  <a:gd name="f95" fmla="val 2967"/>
                  <a:gd name="f96" fmla="val 1716"/>
                  <a:gd name="f97" fmla="val 2827"/>
                  <a:gd name="f98" fmla="val 1869"/>
                  <a:gd name="f99" fmla="val 763"/>
                  <a:gd name="f100" fmla="val 1562"/>
                  <a:gd name="f101" fmla="val 439"/>
                  <a:gd name="f102" fmla="val 508"/>
                  <a:gd name="f103" fmla="val 430"/>
                  <a:gd name="f104" fmla="val 484"/>
                  <a:gd name="f105" fmla="val 405"/>
                  <a:gd name="f106" fmla="val 459"/>
                  <a:gd name="f107" fmla="val 389"/>
                  <a:gd name="f108" fmla="val 442"/>
                  <a:gd name="f109" fmla="val 343"/>
                  <a:gd name="f110" fmla="val 397"/>
                  <a:gd name="f111" fmla="val 244"/>
                  <a:gd name="f112" fmla="val 414"/>
                  <a:gd name="f113" fmla="val 50"/>
                  <a:gd name="f114" fmla="val 341"/>
                  <a:gd name="f115" fmla="*/ f0 1 6245"/>
                  <a:gd name="f116" fmla="*/ f1 1 3185"/>
                  <a:gd name="f117" fmla="val f2"/>
                  <a:gd name="f118" fmla="val f3"/>
                  <a:gd name="f119" fmla="val f4"/>
                  <a:gd name="f120" fmla="+- f119 0 f117"/>
                  <a:gd name="f121" fmla="+- f118 0 f117"/>
                  <a:gd name="f122" fmla="*/ f121 1 6245"/>
                  <a:gd name="f123" fmla="*/ f120 1 3185"/>
                  <a:gd name="f124" fmla="*/ f117 1 f122"/>
                  <a:gd name="f125" fmla="*/ f118 1 f122"/>
                  <a:gd name="f126" fmla="*/ f117 1 f123"/>
                  <a:gd name="f127" fmla="*/ f119 1 f123"/>
                  <a:gd name="f128" fmla="*/ f124 f115 1"/>
                  <a:gd name="f129" fmla="*/ f125 f115 1"/>
                  <a:gd name="f130" fmla="*/ f127 f116 1"/>
                  <a:gd name="f131" fmla="*/ f126 f1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8" t="f131" r="f129" b="f130"/>
                <a:pathLst>
                  <a:path w="6245" h="3185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3" y="f14"/>
                    </a:lnTo>
                    <a:cubicBezTo>
                      <a:pt x="f15" y="f16"/>
                      <a:pt x="f17" y="f18"/>
                      <a:pt x="f9" y="f18"/>
                    </a:cubicBezTo>
                    <a:cubicBezTo>
                      <a:pt x="f19" y="f18"/>
                      <a:pt x="f20" y="f16"/>
                      <a:pt x="f7" y="f14"/>
                    </a:cubicBezTo>
                    <a:cubicBezTo>
                      <a:pt x="f21" y="f10"/>
                      <a:pt x="f22" y="f8"/>
                      <a:pt x="f5" y="f6"/>
                    </a:cubicBezTo>
                    <a:close/>
                    <a:moveTo>
                      <a:pt x="f23" y="f24"/>
                    </a:moveTo>
                    <a:cubicBezTo>
                      <a:pt x="f25" y="f24"/>
                      <a:pt x="f26" y="f27"/>
                      <a:pt x="f28" y="f29"/>
                    </a:cubicBezTo>
                    <a:cubicBezTo>
                      <a:pt x="f30" y="f31"/>
                      <a:pt x="f2" y="f32"/>
                      <a:pt x="f11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"/>
                      <a:pt x="f43" y="f4"/>
                    </a:cubicBezTo>
                    <a:cubicBezTo>
                      <a:pt x="f44" y="f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7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4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77" y="f78"/>
                      <a:pt x="f79" y="f80"/>
                    </a:cubicBezTo>
                    <a:lnTo>
                      <a:pt x="f81" y="f82"/>
                    </a:lnTo>
                    <a:cubicBezTo>
                      <a:pt x="f51" y="f83"/>
                      <a:pt x="f84" y="f85"/>
                      <a:pt x="f4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6"/>
                    </a:cubicBezTo>
                    <a:cubicBezTo>
                      <a:pt x="f98" y="f96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7" y="f109"/>
                      <a:pt x="f110" y="f111"/>
                      <a:pt x="f105" y="f29"/>
                    </a:cubicBezTo>
                    <a:cubicBezTo>
                      <a:pt x="f112" y="f113"/>
                      <a:pt x="f114" y="f24"/>
                      <a:pt x="f23" y="f2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727;p45">
                <a:extLst>
                  <a:ext uri="{FF2B5EF4-FFF2-40B4-BE49-F238E27FC236}">
                    <a16:creationId xmlns:a16="http://schemas.microsoft.com/office/drawing/2014/main" id="{F473D0B0-8E90-47CB-A33C-5D8D73B0E544}"/>
                  </a:ext>
                </a:extLst>
              </p:cNvPr>
              <p:cNvSpPr/>
              <p:nvPr/>
            </p:nvSpPr>
            <p:spPr>
              <a:xfrm>
                <a:off x="1884468" y="3468703"/>
                <a:ext cx="639028" cy="65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47"/>
                  <a:gd name="f4" fmla="val 7383"/>
                  <a:gd name="f5" fmla="val 348"/>
                  <a:gd name="f6" fmla="val 1"/>
                  <a:gd name="f7" fmla="val 299"/>
                  <a:gd name="f8" fmla="val 919"/>
                  <a:gd name="f9" fmla="val 318"/>
                  <a:gd name="f10" fmla="val 661"/>
                  <a:gd name="f11" fmla="val 335"/>
                  <a:gd name="f12" fmla="val 552"/>
                  <a:gd name="f13" fmla="val 346"/>
                  <a:gd name="f14" fmla="val 504"/>
                  <a:gd name="f15" fmla="val 181"/>
                  <a:gd name="f16" fmla="val 377"/>
                  <a:gd name="f17" fmla="val 603"/>
                  <a:gd name="f18" fmla="val 374"/>
                  <a:gd name="f19" fmla="val 390"/>
                  <a:gd name="f20" fmla="val 331"/>
                  <a:gd name="f21" fmla="val 2346"/>
                  <a:gd name="f22" fmla="val 231"/>
                  <a:gd name="f23" fmla="val 2596"/>
                  <a:gd name="f24" fmla="val 117"/>
                  <a:gd name="f25" fmla="val 3641"/>
                  <a:gd name="f26" fmla="val 4775"/>
                  <a:gd name="f27" fmla="val 92"/>
                  <a:gd name="f28" fmla="val 6090"/>
                  <a:gd name="f29" fmla="val 869"/>
                  <a:gd name="f30" fmla="val 6810"/>
                  <a:gd name="f31" fmla="val 1353"/>
                  <a:gd name="f32" fmla="val 7266"/>
                  <a:gd name="f33" fmla="val 2003"/>
                  <a:gd name="f34" fmla="val 2638"/>
                  <a:gd name="f35" fmla="val 2753"/>
                  <a:gd name="f36" fmla="val 2867"/>
                  <a:gd name="f37" fmla="val 7379"/>
                  <a:gd name="f38" fmla="val 2979"/>
                  <a:gd name="f39" fmla="val 7373"/>
                  <a:gd name="f40" fmla="val 4072"/>
                  <a:gd name="f41" fmla="val 7323"/>
                  <a:gd name="f42" fmla="val 5280"/>
                  <a:gd name="f43" fmla="val 6992"/>
                  <a:gd name="f44" fmla="val 5859"/>
                  <a:gd name="f45" fmla="val 5941"/>
                  <a:gd name="f46" fmla="val 6231"/>
                  <a:gd name="f47" fmla="val 5279"/>
                  <a:gd name="f48" fmla="val 6322"/>
                  <a:gd name="f49" fmla="val 4973"/>
                  <a:gd name="f50" fmla="val 6248"/>
                  <a:gd name="f51" fmla="val 4196"/>
                  <a:gd name="f52" fmla="val 6206"/>
                  <a:gd name="f53" fmla="val 3782"/>
                  <a:gd name="f54" fmla="val 3616"/>
                  <a:gd name="f55" fmla="val 6157"/>
                  <a:gd name="f56" fmla="val 3252"/>
                  <a:gd name="f57" fmla="val 5718"/>
                  <a:gd name="f58" fmla="val 2400"/>
                  <a:gd name="f59" fmla="val 4568"/>
                  <a:gd name="f60" fmla="val 1953"/>
                  <a:gd name="f61" fmla="val 3741"/>
                  <a:gd name="f62" fmla="val 1631"/>
                  <a:gd name="f63" fmla="val 2425"/>
                  <a:gd name="f64" fmla="val 1126"/>
                  <a:gd name="f65" fmla="val 1051"/>
                  <a:gd name="f66" fmla="val 1366"/>
                  <a:gd name="f67" fmla="*/ f0 1 6347"/>
                  <a:gd name="f68" fmla="*/ f1 1 7383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6347"/>
                  <a:gd name="f75" fmla="*/ f72 1 7383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6347" h="7383">
                    <a:moveTo>
                      <a:pt x="f5" y="f6"/>
                    </a:moveTo>
                    <a:cubicBezTo>
                      <a:pt x="f5" y="f6"/>
                      <a:pt x="f5" y="f6"/>
                      <a:pt x="f5" y="f6"/>
                    </a:cubicBezTo>
                    <a:lnTo>
                      <a:pt x="f5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4"/>
                    </a:cubicBezTo>
                    <a:lnTo>
                      <a:pt x="f13" y="f14"/>
                    </a:lnTo>
                    <a:cubicBezTo>
                      <a:pt x="f5" y="f5"/>
                      <a:pt x="f5" y="f15"/>
                      <a:pt x="f5" y="f6"/>
                    </a:cubicBezTo>
                    <a:lnTo>
                      <a:pt x="f5" y="f6"/>
                    </a:lnTo>
                    <a:cubicBezTo>
                      <a:pt x="f16" y="f17"/>
                      <a:pt x="f18" y="f19"/>
                      <a:pt x="f13" y="f14"/>
                    </a:cubicBezTo>
                    <a:lnTo>
                      <a:pt x="f13" y="f14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6" y="f26"/>
                      <a:pt x="f27" y="f28"/>
                      <a:pt x="f29" y="f30"/>
                    </a:cubicBezTo>
                    <a:cubicBezTo>
                      <a:pt x="f31" y="f32"/>
                      <a:pt x="f33" y="f4"/>
                      <a:pt x="f34" y="f4"/>
                    </a:cubicBezTo>
                    <a:cubicBezTo>
                      <a:pt x="f35" y="f4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728;p45">
                <a:extLst>
                  <a:ext uri="{FF2B5EF4-FFF2-40B4-BE49-F238E27FC236}">
                    <a16:creationId xmlns:a16="http://schemas.microsoft.com/office/drawing/2014/main" id="{FD1333B0-740C-448F-8211-8E26F879958D}"/>
                  </a:ext>
                </a:extLst>
              </p:cNvPr>
              <p:cNvSpPr/>
              <p:nvPr/>
            </p:nvSpPr>
            <p:spPr>
              <a:xfrm>
                <a:off x="1866473" y="3461991"/>
                <a:ext cx="665710" cy="8186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12"/>
                  <a:gd name="f4" fmla="val 9167"/>
                  <a:gd name="f5" fmla="val 6272"/>
                  <a:gd name="f6" fmla="val 5942"/>
                  <a:gd name="f7" fmla="val 6248"/>
                  <a:gd name="f8" fmla="val 6115"/>
                  <a:gd name="f9" fmla="val 6223"/>
                  <a:gd name="f10" fmla="val 6281"/>
                  <a:gd name="f11" fmla="val 6190"/>
                  <a:gd name="f12" fmla="val 6455"/>
                  <a:gd name="f13" fmla="val 6157"/>
                  <a:gd name="f14" fmla="val 6604"/>
                  <a:gd name="f15" fmla="val 6132"/>
                  <a:gd name="f16" fmla="val 6761"/>
                  <a:gd name="f17" fmla="val 6107"/>
                  <a:gd name="f18" fmla="val 6910"/>
                  <a:gd name="f19" fmla="val 6049"/>
                  <a:gd name="f20" fmla="val 6769"/>
                  <a:gd name="f21" fmla="val 5983"/>
                  <a:gd name="f22" fmla="val 6628"/>
                  <a:gd name="f23" fmla="val 5908"/>
                  <a:gd name="f24" fmla="val 6496"/>
                  <a:gd name="f25" fmla="val 6413"/>
                  <a:gd name="f26" fmla="val 6041"/>
                  <a:gd name="f27" fmla="val 6330"/>
                  <a:gd name="f28" fmla="val 6099"/>
                  <a:gd name="f29" fmla="val 6239"/>
                  <a:gd name="f30" fmla="val 6165"/>
                  <a:gd name="f31" fmla="val 6148"/>
                  <a:gd name="f32" fmla="val 679"/>
                  <a:gd name="f33" fmla="val 505"/>
                  <a:gd name="f34" fmla="val 1399"/>
                  <a:gd name="f35" fmla="val 1407"/>
                  <a:gd name="f36" fmla="val 2549"/>
                  <a:gd name="f37" fmla="val 1416"/>
                  <a:gd name="f38" fmla="val 3641"/>
                  <a:gd name="f39" fmla="val 1763"/>
                  <a:gd name="f40" fmla="val 4378"/>
                  <a:gd name="f41" fmla="val 1995"/>
                  <a:gd name="f42" fmla="val 5172"/>
                  <a:gd name="f43" fmla="val 2309"/>
                  <a:gd name="f44" fmla="val 5768"/>
                  <a:gd name="f45" fmla="val 2814"/>
                  <a:gd name="f46" fmla="val 3095"/>
                  <a:gd name="f47" fmla="val 6339"/>
                  <a:gd name="f48" fmla="val 3418"/>
                  <a:gd name="f49" fmla="val 6355"/>
                  <a:gd name="f50" fmla="val 3873"/>
                  <a:gd name="f51" fmla="val 4130"/>
                  <a:gd name="f52" fmla="val 6380"/>
                  <a:gd name="f53" fmla="val 4403"/>
                  <a:gd name="f54" fmla="val 6372"/>
                  <a:gd name="f55" fmla="val 4676"/>
                  <a:gd name="f56" fmla="val 4684"/>
                  <a:gd name="f57" fmla="val 4692"/>
                  <a:gd name="f58" fmla="val 4833"/>
                  <a:gd name="f59" fmla="val 4899"/>
                  <a:gd name="f60" fmla="val 6363"/>
                  <a:gd name="f61" fmla="val 4965"/>
                  <a:gd name="f62" fmla="val 5023"/>
                  <a:gd name="f63" fmla="val 6136"/>
                  <a:gd name="f64" fmla="val 6744"/>
                  <a:gd name="f65" fmla="val 7382"/>
                  <a:gd name="f66" fmla="val 2885"/>
                  <a:gd name="f67" fmla="val 2855"/>
                  <a:gd name="f68" fmla="val 2826"/>
                  <a:gd name="f69" fmla="val 2797"/>
                  <a:gd name="f70" fmla="val 7381"/>
                  <a:gd name="f71" fmla="val 1804"/>
                  <a:gd name="f72" fmla="val 7365"/>
                  <a:gd name="f73" fmla="val 960"/>
                  <a:gd name="f74" fmla="val 6934"/>
                  <a:gd name="f75" fmla="val 621"/>
                  <a:gd name="f76" fmla="val 5958"/>
                  <a:gd name="f77" fmla="val 489"/>
                  <a:gd name="f78" fmla="val 5553"/>
                  <a:gd name="f79" fmla="val 414"/>
                  <a:gd name="f80" fmla="val 5139"/>
                  <a:gd name="f81" fmla="val 4717"/>
                  <a:gd name="f82" fmla="val 423"/>
                  <a:gd name="f83" fmla="val 439"/>
                  <a:gd name="f84" fmla="val 4088"/>
                  <a:gd name="f85" fmla="val 456"/>
                  <a:gd name="f86" fmla="val 3774"/>
                  <a:gd name="f87" fmla="val 3732"/>
                  <a:gd name="f88" fmla="val 464"/>
                  <a:gd name="f89" fmla="val 3699"/>
                  <a:gd name="f90" fmla="val 3666"/>
                  <a:gd name="f91" fmla="val 580"/>
                  <a:gd name="f92" fmla="val 2615"/>
                  <a:gd name="f93" fmla="val 662"/>
                  <a:gd name="f94" fmla="val 1589"/>
                  <a:gd name="f95" fmla="val 530"/>
                  <a:gd name="f96" fmla="val 522"/>
                  <a:gd name="f97" fmla="val 514"/>
                  <a:gd name="f98" fmla="val 5859"/>
                  <a:gd name="f99" fmla="val 6562"/>
                  <a:gd name="f100" fmla="val 5925"/>
                  <a:gd name="f101" fmla="val 6686"/>
                  <a:gd name="f102" fmla="val 6802"/>
                  <a:gd name="f103" fmla="val 6032"/>
                  <a:gd name="f104" fmla="val 6043"/>
                  <a:gd name="f105" fmla="val 6951"/>
                  <a:gd name="f106" fmla="val 6061"/>
                  <a:gd name="f107" fmla="val 6960"/>
                  <a:gd name="f108" fmla="val 6076"/>
                  <a:gd name="f109" fmla="val 6085"/>
                  <a:gd name="f110" fmla="val 6093"/>
                  <a:gd name="f111" fmla="val 6957"/>
                  <a:gd name="f112" fmla="val 6066"/>
                  <a:gd name="f113" fmla="val 7174"/>
                  <a:gd name="f114" fmla="val 6024"/>
                  <a:gd name="f115" fmla="val 7398"/>
                  <a:gd name="f116" fmla="val 5966"/>
                  <a:gd name="f117" fmla="val 7621"/>
                  <a:gd name="f118" fmla="val 5842"/>
                  <a:gd name="f119" fmla="val 7356"/>
                  <a:gd name="f120" fmla="val 5710"/>
                  <a:gd name="f121" fmla="val 7092"/>
                  <a:gd name="f122" fmla="val 5577"/>
                  <a:gd name="f123" fmla="val 6827"/>
                  <a:gd name="f124" fmla="val 5677"/>
                  <a:gd name="f125" fmla="val 6653"/>
                  <a:gd name="f126" fmla="val 5511"/>
                  <a:gd name="f127" fmla="val 6877"/>
                  <a:gd name="f128" fmla="val 5660"/>
                  <a:gd name="f129" fmla="val 7158"/>
                  <a:gd name="f130" fmla="val 5801"/>
                  <a:gd name="f131" fmla="val 7447"/>
                  <a:gd name="f132" fmla="val 5933"/>
                  <a:gd name="f133" fmla="val 7737"/>
                  <a:gd name="f134" fmla="val 7820"/>
                  <a:gd name="f135" fmla="val 5884"/>
                  <a:gd name="f136" fmla="val 7903"/>
                  <a:gd name="f137" fmla="val 5850"/>
                  <a:gd name="f138" fmla="val 7985"/>
                  <a:gd name="f139" fmla="val 5809"/>
                  <a:gd name="f140" fmla="val 8109"/>
                  <a:gd name="f141" fmla="val 5743"/>
                  <a:gd name="f142" fmla="val 8225"/>
                  <a:gd name="f143" fmla="val 8325"/>
                  <a:gd name="f144" fmla="val 7117"/>
                  <a:gd name="f145" fmla="val 5271"/>
                  <a:gd name="f146" fmla="val 7042"/>
                  <a:gd name="f147" fmla="val 5395"/>
                  <a:gd name="f148" fmla="val 6959"/>
                  <a:gd name="f149" fmla="val 356"/>
                  <a:gd name="f150" fmla="val 389"/>
                  <a:gd name="f151" fmla="val 5975"/>
                  <a:gd name="f152" fmla="val 497"/>
                  <a:gd name="f153" fmla="val 687"/>
                  <a:gd name="f154" fmla="val 886"/>
                  <a:gd name="f155" fmla="val 7679"/>
                  <a:gd name="f156" fmla="val 1093"/>
                  <a:gd name="f157" fmla="val 8399"/>
                  <a:gd name="f158" fmla="val 1018"/>
                  <a:gd name="f159" fmla="val 8349"/>
                  <a:gd name="f160" fmla="val 944"/>
                  <a:gd name="f161" fmla="val 8300"/>
                  <a:gd name="f162" fmla="val 869"/>
                  <a:gd name="f163" fmla="val 8242"/>
                  <a:gd name="f164" fmla="val 348"/>
                  <a:gd name="f165" fmla="val 7828"/>
                  <a:gd name="f166" fmla="val 307"/>
                  <a:gd name="f167" fmla="val 7216"/>
                  <a:gd name="f168" fmla="val 323"/>
                  <a:gd name="f169" fmla="val 6587"/>
                  <a:gd name="f170" fmla="val 332"/>
                  <a:gd name="f171" fmla="val 340"/>
                  <a:gd name="f172" fmla="val 6091"/>
                  <a:gd name="f173" fmla="val 6554"/>
                  <a:gd name="f174" fmla="val 811"/>
                  <a:gd name="f175" fmla="val 1010"/>
                  <a:gd name="f176" fmla="val 7017"/>
                  <a:gd name="f177" fmla="val 1250"/>
                  <a:gd name="f178" fmla="val 7191"/>
                  <a:gd name="f179" fmla="val 1358"/>
                  <a:gd name="f180" fmla="val 7671"/>
                  <a:gd name="f181" fmla="val 1482"/>
                  <a:gd name="f182" fmla="val 8159"/>
                  <a:gd name="f183" fmla="val 1622"/>
                  <a:gd name="f184" fmla="val 8639"/>
                  <a:gd name="f185" fmla="val 1631"/>
                  <a:gd name="f186" fmla="val 8647"/>
                  <a:gd name="f187" fmla="val 8598"/>
                  <a:gd name="f188" fmla="val 1333"/>
                  <a:gd name="f189" fmla="val 8531"/>
                  <a:gd name="f190" fmla="val 1192"/>
                  <a:gd name="f191" fmla="val 8457"/>
                  <a:gd name="f192" fmla="val 1002"/>
                  <a:gd name="f193" fmla="val 828"/>
                  <a:gd name="f194" fmla="val 5081"/>
                  <a:gd name="f195" fmla="val 5255"/>
                  <a:gd name="f196" fmla="val 7572"/>
                  <a:gd name="f197" fmla="val 5428"/>
                  <a:gd name="f198" fmla="val 7977"/>
                  <a:gd name="f199" fmla="val 5602"/>
                  <a:gd name="f200" fmla="val 8382"/>
                  <a:gd name="f201" fmla="val 5478"/>
                  <a:gd name="f202" fmla="val 8515"/>
                  <a:gd name="f203" fmla="val 5329"/>
                  <a:gd name="f204" fmla="val 8614"/>
                  <a:gd name="f205" fmla="val 8689"/>
                  <a:gd name="f206" fmla="val 8680"/>
                  <a:gd name="f207" fmla="val 4551"/>
                  <a:gd name="f208" fmla="val 4733"/>
                  <a:gd name="f209" fmla="val 7315"/>
                  <a:gd name="f210" fmla="val 4907"/>
                  <a:gd name="f211" fmla="val 7241"/>
                  <a:gd name="f212" fmla="val 1341"/>
                  <a:gd name="f213" fmla="val 7249"/>
                  <a:gd name="f214" fmla="val 1515"/>
                  <a:gd name="f215" fmla="val 1705"/>
                  <a:gd name="f216" fmla="val 7439"/>
                  <a:gd name="f217" fmla="val 1904"/>
                  <a:gd name="f218" fmla="val 7497"/>
                  <a:gd name="f219" fmla="val 2466"/>
                  <a:gd name="f220" fmla="val 8829"/>
                  <a:gd name="f221" fmla="val 2475"/>
                  <a:gd name="f222" fmla="val 8838"/>
                  <a:gd name="f223" fmla="val 2201"/>
                  <a:gd name="f224" fmla="val 8804"/>
                  <a:gd name="f225" fmla="val 1937"/>
                  <a:gd name="f226" fmla="val 8738"/>
                  <a:gd name="f227" fmla="val 1672"/>
                  <a:gd name="f228" fmla="val 8656"/>
                  <a:gd name="f229" fmla="val 1697"/>
                  <a:gd name="f230" fmla="val 8631"/>
                  <a:gd name="f231" fmla="val 1564"/>
                  <a:gd name="f232" fmla="val 1449"/>
                  <a:gd name="f233" fmla="val 7712"/>
                  <a:gd name="f234" fmla="val 4477"/>
                  <a:gd name="f235" fmla="val 7406"/>
                  <a:gd name="f236" fmla="val 5097"/>
                  <a:gd name="f237" fmla="val 8713"/>
                  <a:gd name="f238" fmla="val 4924"/>
                  <a:gd name="f239" fmla="val 8788"/>
                  <a:gd name="f240" fmla="val 4742"/>
                  <a:gd name="f241" fmla="val 4560"/>
                  <a:gd name="f242" fmla="val 8871"/>
                  <a:gd name="f243" fmla="val 3989"/>
                  <a:gd name="f244" fmla="val 7538"/>
                  <a:gd name="f245" fmla="val 4154"/>
                  <a:gd name="f246" fmla="val 7505"/>
                  <a:gd name="f247" fmla="val 4320"/>
                  <a:gd name="f248" fmla="val 7456"/>
                  <a:gd name="f249" fmla="val 7522"/>
                  <a:gd name="f250" fmla="val 2036"/>
                  <a:gd name="f251" fmla="val 7530"/>
                  <a:gd name="f252" fmla="val 2077"/>
                  <a:gd name="f253" fmla="val 2127"/>
                  <a:gd name="f254" fmla="val 7547"/>
                  <a:gd name="f255" fmla="val 2284"/>
                  <a:gd name="f256" fmla="val 7580"/>
                  <a:gd name="f257" fmla="val 2441"/>
                  <a:gd name="f258" fmla="val 7596"/>
                  <a:gd name="f259" fmla="val 2607"/>
                  <a:gd name="f260" fmla="val 7613"/>
                  <a:gd name="f261" fmla="val 2839"/>
                  <a:gd name="f262" fmla="val 8027"/>
                  <a:gd name="f263" fmla="val 3029"/>
                  <a:gd name="f264" fmla="val 8465"/>
                  <a:gd name="f265" fmla="val 3186"/>
                  <a:gd name="f266" fmla="val 8920"/>
                  <a:gd name="f267" fmla="val 2971"/>
                  <a:gd name="f268" fmla="val 8904"/>
                  <a:gd name="f269" fmla="val 2764"/>
                  <a:gd name="f270" fmla="val 8879"/>
                  <a:gd name="f271" fmla="val 2599"/>
                  <a:gd name="f272" fmla="val 8854"/>
                  <a:gd name="f273" fmla="val 2516"/>
                  <a:gd name="f274" fmla="val 8846"/>
                  <a:gd name="f275" fmla="val 2532"/>
                  <a:gd name="f276" fmla="val 2541"/>
                  <a:gd name="f277" fmla="val 8813"/>
                  <a:gd name="f278" fmla="val 3285"/>
                  <a:gd name="f279" fmla="val 3476"/>
                  <a:gd name="f280" fmla="val 8060"/>
                  <a:gd name="f281" fmla="val 8498"/>
                  <a:gd name="f282" fmla="val 3856"/>
                  <a:gd name="f283" fmla="val 8929"/>
                  <a:gd name="f284" fmla="val 8932"/>
                  <a:gd name="f285" fmla="val 3692"/>
                  <a:gd name="f286" fmla="val 8934"/>
                  <a:gd name="f287" fmla="val 3610"/>
                  <a:gd name="f288" fmla="val 3495"/>
                  <a:gd name="f289" fmla="val 3380"/>
                  <a:gd name="f290" fmla="val 8930"/>
                  <a:gd name="f291" fmla="val 3269"/>
                  <a:gd name="f292" fmla="val 3120"/>
                  <a:gd name="f293" fmla="val 8473"/>
                  <a:gd name="f294" fmla="val 2930"/>
                  <a:gd name="f295" fmla="val 8035"/>
                  <a:gd name="f296" fmla="val 2698"/>
                  <a:gd name="f297" fmla="val 7625"/>
                  <a:gd name="f298" fmla="val 2894"/>
                  <a:gd name="f299" fmla="val 7627"/>
                  <a:gd name="f300" fmla="val 2992"/>
                  <a:gd name="f301" fmla="val 3089"/>
                  <a:gd name="f302" fmla="val 3906"/>
                  <a:gd name="f303" fmla="val 4303"/>
                  <a:gd name="f304" fmla="val 8912"/>
                  <a:gd name="f305" fmla="val 4121"/>
                  <a:gd name="f306" fmla="val 3939"/>
                  <a:gd name="f307" fmla="val 8937"/>
                  <a:gd name="f308" fmla="val 3368"/>
                  <a:gd name="f309" fmla="val 3550"/>
                  <a:gd name="f310" fmla="val 7605"/>
                  <a:gd name="f311" fmla="val 570"/>
                  <a:gd name="f312" fmla="val 556"/>
                  <a:gd name="f313" fmla="val 542"/>
                  <a:gd name="f314" fmla="val 3"/>
                  <a:gd name="f315" fmla="val 9"/>
                  <a:gd name="f316" fmla="val 17"/>
                  <a:gd name="f317" fmla="val 26"/>
                  <a:gd name="f318" fmla="val 34"/>
                  <a:gd name="f319" fmla="val 480"/>
                  <a:gd name="f320" fmla="val 42"/>
                  <a:gd name="f321" fmla="val 472"/>
                  <a:gd name="f322" fmla="val 50"/>
                  <a:gd name="f323" fmla="val 59"/>
                  <a:gd name="f324" fmla="val 67"/>
                  <a:gd name="f325" fmla="val 83"/>
                  <a:gd name="f326" fmla="val 100"/>
                  <a:gd name="f327" fmla="val 117"/>
                  <a:gd name="f328" fmla="val 265"/>
                  <a:gd name="f329" fmla="val 447"/>
                  <a:gd name="f330" fmla="val 572"/>
                  <a:gd name="f331" fmla="val 704"/>
                  <a:gd name="f332" fmla="val 836"/>
                  <a:gd name="f333" fmla="val 406"/>
                  <a:gd name="f334" fmla="val 1027"/>
                  <a:gd name="f335" fmla="val 1052"/>
                  <a:gd name="f336" fmla="val 1085"/>
                  <a:gd name="f337" fmla="val 431"/>
                  <a:gd name="f338" fmla="val 1101"/>
                  <a:gd name="f339" fmla="val 381"/>
                  <a:gd name="f340" fmla="val 290"/>
                  <a:gd name="f341" fmla="val 2963"/>
                  <a:gd name="f342" fmla="val 216"/>
                  <a:gd name="f343" fmla="val 199"/>
                  <a:gd name="f344" fmla="val 4072"/>
                  <a:gd name="f345" fmla="val 191"/>
                  <a:gd name="f346" fmla="val 4245"/>
                  <a:gd name="f347" fmla="val 4419"/>
                  <a:gd name="f348" fmla="val 116"/>
                  <a:gd name="f349" fmla="val 5379"/>
                  <a:gd name="f350" fmla="val 1"/>
                  <a:gd name="f351" fmla="val 125"/>
                  <a:gd name="f352" fmla="val 7307"/>
                  <a:gd name="f353" fmla="val 8564"/>
                  <a:gd name="f354" fmla="val 8978"/>
                  <a:gd name="f355" fmla="val 2673"/>
                  <a:gd name="f356" fmla="val 9102"/>
                  <a:gd name="f357" fmla="val 2970"/>
                  <a:gd name="f358" fmla="val 9135"/>
                  <a:gd name="f359" fmla="val 3340"/>
                  <a:gd name="f360" fmla="val 9166"/>
                  <a:gd name="f361" fmla="val 3727"/>
                  <a:gd name="f362" fmla="val 4529"/>
                  <a:gd name="f363" fmla="val 5404"/>
                  <a:gd name="f364" fmla="val 9031"/>
                  <a:gd name="f365" fmla="val 8490"/>
                  <a:gd name="f366" fmla="val 6256"/>
                  <a:gd name="f367" fmla="val 7332"/>
                  <a:gd name="f368" fmla="val 6786"/>
                  <a:gd name="f369" fmla="val 6521"/>
                  <a:gd name="f370" fmla="val 6603"/>
                  <a:gd name="f371" fmla="val 4659"/>
                  <a:gd name="f372" fmla="val 4643"/>
                  <a:gd name="f373" fmla="val 6579"/>
                  <a:gd name="f374" fmla="val 4452"/>
                  <a:gd name="f375" fmla="val 6570"/>
                  <a:gd name="f376" fmla="val 4262"/>
                  <a:gd name="f377" fmla="val 3343"/>
                  <a:gd name="f378" fmla="val 2880"/>
                  <a:gd name="f379" fmla="val 2450"/>
                  <a:gd name="f380" fmla="val 4982"/>
                  <a:gd name="f381" fmla="val 1962"/>
                  <a:gd name="f382" fmla="val 4105"/>
                  <a:gd name="f383" fmla="val 2259"/>
                  <a:gd name="f384" fmla="val 1167"/>
                  <a:gd name="f385" fmla="val 1242"/>
                  <a:gd name="f386" fmla="val 1076"/>
                  <a:gd name="f387" fmla="val 671"/>
                  <a:gd name="f388" fmla="val 654"/>
                  <a:gd name="f389" fmla="val 646"/>
                  <a:gd name="f390" fmla="val 625"/>
                  <a:gd name="f391" fmla="val 596"/>
                  <a:gd name="f392" fmla="*/ f0 1 6612"/>
                  <a:gd name="f393" fmla="*/ f1 1 9167"/>
                  <a:gd name="f394" fmla="val f2"/>
                  <a:gd name="f395" fmla="val f3"/>
                  <a:gd name="f396" fmla="val f4"/>
                  <a:gd name="f397" fmla="+- f396 0 f394"/>
                  <a:gd name="f398" fmla="+- f395 0 f394"/>
                  <a:gd name="f399" fmla="*/ f398 1 6612"/>
                  <a:gd name="f400" fmla="*/ f397 1 9167"/>
                  <a:gd name="f401" fmla="*/ f394 1 f399"/>
                  <a:gd name="f402" fmla="*/ f395 1 f399"/>
                  <a:gd name="f403" fmla="*/ f394 1 f400"/>
                  <a:gd name="f404" fmla="*/ f396 1 f400"/>
                  <a:gd name="f405" fmla="*/ f401 f392 1"/>
                  <a:gd name="f406" fmla="*/ f402 f392 1"/>
                  <a:gd name="f407" fmla="*/ f404 f393 1"/>
                  <a:gd name="f408" fmla="*/ f403 f39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5" t="f408" r="f406" b="f407"/>
                <a:pathLst>
                  <a:path w="6612" h="9167">
                    <a:moveTo>
                      <a:pt x="f5" y="f6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1" y="f25"/>
                      <a:pt x="f26" y="f27"/>
                      <a:pt x="f28" y="f29"/>
                    </a:cubicBezTo>
                    <a:cubicBezTo>
                      <a:pt x="f30" y="f31"/>
                      <a:pt x="f9" y="f19"/>
                      <a:pt x="f5" y="f6"/>
                    </a:cubicBezTo>
                    <a:close/>
                    <a:moveTo>
                      <a:pt x="f32" y="f33"/>
                    </a:move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17" y="f46"/>
                      <a:pt x="f47" y="f48"/>
                      <a:pt x="f49" y="f50"/>
                    </a:cubicBezTo>
                    <a:cubicBezTo>
                      <a:pt x="f49" y="f51"/>
                      <a:pt x="f52" y="f53"/>
                      <a:pt x="f54" y="f55"/>
                    </a:cubicBezTo>
                    <a:cubicBezTo>
                      <a:pt x="f54" y="f56"/>
                      <a:pt x="f54" y="f57"/>
                      <a:pt x="f54" y="f57"/>
                    </a:cubicBezTo>
                    <a:lnTo>
                      <a:pt x="f54" y="f58"/>
                    </a:lnTo>
                    <a:cubicBezTo>
                      <a:pt x="f54" y="f59"/>
                      <a:pt x="f60" y="f61"/>
                      <a:pt x="f49" y="f62"/>
                    </a:cubicBezTo>
                    <a:cubicBezTo>
                      <a:pt x="f63" y="f64"/>
                      <a:pt x="f53" y="f65"/>
                      <a:pt x="f66" y="f65"/>
                    </a:cubicBezTo>
                    <a:cubicBezTo>
                      <a:pt x="f67" y="f65"/>
                      <a:pt x="f68" y="f65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80"/>
                      <a:pt x="f79" y="f81"/>
                    </a:cubicBezTo>
                    <a:cubicBezTo>
                      <a:pt x="f82" y="f53"/>
                      <a:pt x="f83" y="f84"/>
                      <a:pt x="f85" y="f86"/>
                    </a:cubicBezTo>
                    <a:cubicBezTo>
                      <a:pt x="f85" y="f87"/>
                      <a:pt x="f88" y="f89"/>
                      <a:pt x="f88" y="f90"/>
                    </a:cubicBezTo>
                    <a:cubicBezTo>
                      <a:pt x="f91" y="f92"/>
                      <a:pt x="f93" y="f94"/>
                      <a:pt x="f32" y="f95"/>
                    </a:cubicBezTo>
                    <a:cubicBezTo>
                      <a:pt x="f32" y="f96"/>
                      <a:pt x="f32" y="f97"/>
                      <a:pt x="f32" y="f33"/>
                    </a:cubicBezTo>
                    <a:close/>
                    <a:moveTo>
                      <a:pt x="f98" y="f99"/>
                    </a:moveTo>
                    <a:cubicBezTo>
                      <a:pt x="f100" y="f101"/>
                      <a:pt x="f21" y="f102"/>
                      <a:pt x="f103" y="f74"/>
                    </a:cubicBezTo>
                    <a:cubicBezTo>
                      <a:pt x="f104" y="f105"/>
                      <a:pt x="f106" y="f107"/>
                      <a:pt x="f108" y="f107"/>
                    </a:cubicBezTo>
                    <a:cubicBezTo>
                      <a:pt x="f109" y="f107"/>
                      <a:pt x="f110" y="f111"/>
                      <a:pt x="f28" y="f105"/>
                    </a:cubicBezTo>
                    <a:lnTo>
                      <a:pt x="f28" y="f105"/>
                    </a:ln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64"/>
                      <a:pt x="f44" y="f125"/>
                      <a:pt x="f98" y="f99"/>
                    </a:cubicBezTo>
                    <a:close/>
                    <a:moveTo>
                      <a:pt x="f126" y="f127"/>
                    </a:moveTo>
                    <a:cubicBezTo>
                      <a:pt x="f128" y="f129"/>
                      <a:pt x="f130" y="f131"/>
                      <a:pt x="f132" y="f133"/>
                    </a:cubicBezTo>
                    <a:cubicBezTo>
                      <a:pt x="f23" y="f134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28" y="f143"/>
                    </a:cubicBezTo>
                    <a:lnTo>
                      <a:pt x="f80" y="f144"/>
                    </a:lnTo>
                    <a:cubicBezTo>
                      <a:pt x="f145" y="f146"/>
                      <a:pt x="f147" y="f148"/>
                      <a:pt x="f126" y="f127"/>
                    </a:cubicBezTo>
                    <a:close/>
                    <a:moveTo>
                      <a:pt x="f149" y="f118"/>
                    </a:moveTo>
                    <a:cubicBezTo>
                      <a:pt x="f150" y="f151"/>
                      <a:pt x="f83" y="f28"/>
                      <a:pt x="f152" y="f9"/>
                    </a:cubicBezTo>
                    <a:cubicBezTo>
                      <a:pt x="f153" y="f105"/>
                      <a:pt x="f154" y="f155"/>
                      <a:pt x="f156" y="f157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47"/>
                      <a:pt x="f171" y="f172"/>
                      <a:pt x="f149" y="f118"/>
                    </a:cubicBezTo>
                    <a:close/>
                    <a:moveTo>
                      <a:pt x="f93" y="f173"/>
                    </a:moveTo>
                    <a:cubicBezTo>
                      <a:pt x="f174" y="f102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cubicBezTo>
                      <a:pt x="f183" y="f184"/>
                      <a:pt x="f185" y="f184"/>
                      <a:pt x="f185" y="f186"/>
                    </a:cubicBezTo>
                    <a:cubicBezTo>
                      <a:pt x="f181" y="f187"/>
                      <a:pt x="f188" y="f189"/>
                      <a:pt x="f190" y="f191"/>
                    </a:cubicBezTo>
                    <a:cubicBezTo>
                      <a:pt x="f192" y="f134"/>
                      <a:pt x="f193" y="f178"/>
                      <a:pt x="f93" y="f173"/>
                    </a:cubicBezTo>
                    <a:close/>
                    <a:moveTo>
                      <a:pt x="f194" y="f129"/>
                    </a:moveTo>
                    <a:cubicBezTo>
                      <a:pt x="f195" y="f196"/>
                      <a:pt x="f197" y="f198"/>
                      <a:pt x="f199" y="f200"/>
                    </a:cubicBezTo>
                    <a:cubicBezTo>
                      <a:pt x="f201" y="f202"/>
                      <a:pt x="f203" y="f204"/>
                      <a:pt x="f42" y="f205"/>
                    </a:cubicBezTo>
                    <a:lnTo>
                      <a:pt x="f42" y="f206"/>
                    </a:lnTo>
                    <a:lnTo>
                      <a:pt x="f207" y="f70"/>
                    </a:lnTo>
                    <a:cubicBezTo>
                      <a:pt x="f208" y="f209"/>
                      <a:pt x="f210" y="f211"/>
                      <a:pt x="f194" y="f129"/>
                    </a:cubicBezTo>
                    <a:close/>
                    <a:moveTo>
                      <a:pt x="f212" y="f213"/>
                    </a:moveTo>
                    <a:lnTo>
                      <a:pt x="f212" y="f213"/>
                    </a:lnTo>
                    <a:cubicBezTo>
                      <a:pt x="f214" y="f119"/>
                      <a:pt x="f215" y="f216"/>
                      <a:pt x="f217" y="f218"/>
                    </a:cubicBezTo>
                    <a:lnTo>
                      <a:pt x="f219" y="f220"/>
                    </a:lnTo>
                    <a:lnTo>
                      <a:pt x="f221" y="f222"/>
                    </a:lnTo>
                    <a:cubicBezTo>
                      <a:pt x="f223" y="f224"/>
                      <a:pt x="f225" y="f226"/>
                      <a:pt x="f227" y="f228"/>
                    </a:cubicBezTo>
                    <a:cubicBezTo>
                      <a:pt x="f229" y="f228"/>
                      <a:pt x="f215" y="f230"/>
                      <a:pt x="f229" y="f204"/>
                    </a:cubicBezTo>
                    <a:cubicBezTo>
                      <a:pt x="f231" y="f182"/>
                      <a:pt x="f232" y="f233"/>
                      <a:pt x="f212" y="f213"/>
                    </a:cubicBezTo>
                    <a:close/>
                    <a:moveTo>
                      <a:pt x="f234" y="f235"/>
                    </a:moveTo>
                    <a:lnTo>
                      <a:pt x="f236" y="f237"/>
                    </a:lnTo>
                    <a:cubicBezTo>
                      <a:pt x="f238" y="f239"/>
                      <a:pt x="f240" y="f222"/>
                      <a:pt x="f241" y="f242"/>
                    </a:cubicBezTo>
                    <a:lnTo>
                      <a:pt x="f243" y="f244"/>
                    </a:lnTo>
                    <a:cubicBezTo>
                      <a:pt x="f245" y="f246"/>
                      <a:pt x="f247" y="f248"/>
                      <a:pt x="f234" y="f235"/>
                    </a:cubicBezTo>
                    <a:close/>
                    <a:moveTo>
                      <a:pt x="f41" y="f249"/>
                    </a:moveTo>
                    <a:lnTo>
                      <a:pt x="f41" y="f249"/>
                    </a:lnTo>
                    <a:cubicBezTo>
                      <a:pt x="f250" y="f251"/>
                      <a:pt x="f252" y="f244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8"/>
                      <a:pt x="f269" y="f270"/>
                      <a:pt x="f271" y="f272"/>
                    </a:cubicBezTo>
                    <a:lnTo>
                      <a:pt x="f273" y="f274"/>
                    </a:lnTo>
                    <a:cubicBezTo>
                      <a:pt x="f275" y="f222"/>
                      <a:pt x="f276" y="f277"/>
                      <a:pt x="f275" y="f239"/>
                    </a:cubicBezTo>
                    <a:lnTo>
                      <a:pt x="f41" y="f249"/>
                    </a:lnTo>
                    <a:close/>
                    <a:moveTo>
                      <a:pt x="f278" y="f117"/>
                    </a:moveTo>
                    <a:cubicBezTo>
                      <a:pt x="f279" y="f280"/>
                      <a:pt x="f90" y="f281"/>
                      <a:pt x="f282" y="f283"/>
                    </a:cubicBezTo>
                    <a:cubicBezTo>
                      <a:pt x="f86" y="f284"/>
                      <a:pt x="f285" y="f286"/>
                      <a:pt x="f287" y="f286"/>
                    </a:cubicBezTo>
                    <a:cubicBezTo>
                      <a:pt x="f288" y="f286"/>
                      <a:pt x="f289" y="f290"/>
                      <a:pt x="f291" y="f266"/>
                    </a:cubicBezTo>
                    <a:cubicBezTo>
                      <a:pt x="f292" y="f293"/>
                      <a:pt x="f294" y="f295"/>
                      <a:pt x="f296" y="f117"/>
                    </a:cubicBezTo>
                    <a:lnTo>
                      <a:pt x="f296" y="f117"/>
                    </a:lnTo>
                    <a:cubicBezTo>
                      <a:pt x="f69" y="f297"/>
                      <a:pt x="f298" y="f299"/>
                      <a:pt x="f300" y="f299"/>
                    </a:cubicBezTo>
                    <a:cubicBezTo>
                      <a:pt x="f301" y="f299"/>
                      <a:pt x="f265" y="f297"/>
                      <a:pt x="f278" y="f117"/>
                    </a:cubicBezTo>
                    <a:close/>
                    <a:moveTo>
                      <a:pt x="f302" y="f254"/>
                    </a:moveTo>
                    <a:lnTo>
                      <a:pt x="f234" y="f270"/>
                    </a:lnTo>
                    <a:cubicBezTo>
                      <a:pt x="f303" y="f304"/>
                      <a:pt x="f305" y="f283"/>
                      <a:pt x="f306" y="f307"/>
                    </a:cubicBezTo>
                    <a:lnTo>
                      <a:pt x="f308" y="f117"/>
                    </a:lnTo>
                    <a:cubicBezTo>
                      <a:pt x="f309" y="f310"/>
                      <a:pt x="f87" y="f256"/>
                      <a:pt x="f302" y="f254"/>
                    </a:cubicBezTo>
                    <a:close/>
                    <a:moveTo>
                      <a:pt x="f311" y="f2"/>
                    </a:moveTo>
                    <a:cubicBezTo>
                      <a:pt x="f312" y="f2"/>
                      <a:pt x="f313" y="f314"/>
                      <a:pt x="f95" y="f315"/>
                    </a:cubicBezTo>
                    <a:cubicBezTo>
                      <a:pt x="f97" y="f316"/>
                      <a:pt x="f33" y="f316"/>
                      <a:pt x="f152" y="f317"/>
                    </a:cubicBezTo>
                    <a:lnTo>
                      <a:pt x="f77" y="f318"/>
                    </a:lnTo>
                    <a:cubicBezTo>
                      <a:pt x="f319" y="f320"/>
                      <a:pt x="f321" y="f322"/>
                      <a:pt x="f321" y="f323"/>
                    </a:cubicBezTo>
                    <a:lnTo>
                      <a:pt x="f321" y="f324"/>
                    </a:lnTo>
                    <a:cubicBezTo>
                      <a:pt x="f88" y="f325"/>
                      <a:pt x="f85" y="f326"/>
                      <a:pt x="f85" y="f327"/>
                    </a:cubicBezTo>
                    <a:cubicBezTo>
                      <a:pt x="f85" y="f328"/>
                      <a:pt x="f85" y="f79"/>
                      <a:pt x="f329" y="f330"/>
                    </a:cubicBezTo>
                    <a:cubicBezTo>
                      <a:pt x="f83" y="f331"/>
                      <a:pt x="f82" y="f332"/>
                      <a:pt x="f333" y="f334"/>
                    </a:cubicBezTo>
                    <a:cubicBezTo>
                      <a:pt x="f333" y="f335"/>
                      <a:pt x="f79" y="f336"/>
                      <a:pt x="f337" y="f338"/>
                    </a:cubicBezTo>
                    <a:cubicBezTo>
                      <a:pt x="f339" y="f250"/>
                      <a:pt x="f340" y="f341"/>
                      <a:pt x="f342" y="f302"/>
                    </a:cubicBezTo>
                    <a:cubicBezTo>
                      <a:pt x="f343" y="f344"/>
                      <a:pt x="f345" y="f346"/>
                      <a:pt x="f345" y="f347"/>
                    </a:cubicBezTo>
                    <a:cubicBezTo>
                      <a:pt x="f348" y="f349"/>
                      <a:pt x="f350" y="f52"/>
                      <a:pt x="f351" y="f352"/>
                    </a:cubicBezTo>
                    <a:cubicBezTo>
                      <a:pt x="f340" y="f353"/>
                      <a:pt x="f231" y="f354"/>
                      <a:pt x="f355" y="f356"/>
                    </a:cubicBezTo>
                    <a:cubicBezTo>
                      <a:pt x="f357" y="f358"/>
                      <a:pt x="f359" y="f360"/>
                      <a:pt x="f361" y="f360"/>
                    </a:cubicBezTo>
                    <a:cubicBezTo>
                      <a:pt x="f362" y="f360"/>
                      <a:pt x="f363" y="f364"/>
                      <a:pt x="f137" y="f365"/>
                    </a:cubicBezTo>
                    <a:cubicBezTo>
                      <a:pt x="f9" y="f295"/>
                      <a:pt x="f366" y="f367"/>
                      <a:pt x="f54" y="f368"/>
                    </a:cubicBezTo>
                    <a:cubicBezTo>
                      <a:pt x="f369" y="f28"/>
                      <a:pt x="f370" y="f147"/>
                      <a:pt x="f3" y="f57"/>
                    </a:cubicBezTo>
                    <a:cubicBezTo>
                      <a:pt x="f370" y="f55"/>
                      <a:pt x="f370" y="f371"/>
                      <a:pt x="f169" y="f372"/>
                    </a:cubicBezTo>
                    <a:cubicBezTo>
                      <a:pt x="f373" y="f374"/>
                      <a:pt x="f375" y="f376"/>
                      <a:pt x="f375" y="f344"/>
                    </a:cubicBezTo>
                    <a:cubicBezTo>
                      <a:pt x="f169" y="f377"/>
                      <a:pt x="f10" y="f378"/>
                      <a:pt x="f124" y="f379"/>
                    </a:cubicBezTo>
                    <a:cubicBezTo>
                      <a:pt x="f380" y="f381"/>
                      <a:pt x="f382" y="f183"/>
                      <a:pt x="f278" y="f37"/>
                    </a:cubicBezTo>
                    <a:cubicBezTo>
                      <a:pt x="f383" y="f384"/>
                      <a:pt x="f385" y="f386"/>
                      <a:pt x="f387" y="f324"/>
                    </a:cubicBezTo>
                    <a:cubicBezTo>
                      <a:pt x="f387" y="f323"/>
                      <a:pt x="f387" y="f323"/>
                      <a:pt x="f387" y="f323"/>
                    </a:cubicBezTo>
                    <a:cubicBezTo>
                      <a:pt x="f93" y="f322"/>
                      <a:pt x="f93" y="f322"/>
                      <a:pt x="f388" y="f320"/>
                    </a:cubicBezTo>
                    <a:cubicBezTo>
                      <a:pt x="f388" y="f320"/>
                      <a:pt x="f389" y="f318"/>
                      <a:pt x="f389" y="f317"/>
                    </a:cubicBezTo>
                    <a:cubicBezTo>
                      <a:pt x="f390" y="f315"/>
                      <a:pt x="f391" y="f2"/>
                      <a:pt x="f311" y="f2"/>
                    </a:cubicBezTo>
                    <a:close/>
                  </a:path>
                </a:pathLst>
              </a:custGeom>
              <a:solidFill>
                <a:srgbClr val="3D6D7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729;p45">
                <a:extLst>
                  <a:ext uri="{FF2B5EF4-FFF2-40B4-BE49-F238E27FC236}">
                    <a16:creationId xmlns:a16="http://schemas.microsoft.com/office/drawing/2014/main" id="{91A55137-5489-43BB-A889-F2B5072DB0BF}"/>
                  </a:ext>
                </a:extLst>
              </p:cNvPr>
              <p:cNvSpPr/>
              <p:nvPr/>
            </p:nvSpPr>
            <p:spPr>
              <a:xfrm>
                <a:off x="1965703" y="3775868"/>
                <a:ext cx="345844" cy="2609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35"/>
                  <a:gd name="f4" fmla="val 2922"/>
                  <a:gd name="f5" fmla="val 1854"/>
                  <a:gd name="f6" fmla="val 1688"/>
                  <a:gd name="f7" fmla="val 1511"/>
                  <a:gd name="f8" fmla="val 18"/>
                  <a:gd name="f9" fmla="val 1354"/>
                  <a:gd name="f10" fmla="val 77"/>
                  <a:gd name="f11" fmla="val 1358"/>
                  <a:gd name="f12" fmla="val 75"/>
                  <a:gd name="f13" fmla="val 50"/>
                  <a:gd name="f14" fmla="val 497"/>
                  <a:gd name="f15" fmla="val 1"/>
                  <a:gd name="f16" fmla="val 2325"/>
                  <a:gd name="f17" fmla="val 1283"/>
                  <a:gd name="f18" fmla="val 2822"/>
                  <a:gd name="f19" fmla="val 1464"/>
                  <a:gd name="f20" fmla="val 2891"/>
                  <a:gd name="f21" fmla="val 1653"/>
                  <a:gd name="f22" fmla="val 1843"/>
                  <a:gd name="f23" fmla="val 2200"/>
                  <a:gd name="f24" fmla="val 2559"/>
                  <a:gd name="f25" fmla="val 2813"/>
                  <a:gd name="f26" fmla="val 2872"/>
                  <a:gd name="f27" fmla="val 2640"/>
                  <a:gd name="f28" fmla="val 3037"/>
                  <a:gd name="f29" fmla="val 2557"/>
                  <a:gd name="f30" fmla="val 3170"/>
                  <a:gd name="f31" fmla="val 2433"/>
                  <a:gd name="f32" fmla="val 3269"/>
                  <a:gd name="f33" fmla="val 2284"/>
                  <a:gd name="f34" fmla="val 3352"/>
                  <a:gd name="f35" fmla="val 2135"/>
                  <a:gd name="f36" fmla="val 3393"/>
                  <a:gd name="f37" fmla="val 1970"/>
                  <a:gd name="f38" fmla="val 1804"/>
                  <a:gd name="f39" fmla="val 3434"/>
                  <a:gd name="f40" fmla="val 1366"/>
                  <a:gd name="f41" fmla="val 3401"/>
                  <a:gd name="f42" fmla="val 894"/>
                  <a:gd name="f43" fmla="val 3137"/>
                  <a:gd name="f44" fmla="val 546"/>
                  <a:gd name="f45" fmla="val 2855"/>
                  <a:gd name="f46" fmla="val 158"/>
                  <a:gd name="f47" fmla="val 2342"/>
                  <a:gd name="f48" fmla="*/ f0 1 3435"/>
                  <a:gd name="f49" fmla="*/ f1 1 2922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3435"/>
                  <a:gd name="f56" fmla="*/ f53 1 2922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3435" h="292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9" y="f10"/>
                    </a:lnTo>
                    <a:lnTo>
                      <a:pt x="f11" y="f12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4"/>
                      <a:pt x="f22" y="f4"/>
                    </a:cubicBezTo>
                    <a:cubicBezTo>
                      <a:pt x="f23" y="f4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2"/>
                      <a:pt x="f5" y="f2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730;p45">
                <a:extLst>
                  <a:ext uri="{FF2B5EF4-FFF2-40B4-BE49-F238E27FC236}">
                    <a16:creationId xmlns:a16="http://schemas.microsoft.com/office/drawing/2014/main" id="{31F33CB7-1C83-47D1-90D4-C880908BA74B}"/>
                  </a:ext>
                </a:extLst>
              </p:cNvPr>
              <p:cNvSpPr/>
              <p:nvPr/>
            </p:nvSpPr>
            <p:spPr>
              <a:xfrm>
                <a:off x="2313377" y="3706310"/>
                <a:ext cx="118872" cy="982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55"/>
                  <a:gd name="f4" fmla="val 3931"/>
                  <a:gd name="f5" fmla="val 49"/>
                  <a:gd name="f6" fmla="val 3494"/>
                  <a:gd name="f7" fmla="val 1602"/>
                  <a:gd name="f8" fmla="val 2814"/>
                  <a:gd name="f9" fmla="val 2232"/>
                  <a:gd name="f10" fmla="val 1747"/>
                  <a:gd name="f11" fmla="val 1796"/>
                  <a:gd name="f12" fmla="val 2523"/>
                  <a:gd name="f13" fmla="*/ f0 1 4755"/>
                  <a:gd name="f14" fmla="*/ f1 1 3931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4755"/>
                  <a:gd name="f21" fmla="*/ f18 1 3931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4755" h="3931">
                    <a:moveTo>
                      <a:pt x="f5" y="f6"/>
                    </a:moveTo>
                    <a:lnTo>
                      <a:pt x="f2" y="f7"/>
                    </a:lnTo>
                    <a:lnTo>
                      <a:pt x="f8" y="f2"/>
                    </a:lnTo>
                    <a:lnTo>
                      <a:pt x="f9" y="f10"/>
                    </a:lnTo>
                    <a:lnTo>
                      <a:pt x="f3" y="f11"/>
                    </a:lnTo>
                    <a:lnTo>
                      <a:pt x="f12" y="f4"/>
                    </a:ln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lIns="0" tIns="0" rIns="0" bIns="0"/>
              <a:lstStyle/>
              <a:p>
                <a:endParaRPr lang="LID4096"/>
              </a:p>
            </p:txBody>
          </p:sp>
          <p:sp>
            <p:nvSpPr>
              <p:cNvPr id="32" name="Google Shape;731;p45">
                <a:extLst>
                  <a:ext uri="{FF2B5EF4-FFF2-40B4-BE49-F238E27FC236}">
                    <a16:creationId xmlns:a16="http://schemas.microsoft.com/office/drawing/2014/main" id="{170854CC-DCCB-4F20-BE08-9FECCFBC6956}"/>
                  </a:ext>
                </a:extLst>
              </p:cNvPr>
              <p:cNvSpPr/>
              <p:nvPr/>
            </p:nvSpPr>
            <p:spPr>
              <a:xfrm>
                <a:off x="2056485" y="3836145"/>
                <a:ext cx="186126" cy="1404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35"/>
                  <a:gd name="f4" fmla="val 2922"/>
                  <a:gd name="f5" fmla="val 1854"/>
                  <a:gd name="f6" fmla="val 1688"/>
                  <a:gd name="f7" fmla="val 1511"/>
                  <a:gd name="f8" fmla="val 18"/>
                  <a:gd name="f9" fmla="val 1354"/>
                  <a:gd name="f10" fmla="val 77"/>
                  <a:gd name="f11" fmla="val 1358"/>
                  <a:gd name="f12" fmla="val 75"/>
                  <a:gd name="f13" fmla="val 50"/>
                  <a:gd name="f14" fmla="val 497"/>
                  <a:gd name="f15" fmla="val 1"/>
                  <a:gd name="f16" fmla="val 2325"/>
                  <a:gd name="f17" fmla="val 1283"/>
                  <a:gd name="f18" fmla="val 2822"/>
                  <a:gd name="f19" fmla="val 1464"/>
                  <a:gd name="f20" fmla="val 2891"/>
                  <a:gd name="f21" fmla="val 1653"/>
                  <a:gd name="f22" fmla="val 1843"/>
                  <a:gd name="f23" fmla="val 2200"/>
                  <a:gd name="f24" fmla="val 2559"/>
                  <a:gd name="f25" fmla="val 2813"/>
                  <a:gd name="f26" fmla="val 2872"/>
                  <a:gd name="f27" fmla="val 2640"/>
                  <a:gd name="f28" fmla="val 3037"/>
                  <a:gd name="f29" fmla="val 2557"/>
                  <a:gd name="f30" fmla="val 3170"/>
                  <a:gd name="f31" fmla="val 2433"/>
                  <a:gd name="f32" fmla="val 3269"/>
                  <a:gd name="f33" fmla="val 2284"/>
                  <a:gd name="f34" fmla="val 3352"/>
                  <a:gd name="f35" fmla="val 2135"/>
                  <a:gd name="f36" fmla="val 3393"/>
                  <a:gd name="f37" fmla="val 1970"/>
                  <a:gd name="f38" fmla="val 1804"/>
                  <a:gd name="f39" fmla="val 3434"/>
                  <a:gd name="f40" fmla="val 1366"/>
                  <a:gd name="f41" fmla="val 3401"/>
                  <a:gd name="f42" fmla="val 894"/>
                  <a:gd name="f43" fmla="val 3137"/>
                  <a:gd name="f44" fmla="val 546"/>
                  <a:gd name="f45" fmla="val 2855"/>
                  <a:gd name="f46" fmla="val 158"/>
                  <a:gd name="f47" fmla="val 2342"/>
                  <a:gd name="f48" fmla="*/ f0 1 3435"/>
                  <a:gd name="f49" fmla="*/ f1 1 2922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3435"/>
                  <a:gd name="f56" fmla="*/ f53 1 2922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3435" h="292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9" y="f10"/>
                    </a:lnTo>
                    <a:lnTo>
                      <a:pt x="f11" y="f12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4"/>
                      <a:pt x="f22" y="f4"/>
                    </a:cubicBezTo>
                    <a:cubicBezTo>
                      <a:pt x="f23" y="f4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2"/>
                      <a:pt x="f5" y="f2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cxnSp>
            <p:nvCxnSpPr>
              <p:cNvPr id="33" name="Google Shape;732;p45">
                <a:extLst>
                  <a:ext uri="{FF2B5EF4-FFF2-40B4-BE49-F238E27FC236}">
                    <a16:creationId xmlns:a16="http://schemas.microsoft.com/office/drawing/2014/main" id="{2103A588-FC64-4D20-AB71-46119327DC22}"/>
                  </a:ext>
                </a:extLst>
              </p:cNvPr>
              <p:cNvCxnSpPr/>
              <p:nvPr/>
            </p:nvCxnSpPr>
            <p:spPr>
              <a:xfrm rot="10800009" flipH="1">
                <a:off x="2169332" y="3782826"/>
                <a:ext cx="157807" cy="122401"/>
              </a:xfrm>
              <a:prstGeom prst="straightConnector1">
                <a:avLst/>
              </a:pr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</p:cxnSp>
        </p:grpSp>
        <p:grpSp>
          <p:nvGrpSpPr>
            <p:cNvPr id="34" name="Google Shape;733;p45">
              <a:extLst>
                <a:ext uri="{FF2B5EF4-FFF2-40B4-BE49-F238E27FC236}">
                  <a16:creationId xmlns:a16="http://schemas.microsoft.com/office/drawing/2014/main" id="{1BF72837-3DE1-4898-8F84-2DDC4E1426FD}"/>
                </a:ext>
              </a:extLst>
            </p:cNvPr>
            <p:cNvGrpSpPr/>
            <p:nvPr/>
          </p:nvGrpSpPr>
          <p:grpSpPr>
            <a:xfrm>
              <a:off x="3977246" y="1401409"/>
              <a:ext cx="808978" cy="860844"/>
              <a:chOff x="3977246" y="1401409"/>
              <a:chExt cx="808978" cy="860844"/>
            </a:xfrm>
          </p:grpSpPr>
          <p:sp>
            <p:nvSpPr>
              <p:cNvPr id="35" name="Google Shape;734;p45">
                <a:extLst>
                  <a:ext uri="{FF2B5EF4-FFF2-40B4-BE49-F238E27FC236}">
                    <a16:creationId xmlns:a16="http://schemas.microsoft.com/office/drawing/2014/main" id="{FFEFC300-978C-443C-8B96-224E63A4057F}"/>
                  </a:ext>
                </a:extLst>
              </p:cNvPr>
              <p:cNvSpPr/>
              <p:nvPr/>
            </p:nvSpPr>
            <p:spPr>
              <a:xfrm>
                <a:off x="4015605" y="1768559"/>
                <a:ext cx="744047" cy="4530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390"/>
                  <a:gd name="f4" fmla="val 5073"/>
                  <a:gd name="f5" fmla="val 6860"/>
                  <a:gd name="f6" fmla="val 3651"/>
                  <a:gd name="f7" fmla="val 6868"/>
                  <a:gd name="f8" fmla="val 3676"/>
                  <a:gd name="f9" fmla="val 6851"/>
                  <a:gd name="f10" fmla="val 6835"/>
                  <a:gd name="f11" fmla="val 3659"/>
                  <a:gd name="f12" fmla="val 6843"/>
                  <a:gd name="f13" fmla="val 6876"/>
                  <a:gd name="f14" fmla="val 3758"/>
                  <a:gd name="f15" fmla="val 6884"/>
                  <a:gd name="f16" fmla="val 3803"/>
                  <a:gd name="f17" fmla="val 6882"/>
                  <a:gd name="f18" fmla="val 3797"/>
                  <a:gd name="f19" fmla="val 3791"/>
                  <a:gd name="f20" fmla="val 3775"/>
                  <a:gd name="f21" fmla="val 3767"/>
                  <a:gd name="f22" fmla="val 176"/>
                  <a:gd name="f23" fmla="val 1"/>
                  <a:gd name="f24" fmla="val 113"/>
                  <a:gd name="f25" fmla="val 54"/>
                  <a:gd name="f26" fmla="val 34"/>
                  <a:gd name="f27" fmla="val 42"/>
                  <a:gd name="f28" fmla="val 109"/>
                  <a:gd name="f29" fmla="val 341"/>
                  <a:gd name="f30" fmla="val 33"/>
                  <a:gd name="f31" fmla="val 581"/>
                  <a:gd name="f32" fmla="val 141"/>
                  <a:gd name="f33" fmla="val 788"/>
                  <a:gd name="f34" fmla="val 100"/>
                  <a:gd name="f35" fmla="val 1169"/>
                  <a:gd name="f36" fmla="val 1549"/>
                  <a:gd name="f37" fmla="val 257"/>
                  <a:gd name="f38" fmla="val 1905"/>
                  <a:gd name="f39" fmla="val 323"/>
                  <a:gd name="f40" fmla="val 2269"/>
                  <a:gd name="f41" fmla="val 513"/>
                  <a:gd name="f42" fmla="val 2600"/>
                  <a:gd name="f43" fmla="val 795"/>
                  <a:gd name="f44" fmla="val 2840"/>
                  <a:gd name="f45" fmla="val 1142"/>
                  <a:gd name="f46" fmla="val 3204"/>
                  <a:gd name="f47" fmla="val 1605"/>
                  <a:gd name="f48" fmla="val 3444"/>
                  <a:gd name="f49" fmla="val 2110"/>
                  <a:gd name="f50" fmla="val 3510"/>
                  <a:gd name="f51" fmla="val 3682"/>
                  <a:gd name="f52" fmla="val 3734"/>
                  <a:gd name="f53" fmla="val 5743"/>
                  <a:gd name="f54" fmla="val 3692"/>
                  <a:gd name="f55" fmla="val 5024"/>
                  <a:gd name="f56" fmla="val 6896"/>
                  <a:gd name="f57" fmla="val 5058"/>
                  <a:gd name="f58" fmla="val 6932"/>
                  <a:gd name="f59" fmla="val 5072"/>
                  <a:gd name="f60" fmla="val 6968"/>
                  <a:gd name="f61" fmla="val 7047"/>
                  <a:gd name="f62" fmla="val 7127"/>
                  <a:gd name="f63" fmla="val 5002"/>
                  <a:gd name="f64" fmla="val 7133"/>
                  <a:gd name="f65" fmla="val 4917"/>
                  <a:gd name="f66" fmla="val 7157"/>
                  <a:gd name="f67" fmla="val 4420"/>
                  <a:gd name="f68" fmla="val 7389"/>
                  <a:gd name="f69" fmla="val 3643"/>
                  <a:gd name="f70" fmla="val 7042"/>
                  <a:gd name="f71" fmla="val 3212"/>
                  <a:gd name="f72" fmla="val 6694"/>
                  <a:gd name="f73" fmla="val 2782"/>
                  <a:gd name="f74" fmla="val 6007"/>
                  <a:gd name="f75" fmla="val 2674"/>
                  <a:gd name="f76" fmla="val 5503"/>
                  <a:gd name="f77" fmla="val 2608"/>
                  <a:gd name="f78" fmla="val 3955"/>
                  <a:gd name="f79" fmla="val 2410"/>
                  <a:gd name="f80" fmla="val 2226"/>
                  <a:gd name="f81" fmla="val 2534"/>
                  <a:gd name="f82" fmla="val 977"/>
                  <a:gd name="f83" fmla="val 1442"/>
                  <a:gd name="f84" fmla="val 968"/>
                  <a:gd name="f85" fmla="val 1433"/>
                  <a:gd name="f86" fmla="val 960"/>
                  <a:gd name="f87" fmla="val 1425"/>
                  <a:gd name="f88" fmla="val 952"/>
                  <a:gd name="f89" fmla="val 1417"/>
                  <a:gd name="f90" fmla="val 1384"/>
                  <a:gd name="f91" fmla="val 1342"/>
                  <a:gd name="f92" fmla="val 935"/>
                  <a:gd name="f93" fmla="val 1309"/>
                  <a:gd name="f94" fmla="val 654"/>
                  <a:gd name="f95" fmla="val 953"/>
                  <a:gd name="f96" fmla="val 455"/>
                  <a:gd name="f97" fmla="val 548"/>
                  <a:gd name="f98" fmla="val 340"/>
                  <a:gd name="f99" fmla="val 318"/>
                  <a:gd name="f100" fmla="val 40"/>
                  <a:gd name="f101" fmla="val 245"/>
                  <a:gd name="f102" fmla="*/ f0 1 7390"/>
                  <a:gd name="f103" fmla="*/ f1 1 5073"/>
                  <a:gd name="f104" fmla="val f2"/>
                  <a:gd name="f105" fmla="val f3"/>
                  <a:gd name="f106" fmla="val f4"/>
                  <a:gd name="f107" fmla="+- f106 0 f104"/>
                  <a:gd name="f108" fmla="+- f105 0 f104"/>
                  <a:gd name="f109" fmla="*/ f108 1 7390"/>
                  <a:gd name="f110" fmla="*/ f107 1 5073"/>
                  <a:gd name="f111" fmla="*/ f104 1 f109"/>
                  <a:gd name="f112" fmla="*/ f105 1 f109"/>
                  <a:gd name="f113" fmla="*/ f104 1 f110"/>
                  <a:gd name="f114" fmla="*/ f106 1 f110"/>
                  <a:gd name="f115" fmla="*/ f111 f102 1"/>
                  <a:gd name="f116" fmla="*/ f112 f102 1"/>
                  <a:gd name="f117" fmla="*/ f114 f103 1"/>
                  <a:gd name="f118" fmla="*/ f113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5" t="f118" r="f116" b="f117"/>
                <a:pathLst>
                  <a:path w="7390" h="507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10" y="f11"/>
                    </a:lnTo>
                    <a:cubicBezTo>
                      <a:pt x="f12" y="f11"/>
                      <a:pt x="f9" y="f6"/>
                      <a:pt x="f5" y="f6"/>
                    </a:cubicBezTo>
                    <a:close/>
                    <a:moveTo>
                      <a:pt x="f13" y="f14"/>
                    </a:moveTo>
                    <a:lnTo>
                      <a:pt x="f15" y="f16"/>
                    </a:lnTo>
                    <a:lnTo>
                      <a:pt x="f15" y="f16"/>
                    </a:lnTo>
                    <a:cubicBezTo>
                      <a:pt x="f17" y="f18"/>
                      <a:pt x="f13" y="f19"/>
                      <a:pt x="f13" y="f19"/>
                    </a:cubicBezTo>
                    <a:cubicBezTo>
                      <a:pt x="f13" y="f20"/>
                      <a:pt x="f13" y="f21"/>
                      <a:pt x="f13" y="f14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5" y="f26"/>
                      <a:pt x="f27" y="f28"/>
                    </a:cubicBezTo>
                    <a:cubicBezTo>
                      <a:pt x="f2" y="f29"/>
                      <a:pt x="f30" y="f31"/>
                      <a:pt x="f32" y="f33"/>
                    </a:cubicBezTo>
                    <a:cubicBezTo>
                      <a:pt x="f34" y="f35"/>
                      <a:pt x="f32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7" y="f55"/>
                    </a:cubicBezTo>
                    <a:cubicBezTo>
                      <a:pt x="f56" y="f57"/>
                      <a:pt x="f58" y="f59"/>
                      <a:pt x="f60" y="f59"/>
                    </a:cubicBezTo>
                    <a:cubicBezTo>
                      <a:pt x="f61" y="f59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84" y="f90"/>
                      <a:pt x="f86" y="f91"/>
                      <a:pt x="f92" y="f93"/>
                    </a:cubicBezTo>
                    <a:cubicBezTo>
                      <a:pt x="f94" y="f95"/>
                      <a:pt x="f96" y="f97"/>
                      <a:pt x="f98" y="f28"/>
                    </a:cubicBezTo>
                    <a:cubicBezTo>
                      <a:pt x="f99" y="f100"/>
                      <a:pt x="f101" y="f23"/>
                      <a:pt x="f22" y="f2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735;p45">
                <a:extLst>
                  <a:ext uri="{FF2B5EF4-FFF2-40B4-BE49-F238E27FC236}">
                    <a16:creationId xmlns:a16="http://schemas.microsoft.com/office/drawing/2014/main" id="{25082991-80E4-43B5-A6EC-AF5490634E0C}"/>
                  </a:ext>
                </a:extLst>
              </p:cNvPr>
              <p:cNvSpPr/>
              <p:nvPr/>
            </p:nvSpPr>
            <p:spPr>
              <a:xfrm>
                <a:off x="4003124" y="1411861"/>
                <a:ext cx="771534" cy="6761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63"/>
                  <a:gd name="f4" fmla="val 7571"/>
                  <a:gd name="f5" fmla="val 3470"/>
                  <a:gd name="f6" fmla="val 2157"/>
                  <a:gd name="f7" fmla="val 872"/>
                  <a:gd name="f8" fmla="val 900"/>
                  <a:gd name="f9" fmla="val 447"/>
                  <a:gd name="f10" fmla="val 2151"/>
                  <a:gd name="f11" fmla="val 3466"/>
                  <a:gd name="f12" fmla="val 555"/>
                  <a:gd name="f13" fmla="val 5047"/>
                  <a:gd name="f14" fmla="val 1713"/>
                  <a:gd name="f15" fmla="val 5808"/>
                  <a:gd name="f16" fmla="val 2830"/>
                  <a:gd name="f17" fmla="val 6528"/>
                  <a:gd name="f18" fmla="val 4245"/>
                  <a:gd name="f19" fmla="val 6495"/>
                  <a:gd name="f20" fmla="val 5569"/>
                  <a:gd name="f21" fmla="val 6619"/>
                  <a:gd name="f22" fmla="val 6305"/>
                  <a:gd name="f23" fmla="val 6693"/>
                  <a:gd name="f24" fmla="val 7141"/>
                  <a:gd name="f25" fmla="val 6900"/>
                  <a:gd name="f26" fmla="val 7464"/>
                  <a:gd name="f27" fmla="val 7570"/>
                  <a:gd name="f28" fmla="val 7538"/>
                  <a:gd name="f29" fmla="val 7471"/>
                  <a:gd name="f30" fmla="val 7662"/>
                  <a:gd name="f31" fmla="val 5676"/>
                  <a:gd name="f32" fmla="val 7373"/>
                  <a:gd name="f33" fmla="val 3872"/>
                  <a:gd name="f34" fmla="val 6711"/>
                  <a:gd name="f35" fmla="val 2209"/>
                  <a:gd name="f36" fmla="val 6562"/>
                  <a:gd name="f37" fmla="val 1812"/>
                  <a:gd name="f38" fmla="val 6355"/>
                  <a:gd name="f39" fmla="val 1447"/>
                  <a:gd name="f40" fmla="val 6090"/>
                  <a:gd name="f41" fmla="val 1125"/>
                  <a:gd name="f42" fmla="val 5825"/>
                  <a:gd name="f43" fmla="val 835"/>
                  <a:gd name="f44" fmla="val 5511"/>
                  <a:gd name="f45" fmla="val 612"/>
                  <a:gd name="f46" fmla="val 5155"/>
                  <a:gd name="f47" fmla="val 446"/>
                  <a:gd name="f48" fmla="val 4700"/>
                  <a:gd name="f49" fmla="val 206"/>
                  <a:gd name="f50" fmla="val 4195"/>
                  <a:gd name="f51" fmla="val 57"/>
                  <a:gd name="f52" fmla="val 3674"/>
                  <a:gd name="f53" fmla="val 8"/>
                  <a:gd name="f54" fmla="val 3606"/>
                  <a:gd name="f55" fmla="val 3"/>
                  <a:gd name="f56" fmla="val 3538"/>
                  <a:gd name="f57" fmla="*/ f0 1 7663"/>
                  <a:gd name="f58" fmla="*/ f1 1 7571"/>
                  <a:gd name="f59" fmla="val f2"/>
                  <a:gd name="f60" fmla="val f3"/>
                  <a:gd name="f61" fmla="val f4"/>
                  <a:gd name="f62" fmla="+- f61 0 f59"/>
                  <a:gd name="f63" fmla="+- f60 0 f59"/>
                  <a:gd name="f64" fmla="*/ f63 1 7663"/>
                  <a:gd name="f65" fmla="*/ f62 1 7571"/>
                  <a:gd name="f66" fmla="*/ f59 1 f64"/>
                  <a:gd name="f67" fmla="*/ f60 1 f64"/>
                  <a:gd name="f68" fmla="*/ f59 1 f65"/>
                  <a:gd name="f69" fmla="*/ f61 1 f65"/>
                  <a:gd name="f70" fmla="*/ f66 f57 1"/>
                  <a:gd name="f71" fmla="*/ f67 f57 1"/>
                  <a:gd name="f72" fmla="*/ f69 f58 1"/>
                  <a:gd name="f73" fmla="*/ f68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7663" h="757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lnTo>
                      <a:pt x="f28" y="f29"/>
                    </a:ln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736;p45">
                <a:extLst>
                  <a:ext uri="{FF2B5EF4-FFF2-40B4-BE49-F238E27FC236}">
                    <a16:creationId xmlns:a16="http://schemas.microsoft.com/office/drawing/2014/main" id="{A71E0794-4CD0-463F-9FFC-1541864EFB44}"/>
                  </a:ext>
                </a:extLst>
              </p:cNvPr>
              <p:cNvSpPr/>
              <p:nvPr/>
            </p:nvSpPr>
            <p:spPr>
              <a:xfrm>
                <a:off x="3977246" y="1670051"/>
                <a:ext cx="788039" cy="5922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27"/>
                  <a:gd name="f4" fmla="val 6631"/>
                  <a:gd name="f5" fmla="val 523"/>
                  <a:gd name="f6" fmla="val 464"/>
                  <a:gd name="f7" fmla="val 402"/>
                  <a:gd name="f8" fmla="val 38"/>
                  <a:gd name="f9" fmla="val 398"/>
                  <a:gd name="f10" fmla="val 112"/>
                  <a:gd name="f11" fmla="val 257"/>
                  <a:gd name="f12" fmla="val 1560"/>
                  <a:gd name="f13" fmla="val 1"/>
                  <a:gd name="f14" fmla="val 3852"/>
                  <a:gd name="f15" fmla="val 1656"/>
                  <a:gd name="f16" fmla="val 4564"/>
                  <a:gd name="f17" fmla="val 2483"/>
                  <a:gd name="f18" fmla="val 4919"/>
                  <a:gd name="f19" fmla="val 3426"/>
                  <a:gd name="f20" fmla="val 4812"/>
                  <a:gd name="f21" fmla="val 4295"/>
                  <a:gd name="f22" fmla="val 4952"/>
                  <a:gd name="f23" fmla="val 5255"/>
                  <a:gd name="f24" fmla="val 5110"/>
                  <a:gd name="f25" fmla="val 6843"/>
                  <a:gd name="f26" fmla="val 5548"/>
                  <a:gd name="f27" fmla="val 7257"/>
                  <a:gd name="f28" fmla="val 6549"/>
                  <a:gd name="f29" fmla="val 7275"/>
                  <a:gd name="f30" fmla="val 6598"/>
                  <a:gd name="f31" fmla="val 7333"/>
                  <a:gd name="f32" fmla="val 6630"/>
                  <a:gd name="f33" fmla="val 7386"/>
                  <a:gd name="f34" fmla="val 7432"/>
                  <a:gd name="f35" fmla="val 7473"/>
                  <a:gd name="f36" fmla="val 6607"/>
                  <a:gd name="f37" fmla="val 7481"/>
                  <a:gd name="f38" fmla="val 7588"/>
                  <a:gd name="f39" fmla="val 5904"/>
                  <a:gd name="f40" fmla="val 7704"/>
                  <a:gd name="f41" fmla="val 5250"/>
                  <a:gd name="f42" fmla="val 7812"/>
                  <a:gd name="f43" fmla="val 4605"/>
                  <a:gd name="f44" fmla="val 7826"/>
                  <a:gd name="f45" fmla="val 4520"/>
                  <a:gd name="f46" fmla="val 7751"/>
                  <a:gd name="f47" fmla="val 4463"/>
                  <a:gd name="f48" fmla="val 7684"/>
                  <a:gd name="f49" fmla="val 7639"/>
                  <a:gd name="f50" fmla="val 7598"/>
                  <a:gd name="f51" fmla="val 4488"/>
                  <a:gd name="f52" fmla="val 4547"/>
                  <a:gd name="f53" fmla="val 7498"/>
                  <a:gd name="f54" fmla="val 5088"/>
                  <a:gd name="f55" fmla="val 7402"/>
                  <a:gd name="f56" fmla="val 5629"/>
                  <a:gd name="f57" fmla="val 7310"/>
                  <a:gd name="f58" fmla="val 6170"/>
                  <a:gd name="f59" fmla="val 6971"/>
                  <a:gd name="f60" fmla="val 5681"/>
                  <a:gd name="f61" fmla="val 6397"/>
                  <a:gd name="f62" fmla="val 5396"/>
                  <a:gd name="f63" fmla="val 5851"/>
                  <a:gd name="f64" fmla="val 5168"/>
                  <a:gd name="f65" fmla="val 4982"/>
                  <a:gd name="f66" fmla="val 4803"/>
                  <a:gd name="f67" fmla="val 4088"/>
                  <a:gd name="f68" fmla="val 4679"/>
                  <a:gd name="f69" fmla="val 3161"/>
                  <a:gd name="f70" fmla="val 4613"/>
                  <a:gd name="f71" fmla="val 2061"/>
                  <a:gd name="f72" fmla="val 4539"/>
                  <a:gd name="f73" fmla="val 1043"/>
                  <a:gd name="f74" fmla="val 4274"/>
                  <a:gd name="f75" fmla="val 696"/>
                  <a:gd name="f76" fmla="val 3099"/>
                  <a:gd name="f77" fmla="val 423"/>
                  <a:gd name="f78" fmla="val 2156"/>
                  <a:gd name="f79" fmla="val 538"/>
                  <a:gd name="f80" fmla="val 1072"/>
                  <a:gd name="f81" fmla="val 630"/>
                  <a:gd name="f82" fmla="val 638"/>
                  <a:gd name="f83" fmla="val 582"/>
                  <a:gd name="f84" fmla="*/ f0 1 7827"/>
                  <a:gd name="f85" fmla="*/ f1 1 6631"/>
                  <a:gd name="f86" fmla="val f2"/>
                  <a:gd name="f87" fmla="val f3"/>
                  <a:gd name="f88" fmla="val f4"/>
                  <a:gd name="f89" fmla="+- f88 0 f86"/>
                  <a:gd name="f90" fmla="+- f87 0 f86"/>
                  <a:gd name="f91" fmla="*/ f90 1 7827"/>
                  <a:gd name="f92" fmla="*/ f89 1 6631"/>
                  <a:gd name="f93" fmla="*/ f86 1 f91"/>
                  <a:gd name="f94" fmla="*/ f87 1 f91"/>
                  <a:gd name="f95" fmla="*/ f86 1 f92"/>
                  <a:gd name="f96" fmla="*/ f88 1 f92"/>
                  <a:gd name="f97" fmla="*/ f93 f84 1"/>
                  <a:gd name="f98" fmla="*/ f94 f84 1"/>
                  <a:gd name="f99" fmla="*/ f96 f85 1"/>
                  <a:gd name="f100" fmla="*/ f95 f8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7" t="f100" r="f98" b="f99"/>
                <a:pathLst>
                  <a:path w="7827" h="663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36"/>
                      <a:pt x="f37" y="f28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7"/>
                    </a:cubicBezTo>
                    <a:cubicBezTo>
                      <a:pt x="f49" y="f47"/>
                      <a:pt x="f50" y="f51"/>
                      <a:pt x="f38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lnTo>
                      <a:pt x="f57" y="f58"/>
                    </a:ln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80"/>
                      <a:pt x="f81" y="f10"/>
                    </a:cubicBezTo>
                    <a:cubicBezTo>
                      <a:pt x="f82" y="f8"/>
                      <a:pt x="f83" y="f2"/>
                      <a:pt x="f5" y="f2"/>
                    </a:cubicBezTo>
                    <a:close/>
                  </a:path>
                </a:pathLst>
              </a:custGeom>
              <a:solidFill>
                <a:srgbClr val="3D6D7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737;p45">
                <a:extLst>
                  <a:ext uri="{FF2B5EF4-FFF2-40B4-BE49-F238E27FC236}">
                    <a16:creationId xmlns:a16="http://schemas.microsoft.com/office/drawing/2014/main" id="{9EE43E7B-ED0F-44A8-A2C9-555CF7DCE7CE}"/>
                  </a:ext>
                </a:extLst>
              </p:cNvPr>
              <p:cNvSpPr/>
              <p:nvPr/>
            </p:nvSpPr>
            <p:spPr>
              <a:xfrm>
                <a:off x="4008052" y="1401409"/>
                <a:ext cx="778172" cy="7976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29"/>
                  <a:gd name="f4" fmla="val 8932"/>
                  <a:gd name="f5" fmla="val 3454"/>
                  <a:gd name="f6" fmla="val 257"/>
                  <a:gd name="f7" fmla="val 4617"/>
                  <a:gd name="f8" fmla="val 5800"/>
                  <a:gd name="f9" fmla="val 843"/>
                  <a:gd name="f10" fmla="val 6339"/>
                  <a:gd name="f11" fmla="val 1887"/>
                  <a:gd name="f12" fmla="val 7199"/>
                  <a:gd name="f13" fmla="val 3550"/>
                  <a:gd name="f14" fmla="val 7472"/>
                  <a:gd name="f15" fmla="val 5561"/>
                  <a:gd name="f16" fmla="val 7373"/>
                  <a:gd name="f17" fmla="val 7414"/>
                  <a:gd name="f18" fmla="val 6728"/>
                  <a:gd name="f19" fmla="val 6570"/>
                  <a:gd name="f20" fmla="val 5412"/>
                  <a:gd name="f21" fmla="val 6612"/>
                  <a:gd name="f22" fmla="val 4436"/>
                  <a:gd name="f23" fmla="val 6537"/>
                  <a:gd name="f24" fmla="val 2880"/>
                  <a:gd name="f25" fmla="val 6413"/>
                  <a:gd name="f26" fmla="val 1283"/>
                  <a:gd name="f27" fmla="val 6041"/>
                  <a:gd name="f28" fmla="val 621"/>
                  <a:gd name="f29" fmla="val 4460"/>
                  <a:gd name="f30" fmla="val 1"/>
                  <a:gd name="f31" fmla="val 3021"/>
                  <a:gd name="f32" fmla="val 588"/>
                  <a:gd name="f33" fmla="val 1341"/>
                  <a:gd name="f34" fmla="val 1978"/>
                  <a:gd name="f35" fmla="val 613"/>
                  <a:gd name="f36" fmla="val 2428"/>
                  <a:gd name="f37" fmla="val 372"/>
                  <a:gd name="f38" fmla="val 2939"/>
                  <a:gd name="f39" fmla="val 3280"/>
                  <a:gd name="f40" fmla="val 3104"/>
                  <a:gd name="f41" fmla="val 14"/>
                  <a:gd name="f42" fmla="val 2930"/>
                  <a:gd name="f43" fmla="val 42"/>
                  <a:gd name="f44" fmla="val 1548"/>
                  <a:gd name="f45" fmla="val 348"/>
                  <a:gd name="f46" fmla="val 1391"/>
                  <a:gd name="f47" fmla="val 158"/>
                  <a:gd name="f48" fmla="val 2789"/>
                  <a:gd name="f49" fmla="val 67"/>
                  <a:gd name="f50" fmla="val 3501"/>
                  <a:gd name="f51" fmla="val 199"/>
                  <a:gd name="f52" fmla="val 4220"/>
                  <a:gd name="f53" fmla="val 547"/>
                  <a:gd name="f54" fmla="val 4849"/>
                  <a:gd name="f55" fmla="val 745"/>
                  <a:gd name="f56" fmla="val 5668"/>
                  <a:gd name="f57" fmla="val 977"/>
                  <a:gd name="f58" fmla="val 6479"/>
                  <a:gd name="f59" fmla="val 1242"/>
                  <a:gd name="f60" fmla="val 7282"/>
                  <a:gd name="f61" fmla="val 1248"/>
                  <a:gd name="f62" fmla="val 7301"/>
                  <a:gd name="f63" fmla="val 1264"/>
                  <a:gd name="f64" fmla="val 7309"/>
                  <a:gd name="f65" fmla="val 1279"/>
                  <a:gd name="f66" fmla="val 1303"/>
                  <a:gd name="f67" fmla="val 1326"/>
                  <a:gd name="f68" fmla="val 7290"/>
                  <a:gd name="f69" fmla="val 1316"/>
                  <a:gd name="f70" fmla="val 7265"/>
                  <a:gd name="f71" fmla="val 1076"/>
                  <a:gd name="f72" fmla="val 6546"/>
                  <a:gd name="f73" fmla="val 870"/>
                  <a:gd name="f74" fmla="val 5817"/>
                  <a:gd name="f75" fmla="val 688"/>
                  <a:gd name="f76" fmla="val 5081"/>
                  <a:gd name="f77" fmla="val 5362"/>
                  <a:gd name="f78" fmla="val 1085"/>
                  <a:gd name="f79" fmla="val 5611"/>
                  <a:gd name="f80" fmla="val 5826"/>
                  <a:gd name="f81" fmla="val 1424"/>
                  <a:gd name="f82" fmla="val 6372"/>
                  <a:gd name="f83" fmla="val 1565"/>
                  <a:gd name="f84" fmla="val 6918"/>
                  <a:gd name="f85" fmla="val 1772"/>
                  <a:gd name="f86" fmla="val 7431"/>
                  <a:gd name="f87" fmla="val 1778"/>
                  <a:gd name="f88" fmla="val 7452"/>
                  <a:gd name="f89" fmla="val 1796"/>
                  <a:gd name="f90" fmla="val 7461"/>
                  <a:gd name="f91" fmla="val 1812"/>
                  <a:gd name="f92" fmla="val 1834"/>
                  <a:gd name="f93" fmla="val 1856"/>
                  <a:gd name="f94" fmla="val 7443"/>
                  <a:gd name="f95" fmla="val 1846"/>
                  <a:gd name="f96" fmla="val 1656"/>
                  <a:gd name="f97" fmla="val 6926"/>
                  <a:gd name="f98" fmla="val 1515"/>
                  <a:gd name="f99" fmla="val 1432"/>
                  <a:gd name="f100" fmla="val 5892"/>
                  <a:gd name="f101" fmla="val 5999"/>
                  <a:gd name="f102" fmla="val 1714"/>
                  <a:gd name="f103" fmla="val 6090"/>
                  <a:gd name="f104" fmla="val 1863"/>
                  <a:gd name="f105" fmla="val 6173"/>
                  <a:gd name="f106" fmla="val 2045"/>
                  <a:gd name="f107" fmla="val 6703"/>
                  <a:gd name="f108" fmla="val 2276"/>
                  <a:gd name="f109" fmla="val 7216"/>
                  <a:gd name="f110" fmla="val 2558"/>
                  <a:gd name="f111" fmla="val 7704"/>
                  <a:gd name="f112" fmla="val 2565"/>
                  <a:gd name="f113" fmla="val 7716"/>
                  <a:gd name="f114" fmla="val 2576"/>
                  <a:gd name="f115" fmla="val 7721"/>
                  <a:gd name="f116" fmla="val 2587"/>
                  <a:gd name="f117" fmla="val 2613"/>
                  <a:gd name="f118" fmla="val 2641"/>
                  <a:gd name="f119" fmla="val 7692"/>
                  <a:gd name="f120" fmla="val 2624"/>
                  <a:gd name="f121" fmla="val 7663"/>
                  <a:gd name="f122" fmla="val 2359"/>
                  <a:gd name="f123" fmla="val 7207"/>
                  <a:gd name="f124" fmla="val 2136"/>
                  <a:gd name="f125" fmla="val 1962"/>
                  <a:gd name="f126" fmla="val 6223"/>
                  <a:gd name="f127" fmla="val 2210"/>
                  <a:gd name="f128" fmla="val 6347"/>
                  <a:gd name="f129" fmla="val 2467"/>
                  <a:gd name="f130" fmla="val 6438"/>
                  <a:gd name="f131" fmla="val 2723"/>
                  <a:gd name="f132" fmla="val 6512"/>
                  <a:gd name="f133" fmla="val 2864"/>
                  <a:gd name="f134" fmla="val 7332"/>
                  <a:gd name="f135" fmla="val 3186"/>
                  <a:gd name="f136" fmla="val 3194"/>
                  <a:gd name="f137" fmla="val 7745"/>
                  <a:gd name="f138" fmla="val 3207"/>
                  <a:gd name="f139" fmla="val 7751"/>
                  <a:gd name="f140" fmla="val 3219"/>
                  <a:gd name="f141" fmla="val 3245"/>
                  <a:gd name="f142" fmla="val 3269"/>
                  <a:gd name="f143" fmla="val 7724"/>
                  <a:gd name="f144" fmla="val 3253"/>
                  <a:gd name="f145" fmla="val 7696"/>
                  <a:gd name="f146" fmla="val 3095"/>
                  <a:gd name="f147" fmla="val 7315"/>
                  <a:gd name="f148" fmla="val 2946"/>
                  <a:gd name="f149" fmla="val 2814"/>
                  <a:gd name="f150" fmla="val 3013"/>
                  <a:gd name="f151" fmla="val 6587"/>
                  <a:gd name="f152" fmla="val 3211"/>
                  <a:gd name="f153" fmla="val 6620"/>
                  <a:gd name="f154" fmla="val 3410"/>
                  <a:gd name="f155" fmla="val 6653"/>
                  <a:gd name="f156" fmla="val 3509"/>
                  <a:gd name="f157" fmla="val 7050"/>
                  <a:gd name="f158" fmla="val 3617"/>
                  <a:gd name="f159" fmla="val 7439"/>
                  <a:gd name="f160" fmla="val 3741"/>
                  <a:gd name="f161" fmla="val 7820"/>
                  <a:gd name="f162" fmla="val 3744"/>
                  <a:gd name="f163" fmla="val 7841"/>
                  <a:gd name="f164" fmla="val 3761"/>
                  <a:gd name="f165" fmla="val 7850"/>
                  <a:gd name="f166" fmla="val 3778"/>
                  <a:gd name="f167" fmla="val 3801"/>
                  <a:gd name="f168" fmla="val 3825"/>
                  <a:gd name="f169" fmla="val 7832"/>
                  <a:gd name="f170" fmla="val 3815"/>
                  <a:gd name="f171" fmla="val 7803"/>
                  <a:gd name="f172" fmla="val 3691"/>
                  <a:gd name="f173" fmla="val 3592"/>
                  <a:gd name="f174" fmla="val 3493"/>
                  <a:gd name="f175" fmla="val 6661"/>
                  <a:gd name="f176" fmla="val 3675"/>
                  <a:gd name="f177" fmla="val 6694"/>
                  <a:gd name="f178" fmla="val 3857"/>
                  <a:gd name="f179" fmla="val 6711"/>
                  <a:gd name="f180" fmla="val 4039"/>
                  <a:gd name="f181" fmla="val 4154"/>
                  <a:gd name="f182" fmla="val 7133"/>
                  <a:gd name="f183" fmla="val 4287"/>
                  <a:gd name="f184" fmla="val 7530"/>
                  <a:gd name="f185" fmla="val 7927"/>
                  <a:gd name="f186" fmla="val 4442"/>
                  <a:gd name="f187" fmla="val 7943"/>
                  <a:gd name="f188" fmla="val 4459"/>
                  <a:gd name="f189" fmla="val 7951"/>
                  <a:gd name="f190" fmla="val 4475"/>
                  <a:gd name="f191" fmla="val 4501"/>
                  <a:gd name="f192" fmla="val 4525"/>
                  <a:gd name="f193" fmla="val 7933"/>
                  <a:gd name="f194" fmla="val 4510"/>
                  <a:gd name="f195" fmla="val 7902"/>
                  <a:gd name="f196" fmla="val 4370"/>
                  <a:gd name="f197" fmla="val 7522"/>
                  <a:gd name="f198" fmla="val 4237"/>
                  <a:gd name="f199" fmla="val 4121"/>
                  <a:gd name="f200" fmla="val 6736"/>
                  <a:gd name="f201" fmla="val 4254"/>
                  <a:gd name="f202" fmla="val 6752"/>
                  <a:gd name="f203" fmla="val 4386"/>
                  <a:gd name="f204" fmla="val 6761"/>
                  <a:gd name="f205" fmla="val 4519"/>
                  <a:gd name="f206" fmla="val 6769"/>
                  <a:gd name="f207" fmla="val 4634"/>
                  <a:gd name="f208" fmla="val 6777"/>
                  <a:gd name="f209" fmla="val 5205"/>
                  <a:gd name="f210" fmla="val 8184"/>
                  <a:gd name="f211" fmla="val 5212"/>
                  <a:gd name="f212" fmla="val 8203"/>
                  <a:gd name="f213" fmla="val 5227"/>
                  <a:gd name="f214" fmla="val 8211"/>
                  <a:gd name="f215" fmla="val 5243"/>
                  <a:gd name="f216" fmla="val 5266"/>
                  <a:gd name="f217" fmla="val 5290"/>
                  <a:gd name="f218" fmla="val 8192"/>
                  <a:gd name="f219" fmla="val 5280"/>
                  <a:gd name="f220" fmla="val 8167"/>
                  <a:gd name="f221" fmla="val 5089"/>
                  <a:gd name="f222" fmla="val 4899"/>
                  <a:gd name="f223" fmla="val 7249"/>
                  <a:gd name="f224" fmla="val 4717"/>
                  <a:gd name="f225" fmla="val 6785"/>
                  <a:gd name="f226" fmla="val 4866"/>
                  <a:gd name="f227" fmla="val 6794"/>
                  <a:gd name="f228" fmla="val 5023"/>
                  <a:gd name="f229" fmla="val 6802"/>
                  <a:gd name="f230" fmla="val 5180"/>
                  <a:gd name="f231" fmla="val 6810"/>
                  <a:gd name="f232" fmla="val 7356"/>
                  <a:gd name="f233" fmla="val 5644"/>
                  <a:gd name="f234" fmla="val 7894"/>
                  <a:gd name="f235" fmla="val 5867"/>
                  <a:gd name="f236" fmla="val 8432"/>
                  <a:gd name="f237" fmla="val 5875"/>
                  <a:gd name="f238" fmla="val 8448"/>
                  <a:gd name="f239" fmla="val 5887"/>
                  <a:gd name="f240" fmla="val 8454"/>
                  <a:gd name="f241" fmla="val 5899"/>
                  <a:gd name="f242" fmla="val 5925"/>
                  <a:gd name="f243" fmla="val 5950"/>
                  <a:gd name="f244" fmla="val 8424"/>
                  <a:gd name="f245" fmla="val 5933"/>
                  <a:gd name="f246" fmla="val 8391"/>
                  <a:gd name="f247" fmla="val 5710"/>
                  <a:gd name="f248" fmla="val 7869"/>
                  <a:gd name="f249" fmla="val 5487"/>
                  <a:gd name="f250" fmla="val 7348"/>
                  <a:gd name="f251" fmla="val 5271"/>
                  <a:gd name="f252" fmla="val 6819"/>
                  <a:gd name="f253" fmla="val 5454"/>
                  <a:gd name="f254" fmla="val 6835"/>
                  <a:gd name="f255" fmla="val 5652"/>
                  <a:gd name="f256" fmla="val 6852"/>
                  <a:gd name="f257" fmla="val 5834"/>
                  <a:gd name="f258" fmla="val 6885"/>
                  <a:gd name="f259" fmla="val 6562"/>
                  <a:gd name="f260" fmla="val 8879"/>
                  <a:gd name="f261" fmla="val 6569"/>
                  <a:gd name="f262" fmla="val 8898"/>
                  <a:gd name="f263" fmla="val 6584"/>
                  <a:gd name="f264" fmla="val 8906"/>
                  <a:gd name="f265" fmla="val 6600"/>
                  <a:gd name="f266" fmla="val 6623"/>
                  <a:gd name="f267" fmla="val 6647"/>
                  <a:gd name="f268" fmla="val 8887"/>
                  <a:gd name="f269" fmla="val 6637"/>
                  <a:gd name="f270" fmla="val 8862"/>
                  <a:gd name="f271" fmla="val 6893"/>
                  <a:gd name="f272" fmla="val 6115"/>
                  <a:gd name="f273" fmla="val 6297"/>
                  <a:gd name="f274" fmla="val 6976"/>
                  <a:gd name="f275" fmla="val 6480"/>
                  <a:gd name="f276" fmla="val 7042"/>
                  <a:gd name="f277" fmla="val 6695"/>
                  <a:gd name="f278" fmla="val 6910"/>
                  <a:gd name="f279" fmla="val 8283"/>
                  <a:gd name="f280" fmla="val 7125"/>
                  <a:gd name="f281" fmla="val 8904"/>
                  <a:gd name="f282" fmla="val 7131"/>
                  <a:gd name="f283" fmla="val 8923"/>
                  <a:gd name="f284" fmla="val 7147"/>
                  <a:gd name="f285" fmla="val 8931"/>
                  <a:gd name="f286" fmla="val 7162"/>
                  <a:gd name="f287" fmla="val 7186"/>
                  <a:gd name="f288" fmla="val 7209"/>
                  <a:gd name="f289" fmla="val 8912"/>
                  <a:gd name="f290" fmla="val 6993"/>
                  <a:gd name="f291" fmla="val 6786"/>
                  <a:gd name="f292" fmla="val 7687"/>
                  <a:gd name="f293" fmla="val 6571"/>
                  <a:gd name="f294" fmla="val 7083"/>
                  <a:gd name="f295" fmla="val 7150"/>
                  <a:gd name="f296" fmla="val 7447"/>
                  <a:gd name="f297" fmla="val 7737"/>
                  <a:gd name="f298" fmla="val 7338"/>
                  <a:gd name="f299" fmla="val 7776"/>
                  <a:gd name="f300" fmla="val 7374"/>
                  <a:gd name="f301" fmla="val 7793"/>
                  <a:gd name="f302" fmla="val 7410"/>
                  <a:gd name="f303" fmla="val 7468"/>
                  <a:gd name="f304" fmla="val 7525"/>
                  <a:gd name="f305" fmla="val 7750"/>
                  <a:gd name="f306" fmla="val 7679"/>
                  <a:gd name="f307" fmla="val 7572"/>
                  <a:gd name="f308" fmla="val 7605"/>
                  <a:gd name="f309" fmla="val 7621"/>
                  <a:gd name="f310" fmla="val 7580"/>
                  <a:gd name="f311" fmla="val 7415"/>
                  <a:gd name="f312" fmla="val 3832"/>
                  <a:gd name="f313" fmla="val 6686"/>
                  <a:gd name="f314" fmla="val 2102"/>
                  <a:gd name="f315" fmla="val 6143"/>
                  <a:gd name="f316" fmla="val 840"/>
                  <a:gd name="f317" fmla="val 4825"/>
                  <a:gd name="f318" fmla="*/ f0 1 7729"/>
                  <a:gd name="f319" fmla="*/ f1 1 8932"/>
                  <a:gd name="f320" fmla="val f2"/>
                  <a:gd name="f321" fmla="val f3"/>
                  <a:gd name="f322" fmla="val f4"/>
                  <a:gd name="f323" fmla="+- f322 0 f320"/>
                  <a:gd name="f324" fmla="+- f321 0 f320"/>
                  <a:gd name="f325" fmla="*/ f324 1 7729"/>
                  <a:gd name="f326" fmla="*/ f323 1 8932"/>
                  <a:gd name="f327" fmla="*/ f320 1 f325"/>
                  <a:gd name="f328" fmla="*/ f321 1 f325"/>
                  <a:gd name="f329" fmla="*/ f320 1 f326"/>
                  <a:gd name="f330" fmla="*/ f322 1 f326"/>
                  <a:gd name="f331" fmla="*/ f327 f318 1"/>
                  <a:gd name="f332" fmla="*/ f328 f318 1"/>
                  <a:gd name="f333" fmla="*/ f330 f319 1"/>
                  <a:gd name="f334" fmla="*/ f329 f3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1" t="f334" r="f332" b="f333"/>
                <a:pathLst>
                  <a:path w="7729" h="893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39" y="f2"/>
                      <a:pt x="f40" y="f41"/>
                      <a:pt x="f42" y="f43"/>
                    </a:cubicBezTo>
                    <a:cubicBezTo>
                      <a:pt x="f44" y="f6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4"/>
                    </a:cubicBezTo>
                    <a:cubicBezTo>
                      <a:pt x="f66" y="f64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lnTo>
                      <a:pt x="f75" y="f76"/>
                    </a:lnTo>
                    <a:cubicBezTo>
                      <a:pt x="f73" y="f77"/>
                      <a:pt x="f78" y="f79"/>
                      <a:pt x="f33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0"/>
                    </a:cubicBezTo>
                    <a:cubicBezTo>
                      <a:pt x="f92" y="f90"/>
                      <a:pt x="f93" y="f94"/>
                      <a:pt x="f95" y="f17"/>
                    </a:cubicBezTo>
                    <a:cubicBezTo>
                      <a:pt x="f96" y="f97"/>
                      <a:pt x="f98" y="f25"/>
                      <a:pt x="f99" y="f100"/>
                    </a:cubicBezTo>
                    <a:lnTo>
                      <a:pt x="f99" y="f100"/>
                    </a:lnTo>
                    <a:cubicBezTo>
                      <a:pt x="f83" y="f101"/>
                      <a:pt x="f102" y="f103"/>
                      <a:pt x="f104" y="f105"/>
                    </a:cubicBezTo>
                    <a:cubicBezTo>
                      <a:pt x="f106" y="f107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5"/>
                    </a:cubicBezTo>
                    <a:cubicBezTo>
                      <a:pt x="f117" y="f115"/>
                      <a:pt x="f118" y="f119"/>
                      <a:pt x="f120" y="f121"/>
                    </a:cubicBezTo>
                    <a:cubicBezTo>
                      <a:pt x="f122" y="f123"/>
                      <a:pt x="f124" y="f18"/>
                      <a:pt x="f125" y="f126"/>
                    </a:cubicBezTo>
                    <a:lnTo>
                      <a:pt x="f125" y="f126"/>
                    </a:ln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97"/>
                      <a:pt x="f31" y="f134"/>
                      <a:pt x="f135" y="f3"/>
                    </a:cubicBezTo>
                    <a:cubicBezTo>
                      <a:pt x="f136" y="f137"/>
                      <a:pt x="f138" y="f139"/>
                      <a:pt x="f140" y="f139"/>
                    </a:cubicBezTo>
                    <a:cubicBezTo>
                      <a:pt x="f141" y="f139"/>
                      <a:pt x="f142" y="f143"/>
                      <a:pt x="f144" y="f145"/>
                    </a:cubicBezTo>
                    <a:cubicBezTo>
                      <a:pt x="f146" y="f147"/>
                      <a:pt x="f148" y="f97"/>
                      <a:pt x="f149" y="f23"/>
                    </a:cubicBezTo>
                    <a:lnTo>
                      <a:pt x="f149" y="f23"/>
                    </a:lnTo>
                    <a:cubicBezTo>
                      <a:pt x="f150" y="f151"/>
                      <a:pt x="f152" y="f153"/>
                      <a:pt x="f154" y="f155"/>
                    </a:cubicBezTo>
                    <a:cubicBezTo>
                      <a:pt x="f156" y="f157"/>
                      <a:pt x="f158" y="f159"/>
                      <a:pt x="f160" y="f161"/>
                    </a:cubicBezTo>
                    <a:cubicBezTo>
                      <a:pt x="f162" y="f163"/>
                      <a:pt x="f164" y="f165"/>
                      <a:pt x="f166" y="f165"/>
                    </a:cubicBezTo>
                    <a:cubicBezTo>
                      <a:pt x="f167" y="f165"/>
                      <a:pt x="f168" y="f169"/>
                      <a:pt x="f170" y="f171"/>
                    </a:cubicBezTo>
                    <a:cubicBezTo>
                      <a:pt x="f172" y="f86"/>
                      <a:pt x="f173" y="f157"/>
                      <a:pt x="f174" y="f175"/>
                    </a:cubicBezTo>
                    <a:lnTo>
                      <a:pt x="f174" y="f175"/>
                    </a:lnTo>
                    <a:cubicBezTo>
                      <a:pt x="f176" y="f177"/>
                      <a:pt x="f178" y="f179"/>
                      <a:pt x="f180" y="f18"/>
                    </a:cubicBezTo>
                    <a:cubicBezTo>
                      <a:pt x="f181" y="f182"/>
                      <a:pt x="f183" y="f184"/>
                      <a:pt x="f22" y="f185"/>
                    </a:cubicBezTo>
                    <a:cubicBezTo>
                      <a:pt x="f186" y="f187"/>
                      <a:pt x="f188" y="f189"/>
                      <a:pt x="f190" y="f189"/>
                    </a:cubicBezTo>
                    <a:cubicBezTo>
                      <a:pt x="f191" y="f189"/>
                      <a:pt x="f192" y="f193"/>
                      <a:pt x="f194" y="f195"/>
                    </a:cubicBezTo>
                    <a:cubicBezTo>
                      <a:pt x="f196" y="f197"/>
                      <a:pt x="f198" y="f182"/>
                      <a:pt x="f199" y="f200"/>
                    </a:cubicBezTo>
                    <a:lnTo>
                      <a:pt x="f199" y="f200"/>
                    </a:lnTo>
                    <a:cubicBezTo>
                      <a:pt x="f201" y="f202"/>
                      <a:pt x="f203" y="f204"/>
                      <a:pt x="f205" y="f206"/>
                    </a:cubicBezTo>
                    <a:lnTo>
                      <a:pt x="f207" y="f208"/>
                    </a:lnTo>
                    <a:lnTo>
                      <a:pt x="f209" y="f210"/>
                    </a:lnTo>
                    <a:cubicBezTo>
                      <a:pt x="f211" y="f212"/>
                      <a:pt x="f213" y="f214"/>
                      <a:pt x="f215" y="f214"/>
                    </a:cubicBezTo>
                    <a:cubicBezTo>
                      <a:pt x="f216" y="f214"/>
                      <a:pt x="f217" y="f218"/>
                      <a:pt x="f219" y="f220"/>
                    </a:cubicBezTo>
                    <a:cubicBezTo>
                      <a:pt x="f221" y="f111"/>
                      <a:pt x="f222" y="f223"/>
                      <a:pt x="f224" y="f225"/>
                    </a:cubicBezTo>
                    <a:lnTo>
                      <a:pt x="f224" y="f225"/>
                    </a:ln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0" y="f232"/>
                      <a:pt x="f233" y="f234"/>
                      <a:pt x="f235" y="f236"/>
                    </a:cubicBezTo>
                    <a:cubicBezTo>
                      <a:pt x="f237" y="f238"/>
                      <a:pt x="f239" y="f240"/>
                      <a:pt x="f241" y="f240"/>
                    </a:cubicBezTo>
                    <a:cubicBezTo>
                      <a:pt x="f242" y="f240"/>
                      <a:pt x="f243" y="f244"/>
                      <a:pt x="f245" y="f246"/>
                    </a:cubicBezTo>
                    <a:cubicBezTo>
                      <a:pt x="f247" y="f248"/>
                      <a:pt x="f249" y="f250"/>
                      <a:pt x="f251" y="f252"/>
                    </a:cubicBezTo>
                    <a:lnTo>
                      <a:pt x="f251" y="f252"/>
                    </a:lnTo>
                    <a:cubicBezTo>
                      <a:pt x="f253" y="f254"/>
                      <a:pt x="f255" y="f256"/>
                      <a:pt x="f257" y="f258"/>
                    </a:cubicBezTo>
                    <a:lnTo>
                      <a:pt x="f259" y="f260"/>
                    </a:lnTo>
                    <a:cubicBezTo>
                      <a:pt x="f261" y="f262"/>
                      <a:pt x="f263" y="f264"/>
                      <a:pt x="f265" y="f264"/>
                    </a:cubicBezTo>
                    <a:cubicBezTo>
                      <a:pt x="f266" y="f264"/>
                      <a:pt x="f267" y="f268"/>
                      <a:pt x="f269" y="f270"/>
                    </a:cubicBezTo>
                    <a:lnTo>
                      <a:pt x="f242" y="f271"/>
                    </a:lnTo>
                    <a:lnTo>
                      <a:pt x="f242" y="f271"/>
                    </a:lnTo>
                    <a:cubicBezTo>
                      <a:pt x="f272" y="f97"/>
                      <a:pt x="f273" y="f274"/>
                      <a:pt x="f275" y="f276"/>
                    </a:cubicBezTo>
                    <a:cubicBezTo>
                      <a:pt x="f277" y="f121"/>
                      <a:pt x="f278" y="f279"/>
                      <a:pt x="f280" y="f281"/>
                    </a:cubicBezTo>
                    <a:cubicBezTo>
                      <a:pt x="f282" y="f283"/>
                      <a:pt x="f284" y="f285"/>
                      <a:pt x="f286" y="f285"/>
                    </a:cubicBezTo>
                    <a:cubicBezTo>
                      <a:pt x="f287" y="f285"/>
                      <a:pt x="f288" y="f289"/>
                      <a:pt x="f12" y="f268"/>
                    </a:cubicBezTo>
                    <a:cubicBezTo>
                      <a:pt x="f290" y="f279"/>
                      <a:pt x="f291" y="f292"/>
                      <a:pt x="f293" y="f294"/>
                    </a:cubicBezTo>
                    <a:lnTo>
                      <a:pt x="f293" y="f294"/>
                    </a:lnTo>
                    <a:cubicBezTo>
                      <a:pt x="f258" y="f109"/>
                      <a:pt x="f295" y="f296"/>
                      <a:pt x="f147" y="f297"/>
                    </a:cubicBezTo>
                    <a:cubicBezTo>
                      <a:pt x="f298" y="f299"/>
                      <a:pt x="f300" y="f301"/>
                      <a:pt x="f302" y="f301"/>
                    </a:cubicBezTo>
                    <a:cubicBezTo>
                      <a:pt x="f303" y="f301"/>
                      <a:pt x="f304" y="f305"/>
                      <a:pt x="f184" y="f306"/>
                    </a:cubicBezTo>
                    <a:cubicBezTo>
                      <a:pt x="f307" y="f121"/>
                      <a:pt x="f308" y="f309"/>
                      <a:pt x="f308" y="f310"/>
                    </a:cubicBezTo>
                    <a:cubicBezTo>
                      <a:pt x="f3" y="f247"/>
                      <a:pt x="f311" y="f312"/>
                      <a:pt x="f313" y="f314"/>
                    </a:cubicBezTo>
                    <a:cubicBezTo>
                      <a:pt x="f315" y="f316"/>
                      <a:pt x="f317" y="f2"/>
                      <a:pt x="f5" y="f2"/>
                    </a:cubicBezTo>
                    <a:close/>
                  </a:path>
                </a:pathLst>
              </a:custGeom>
              <a:solidFill>
                <a:srgbClr val="3D6D7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738;p45">
                <a:extLst>
                  <a:ext uri="{FF2B5EF4-FFF2-40B4-BE49-F238E27FC236}">
                    <a16:creationId xmlns:a16="http://schemas.microsoft.com/office/drawing/2014/main" id="{A7098552-6C22-4062-9611-1A5B808C5270}"/>
                  </a:ext>
                </a:extLst>
              </p:cNvPr>
              <p:cNvSpPr/>
              <p:nvPr/>
            </p:nvSpPr>
            <p:spPr>
              <a:xfrm>
                <a:off x="4015404" y="1842150"/>
                <a:ext cx="61621" cy="1659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12"/>
                  <a:gd name="f4" fmla="val 1858"/>
                  <a:gd name="f5" fmla="val 45"/>
                  <a:gd name="f6" fmla="val 22"/>
                  <a:gd name="f7" fmla="val 1"/>
                  <a:gd name="f8" fmla="val 18"/>
                  <a:gd name="f9" fmla="val 11"/>
                  <a:gd name="f10" fmla="val 47"/>
                  <a:gd name="f11" fmla="val 217"/>
                  <a:gd name="f12" fmla="val 634"/>
                  <a:gd name="f13" fmla="val 391"/>
                  <a:gd name="f14" fmla="val 1230"/>
                  <a:gd name="f15" fmla="val 532"/>
                  <a:gd name="f16" fmla="val 1834"/>
                  <a:gd name="f17" fmla="val 535"/>
                  <a:gd name="f18" fmla="val 1850"/>
                  <a:gd name="f19" fmla="val 548"/>
                  <a:gd name="f20" fmla="val 1857"/>
                  <a:gd name="f21" fmla="val 563"/>
                  <a:gd name="f22" fmla="val 586"/>
                  <a:gd name="f23" fmla="val 611"/>
                  <a:gd name="f24" fmla="val 1839"/>
                  <a:gd name="f25" fmla="val 606"/>
                  <a:gd name="f26" fmla="val 1809"/>
                  <a:gd name="f27" fmla="val 466"/>
                  <a:gd name="f28" fmla="val 1205"/>
                  <a:gd name="f29" fmla="val 292"/>
                  <a:gd name="f30" fmla="val 609"/>
                  <a:gd name="f31" fmla="val 85"/>
                  <a:gd name="f32" fmla="val 30"/>
                  <a:gd name="f33" fmla="val 78"/>
                  <a:gd name="f34" fmla="val 9"/>
                  <a:gd name="f35" fmla="val 61"/>
                  <a:gd name="f36" fmla="*/ f0 1 612"/>
                  <a:gd name="f37" fmla="*/ f1 1 1858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612"/>
                  <a:gd name="f44" fmla="*/ f41 1 1858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612" h="185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solidFill>
                <a:srgbClr val="3D6D7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739;p45">
                <a:extLst>
                  <a:ext uri="{FF2B5EF4-FFF2-40B4-BE49-F238E27FC236}">
                    <a16:creationId xmlns:a16="http://schemas.microsoft.com/office/drawing/2014/main" id="{DC7A8A9D-4DAB-4AF0-893E-D869061113A1}"/>
                  </a:ext>
                </a:extLst>
              </p:cNvPr>
              <p:cNvSpPr/>
              <p:nvPr/>
            </p:nvSpPr>
            <p:spPr>
              <a:xfrm>
                <a:off x="4329638" y="1848468"/>
                <a:ext cx="110953" cy="684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"/>
                  <a:gd name="f4" fmla="val 767"/>
                  <a:gd name="f5" fmla="val 745"/>
                  <a:gd name="f6" fmla="val 734"/>
                  <a:gd name="f7" fmla="val 723"/>
                  <a:gd name="f8" fmla="val 1"/>
                  <a:gd name="f9" fmla="val 712"/>
                  <a:gd name="f10" fmla="val 2"/>
                  <a:gd name="f11" fmla="val 890"/>
                  <a:gd name="f12" fmla="val 33"/>
                  <a:gd name="f13" fmla="val 846"/>
                  <a:gd name="f14" fmla="val 12"/>
                  <a:gd name="f15" fmla="val 797"/>
                  <a:gd name="f16" fmla="val 680"/>
                  <a:gd name="f17" fmla="val 17"/>
                  <a:gd name="f18" fmla="val 594"/>
                  <a:gd name="f19" fmla="val 507"/>
                  <a:gd name="f20" fmla="val 25"/>
                  <a:gd name="f21" fmla="val 423"/>
                  <a:gd name="f22" fmla="val 43"/>
                  <a:gd name="f23" fmla="val 323"/>
                  <a:gd name="f24" fmla="val 60"/>
                  <a:gd name="f25" fmla="val 232"/>
                  <a:gd name="f26" fmla="val 93"/>
                  <a:gd name="f27" fmla="val 150"/>
                  <a:gd name="f28" fmla="val 151"/>
                  <a:gd name="f29" fmla="val 59"/>
                  <a:gd name="f30" fmla="val 209"/>
                  <a:gd name="f31" fmla="val 9"/>
                  <a:gd name="f32" fmla="val 308"/>
                  <a:gd name="f33" fmla="val 407"/>
                  <a:gd name="f34" fmla="val 531"/>
                  <a:gd name="f35" fmla="val 83"/>
                  <a:gd name="f36" fmla="val 639"/>
                  <a:gd name="f37" fmla="val 191"/>
                  <a:gd name="f38" fmla="val 688"/>
                  <a:gd name="f39" fmla="val 278"/>
                  <a:gd name="f40" fmla="val 739"/>
                  <a:gd name="f41" fmla="val 377"/>
                  <a:gd name="f42" fmla="val 764"/>
                  <a:gd name="f43" fmla="val 484"/>
                  <a:gd name="f44" fmla="val 499"/>
                  <a:gd name="f45" fmla="val 515"/>
                  <a:gd name="f46" fmla="val 530"/>
                  <a:gd name="f47" fmla="val 763"/>
                  <a:gd name="f48" fmla="val 551"/>
                  <a:gd name="f49" fmla="val 765"/>
                  <a:gd name="f50" fmla="val 571"/>
                  <a:gd name="f51" fmla="val 766"/>
                  <a:gd name="f52" fmla="val 592"/>
                  <a:gd name="f53" fmla="val 714"/>
                  <a:gd name="f54" fmla="val 838"/>
                  <a:gd name="f55" fmla="val 726"/>
                  <a:gd name="f56" fmla="val 944"/>
                  <a:gd name="f57" fmla="val 655"/>
                  <a:gd name="f58" fmla="val 1051"/>
                  <a:gd name="f59" fmla="val 556"/>
                  <a:gd name="f60" fmla="val 1101"/>
                  <a:gd name="f61" fmla="val 415"/>
                  <a:gd name="f62" fmla="val 1076"/>
                  <a:gd name="f63" fmla="val 275"/>
                  <a:gd name="f64" fmla="val 1055"/>
                  <a:gd name="f65" fmla="val 164"/>
                  <a:gd name="f66" fmla="val 984"/>
                  <a:gd name="f67" fmla="val 78"/>
                  <a:gd name="f68" fmla="val 891"/>
                  <a:gd name="f69" fmla="val 895"/>
                  <a:gd name="f70" fmla="val 34"/>
                  <a:gd name="f71" fmla="val 899"/>
                  <a:gd name="f72" fmla="val 903"/>
                  <a:gd name="f73" fmla="val 35"/>
                  <a:gd name="f74" fmla="val 822"/>
                  <a:gd name="f75" fmla="val 23"/>
                  <a:gd name="f76" fmla="val 751"/>
                  <a:gd name="f77" fmla="*/ f0 1 1102"/>
                  <a:gd name="f78" fmla="*/ f1 1 767"/>
                  <a:gd name="f79" fmla="val f2"/>
                  <a:gd name="f80" fmla="val f3"/>
                  <a:gd name="f81" fmla="val f4"/>
                  <a:gd name="f82" fmla="+- f81 0 f79"/>
                  <a:gd name="f83" fmla="+- f80 0 f79"/>
                  <a:gd name="f84" fmla="*/ f83 1 1102"/>
                  <a:gd name="f85" fmla="*/ f82 1 767"/>
                  <a:gd name="f86" fmla="*/ f79 1 f84"/>
                  <a:gd name="f87" fmla="*/ f80 1 f84"/>
                  <a:gd name="f88" fmla="*/ f79 1 f85"/>
                  <a:gd name="f89" fmla="*/ f81 1 f85"/>
                  <a:gd name="f90" fmla="*/ f86 f77 1"/>
                  <a:gd name="f91" fmla="*/ f87 f77 1"/>
                  <a:gd name="f92" fmla="*/ f89 f78 1"/>
                  <a:gd name="f93" fmla="*/ f88 f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0" t="f93" r="f91" b="f92"/>
                <a:pathLst>
                  <a:path w="1102" h="76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lnTo>
                      <a:pt x="f11" y="f12"/>
                    </a:lnTo>
                    <a:cubicBezTo>
                      <a:pt x="f13" y="f14"/>
                      <a:pt x="f15" y="f2"/>
                      <a:pt x="f5" y="f2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8" y="f33"/>
                    </a:cubicBezTo>
                    <a:cubicBezTo>
                      <a:pt x="f31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2"/>
                      <a:pt x="f46" y="f47"/>
                    </a:cubicBezTo>
                    <a:cubicBezTo>
                      <a:pt x="f48" y="f49"/>
                      <a:pt x="f50" y="f51"/>
                      <a:pt x="f52" y="f51"/>
                    </a:cubicBezTo>
                    <a:cubicBezTo>
                      <a:pt x="f53" y="f51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2"/>
                    </a:cubicBezTo>
                    <a:lnTo>
                      <a:pt x="f68" y="f12"/>
                    </a:lnTo>
                    <a:cubicBezTo>
                      <a:pt x="f69" y="f70"/>
                      <a:pt x="f71" y="f70"/>
                      <a:pt x="f72" y="f73"/>
                    </a:cubicBezTo>
                    <a:lnTo>
                      <a:pt x="f11" y="f12"/>
                    </a:lnTo>
                    <a:lnTo>
                      <a:pt x="f11" y="f12"/>
                    </a:lnTo>
                    <a:cubicBezTo>
                      <a:pt x="f11" y="f12"/>
                      <a:pt x="f68" y="f12"/>
                      <a:pt x="f68" y="f12"/>
                    </a:cubicBezTo>
                    <a:lnTo>
                      <a:pt x="f68" y="f12"/>
                    </a:lnTo>
                    <a:cubicBezTo>
                      <a:pt x="f74" y="f75"/>
                      <a:pt x="f76" y="f17"/>
                      <a:pt x="f16" y="f17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740;p45">
                <a:extLst>
                  <a:ext uri="{FF2B5EF4-FFF2-40B4-BE49-F238E27FC236}">
                    <a16:creationId xmlns:a16="http://schemas.microsoft.com/office/drawing/2014/main" id="{A9563653-8FA9-443C-8FF3-411C26735A23}"/>
                  </a:ext>
                </a:extLst>
              </p:cNvPr>
              <p:cNvSpPr/>
              <p:nvPr/>
            </p:nvSpPr>
            <p:spPr>
              <a:xfrm>
                <a:off x="4227143" y="1490261"/>
                <a:ext cx="309195" cy="3210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"/>
                  <a:gd name="f4" fmla="val 3595"/>
                  <a:gd name="f5" fmla="val 1402"/>
                  <a:gd name="f6" fmla="val 1349"/>
                  <a:gd name="f7" fmla="val 1296"/>
                  <a:gd name="f8" fmla="val 3"/>
                  <a:gd name="f9" fmla="val 1242"/>
                  <a:gd name="f10" fmla="val 8"/>
                  <a:gd name="f11" fmla="val 737"/>
                  <a:gd name="f12" fmla="val 33"/>
                  <a:gd name="f13" fmla="val 299"/>
                  <a:gd name="f14" fmla="val 364"/>
                  <a:gd name="f15" fmla="val 150"/>
                  <a:gd name="f16" fmla="val 852"/>
                  <a:gd name="f17" fmla="val 60"/>
                  <a:gd name="f18" fmla="val 1128"/>
                  <a:gd name="f19" fmla="val 1413"/>
                  <a:gd name="f20" fmla="val 1"/>
                  <a:gd name="f21" fmla="val 1705"/>
                  <a:gd name="f22" fmla="val 1704"/>
                  <a:gd name="f23" fmla="val 1721"/>
                  <a:gd name="f24" fmla="val 1715"/>
                  <a:gd name="f25" fmla="val 1710"/>
                  <a:gd name="f26" fmla="val 10"/>
                  <a:gd name="f27" fmla="val 1829"/>
                  <a:gd name="f28" fmla="val 92"/>
                  <a:gd name="f29" fmla="val 1928"/>
                  <a:gd name="f30" fmla="val 208"/>
                  <a:gd name="f31" fmla="val 1961"/>
                  <a:gd name="f32" fmla="val 278"/>
                  <a:gd name="f33" fmla="val 1981"/>
                  <a:gd name="f34" fmla="val 351"/>
                  <a:gd name="f35" fmla="val 1992"/>
                  <a:gd name="f36" fmla="val 424"/>
                  <a:gd name="f37" fmla="val 471"/>
                  <a:gd name="f38" fmla="val 518"/>
                  <a:gd name="f39" fmla="val 1987"/>
                  <a:gd name="f40" fmla="val 564"/>
                  <a:gd name="f41" fmla="val 1977"/>
                  <a:gd name="f42" fmla="val 671"/>
                  <a:gd name="f43" fmla="val 1969"/>
                  <a:gd name="f44" fmla="val 787"/>
                  <a:gd name="f45" fmla="val 1952"/>
                  <a:gd name="f46" fmla="val 837"/>
                  <a:gd name="f47" fmla="val 1861"/>
                  <a:gd name="f48" fmla="val 861"/>
                  <a:gd name="f49" fmla="val 1803"/>
                  <a:gd name="f50" fmla="val 878"/>
                  <a:gd name="f51" fmla="val 1754"/>
                  <a:gd name="f52" fmla="val 1696"/>
                  <a:gd name="f53" fmla="val 928"/>
                  <a:gd name="f54" fmla="val 1365"/>
                  <a:gd name="f55" fmla="val 1259"/>
                  <a:gd name="f56" fmla="val 1150"/>
                  <a:gd name="f57" fmla="val 1590"/>
                  <a:gd name="f58" fmla="val 1092"/>
                  <a:gd name="f59" fmla="val 1630"/>
                  <a:gd name="f60" fmla="val 1085"/>
                  <a:gd name="f61" fmla="val 1673"/>
                  <a:gd name="f62" fmla="val 1081"/>
                  <a:gd name="f63" fmla="val 1882"/>
                  <a:gd name="f64" fmla="val 2052"/>
                  <a:gd name="f65" fmla="val 1137"/>
                  <a:gd name="f66" fmla="val 2111"/>
                  <a:gd name="f67" fmla="val 1282"/>
                  <a:gd name="f68" fmla="val 2144"/>
                  <a:gd name="f69" fmla="val 1415"/>
                  <a:gd name="f70" fmla="val 2103"/>
                  <a:gd name="f71" fmla="val 1547"/>
                  <a:gd name="f72" fmla="val 2012"/>
                  <a:gd name="f73" fmla="val 1638"/>
                  <a:gd name="f74" fmla="val 1921"/>
                  <a:gd name="f75" fmla="val 1729"/>
                  <a:gd name="f76" fmla="val 1821"/>
                  <a:gd name="f77" fmla="val 1812"/>
                  <a:gd name="f78" fmla="val 1714"/>
                  <a:gd name="f79" fmla="val 1886"/>
                  <a:gd name="f80" fmla="val 1250"/>
                  <a:gd name="f81" fmla="val 2267"/>
                  <a:gd name="f82" fmla="val 1060"/>
                  <a:gd name="f83" fmla="val 2879"/>
                  <a:gd name="f84" fmla="val 1234"/>
                  <a:gd name="f85" fmla="val 3458"/>
                  <a:gd name="f86" fmla="val 3491"/>
                  <a:gd name="f87" fmla="val 3524"/>
                  <a:gd name="f88" fmla="val 1283"/>
                  <a:gd name="f89" fmla="val 3541"/>
                  <a:gd name="f90" fmla="val 1317"/>
                  <a:gd name="f91" fmla="val 3566"/>
                  <a:gd name="f92" fmla="val 1350"/>
                  <a:gd name="f93" fmla="val 3582"/>
                  <a:gd name="f94" fmla="val 1391"/>
                  <a:gd name="f95" fmla="val 1502"/>
                  <a:gd name="f96" fmla="val 3588"/>
                  <a:gd name="f97" fmla="val 1609"/>
                  <a:gd name="f98" fmla="val 3594"/>
                  <a:gd name="f99" fmla="val 1718"/>
                  <a:gd name="f100" fmla="val 1763"/>
                  <a:gd name="f101" fmla="val 1808"/>
                  <a:gd name="f102" fmla="val 3593"/>
                  <a:gd name="f103" fmla="val 1854"/>
                  <a:gd name="f104" fmla="val 3591"/>
                  <a:gd name="f105" fmla="val 1904"/>
                  <a:gd name="f106" fmla="val 1945"/>
                  <a:gd name="f107" fmla="val 1995"/>
                  <a:gd name="f108" fmla="val 2136"/>
                  <a:gd name="f109" fmla="val 3276"/>
                  <a:gd name="f110" fmla="val 2127"/>
                  <a:gd name="f111" fmla="val 3111"/>
                  <a:gd name="f112" fmla="val 2169"/>
                  <a:gd name="f113" fmla="val 2780"/>
                  <a:gd name="f114" fmla="val 2491"/>
                  <a:gd name="f115" fmla="val 2581"/>
                  <a:gd name="f116" fmla="val 2698"/>
                  <a:gd name="f117" fmla="val 2325"/>
                  <a:gd name="f118" fmla="val 1870"/>
                  <a:gd name="f119" fmla="val 1175"/>
                  <a:gd name="f120" fmla="val 2748"/>
                  <a:gd name="f121" fmla="val 695"/>
                  <a:gd name="f122" fmla="val 2432"/>
                  <a:gd name="f123" fmla="val 259"/>
                  <a:gd name="f124" fmla="val 1932"/>
                  <a:gd name="f125" fmla="*/ f0 1 3071"/>
                  <a:gd name="f126" fmla="*/ f1 1 3595"/>
                  <a:gd name="f127" fmla="val f2"/>
                  <a:gd name="f128" fmla="val f3"/>
                  <a:gd name="f129" fmla="val f4"/>
                  <a:gd name="f130" fmla="+- f129 0 f127"/>
                  <a:gd name="f131" fmla="+- f128 0 f127"/>
                  <a:gd name="f132" fmla="*/ f131 1 3071"/>
                  <a:gd name="f133" fmla="*/ f130 1 3595"/>
                  <a:gd name="f134" fmla="*/ f127 1 f132"/>
                  <a:gd name="f135" fmla="*/ f128 1 f132"/>
                  <a:gd name="f136" fmla="*/ f127 1 f133"/>
                  <a:gd name="f137" fmla="*/ f129 1 f133"/>
                  <a:gd name="f138" fmla="*/ f134 f125 1"/>
                  <a:gd name="f139" fmla="*/ f135 f125 1"/>
                  <a:gd name="f140" fmla="*/ f137 f126 1"/>
                  <a:gd name="f141" fmla="*/ f136 f1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8" t="f141" r="f139" b="f140"/>
                <a:pathLst>
                  <a:path w="3071" h="359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8" y="f19"/>
                      <a:pt x="f20" y="f21"/>
                    </a:cubicBezTo>
                    <a:lnTo>
                      <a:pt x="f20" y="f21"/>
                    </a:lnTo>
                    <a:cubicBezTo>
                      <a:pt x="f20" y="f21"/>
                      <a:pt x="f20" y="f22"/>
                      <a:pt x="f20" y="f22"/>
                    </a:cubicBezTo>
                    <a:lnTo>
                      <a:pt x="f20" y="f23"/>
                    </a:lnTo>
                    <a:cubicBezTo>
                      <a:pt x="f20" y="f24"/>
                      <a:pt x="f20" y="f25"/>
                      <a:pt x="f20" y="f21"/>
                    </a:cubicBezTo>
                    <a:lnTo>
                      <a:pt x="f20" y="f21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0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24" y="f62"/>
                    </a:cubicBezTo>
                    <a:cubicBezTo>
                      <a:pt x="f63" y="f62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9" y="f86"/>
                      <a:pt x="f55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6"/>
                      <a:pt x="f97" y="f98"/>
                      <a:pt x="f99" y="f98"/>
                    </a:cubicBezTo>
                    <a:cubicBezTo>
                      <a:pt x="f100" y="f98"/>
                      <a:pt x="f101" y="f102"/>
                      <a:pt x="f103" y="f104"/>
                    </a:cubicBezTo>
                    <a:cubicBezTo>
                      <a:pt x="f105" y="f104"/>
                      <a:pt x="f106" y="f93"/>
                      <a:pt x="f107" y="f91"/>
                    </a:cubicBezTo>
                    <a:cubicBezTo>
                      <a:pt x="f108" y="f86"/>
                      <a:pt x="f70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3" y="f118"/>
                      <a:pt x="f3" y="f119"/>
                      <a:pt x="f120" y="f121"/>
                    </a:cubicBezTo>
                    <a:cubicBezTo>
                      <a:pt x="f122" y="f123"/>
                      <a:pt x="f124" y="f2"/>
                      <a:pt x="f5" y="f2"/>
                    </a:cubicBezTo>
                    <a:close/>
                  </a:path>
                </a:pathLst>
              </a:custGeom>
              <a:noFill/>
              <a:ln w="19046" cap="flat">
                <a:solidFill>
                  <a:srgbClr val="3D6D7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42" name="Google Shape;741;p45">
            <a:extLst>
              <a:ext uri="{FF2B5EF4-FFF2-40B4-BE49-F238E27FC236}">
                <a16:creationId xmlns:a16="http://schemas.microsoft.com/office/drawing/2014/main" id="{FB582855-20C0-45E7-B3EF-A49273994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148" y="264142"/>
            <a:ext cx="7960199" cy="722403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raid summary</a:t>
            </a:r>
          </a:p>
        </p:txBody>
      </p:sp>
      <p:sp>
        <p:nvSpPr>
          <p:cNvPr id="43" name="Google Shape;742;p45">
            <a:extLst>
              <a:ext uri="{FF2B5EF4-FFF2-40B4-BE49-F238E27FC236}">
                <a16:creationId xmlns:a16="http://schemas.microsoft.com/office/drawing/2014/main" id="{7CA8E348-C730-42C3-9E6D-85936C67D2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4814" y="2819552"/>
            <a:ext cx="1484400" cy="6287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Venus is the second planet</a:t>
            </a:r>
          </a:p>
        </p:txBody>
      </p:sp>
      <p:sp>
        <p:nvSpPr>
          <p:cNvPr id="44" name="Google Shape;743;p45">
            <a:extLst>
              <a:ext uri="{FF2B5EF4-FFF2-40B4-BE49-F238E27FC236}">
                <a16:creationId xmlns:a16="http://schemas.microsoft.com/office/drawing/2014/main" id="{6EBD5126-2611-474D-91E9-2230E3C4DBA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77655" y="1934495"/>
            <a:ext cx="1106698" cy="607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Mars is a cold place</a:t>
            </a:r>
          </a:p>
        </p:txBody>
      </p:sp>
      <p:sp>
        <p:nvSpPr>
          <p:cNvPr id="45" name="Google Shape;744;p45">
            <a:extLst>
              <a:ext uri="{FF2B5EF4-FFF2-40B4-BE49-F238E27FC236}">
                <a16:creationId xmlns:a16="http://schemas.microsoft.com/office/drawing/2014/main" id="{319B38CF-7BBA-4BA4-9724-FB95442538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83206" y="3651116"/>
            <a:ext cx="1095597" cy="607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We live on Earth</a:t>
            </a:r>
          </a:p>
        </p:txBody>
      </p:sp>
      <p:sp>
        <p:nvSpPr>
          <p:cNvPr id="46" name="Google Shape;745;p45">
            <a:extLst>
              <a:ext uri="{FF2B5EF4-FFF2-40B4-BE49-F238E27FC236}">
                <a16:creationId xmlns:a16="http://schemas.microsoft.com/office/drawing/2014/main" id="{660E20A3-C0B8-4108-A659-94839F97D2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20958" y="2834575"/>
            <a:ext cx="1354198" cy="6138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Jupiter is the biggest planet</a:t>
            </a:r>
          </a:p>
        </p:txBody>
      </p:sp>
      <p:sp>
        <p:nvSpPr>
          <p:cNvPr id="47" name="Google Shape;746;p45">
            <a:extLst>
              <a:ext uri="{FF2B5EF4-FFF2-40B4-BE49-F238E27FC236}">
                <a16:creationId xmlns:a16="http://schemas.microsoft.com/office/drawing/2014/main" id="{FEFB7B99-4708-42CB-A19B-F37FF0118E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7360" y="2321588"/>
            <a:ext cx="1659297" cy="449701"/>
          </a:xfrm>
        </p:spPr>
        <p:txBody>
          <a:bodyPr anchor="b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Risks</a:t>
            </a:r>
          </a:p>
        </p:txBody>
      </p:sp>
      <p:sp>
        <p:nvSpPr>
          <p:cNvPr id="48" name="Google Shape;747;p45">
            <a:extLst>
              <a:ext uri="{FF2B5EF4-FFF2-40B4-BE49-F238E27FC236}">
                <a16:creationId xmlns:a16="http://schemas.microsoft.com/office/drawing/2014/main" id="{7B48A5C5-9B7A-4410-98BC-C673C88B98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7560" y="1438579"/>
            <a:ext cx="1746897" cy="449701"/>
          </a:xfrm>
        </p:spPr>
        <p:txBody>
          <a:bodyPr anchor="b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Assumptions</a:t>
            </a:r>
          </a:p>
        </p:txBody>
      </p:sp>
      <p:sp>
        <p:nvSpPr>
          <p:cNvPr id="49" name="Google Shape;748;p45">
            <a:extLst>
              <a:ext uri="{FF2B5EF4-FFF2-40B4-BE49-F238E27FC236}">
                <a16:creationId xmlns:a16="http://schemas.microsoft.com/office/drawing/2014/main" id="{54D79FDC-6560-4B2A-98B3-0D23CE73F3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24609" y="2339830"/>
            <a:ext cx="1746897" cy="449701"/>
          </a:xfrm>
        </p:spPr>
        <p:txBody>
          <a:bodyPr anchor="b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Issues</a:t>
            </a:r>
          </a:p>
        </p:txBody>
      </p:sp>
      <p:sp>
        <p:nvSpPr>
          <p:cNvPr id="50" name="Google Shape;749;p45">
            <a:extLst>
              <a:ext uri="{FF2B5EF4-FFF2-40B4-BE49-F238E27FC236}">
                <a16:creationId xmlns:a16="http://schemas.microsoft.com/office/drawing/2014/main" id="{4D141DFA-1C12-4E1D-A206-8ED79BEF2D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01360" y="3157423"/>
            <a:ext cx="1659297" cy="449701"/>
          </a:xfrm>
        </p:spPr>
        <p:txBody>
          <a:bodyPr anchor="b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Dependencies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038E307-BF69-43BB-A01C-123443326CF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E3064D8B-5D90-46E9-8FAB-9F0978BA3841}"/>
              </a:ext>
            </a:extLst>
          </p:cNvPr>
          <p:cNvSpPr/>
          <p:nvPr/>
        </p:nvSpPr>
        <p:spPr>
          <a:xfrm>
            <a:off x="4268391" y="4849209"/>
            <a:ext cx="4467045" cy="134307"/>
          </a:xfrm>
          <a:prstGeom prst="rect">
            <a:avLst/>
          </a:pr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B8F37D63-D400-4980-93F4-7AC187EF2280}"/>
              </a:ext>
            </a:extLst>
          </p:cNvPr>
          <p:cNvSpPr/>
          <p:nvPr/>
        </p:nvSpPr>
        <p:spPr>
          <a:xfrm rot="16200004">
            <a:off x="117903" y="4439293"/>
            <a:ext cx="822182" cy="394115"/>
          </a:xfrm>
          <a:prstGeom prst="rect">
            <a:avLst/>
          </a:pr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699DC0B-CD74-441E-9DDF-253F091E78C6}"/>
              </a:ext>
            </a:extLst>
          </p:cNvPr>
          <p:cNvCxnSpPr>
            <a:stCxn id="52" idx="1"/>
          </p:cNvCxnSpPr>
          <p:nvPr/>
        </p:nvCxnSpPr>
        <p:spPr>
          <a:xfrm flipH="1">
            <a:off x="726042" y="4916363"/>
            <a:ext cx="3542349" cy="24771"/>
          </a:xfrm>
          <a:prstGeom prst="straightConnector1">
            <a:avLst/>
          </a:prstGeom>
          <a:noFill/>
          <a:ln w="38103" cap="flat">
            <a:solidFill>
              <a:srgbClr val="629FB7"/>
            </a:solidFill>
            <a:custDash>
              <a:ds d="100000" sp="100000"/>
            </a:custDash>
          </a:ln>
        </p:spPr>
      </p:cxnSp>
      <p:sp>
        <p:nvSpPr>
          <p:cNvPr id="55" name="Freeform 5">
            <a:extLst>
              <a:ext uri="{FF2B5EF4-FFF2-40B4-BE49-F238E27FC236}">
                <a16:creationId xmlns:a16="http://schemas.microsoft.com/office/drawing/2014/main" id="{1937D3E7-6380-441F-8937-33FBB4A4082B}"/>
              </a:ext>
            </a:extLst>
          </p:cNvPr>
          <p:cNvSpPr/>
          <p:nvPr/>
        </p:nvSpPr>
        <p:spPr>
          <a:xfrm flipH="1">
            <a:off x="6469690" y="1219910"/>
            <a:ext cx="1648754" cy="36292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"/>
              <a:gd name="f7" fmla="val 548"/>
              <a:gd name="f8" fmla="val 13"/>
              <a:gd name="f9" fmla="val 303"/>
              <a:gd name="f10" fmla="val 11"/>
              <a:gd name="f11" fmla="val 324"/>
              <a:gd name="f12" fmla="val 9"/>
              <a:gd name="f13" fmla="val 345"/>
              <a:gd name="f14" fmla="val 6"/>
              <a:gd name="f15" fmla="val 365"/>
              <a:gd name="f16" fmla="val 5"/>
              <a:gd name="f17" fmla="val 2"/>
              <a:gd name="f18" fmla="val 349"/>
              <a:gd name="f19" fmla="val 8"/>
              <a:gd name="f20" fmla="val 333"/>
              <a:gd name="f21" fmla="val 10"/>
              <a:gd name="f22" fmla="val 317"/>
              <a:gd name="f23" fmla="val 7"/>
              <a:gd name="f24" fmla="val 318"/>
              <a:gd name="f25" fmla="val 320"/>
              <a:gd name="f26" fmla="val 3"/>
              <a:gd name="f27" fmla="val 321"/>
              <a:gd name="f28" fmla="val 1"/>
              <a:gd name="f29" fmla="val 319"/>
              <a:gd name="f30" fmla="val 315"/>
              <a:gd name="f31" fmla="val 4"/>
              <a:gd name="f32" fmla="val 313"/>
              <a:gd name="f33" fmla="val 311"/>
              <a:gd name="f34" fmla="val 308"/>
              <a:gd name="f35" fmla="val 306"/>
              <a:gd name="f36" fmla="val 304"/>
              <a:gd name="f37" fmla="val 302"/>
              <a:gd name="f38" fmla="val 301"/>
              <a:gd name="f39" fmla="val 299"/>
              <a:gd name="f40" fmla="val 295"/>
              <a:gd name="f41" fmla="val 292"/>
              <a:gd name="f42" fmla="val 287"/>
              <a:gd name="f43" fmla="val 277"/>
              <a:gd name="f44" fmla="val 267"/>
              <a:gd name="f45" fmla="val 12"/>
              <a:gd name="f46" fmla="val 257"/>
              <a:gd name="f47" fmla="val 15"/>
              <a:gd name="f48" fmla="val 235"/>
              <a:gd name="f49" fmla="val 22"/>
              <a:gd name="f50" fmla="val 214"/>
              <a:gd name="f51" fmla="val 34"/>
              <a:gd name="f52" fmla="val 196"/>
              <a:gd name="f53" fmla="val 37"/>
              <a:gd name="f54" fmla="val 191"/>
              <a:gd name="f55" fmla="val 42"/>
              <a:gd name="f56" fmla="val 187"/>
              <a:gd name="f57" fmla="val 47"/>
              <a:gd name="f58" fmla="val 184"/>
              <a:gd name="f59" fmla="val 52"/>
              <a:gd name="f60" fmla="val 181"/>
              <a:gd name="f61" fmla="val 55"/>
              <a:gd name="f62" fmla="val 173"/>
              <a:gd name="f63" fmla="val 167"/>
              <a:gd name="f64" fmla="val 48"/>
              <a:gd name="f65" fmla="val 159"/>
              <a:gd name="f66" fmla="val 51"/>
              <a:gd name="f67" fmla="val 151"/>
              <a:gd name="f68" fmla="val 145"/>
              <a:gd name="f69" fmla="val 67"/>
              <a:gd name="f70" fmla="val 125"/>
              <a:gd name="f71" fmla="val 79"/>
              <a:gd name="f72" fmla="val 104"/>
              <a:gd name="f73" fmla="val 95"/>
              <a:gd name="f74" fmla="val 86"/>
              <a:gd name="f75" fmla="val 101"/>
              <a:gd name="f76" fmla="val 80"/>
              <a:gd name="f77" fmla="val 73"/>
              <a:gd name="f78" fmla="val 109"/>
              <a:gd name="f79" fmla="val 66"/>
              <a:gd name="f80" fmla="val 65"/>
              <a:gd name="f81" fmla="val 110"/>
              <a:gd name="f82" fmla="val 117"/>
              <a:gd name="f83" fmla="val 62"/>
              <a:gd name="f84" fmla="val 124"/>
              <a:gd name="f85" fmla="val 57"/>
              <a:gd name="f86" fmla="val 132"/>
              <a:gd name="f87" fmla="val 140"/>
              <a:gd name="f88" fmla="val 53"/>
              <a:gd name="f89" fmla="val 147"/>
              <a:gd name="f90" fmla="val 150"/>
              <a:gd name="f91" fmla="val 155"/>
              <a:gd name="f92" fmla="val 29"/>
              <a:gd name="f93" fmla="val 162"/>
              <a:gd name="f94" fmla="val 18"/>
              <a:gd name="f95" fmla="val 174"/>
              <a:gd name="f96" fmla="val 182"/>
              <a:gd name="f97" fmla="val 192"/>
              <a:gd name="f98" fmla="val 202"/>
              <a:gd name="f99" fmla="val 207"/>
              <a:gd name="f100" fmla="val 213"/>
              <a:gd name="f101" fmla="val 217"/>
              <a:gd name="f102" fmla="val 230"/>
              <a:gd name="f103" fmla="val 16"/>
              <a:gd name="f104" fmla="val 236"/>
              <a:gd name="f105" fmla="val 31"/>
              <a:gd name="f106" fmla="val 242"/>
              <a:gd name="f107" fmla="val 45"/>
              <a:gd name="f108" fmla="val 56"/>
              <a:gd name="f109" fmla="val 237"/>
              <a:gd name="f110" fmla="val 75"/>
              <a:gd name="f111" fmla="val 225"/>
              <a:gd name="f112" fmla="val 78"/>
              <a:gd name="f113" fmla="val 221"/>
              <a:gd name="f114" fmla="val 216"/>
              <a:gd name="f115" fmla="val 77"/>
              <a:gd name="f116" fmla="val 83"/>
              <a:gd name="f117" fmla="val 205"/>
              <a:gd name="f118" fmla="val 92"/>
              <a:gd name="f119" fmla="val 195"/>
              <a:gd name="f120" fmla="val 193"/>
              <a:gd name="f121" fmla="val 96"/>
              <a:gd name="f122" fmla="val 190"/>
              <a:gd name="f123" fmla="val 185"/>
              <a:gd name="f124" fmla="val 97"/>
              <a:gd name="f125" fmla="val 102"/>
              <a:gd name="f126" fmla="val 178"/>
              <a:gd name="f127" fmla="val 107"/>
              <a:gd name="f128" fmla="val 176"/>
              <a:gd name="f129" fmla="val 112"/>
              <a:gd name="f130" fmla="val 120"/>
              <a:gd name="f131" fmla="val 170"/>
              <a:gd name="f132" fmla="val 121"/>
              <a:gd name="f133" fmla="val 123"/>
              <a:gd name="f134" fmla="val 129"/>
              <a:gd name="f135" fmla="val 133"/>
              <a:gd name="f136" fmla="val 153"/>
              <a:gd name="f137" fmla="val 130"/>
              <a:gd name="f138" fmla="val 134"/>
              <a:gd name="f139" fmla="val 136"/>
              <a:gd name="f140" fmla="val 152"/>
              <a:gd name="f141" fmla="val 149"/>
              <a:gd name="f142" fmla="val 198"/>
              <a:gd name="f143" fmla="val 203"/>
              <a:gd name="f144" fmla="val 143"/>
              <a:gd name="f145" fmla="val 219"/>
              <a:gd name="f146" fmla="val 122"/>
              <a:gd name="f147" fmla="val 215"/>
              <a:gd name="f148" fmla="val 116"/>
              <a:gd name="f149" fmla="val 114"/>
              <a:gd name="f150" fmla="val 220"/>
              <a:gd name="f151" fmla="val 111"/>
              <a:gd name="f152" fmla="val 226"/>
              <a:gd name="f153" fmla="val 118"/>
              <a:gd name="f154" fmla="val 249"/>
              <a:gd name="f155" fmla="val 269"/>
              <a:gd name="f156" fmla="val 288"/>
              <a:gd name="f157" fmla="val 119"/>
              <a:gd name="f158" fmla="val 328"/>
              <a:gd name="f159" fmla="val 330"/>
              <a:gd name="f160" fmla="val 332"/>
              <a:gd name="f161" fmla="val 334"/>
              <a:gd name="f162" fmla="val 338"/>
              <a:gd name="f163" fmla="val 106"/>
              <a:gd name="f164" fmla="val 343"/>
              <a:gd name="f165" fmla="val 347"/>
              <a:gd name="f166" fmla="val 346"/>
              <a:gd name="f167" fmla="val 100"/>
              <a:gd name="f168" fmla="val 344"/>
              <a:gd name="f169" fmla="val 94"/>
              <a:gd name="f170" fmla="val 89"/>
              <a:gd name="f171" fmla="val 341"/>
              <a:gd name="f172" fmla="val 88"/>
              <a:gd name="f173" fmla="val 351"/>
              <a:gd name="f174" fmla="val 359"/>
              <a:gd name="f175" fmla="val 87"/>
              <a:gd name="f176" fmla="val 368"/>
              <a:gd name="f177" fmla="val 373"/>
              <a:gd name="f178" fmla="val 379"/>
              <a:gd name="f179" fmla="val 85"/>
              <a:gd name="f180" fmla="val 385"/>
              <a:gd name="f181" fmla="val 391"/>
              <a:gd name="f182" fmla="val 398"/>
              <a:gd name="f183" fmla="val 405"/>
              <a:gd name="f184" fmla="val 421"/>
              <a:gd name="f185" fmla="val 437"/>
              <a:gd name="f186" fmla="val 74"/>
              <a:gd name="f187" fmla="val 453"/>
              <a:gd name="f188" fmla="val 468"/>
              <a:gd name="f189" fmla="val 482"/>
              <a:gd name="f190" fmla="val 497"/>
              <a:gd name="f191" fmla="val 499"/>
              <a:gd name="f192" fmla="val 76"/>
              <a:gd name="f193" fmla="val 502"/>
              <a:gd name="f194" fmla="val 504"/>
              <a:gd name="f195" fmla="val 82"/>
              <a:gd name="f196" fmla="val 510"/>
              <a:gd name="f197" fmla="val 516"/>
              <a:gd name="f198" fmla="val 522"/>
              <a:gd name="f199" fmla="val 524"/>
              <a:gd name="f200" fmla="val 99"/>
              <a:gd name="f201" fmla="val 525"/>
              <a:gd name="f202" fmla="val 526"/>
              <a:gd name="f203" fmla="val 527"/>
              <a:gd name="f204" fmla="val 528"/>
              <a:gd name="f205" fmla="val 113"/>
              <a:gd name="f206" fmla="val 529"/>
              <a:gd name="f207" fmla="val 531"/>
              <a:gd name="f208" fmla="val 536"/>
              <a:gd name="f209" fmla="val 115"/>
              <a:gd name="f210" fmla="val 538"/>
              <a:gd name="f211" fmla="val 540"/>
              <a:gd name="f212" fmla="val 543"/>
              <a:gd name="f213" fmla="val 547"/>
              <a:gd name="f214" fmla="val 72"/>
              <a:gd name="f215" fmla="val 546"/>
              <a:gd name="f216" fmla="val 68"/>
              <a:gd name="f217" fmla="val 541"/>
              <a:gd name="f218" fmla="val 63"/>
              <a:gd name="f219" fmla="val 58"/>
              <a:gd name="f220" fmla="val 535"/>
              <a:gd name="f221" fmla="val 54"/>
              <a:gd name="f222" fmla="val 532"/>
              <a:gd name="f223" fmla="val 533"/>
              <a:gd name="f224" fmla="val 539"/>
              <a:gd name="f225" fmla="val 49"/>
              <a:gd name="f226" fmla="val 542"/>
              <a:gd name="f227" fmla="val 545"/>
              <a:gd name="f228" fmla="val 44"/>
              <a:gd name="f229" fmla="val 544"/>
              <a:gd name="f230" fmla="val 41"/>
              <a:gd name="f231" fmla="val 38"/>
              <a:gd name="f232" fmla="val 36"/>
              <a:gd name="f233" fmla="val 534"/>
              <a:gd name="f234" fmla="val 32"/>
              <a:gd name="f235" fmla="val 519"/>
              <a:gd name="f236" fmla="val 513"/>
              <a:gd name="f237" fmla="val 508"/>
              <a:gd name="f238" fmla="val 506"/>
              <a:gd name="f239" fmla="val 35"/>
              <a:gd name="f240" fmla="val 33"/>
              <a:gd name="f241" fmla="val 512"/>
              <a:gd name="f242" fmla="val 511"/>
              <a:gd name="f243" fmla="val 486"/>
              <a:gd name="f244" fmla="val 461"/>
              <a:gd name="f245" fmla="val 435"/>
              <a:gd name="f246" fmla="val 422"/>
              <a:gd name="f247" fmla="val 409"/>
              <a:gd name="f248" fmla="val 40"/>
              <a:gd name="f249" fmla="val 397"/>
              <a:gd name="f250" fmla="val 390"/>
              <a:gd name="f251" fmla="val 383"/>
              <a:gd name="f252" fmla="val 375"/>
              <a:gd name="f253" fmla="val 355"/>
              <a:gd name="f254" fmla="val 337"/>
              <a:gd name="f255" fmla="val 312"/>
              <a:gd name="f256" fmla="val 310"/>
              <a:gd name="f257" fmla="val 24"/>
              <a:gd name="f258" fmla="val 307"/>
              <a:gd name="f259" fmla="val 19"/>
              <a:gd name="f260" fmla="val 305"/>
              <a:gd name="f261" fmla="+- 0 0 -90"/>
              <a:gd name="f262" fmla="*/ f3 1 247"/>
              <a:gd name="f263" fmla="*/ f4 1 548"/>
              <a:gd name="f264" fmla="val f5"/>
              <a:gd name="f265" fmla="val f6"/>
              <a:gd name="f266" fmla="val f7"/>
              <a:gd name="f267" fmla="*/ f261 f0 1"/>
              <a:gd name="f268" fmla="+- f266 0 f264"/>
              <a:gd name="f269" fmla="+- f265 0 f264"/>
              <a:gd name="f270" fmla="*/ f267 1 f2"/>
              <a:gd name="f271" fmla="*/ f269 1 247"/>
              <a:gd name="f272" fmla="*/ f268 1 548"/>
              <a:gd name="f273" fmla="*/ 6 f269 1"/>
              <a:gd name="f274" fmla="*/ 365 f268 1"/>
              <a:gd name="f275" fmla="*/ 10 f269 1"/>
              <a:gd name="f276" fmla="*/ 317 f268 1"/>
              <a:gd name="f277" fmla="*/ 0 f269 1"/>
              <a:gd name="f278" fmla="*/ 320 f268 1"/>
              <a:gd name="f279" fmla="*/ 311 f268 1"/>
              <a:gd name="f280" fmla="*/ 4 f269 1"/>
              <a:gd name="f281" fmla="*/ 299 f268 1"/>
              <a:gd name="f282" fmla="*/ 12 f269 1"/>
              <a:gd name="f283" fmla="*/ 257 f268 1"/>
              <a:gd name="f284" fmla="*/ 47 f269 1"/>
              <a:gd name="f285" fmla="*/ 184 f268 1"/>
              <a:gd name="f286" fmla="*/ 55 f269 1"/>
              <a:gd name="f287" fmla="*/ 145 f268 1"/>
              <a:gd name="f288" fmla="*/ 109 f269 1"/>
              <a:gd name="f289" fmla="*/ 67 f268 1"/>
              <a:gd name="f290" fmla="*/ 132 f269 1"/>
              <a:gd name="f291" fmla="*/ 55 f268 1"/>
              <a:gd name="f292" fmla="*/ 174 f269 1"/>
              <a:gd name="f293" fmla="*/ 9 f268 1"/>
              <a:gd name="f294" fmla="*/ 217 f269 1"/>
              <a:gd name="f295" fmla="*/ 7 f268 1"/>
              <a:gd name="f296" fmla="*/ 225 f269 1"/>
              <a:gd name="f297" fmla="*/ 78 f268 1"/>
              <a:gd name="f298" fmla="*/ 195 f269 1"/>
              <a:gd name="f299" fmla="*/ 95 f268 1"/>
              <a:gd name="f300" fmla="*/ 180 f269 1"/>
              <a:gd name="f301" fmla="*/ 102 f268 1"/>
              <a:gd name="f302" fmla="*/ 167 f269 1"/>
              <a:gd name="f303" fmla="*/ 123 f268 1"/>
              <a:gd name="f304" fmla="*/ 153 f269 1"/>
              <a:gd name="f305" fmla="*/ 130 f268 1"/>
              <a:gd name="f306" fmla="*/ 149 f269 1"/>
              <a:gd name="f307" fmla="*/ 187 f268 1"/>
              <a:gd name="f308" fmla="*/ 122 f269 1"/>
              <a:gd name="f309" fmla="*/ 215 f268 1"/>
              <a:gd name="f310" fmla="*/ 112 f269 1"/>
              <a:gd name="f311" fmla="*/ 230 f268 1"/>
              <a:gd name="f312" fmla="*/ 119 f269 1"/>
              <a:gd name="f313" fmla="*/ 328 f268 1"/>
              <a:gd name="f314" fmla="*/ 101 f269 1"/>
              <a:gd name="f315" fmla="*/ 347 f268 1"/>
              <a:gd name="f316" fmla="*/ 89 f269 1"/>
              <a:gd name="f317" fmla="*/ 341 f268 1"/>
              <a:gd name="f318" fmla="*/ 85 f269 1"/>
              <a:gd name="f319" fmla="*/ 385 f268 1"/>
              <a:gd name="f320" fmla="*/ 74 f269 1"/>
              <a:gd name="f321" fmla="*/ 453 f268 1"/>
              <a:gd name="f322" fmla="*/ 77 f269 1"/>
              <a:gd name="f323" fmla="*/ 504 f268 1"/>
              <a:gd name="f324" fmla="*/ 99 f269 1"/>
              <a:gd name="f325" fmla="*/ 525 f268 1"/>
              <a:gd name="f326" fmla="*/ 114 f269 1"/>
              <a:gd name="f327" fmla="*/ 536 f268 1"/>
              <a:gd name="f328" fmla="*/ 111 f269 1"/>
              <a:gd name="f329" fmla="*/ 547 f268 1"/>
              <a:gd name="f330" fmla="*/ 63 f269 1"/>
              <a:gd name="f331" fmla="*/ 538 f268 1"/>
              <a:gd name="f332" fmla="*/ 48 f269 1"/>
              <a:gd name="f333" fmla="*/ 539 f268 1"/>
              <a:gd name="f334" fmla="*/ 37 f269 1"/>
              <a:gd name="f335" fmla="*/ 513 f268 1"/>
              <a:gd name="f336" fmla="*/ 34 f269 1"/>
              <a:gd name="f337" fmla="*/ 36 f269 1"/>
              <a:gd name="f338" fmla="*/ 435 f268 1"/>
              <a:gd name="f339" fmla="*/ 42 f269 1"/>
              <a:gd name="f340" fmla="*/ 375 f268 1"/>
              <a:gd name="f341" fmla="*/ 29 f269 1"/>
              <a:gd name="f342" fmla="*/ 310 f268 1"/>
              <a:gd name="f343" fmla="+- f270 0 f1"/>
              <a:gd name="f344" fmla="*/ f273 1 247"/>
              <a:gd name="f345" fmla="*/ f274 1 548"/>
              <a:gd name="f346" fmla="*/ f275 1 247"/>
              <a:gd name="f347" fmla="*/ f276 1 548"/>
              <a:gd name="f348" fmla="*/ f277 1 247"/>
              <a:gd name="f349" fmla="*/ f278 1 548"/>
              <a:gd name="f350" fmla="*/ f279 1 548"/>
              <a:gd name="f351" fmla="*/ f280 1 247"/>
              <a:gd name="f352" fmla="*/ f281 1 548"/>
              <a:gd name="f353" fmla="*/ f282 1 247"/>
              <a:gd name="f354" fmla="*/ f283 1 548"/>
              <a:gd name="f355" fmla="*/ f284 1 247"/>
              <a:gd name="f356" fmla="*/ f285 1 548"/>
              <a:gd name="f357" fmla="*/ f286 1 247"/>
              <a:gd name="f358" fmla="*/ f287 1 548"/>
              <a:gd name="f359" fmla="*/ f288 1 247"/>
              <a:gd name="f360" fmla="*/ f289 1 548"/>
              <a:gd name="f361" fmla="*/ f290 1 247"/>
              <a:gd name="f362" fmla="*/ f291 1 548"/>
              <a:gd name="f363" fmla="*/ f292 1 247"/>
              <a:gd name="f364" fmla="*/ f293 1 548"/>
              <a:gd name="f365" fmla="*/ f294 1 247"/>
              <a:gd name="f366" fmla="*/ f295 1 548"/>
              <a:gd name="f367" fmla="*/ f296 1 247"/>
              <a:gd name="f368" fmla="*/ f297 1 548"/>
              <a:gd name="f369" fmla="*/ f298 1 247"/>
              <a:gd name="f370" fmla="*/ f299 1 548"/>
              <a:gd name="f371" fmla="*/ f300 1 247"/>
              <a:gd name="f372" fmla="*/ f301 1 548"/>
              <a:gd name="f373" fmla="*/ f302 1 247"/>
              <a:gd name="f374" fmla="*/ f303 1 548"/>
              <a:gd name="f375" fmla="*/ f304 1 247"/>
              <a:gd name="f376" fmla="*/ f305 1 548"/>
              <a:gd name="f377" fmla="*/ f306 1 247"/>
              <a:gd name="f378" fmla="*/ f307 1 548"/>
              <a:gd name="f379" fmla="*/ f308 1 247"/>
              <a:gd name="f380" fmla="*/ f309 1 548"/>
              <a:gd name="f381" fmla="*/ f310 1 247"/>
              <a:gd name="f382" fmla="*/ f311 1 548"/>
              <a:gd name="f383" fmla="*/ f312 1 247"/>
              <a:gd name="f384" fmla="*/ f313 1 548"/>
              <a:gd name="f385" fmla="*/ f314 1 247"/>
              <a:gd name="f386" fmla="*/ f315 1 548"/>
              <a:gd name="f387" fmla="*/ f316 1 247"/>
              <a:gd name="f388" fmla="*/ f317 1 548"/>
              <a:gd name="f389" fmla="*/ f318 1 247"/>
              <a:gd name="f390" fmla="*/ f319 1 548"/>
              <a:gd name="f391" fmla="*/ f320 1 247"/>
              <a:gd name="f392" fmla="*/ f321 1 548"/>
              <a:gd name="f393" fmla="*/ f322 1 247"/>
              <a:gd name="f394" fmla="*/ f323 1 548"/>
              <a:gd name="f395" fmla="*/ f324 1 247"/>
              <a:gd name="f396" fmla="*/ f325 1 548"/>
              <a:gd name="f397" fmla="*/ f326 1 247"/>
              <a:gd name="f398" fmla="*/ f327 1 548"/>
              <a:gd name="f399" fmla="*/ f328 1 247"/>
              <a:gd name="f400" fmla="*/ f329 1 548"/>
              <a:gd name="f401" fmla="*/ f330 1 247"/>
              <a:gd name="f402" fmla="*/ f331 1 548"/>
              <a:gd name="f403" fmla="*/ f332 1 247"/>
              <a:gd name="f404" fmla="*/ f333 1 548"/>
              <a:gd name="f405" fmla="*/ f334 1 247"/>
              <a:gd name="f406" fmla="*/ f335 1 548"/>
              <a:gd name="f407" fmla="*/ f336 1 247"/>
              <a:gd name="f408" fmla="*/ f337 1 247"/>
              <a:gd name="f409" fmla="*/ f338 1 548"/>
              <a:gd name="f410" fmla="*/ f339 1 247"/>
              <a:gd name="f411" fmla="*/ f340 1 548"/>
              <a:gd name="f412" fmla="*/ f341 1 247"/>
              <a:gd name="f413" fmla="*/ f342 1 548"/>
              <a:gd name="f414" fmla="*/ 0 1 f271"/>
              <a:gd name="f415" fmla="*/ f265 1 f271"/>
              <a:gd name="f416" fmla="*/ 0 1 f272"/>
              <a:gd name="f417" fmla="*/ f266 1 f272"/>
              <a:gd name="f418" fmla="*/ f344 1 f271"/>
              <a:gd name="f419" fmla="*/ f345 1 f272"/>
              <a:gd name="f420" fmla="*/ f346 1 f271"/>
              <a:gd name="f421" fmla="*/ f347 1 f272"/>
              <a:gd name="f422" fmla="*/ f348 1 f271"/>
              <a:gd name="f423" fmla="*/ f349 1 f272"/>
              <a:gd name="f424" fmla="*/ f350 1 f272"/>
              <a:gd name="f425" fmla="*/ f351 1 f271"/>
              <a:gd name="f426" fmla="*/ f352 1 f272"/>
              <a:gd name="f427" fmla="*/ f353 1 f271"/>
              <a:gd name="f428" fmla="*/ f354 1 f272"/>
              <a:gd name="f429" fmla="*/ f355 1 f271"/>
              <a:gd name="f430" fmla="*/ f356 1 f272"/>
              <a:gd name="f431" fmla="*/ f357 1 f271"/>
              <a:gd name="f432" fmla="*/ f358 1 f272"/>
              <a:gd name="f433" fmla="*/ f359 1 f271"/>
              <a:gd name="f434" fmla="*/ f360 1 f272"/>
              <a:gd name="f435" fmla="*/ f361 1 f271"/>
              <a:gd name="f436" fmla="*/ f362 1 f272"/>
              <a:gd name="f437" fmla="*/ f363 1 f271"/>
              <a:gd name="f438" fmla="*/ f364 1 f272"/>
              <a:gd name="f439" fmla="*/ f365 1 f271"/>
              <a:gd name="f440" fmla="*/ f366 1 f272"/>
              <a:gd name="f441" fmla="*/ f367 1 f271"/>
              <a:gd name="f442" fmla="*/ f368 1 f272"/>
              <a:gd name="f443" fmla="*/ f369 1 f271"/>
              <a:gd name="f444" fmla="*/ f370 1 f272"/>
              <a:gd name="f445" fmla="*/ f371 1 f271"/>
              <a:gd name="f446" fmla="*/ f372 1 f272"/>
              <a:gd name="f447" fmla="*/ f373 1 f271"/>
              <a:gd name="f448" fmla="*/ f374 1 f272"/>
              <a:gd name="f449" fmla="*/ f375 1 f271"/>
              <a:gd name="f450" fmla="*/ f376 1 f272"/>
              <a:gd name="f451" fmla="*/ f377 1 f271"/>
              <a:gd name="f452" fmla="*/ f378 1 f272"/>
              <a:gd name="f453" fmla="*/ f379 1 f271"/>
              <a:gd name="f454" fmla="*/ f380 1 f272"/>
              <a:gd name="f455" fmla="*/ f381 1 f271"/>
              <a:gd name="f456" fmla="*/ f382 1 f272"/>
              <a:gd name="f457" fmla="*/ f383 1 f271"/>
              <a:gd name="f458" fmla="*/ f384 1 f272"/>
              <a:gd name="f459" fmla="*/ f385 1 f271"/>
              <a:gd name="f460" fmla="*/ f386 1 f272"/>
              <a:gd name="f461" fmla="*/ f387 1 f271"/>
              <a:gd name="f462" fmla="*/ f388 1 f272"/>
              <a:gd name="f463" fmla="*/ f389 1 f271"/>
              <a:gd name="f464" fmla="*/ f390 1 f272"/>
              <a:gd name="f465" fmla="*/ f391 1 f271"/>
              <a:gd name="f466" fmla="*/ f392 1 f272"/>
              <a:gd name="f467" fmla="*/ f393 1 f271"/>
              <a:gd name="f468" fmla="*/ f394 1 f272"/>
              <a:gd name="f469" fmla="*/ f395 1 f271"/>
              <a:gd name="f470" fmla="*/ f396 1 f272"/>
              <a:gd name="f471" fmla="*/ f397 1 f271"/>
              <a:gd name="f472" fmla="*/ f398 1 f272"/>
              <a:gd name="f473" fmla="*/ f399 1 f271"/>
              <a:gd name="f474" fmla="*/ f400 1 f272"/>
              <a:gd name="f475" fmla="*/ f401 1 f271"/>
              <a:gd name="f476" fmla="*/ f402 1 f272"/>
              <a:gd name="f477" fmla="*/ f403 1 f271"/>
              <a:gd name="f478" fmla="*/ f404 1 f272"/>
              <a:gd name="f479" fmla="*/ f405 1 f271"/>
              <a:gd name="f480" fmla="*/ f406 1 f272"/>
              <a:gd name="f481" fmla="*/ f407 1 f271"/>
              <a:gd name="f482" fmla="*/ f408 1 f271"/>
              <a:gd name="f483" fmla="*/ f409 1 f272"/>
              <a:gd name="f484" fmla="*/ f410 1 f271"/>
              <a:gd name="f485" fmla="*/ f411 1 f272"/>
              <a:gd name="f486" fmla="*/ f412 1 f271"/>
              <a:gd name="f487" fmla="*/ f413 1 f272"/>
              <a:gd name="f488" fmla="*/ f414 f262 1"/>
              <a:gd name="f489" fmla="*/ f415 f262 1"/>
              <a:gd name="f490" fmla="*/ f417 f263 1"/>
              <a:gd name="f491" fmla="*/ f416 f263 1"/>
              <a:gd name="f492" fmla="*/ f418 f262 1"/>
              <a:gd name="f493" fmla="*/ f419 f263 1"/>
              <a:gd name="f494" fmla="*/ f420 f262 1"/>
              <a:gd name="f495" fmla="*/ f421 f263 1"/>
              <a:gd name="f496" fmla="*/ f422 f262 1"/>
              <a:gd name="f497" fmla="*/ f423 f263 1"/>
              <a:gd name="f498" fmla="*/ f424 f263 1"/>
              <a:gd name="f499" fmla="*/ f425 f262 1"/>
              <a:gd name="f500" fmla="*/ f426 f263 1"/>
              <a:gd name="f501" fmla="*/ f427 f262 1"/>
              <a:gd name="f502" fmla="*/ f428 f263 1"/>
              <a:gd name="f503" fmla="*/ f429 f262 1"/>
              <a:gd name="f504" fmla="*/ f430 f263 1"/>
              <a:gd name="f505" fmla="*/ f431 f262 1"/>
              <a:gd name="f506" fmla="*/ f432 f263 1"/>
              <a:gd name="f507" fmla="*/ f433 f262 1"/>
              <a:gd name="f508" fmla="*/ f434 f263 1"/>
              <a:gd name="f509" fmla="*/ f435 f262 1"/>
              <a:gd name="f510" fmla="*/ f436 f263 1"/>
              <a:gd name="f511" fmla="*/ f437 f262 1"/>
              <a:gd name="f512" fmla="*/ f438 f263 1"/>
              <a:gd name="f513" fmla="*/ f439 f262 1"/>
              <a:gd name="f514" fmla="*/ f440 f263 1"/>
              <a:gd name="f515" fmla="*/ f441 f262 1"/>
              <a:gd name="f516" fmla="*/ f442 f263 1"/>
              <a:gd name="f517" fmla="*/ f443 f262 1"/>
              <a:gd name="f518" fmla="*/ f444 f263 1"/>
              <a:gd name="f519" fmla="*/ f445 f262 1"/>
              <a:gd name="f520" fmla="*/ f446 f263 1"/>
              <a:gd name="f521" fmla="*/ f447 f262 1"/>
              <a:gd name="f522" fmla="*/ f448 f263 1"/>
              <a:gd name="f523" fmla="*/ f449 f262 1"/>
              <a:gd name="f524" fmla="*/ f450 f263 1"/>
              <a:gd name="f525" fmla="*/ f451 f262 1"/>
              <a:gd name="f526" fmla="*/ f452 f263 1"/>
              <a:gd name="f527" fmla="*/ f453 f262 1"/>
              <a:gd name="f528" fmla="*/ f454 f263 1"/>
              <a:gd name="f529" fmla="*/ f455 f262 1"/>
              <a:gd name="f530" fmla="*/ f456 f263 1"/>
              <a:gd name="f531" fmla="*/ f457 f262 1"/>
              <a:gd name="f532" fmla="*/ f458 f263 1"/>
              <a:gd name="f533" fmla="*/ f459 f262 1"/>
              <a:gd name="f534" fmla="*/ f460 f263 1"/>
              <a:gd name="f535" fmla="*/ f461 f262 1"/>
              <a:gd name="f536" fmla="*/ f462 f263 1"/>
              <a:gd name="f537" fmla="*/ f463 f262 1"/>
              <a:gd name="f538" fmla="*/ f464 f263 1"/>
              <a:gd name="f539" fmla="*/ f465 f262 1"/>
              <a:gd name="f540" fmla="*/ f466 f263 1"/>
              <a:gd name="f541" fmla="*/ f467 f262 1"/>
              <a:gd name="f542" fmla="*/ f468 f263 1"/>
              <a:gd name="f543" fmla="*/ f469 f262 1"/>
              <a:gd name="f544" fmla="*/ f470 f263 1"/>
              <a:gd name="f545" fmla="*/ f471 f262 1"/>
              <a:gd name="f546" fmla="*/ f472 f263 1"/>
              <a:gd name="f547" fmla="*/ f473 f262 1"/>
              <a:gd name="f548" fmla="*/ f474 f263 1"/>
              <a:gd name="f549" fmla="*/ f475 f262 1"/>
              <a:gd name="f550" fmla="*/ f476 f263 1"/>
              <a:gd name="f551" fmla="*/ f477 f262 1"/>
              <a:gd name="f552" fmla="*/ f478 f263 1"/>
              <a:gd name="f553" fmla="*/ f479 f262 1"/>
              <a:gd name="f554" fmla="*/ f480 f263 1"/>
              <a:gd name="f555" fmla="*/ f481 f262 1"/>
              <a:gd name="f556" fmla="*/ f482 f262 1"/>
              <a:gd name="f557" fmla="*/ f483 f263 1"/>
              <a:gd name="f558" fmla="*/ f484 f262 1"/>
              <a:gd name="f559" fmla="*/ f485 f263 1"/>
              <a:gd name="f560" fmla="*/ f486 f262 1"/>
              <a:gd name="f561" fmla="*/ f487 f2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3">
                <a:pos x="f492" y="f493"/>
              </a:cxn>
              <a:cxn ang="f343">
                <a:pos x="f494" y="f495"/>
              </a:cxn>
              <a:cxn ang="f343">
                <a:pos x="f496" y="f497"/>
              </a:cxn>
              <a:cxn ang="f343">
                <a:pos x="f492" y="f498"/>
              </a:cxn>
              <a:cxn ang="f343">
                <a:pos x="f499" y="f500"/>
              </a:cxn>
              <a:cxn ang="f343">
                <a:pos x="f501" y="f502"/>
              </a:cxn>
              <a:cxn ang="f343">
                <a:pos x="f503" y="f504"/>
              </a:cxn>
              <a:cxn ang="f343">
                <a:pos x="f505" y="f506"/>
              </a:cxn>
              <a:cxn ang="f343">
                <a:pos x="f507" y="f508"/>
              </a:cxn>
              <a:cxn ang="f343">
                <a:pos x="f509" y="f510"/>
              </a:cxn>
              <a:cxn ang="f343">
                <a:pos x="f511" y="f512"/>
              </a:cxn>
              <a:cxn ang="f343">
                <a:pos x="f513" y="f514"/>
              </a:cxn>
              <a:cxn ang="f343">
                <a:pos x="f515" y="f516"/>
              </a:cxn>
              <a:cxn ang="f343">
                <a:pos x="f517" y="f518"/>
              </a:cxn>
              <a:cxn ang="f343">
                <a:pos x="f519" y="f520"/>
              </a:cxn>
              <a:cxn ang="f343">
                <a:pos x="f521" y="f522"/>
              </a:cxn>
              <a:cxn ang="f343">
                <a:pos x="f523" y="f524"/>
              </a:cxn>
              <a:cxn ang="f343">
                <a:pos x="f525" y="f526"/>
              </a:cxn>
              <a:cxn ang="f343">
                <a:pos x="f527" y="f528"/>
              </a:cxn>
              <a:cxn ang="f343">
                <a:pos x="f529" y="f530"/>
              </a:cxn>
              <a:cxn ang="f343">
                <a:pos x="f531" y="f532"/>
              </a:cxn>
              <a:cxn ang="f343">
                <a:pos x="f533" y="f534"/>
              </a:cxn>
              <a:cxn ang="f343">
                <a:pos x="f535" y="f536"/>
              </a:cxn>
              <a:cxn ang="f343">
                <a:pos x="f537" y="f538"/>
              </a:cxn>
              <a:cxn ang="f343">
                <a:pos x="f539" y="f540"/>
              </a:cxn>
              <a:cxn ang="f343">
                <a:pos x="f541" y="f542"/>
              </a:cxn>
              <a:cxn ang="f343">
                <a:pos x="f543" y="f544"/>
              </a:cxn>
              <a:cxn ang="f343">
                <a:pos x="f545" y="f546"/>
              </a:cxn>
              <a:cxn ang="f343">
                <a:pos x="f547" y="f548"/>
              </a:cxn>
              <a:cxn ang="f343">
                <a:pos x="f549" y="f550"/>
              </a:cxn>
              <a:cxn ang="f343">
                <a:pos x="f551" y="f552"/>
              </a:cxn>
              <a:cxn ang="f343">
                <a:pos x="f553" y="f550"/>
              </a:cxn>
              <a:cxn ang="f343">
                <a:pos x="f553" y="f554"/>
              </a:cxn>
              <a:cxn ang="f343">
                <a:pos x="f555" y="f554"/>
              </a:cxn>
              <a:cxn ang="f343">
                <a:pos x="f556" y="f557"/>
              </a:cxn>
              <a:cxn ang="f343">
                <a:pos x="f558" y="f559"/>
              </a:cxn>
              <a:cxn ang="f343">
                <a:pos x="f560" y="f561"/>
              </a:cxn>
            </a:cxnLst>
            <a:rect l="f488" t="f491" r="f489" b="f490"/>
            <a:pathLst>
              <a:path w="247" h="5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5"/>
                  <a:pt x="f16" y="f15"/>
                  <a:pt x="f16" y="f15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16" y="f25"/>
                  <a:pt x="f26" y="f25"/>
                </a:cubicBezTo>
                <a:cubicBezTo>
                  <a:pt x="f17" y="f27"/>
                  <a:pt x="f28" y="f25"/>
                  <a:pt x="f5" y="f25"/>
                </a:cubicBezTo>
                <a:cubicBezTo>
                  <a:pt x="f5" y="f29"/>
                  <a:pt x="f5" y="f24"/>
                  <a:pt x="f5" y="f22"/>
                </a:cubicBezTo>
                <a:cubicBezTo>
                  <a:pt x="f17" y="f30"/>
                  <a:pt x="f31" y="f32"/>
                  <a:pt x="f14" y="f33"/>
                </a:cubicBezTo>
                <a:cubicBezTo>
                  <a:pt x="f23" y="f34"/>
                  <a:pt x="f12" y="f35"/>
                  <a:pt x="f10" y="f36"/>
                </a:cubicBezTo>
                <a:cubicBezTo>
                  <a:pt x="f19" y="f37"/>
                  <a:pt x="f16" y="f38"/>
                  <a:pt x="f31" y="f39"/>
                </a:cubicBezTo>
                <a:cubicBezTo>
                  <a:pt x="f28" y="f40"/>
                  <a:pt x="f28" y="f41"/>
                  <a:pt x="f26" y="f42"/>
                </a:cubicBezTo>
                <a:cubicBezTo>
                  <a:pt x="f23" y="f43"/>
                  <a:pt x="f21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59" y="f63"/>
                </a:cubicBezTo>
                <a:cubicBezTo>
                  <a:pt x="f64" y="f65"/>
                  <a:pt x="f66" y="f67"/>
                  <a:pt x="f61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2" y="f77"/>
                  <a:pt x="f78" y="f69"/>
                </a:cubicBezTo>
                <a:cubicBezTo>
                  <a:pt x="f78" y="f79"/>
                  <a:pt x="f78" y="f80"/>
                  <a:pt x="f81" y="f80"/>
                </a:cubicBezTo>
                <a:cubicBezTo>
                  <a:pt x="f82" y="f83"/>
                  <a:pt x="f84" y="f85"/>
                  <a:pt x="f86" y="f61"/>
                </a:cubicBezTo>
                <a:cubicBezTo>
                  <a:pt x="f87" y="f88"/>
                  <a:pt x="f89" y="f66"/>
                  <a:pt x="f90" y="f55"/>
                </a:cubicBezTo>
                <a:cubicBezTo>
                  <a:pt x="f91" y="f92"/>
                  <a:pt x="f93" y="f94"/>
                  <a:pt x="f95" y="f12"/>
                </a:cubicBezTo>
                <a:cubicBezTo>
                  <a:pt x="f96" y="f26"/>
                  <a:pt x="f97" y="f5"/>
                  <a:pt x="f98" y="f28"/>
                </a:cubicBezTo>
                <a:cubicBezTo>
                  <a:pt x="f99" y="f17"/>
                  <a:pt x="f100" y="f31"/>
                  <a:pt x="f101" y="f2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6" y="f108"/>
                  <a:pt x="f109" y="f110"/>
                  <a:pt x="f111" y="f112"/>
                </a:cubicBezTo>
                <a:cubicBezTo>
                  <a:pt x="f113" y="f76"/>
                  <a:pt x="f114" y="f115"/>
                  <a:pt x="f50" y="f116"/>
                </a:cubicBezTo>
                <a:cubicBezTo>
                  <a:pt x="f117" y="f116"/>
                  <a:pt x="f98" y="f118"/>
                  <a:pt x="f119" y="f73"/>
                </a:cubicBezTo>
                <a:cubicBezTo>
                  <a:pt x="f120" y="f73"/>
                  <a:pt x="f54" y="f121"/>
                  <a:pt x="f122" y="f121"/>
                </a:cubicBezTo>
                <a:cubicBezTo>
                  <a:pt x="f123" y="f73"/>
                  <a:pt x="f60" y="f124"/>
                  <a:pt x="f2" y="f125"/>
                </a:cubicBezTo>
                <a:cubicBezTo>
                  <a:pt x="f126" y="f127"/>
                  <a:pt x="f128" y="f129"/>
                  <a:pt x="f95" y="f82"/>
                </a:cubicBezTo>
                <a:cubicBezTo>
                  <a:pt x="f62" y="f130"/>
                  <a:pt x="f131" y="f132"/>
                  <a:pt x="f63" y="f133"/>
                </a:cubicBezTo>
                <a:cubicBezTo>
                  <a:pt x="f93" y="f70"/>
                  <a:pt x="f65" y="f134"/>
                  <a:pt x="f91" y="f135"/>
                </a:cubicBezTo>
                <a:cubicBezTo>
                  <a:pt x="f91" y="f135"/>
                  <a:pt x="f91" y="f86"/>
                  <a:pt x="f136" y="f137"/>
                </a:cubicBezTo>
                <a:cubicBezTo>
                  <a:pt x="f136" y="f135"/>
                  <a:pt x="f136" y="f138"/>
                  <a:pt x="f136" y="f139"/>
                </a:cubicBezTo>
                <a:cubicBezTo>
                  <a:pt x="f140" y="f136"/>
                  <a:pt x="f67" y="f131"/>
                  <a:pt x="f141" y="f56"/>
                </a:cubicBezTo>
                <a:cubicBezTo>
                  <a:pt x="f141" y="f97"/>
                  <a:pt x="f89" y="f142"/>
                  <a:pt x="f68" y="f143"/>
                </a:cubicBezTo>
                <a:cubicBezTo>
                  <a:pt x="f144" y="f50"/>
                  <a:pt x="f86" y="f145"/>
                  <a:pt x="f146" y="f147"/>
                </a:cubicBezTo>
                <a:cubicBezTo>
                  <a:pt x="f132" y="f50"/>
                  <a:pt x="f82" y="f50"/>
                  <a:pt x="f148" y="f147"/>
                </a:cubicBezTo>
                <a:cubicBezTo>
                  <a:pt x="f149" y="f150"/>
                  <a:pt x="f151" y="f152"/>
                  <a:pt x="f129" y="f102"/>
                </a:cubicBezTo>
                <a:cubicBezTo>
                  <a:pt x="f153" y="f154"/>
                  <a:pt x="f148" y="f155"/>
                  <a:pt x="f82" y="f156"/>
                </a:cubicBezTo>
                <a:cubicBezTo>
                  <a:pt x="f153" y="f38"/>
                  <a:pt x="f157" y="f30"/>
                  <a:pt x="f157" y="f158"/>
                </a:cubicBezTo>
                <a:cubicBezTo>
                  <a:pt x="f157" y="f159"/>
                  <a:pt x="f153" y="f160"/>
                  <a:pt x="f82" y="f161"/>
                </a:cubicBezTo>
                <a:cubicBezTo>
                  <a:pt x="f129" y="f162"/>
                  <a:pt x="f163" y="f164"/>
                  <a:pt x="f75" y="f165"/>
                </a:cubicBezTo>
                <a:cubicBezTo>
                  <a:pt x="f75" y="f165"/>
                  <a:pt x="f75" y="f166"/>
                  <a:pt x="f167" y="f13"/>
                </a:cubicBezTo>
                <a:cubicBezTo>
                  <a:pt x="f124" y="f168"/>
                  <a:pt x="f169" y="f164"/>
                  <a:pt x="f170" y="f171"/>
                </a:cubicBezTo>
                <a:cubicBezTo>
                  <a:pt x="f172" y="f173"/>
                  <a:pt x="f172" y="f174"/>
                  <a:pt x="f175" y="f176"/>
                </a:cubicBezTo>
                <a:cubicBezTo>
                  <a:pt x="f175" y="f177"/>
                  <a:pt x="f74" y="f178"/>
                  <a:pt x="f179" y="f180"/>
                </a:cubicBezTo>
                <a:cubicBezTo>
                  <a:pt x="f116" y="f181"/>
                  <a:pt x="f76" y="f182"/>
                  <a:pt x="f71" y="f183"/>
                </a:cubicBezTo>
                <a:cubicBezTo>
                  <a:pt x="f115" y="f184"/>
                  <a:pt x="f110" y="f185"/>
                  <a:pt x="f186" y="f187"/>
                </a:cubicBezTo>
                <a:cubicBezTo>
                  <a:pt x="f186" y="f188"/>
                  <a:pt x="f186" y="f189"/>
                  <a:pt x="f110" y="f190"/>
                </a:cubicBezTo>
                <a:cubicBezTo>
                  <a:pt x="f110" y="f191"/>
                  <a:pt x="f192" y="f193"/>
                  <a:pt x="f115" y="f194"/>
                </a:cubicBezTo>
                <a:cubicBezTo>
                  <a:pt x="f195" y="f196"/>
                  <a:pt x="f175" y="f197"/>
                  <a:pt x="f118" y="f198"/>
                </a:cubicBezTo>
                <a:cubicBezTo>
                  <a:pt x="f169" y="f199"/>
                  <a:pt x="f121" y="f199"/>
                  <a:pt x="f200" y="f201"/>
                </a:cubicBezTo>
                <a:cubicBezTo>
                  <a:pt x="f125" y="f202"/>
                  <a:pt x="f163" y="f203"/>
                  <a:pt x="f81" y="f204"/>
                </a:cubicBezTo>
                <a:cubicBezTo>
                  <a:pt x="f205" y="f206"/>
                  <a:pt x="f82" y="f207"/>
                  <a:pt x="f149" y="f208"/>
                </a:cubicBezTo>
                <a:cubicBezTo>
                  <a:pt x="f205" y="f208"/>
                  <a:pt x="f209" y="f210"/>
                  <a:pt x="f209" y="f211"/>
                </a:cubicBezTo>
                <a:cubicBezTo>
                  <a:pt x="f82" y="f212"/>
                  <a:pt x="f148" y="f213"/>
                  <a:pt x="f151" y="f213"/>
                </a:cubicBezTo>
                <a:cubicBezTo>
                  <a:pt x="f167" y="f213"/>
                  <a:pt x="f172" y="f7"/>
                  <a:pt x="f115" y="f213"/>
                </a:cubicBezTo>
                <a:cubicBezTo>
                  <a:pt x="f214" y="f215"/>
                  <a:pt x="f216" y="f217"/>
                  <a:pt x="f218" y="f210"/>
                </a:cubicBezTo>
                <a:cubicBezTo>
                  <a:pt x="f219" y="f220"/>
                  <a:pt x="f221" y="f222"/>
                  <a:pt x="f64" y="f204"/>
                </a:cubicBezTo>
                <a:cubicBezTo>
                  <a:pt x="f64" y="f223"/>
                  <a:pt x="f57" y="f208"/>
                  <a:pt x="f64" y="f224"/>
                </a:cubicBezTo>
                <a:cubicBezTo>
                  <a:pt x="f225" y="f226"/>
                  <a:pt x="f57" y="f227"/>
                  <a:pt x="f228" y="f229"/>
                </a:cubicBezTo>
                <a:cubicBezTo>
                  <a:pt x="f230" y="f212"/>
                  <a:pt x="f231" y="f217"/>
                  <a:pt x="f53" y="f210"/>
                </a:cubicBezTo>
                <a:cubicBezTo>
                  <a:pt x="f232" y="f233"/>
                  <a:pt x="f232" y="f204"/>
                  <a:pt x="f51" y="f199"/>
                </a:cubicBezTo>
                <a:cubicBezTo>
                  <a:pt x="f234" y="f235"/>
                  <a:pt x="f232" y="f197"/>
                  <a:pt x="f53" y="f236"/>
                </a:cubicBezTo>
                <a:cubicBezTo>
                  <a:pt x="f53" y="f196"/>
                  <a:pt x="f231" y="f237"/>
                  <a:pt x="f231" y="f238"/>
                </a:cubicBezTo>
                <a:cubicBezTo>
                  <a:pt x="f53" y="f237"/>
                  <a:pt x="f239" y="f196"/>
                  <a:pt x="f51" y="f236"/>
                </a:cubicBezTo>
                <a:cubicBezTo>
                  <a:pt x="f240" y="f241"/>
                  <a:pt x="f240" y="f242"/>
                  <a:pt x="f240" y="f242"/>
                </a:cubicBezTo>
                <a:cubicBezTo>
                  <a:pt x="f230" y="f243"/>
                  <a:pt x="f231" y="f244"/>
                  <a:pt x="f232" y="f245"/>
                </a:cubicBezTo>
                <a:cubicBezTo>
                  <a:pt x="f239" y="f246"/>
                  <a:pt x="f53" y="f247"/>
                  <a:pt x="f248" y="f249"/>
                </a:cubicBezTo>
                <a:cubicBezTo>
                  <a:pt x="f230" y="f250"/>
                  <a:pt x="f55" y="f251"/>
                  <a:pt x="f55" y="f252"/>
                </a:cubicBezTo>
                <a:cubicBezTo>
                  <a:pt x="f55" y="f253"/>
                  <a:pt x="f232" y="f254"/>
                  <a:pt x="f51" y="f22"/>
                </a:cubicBezTo>
                <a:cubicBezTo>
                  <a:pt x="f51" y="f30"/>
                  <a:pt x="f105" y="f255"/>
                  <a:pt x="f92" y="f256"/>
                </a:cubicBezTo>
                <a:cubicBezTo>
                  <a:pt x="f257" y="f258"/>
                  <a:pt x="f259" y="f260"/>
                  <a:pt x="f8" y="f9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,344 Despidiendose Imágenes y Fotos - 123RF">
            <a:extLst>
              <a:ext uri="{FF2B5EF4-FFF2-40B4-BE49-F238E27FC236}">
                <a16:creationId xmlns:a16="http://schemas.microsoft.com/office/drawing/2014/main" id="{FDC6DA96-E33C-418E-8B75-74326344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101;p47">
            <a:extLst>
              <a:ext uri="{FF2B5EF4-FFF2-40B4-BE49-F238E27FC236}">
                <a16:creationId xmlns:a16="http://schemas.microsoft.com/office/drawing/2014/main" id="{D3F5D40B-166B-45C9-8EC0-E8907A809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414" y="443749"/>
            <a:ext cx="8404414" cy="4477871"/>
          </a:xfrm>
          <a:solidFill>
            <a:srgbClr val="F2F2F2">
              <a:alpha val="88000"/>
            </a:srgbClr>
          </a:solidFill>
        </p:spPr>
        <p:txBody>
          <a:bodyPr anchor="ctr"/>
          <a:lstStyle/>
          <a:p>
            <a:pPr lvl="0"/>
            <a:br>
              <a:rPr lang="en-US" sz="4000" dirty="0">
                <a:solidFill>
                  <a:srgbClr val="3AAEDA"/>
                </a:solidFill>
              </a:rPr>
            </a:br>
            <a:br>
              <a:rPr lang="en-US" sz="4000" dirty="0">
                <a:solidFill>
                  <a:srgbClr val="3AAEDA"/>
                </a:solidFill>
              </a:rPr>
            </a:br>
            <a:br>
              <a:rPr lang="en-US" sz="4000" dirty="0">
                <a:solidFill>
                  <a:srgbClr val="3AAEDA"/>
                </a:solidFill>
              </a:rPr>
            </a:br>
            <a:br>
              <a:rPr lang="en-US" sz="4000" dirty="0">
                <a:solidFill>
                  <a:srgbClr val="3AAEDA"/>
                </a:solidFill>
              </a:rPr>
            </a:br>
            <a:br>
              <a:rPr lang="en-US" sz="4000" dirty="0">
                <a:solidFill>
                  <a:srgbClr val="3AAEDA"/>
                </a:solidFill>
              </a:rPr>
            </a:br>
            <a:br>
              <a:rPr lang="en-US" sz="4000" dirty="0">
                <a:solidFill>
                  <a:srgbClr val="3AAEDA"/>
                </a:solidFill>
              </a:rPr>
            </a:br>
            <a:r>
              <a:rPr lang="en-US" sz="4000" dirty="0">
                <a:solidFill>
                  <a:srgbClr val="3AAEDA"/>
                </a:solidFill>
              </a:rPr>
              <a:t>A PICTURE IS WORTH A THOUSAND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1834DF-A237-C33C-E66A-2EE51FFC89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68651" y="623888"/>
            <a:ext cx="2517775" cy="2722563"/>
            <a:chOff x="1996" y="393"/>
            <a:chExt cx="1586" cy="171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50CFDE6-1E3C-9242-A361-A34D34275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570"/>
              <a:ext cx="1586" cy="1538"/>
            </a:xfrm>
            <a:custGeom>
              <a:avLst/>
              <a:gdLst>
                <a:gd name="T0" fmla="*/ 1208 w 1210"/>
                <a:gd name="T1" fmla="*/ 725 h 1174"/>
                <a:gd name="T2" fmla="*/ 1181 w 1210"/>
                <a:gd name="T3" fmla="*/ 850 h 1174"/>
                <a:gd name="T4" fmla="*/ 1090 w 1210"/>
                <a:gd name="T5" fmla="*/ 990 h 1174"/>
                <a:gd name="T6" fmla="*/ 1004 w 1210"/>
                <a:gd name="T7" fmla="*/ 1073 h 1174"/>
                <a:gd name="T8" fmla="*/ 842 w 1210"/>
                <a:gd name="T9" fmla="*/ 1162 h 1174"/>
                <a:gd name="T10" fmla="*/ 744 w 1210"/>
                <a:gd name="T11" fmla="*/ 1169 h 1174"/>
                <a:gd name="T12" fmla="*/ 621 w 1210"/>
                <a:gd name="T13" fmla="*/ 1136 h 1174"/>
                <a:gd name="T14" fmla="*/ 450 w 1210"/>
                <a:gd name="T15" fmla="*/ 1012 h 1174"/>
                <a:gd name="T16" fmla="*/ 329 w 1210"/>
                <a:gd name="T17" fmla="*/ 896 h 1174"/>
                <a:gd name="T18" fmla="*/ 266 w 1210"/>
                <a:gd name="T19" fmla="*/ 831 h 1174"/>
                <a:gd name="T20" fmla="*/ 216 w 1210"/>
                <a:gd name="T21" fmla="*/ 778 h 1174"/>
                <a:gd name="T22" fmla="*/ 37 w 1210"/>
                <a:gd name="T23" fmla="*/ 590 h 1174"/>
                <a:gd name="T24" fmla="*/ 27 w 1210"/>
                <a:gd name="T25" fmla="*/ 472 h 1174"/>
                <a:gd name="T26" fmla="*/ 125 w 1210"/>
                <a:gd name="T27" fmla="*/ 468 h 1174"/>
                <a:gd name="T28" fmla="*/ 244 w 1210"/>
                <a:gd name="T29" fmla="*/ 591 h 1174"/>
                <a:gd name="T30" fmla="*/ 331 w 1210"/>
                <a:gd name="T31" fmla="*/ 681 h 1174"/>
                <a:gd name="T32" fmla="*/ 327 w 1210"/>
                <a:gd name="T33" fmla="*/ 639 h 1174"/>
                <a:gd name="T34" fmla="*/ 99 w 1210"/>
                <a:gd name="T35" fmla="*/ 398 h 1174"/>
                <a:gd name="T36" fmla="*/ 25 w 1210"/>
                <a:gd name="T37" fmla="*/ 289 h 1174"/>
                <a:gd name="T38" fmla="*/ 88 w 1210"/>
                <a:gd name="T39" fmla="*/ 215 h 1174"/>
                <a:gd name="T40" fmla="*/ 264 w 1210"/>
                <a:gd name="T41" fmla="*/ 354 h 1174"/>
                <a:gd name="T42" fmla="*/ 443 w 1210"/>
                <a:gd name="T43" fmla="*/ 542 h 1174"/>
                <a:gd name="T44" fmla="*/ 464 w 1210"/>
                <a:gd name="T45" fmla="*/ 530 h 1174"/>
                <a:gd name="T46" fmla="*/ 312 w 1210"/>
                <a:gd name="T47" fmla="*/ 366 h 1174"/>
                <a:gd name="T48" fmla="*/ 150 w 1210"/>
                <a:gd name="T49" fmla="*/ 194 h 1174"/>
                <a:gd name="T50" fmla="*/ 124 w 1210"/>
                <a:gd name="T51" fmla="*/ 69 h 1174"/>
                <a:gd name="T52" fmla="*/ 280 w 1210"/>
                <a:gd name="T53" fmla="*/ 107 h 1174"/>
                <a:gd name="T54" fmla="*/ 427 w 1210"/>
                <a:gd name="T55" fmla="*/ 262 h 1174"/>
                <a:gd name="T56" fmla="*/ 510 w 1210"/>
                <a:gd name="T57" fmla="*/ 348 h 1174"/>
                <a:gd name="T58" fmla="*/ 586 w 1210"/>
                <a:gd name="T59" fmla="*/ 427 h 1174"/>
                <a:gd name="T60" fmla="*/ 604 w 1210"/>
                <a:gd name="T61" fmla="*/ 410 h 1174"/>
                <a:gd name="T62" fmla="*/ 459 w 1210"/>
                <a:gd name="T63" fmla="*/ 254 h 1174"/>
                <a:gd name="T64" fmla="*/ 325 w 1210"/>
                <a:gd name="T65" fmla="*/ 108 h 1174"/>
                <a:gd name="T66" fmla="*/ 367 w 1210"/>
                <a:gd name="T67" fmla="*/ 5 h 1174"/>
                <a:gd name="T68" fmla="*/ 527 w 1210"/>
                <a:gd name="T69" fmla="*/ 107 h 1174"/>
                <a:gd name="T70" fmla="*/ 577 w 1210"/>
                <a:gd name="T71" fmla="*/ 159 h 1174"/>
                <a:gd name="T72" fmla="*/ 646 w 1210"/>
                <a:gd name="T73" fmla="*/ 229 h 1174"/>
                <a:gd name="T74" fmla="*/ 789 w 1210"/>
                <a:gd name="T75" fmla="*/ 373 h 1174"/>
                <a:gd name="T76" fmla="*/ 832 w 1210"/>
                <a:gd name="T77" fmla="*/ 422 h 1174"/>
                <a:gd name="T78" fmla="*/ 746 w 1210"/>
                <a:gd name="T79" fmla="*/ 647 h 1174"/>
                <a:gd name="T80" fmla="*/ 793 w 1210"/>
                <a:gd name="T81" fmla="*/ 822 h 1174"/>
                <a:gd name="T82" fmla="*/ 806 w 1210"/>
                <a:gd name="T83" fmla="*/ 793 h 1174"/>
                <a:gd name="T84" fmla="*/ 854 w 1210"/>
                <a:gd name="T85" fmla="*/ 445 h 1174"/>
                <a:gd name="T86" fmla="*/ 921 w 1210"/>
                <a:gd name="T87" fmla="*/ 503 h 1174"/>
                <a:gd name="T88" fmla="*/ 937 w 1210"/>
                <a:gd name="T89" fmla="*/ 440 h 1174"/>
                <a:gd name="T90" fmla="*/ 892 w 1210"/>
                <a:gd name="T91" fmla="*/ 316 h 1174"/>
                <a:gd name="T92" fmla="*/ 927 w 1210"/>
                <a:gd name="T93" fmla="*/ 161 h 1174"/>
                <a:gd name="T94" fmla="*/ 1010 w 1210"/>
                <a:gd name="T95" fmla="*/ 137 h 1174"/>
                <a:gd name="T96" fmla="*/ 1049 w 1210"/>
                <a:gd name="T97" fmla="*/ 229 h 1174"/>
                <a:gd name="T98" fmla="*/ 1094 w 1210"/>
                <a:gd name="T99" fmla="*/ 349 h 1174"/>
                <a:gd name="T100" fmla="*/ 1182 w 1210"/>
                <a:gd name="T101" fmla="*/ 593 h 1174"/>
                <a:gd name="T102" fmla="*/ 1210 w 1210"/>
                <a:gd name="T103" fmla="*/ 69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0" h="1174">
                  <a:moveTo>
                    <a:pt x="1210" y="694"/>
                  </a:moveTo>
                  <a:cubicBezTo>
                    <a:pt x="1210" y="700"/>
                    <a:pt x="1210" y="705"/>
                    <a:pt x="1210" y="711"/>
                  </a:cubicBezTo>
                  <a:cubicBezTo>
                    <a:pt x="1208" y="715"/>
                    <a:pt x="1208" y="720"/>
                    <a:pt x="1208" y="725"/>
                  </a:cubicBezTo>
                  <a:cubicBezTo>
                    <a:pt x="1208" y="758"/>
                    <a:pt x="1200" y="790"/>
                    <a:pt x="1189" y="822"/>
                  </a:cubicBezTo>
                  <a:cubicBezTo>
                    <a:pt x="1188" y="825"/>
                    <a:pt x="1187" y="828"/>
                    <a:pt x="1186" y="831"/>
                  </a:cubicBezTo>
                  <a:cubicBezTo>
                    <a:pt x="1187" y="838"/>
                    <a:pt x="1182" y="843"/>
                    <a:pt x="1181" y="850"/>
                  </a:cubicBezTo>
                  <a:cubicBezTo>
                    <a:pt x="1171" y="870"/>
                    <a:pt x="1161" y="890"/>
                    <a:pt x="1149" y="909"/>
                  </a:cubicBezTo>
                  <a:cubicBezTo>
                    <a:pt x="1135" y="933"/>
                    <a:pt x="1119" y="955"/>
                    <a:pt x="1102" y="977"/>
                  </a:cubicBezTo>
                  <a:cubicBezTo>
                    <a:pt x="1098" y="981"/>
                    <a:pt x="1093" y="985"/>
                    <a:pt x="1090" y="990"/>
                  </a:cubicBezTo>
                  <a:cubicBezTo>
                    <a:pt x="1083" y="997"/>
                    <a:pt x="1077" y="1006"/>
                    <a:pt x="1069" y="1013"/>
                  </a:cubicBezTo>
                  <a:cubicBezTo>
                    <a:pt x="1057" y="1027"/>
                    <a:pt x="1044" y="1039"/>
                    <a:pt x="1030" y="1051"/>
                  </a:cubicBezTo>
                  <a:cubicBezTo>
                    <a:pt x="1022" y="1059"/>
                    <a:pt x="1013" y="1066"/>
                    <a:pt x="1004" y="1073"/>
                  </a:cubicBezTo>
                  <a:cubicBezTo>
                    <a:pt x="1003" y="1075"/>
                    <a:pt x="1001" y="1076"/>
                    <a:pt x="999" y="1077"/>
                  </a:cubicBezTo>
                  <a:cubicBezTo>
                    <a:pt x="971" y="1102"/>
                    <a:pt x="939" y="1122"/>
                    <a:pt x="906" y="1139"/>
                  </a:cubicBezTo>
                  <a:cubicBezTo>
                    <a:pt x="885" y="1149"/>
                    <a:pt x="865" y="1158"/>
                    <a:pt x="842" y="1162"/>
                  </a:cubicBezTo>
                  <a:cubicBezTo>
                    <a:pt x="834" y="1164"/>
                    <a:pt x="826" y="1166"/>
                    <a:pt x="817" y="1168"/>
                  </a:cubicBezTo>
                  <a:cubicBezTo>
                    <a:pt x="808" y="1169"/>
                    <a:pt x="798" y="1171"/>
                    <a:pt x="788" y="1171"/>
                  </a:cubicBezTo>
                  <a:cubicBezTo>
                    <a:pt x="773" y="1174"/>
                    <a:pt x="759" y="1171"/>
                    <a:pt x="744" y="1169"/>
                  </a:cubicBezTo>
                  <a:cubicBezTo>
                    <a:pt x="711" y="1167"/>
                    <a:pt x="679" y="1159"/>
                    <a:pt x="648" y="1146"/>
                  </a:cubicBezTo>
                  <a:cubicBezTo>
                    <a:pt x="645" y="1145"/>
                    <a:pt x="642" y="1144"/>
                    <a:pt x="639" y="1143"/>
                  </a:cubicBezTo>
                  <a:cubicBezTo>
                    <a:pt x="632" y="1142"/>
                    <a:pt x="627" y="1139"/>
                    <a:pt x="621" y="1136"/>
                  </a:cubicBezTo>
                  <a:cubicBezTo>
                    <a:pt x="606" y="1128"/>
                    <a:pt x="592" y="1120"/>
                    <a:pt x="577" y="1111"/>
                  </a:cubicBezTo>
                  <a:cubicBezTo>
                    <a:pt x="546" y="1091"/>
                    <a:pt x="516" y="1068"/>
                    <a:pt x="488" y="1043"/>
                  </a:cubicBezTo>
                  <a:cubicBezTo>
                    <a:pt x="475" y="1033"/>
                    <a:pt x="463" y="1022"/>
                    <a:pt x="450" y="1012"/>
                  </a:cubicBezTo>
                  <a:cubicBezTo>
                    <a:pt x="443" y="1004"/>
                    <a:pt x="434" y="998"/>
                    <a:pt x="427" y="991"/>
                  </a:cubicBezTo>
                  <a:cubicBezTo>
                    <a:pt x="412" y="978"/>
                    <a:pt x="397" y="964"/>
                    <a:pt x="383" y="950"/>
                  </a:cubicBezTo>
                  <a:cubicBezTo>
                    <a:pt x="364" y="933"/>
                    <a:pt x="346" y="915"/>
                    <a:pt x="329" y="896"/>
                  </a:cubicBezTo>
                  <a:cubicBezTo>
                    <a:pt x="317" y="884"/>
                    <a:pt x="306" y="873"/>
                    <a:pt x="295" y="861"/>
                  </a:cubicBezTo>
                  <a:cubicBezTo>
                    <a:pt x="288" y="855"/>
                    <a:pt x="283" y="848"/>
                    <a:pt x="277" y="841"/>
                  </a:cubicBezTo>
                  <a:cubicBezTo>
                    <a:pt x="273" y="838"/>
                    <a:pt x="270" y="834"/>
                    <a:pt x="266" y="831"/>
                  </a:cubicBezTo>
                  <a:cubicBezTo>
                    <a:pt x="259" y="824"/>
                    <a:pt x="253" y="817"/>
                    <a:pt x="247" y="810"/>
                  </a:cubicBezTo>
                  <a:cubicBezTo>
                    <a:pt x="244" y="807"/>
                    <a:pt x="240" y="804"/>
                    <a:pt x="237" y="801"/>
                  </a:cubicBezTo>
                  <a:cubicBezTo>
                    <a:pt x="229" y="794"/>
                    <a:pt x="224" y="785"/>
                    <a:pt x="216" y="778"/>
                  </a:cubicBezTo>
                  <a:cubicBezTo>
                    <a:pt x="193" y="755"/>
                    <a:pt x="172" y="731"/>
                    <a:pt x="149" y="707"/>
                  </a:cubicBezTo>
                  <a:cubicBezTo>
                    <a:pt x="140" y="698"/>
                    <a:pt x="132" y="689"/>
                    <a:pt x="123" y="680"/>
                  </a:cubicBezTo>
                  <a:cubicBezTo>
                    <a:pt x="94" y="650"/>
                    <a:pt x="66" y="620"/>
                    <a:pt x="37" y="590"/>
                  </a:cubicBezTo>
                  <a:cubicBezTo>
                    <a:pt x="29" y="581"/>
                    <a:pt x="21" y="572"/>
                    <a:pt x="17" y="560"/>
                  </a:cubicBezTo>
                  <a:cubicBezTo>
                    <a:pt x="17" y="558"/>
                    <a:pt x="16" y="555"/>
                    <a:pt x="15" y="553"/>
                  </a:cubicBezTo>
                  <a:cubicBezTo>
                    <a:pt x="0" y="525"/>
                    <a:pt x="5" y="494"/>
                    <a:pt x="27" y="472"/>
                  </a:cubicBezTo>
                  <a:cubicBezTo>
                    <a:pt x="28" y="472"/>
                    <a:pt x="28" y="471"/>
                    <a:pt x="29" y="470"/>
                  </a:cubicBezTo>
                  <a:cubicBezTo>
                    <a:pt x="30" y="466"/>
                    <a:pt x="33" y="464"/>
                    <a:pt x="35" y="462"/>
                  </a:cubicBezTo>
                  <a:cubicBezTo>
                    <a:pt x="64" y="441"/>
                    <a:pt x="95" y="443"/>
                    <a:pt x="125" y="468"/>
                  </a:cubicBezTo>
                  <a:cubicBezTo>
                    <a:pt x="136" y="479"/>
                    <a:pt x="146" y="489"/>
                    <a:pt x="156" y="499"/>
                  </a:cubicBezTo>
                  <a:cubicBezTo>
                    <a:pt x="181" y="526"/>
                    <a:pt x="206" y="551"/>
                    <a:pt x="231" y="577"/>
                  </a:cubicBezTo>
                  <a:cubicBezTo>
                    <a:pt x="235" y="582"/>
                    <a:pt x="239" y="587"/>
                    <a:pt x="244" y="591"/>
                  </a:cubicBezTo>
                  <a:cubicBezTo>
                    <a:pt x="263" y="611"/>
                    <a:pt x="282" y="630"/>
                    <a:pt x="301" y="651"/>
                  </a:cubicBezTo>
                  <a:cubicBezTo>
                    <a:pt x="302" y="653"/>
                    <a:pt x="304" y="654"/>
                    <a:pt x="306" y="656"/>
                  </a:cubicBezTo>
                  <a:cubicBezTo>
                    <a:pt x="315" y="664"/>
                    <a:pt x="321" y="675"/>
                    <a:pt x="331" y="681"/>
                  </a:cubicBezTo>
                  <a:cubicBezTo>
                    <a:pt x="338" y="684"/>
                    <a:pt x="344" y="683"/>
                    <a:pt x="348" y="678"/>
                  </a:cubicBezTo>
                  <a:cubicBezTo>
                    <a:pt x="352" y="673"/>
                    <a:pt x="352" y="667"/>
                    <a:pt x="347" y="660"/>
                  </a:cubicBezTo>
                  <a:cubicBezTo>
                    <a:pt x="341" y="652"/>
                    <a:pt x="334" y="646"/>
                    <a:pt x="327" y="639"/>
                  </a:cubicBezTo>
                  <a:cubicBezTo>
                    <a:pt x="298" y="609"/>
                    <a:pt x="270" y="578"/>
                    <a:pt x="242" y="548"/>
                  </a:cubicBezTo>
                  <a:cubicBezTo>
                    <a:pt x="225" y="531"/>
                    <a:pt x="208" y="513"/>
                    <a:pt x="191" y="495"/>
                  </a:cubicBezTo>
                  <a:cubicBezTo>
                    <a:pt x="161" y="463"/>
                    <a:pt x="129" y="430"/>
                    <a:pt x="99" y="398"/>
                  </a:cubicBezTo>
                  <a:cubicBezTo>
                    <a:pt x="82" y="381"/>
                    <a:pt x="66" y="364"/>
                    <a:pt x="49" y="346"/>
                  </a:cubicBezTo>
                  <a:cubicBezTo>
                    <a:pt x="42" y="338"/>
                    <a:pt x="35" y="329"/>
                    <a:pt x="31" y="319"/>
                  </a:cubicBezTo>
                  <a:cubicBezTo>
                    <a:pt x="27" y="309"/>
                    <a:pt x="26" y="299"/>
                    <a:pt x="25" y="289"/>
                  </a:cubicBezTo>
                  <a:cubicBezTo>
                    <a:pt x="25" y="280"/>
                    <a:pt x="27" y="271"/>
                    <a:pt x="30" y="263"/>
                  </a:cubicBezTo>
                  <a:cubicBezTo>
                    <a:pt x="37" y="245"/>
                    <a:pt x="49" y="231"/>
                    <a:pt x="66" y="221"/>
                  </a:cubicBezTo>
                  <a:cubicBezTo>
                    <a:pt x="73" y="217"/>
                    <a:pt x="80" y="215"/>
                    <a:pt x="88" y="215"/>
                  </a:cubicBezTo>
                  <a:cubicBezTo>
                    <a:pt x="101" y="214"/>
                    <a:pt x="113" y="216"/>
                    <a:pt x="124" y="221"/>
                  </a:cubicBezTo>
                  <a:cubicBezTo>
                    <a:pt x="138" y="228"/>
                    <a:pt x="150" y="237"/>
                    <a:pt x="161" y="248"/>
                  </a:cubicBezTo>
                  <a:cubicBezTo>
                    <a:pt x="196" y="283"/>
                    <a:pt x="229" y="319"/>
                    <a:pt x="264" y="354"/>
                  </a:cubicBezTo>
                  <a:cubicBezTo>
                    <a:pt x="287" y="377"/>
                    <a:pt x="310" y="401"/>
                    <a:pt x="332" y="425"/>
                  </a:cubicBezTo>
                  <a:cubicBezTo>
                    <a:pt x="354" y="449"/>
                    <a:pt x="377" y="472"/>
                    <a:pt x="399" y="496"/>
                  </a:cubicBezTo>
                  <a:cubicBezTo>
                    <a:pt x="413" y="511"/>
                    <a:pt x="429" y="526"/>
                    <a:pt x="443" y="542"/>
                  </a:cubicBezTo>
                  <a:cubicBezTo>
                    <a:pt x="445" y="544"/>
                    <a:pt x="447" y="545"/>
                    <a:pt x="448" y="546"/>
                  </a:cubicBezTo>
                  <a:cubicBezTo>
                    <a:pt x="455" y="550"/>
                    <a:pt x="459" y="550"/>
                    <a:pt x="463" y="546"/>
                  </a:cubicBezTo>
                  <a:cubicBezTo>
                    <a:pt x="468" y="541"/>
                    <a:pt x="468" y="536"/>
                    <a:pt x="464" y="530"/>
                  </a:cubicBezTo>
                  <a:cubicBezTo>
                    <a:pt x="459" y="524"/>
                    <a:pt x="454" y="518"/>
                    <a:pt x="449" y="512"/>
                  </a:cubicBezTo>
                  <a:cubicBezTo>
                    <a:pt x="420" y="481"/>
                    <a:pt x="391" y="450"/>
                    <a:pt x="362" y="420"/>
                  </a:cubicBezTo>
                  <a:cubicBezTo>
                    <a:pt x="346" y="402"/>
                    <a:pt x="329" y="384"/>
                    <a:pt x="312" y="366"/>
                  </a:cubicBezTo>
                  <a:cubicBezTo>
                    <a:pt x="284" y="336"/>
                    <a:pt x="255" y="306"/>
                    <a:pt x="226" y="276"/>
                  </a:cubicBezTo>
                  <a:cubicBezTo>
                    <a:pt x="212" y="260"/>
                    <a:pt x="197" y="245"/>
                    <a:pt x="183" y="230"/>
                  </a:cubicBezTo>
                  <a:cubicBezTo>
                    <a:pt x="173" y="217"/>
                    <a:pt x="161" y="206"/>
                    <a:pt x="150" y="194"/>
                  </a:cubicBezTo>
                  <a:cubicBezTo>
                    <a:pt x="142" y="185"/>
                    <a:pt x="134" y="178"/>
                    <a:pt x="127" y="169"/>
                  </a:cubicBezTo>
                  <a:cubicBezTo>
                    <a:pt x="119" y="158"/>
                    <a:pt x="113" y="146"/>
                    <a:pt x="110" y="133"/>
                  </a:cubicBezTo>
                  <a:cubicBezTo>
                    <a:pt x="105" y="110"/>
                    <a:pt x="109" y="88"/>
                    <a:pt x="124" y="69"/>
                  </a:cubicBezTo>
                  <a:cubicBezTo>
                    <a:pt x="140" y="51"/>
                    <a:pt x="161" y="42"/>
                    <a:pt x="185" y="44"/>
                  </a:cubicBezTo>
                  <a:cubicBezTo>
                    <a:pt x="208" y="46"/>
                    <a:pt x="228" y="55"/>
                    <a:pt x="245" y="71"/>
                  </a:cubicBezTo>
                  <a:cubicBezTo>
                    <a:pt x="256" y="83"/>
                    <a:pt x="268" y="95"/>
                    <a:pt x="280" y="107"/>
                  </a:cubicBezTo>
                  <a:cubicBezTo>
                    <a:pt x="289" y="116"/>
                    <a:pt x="296" y="126"/>
                    <a:pt x="306" y="135"/>
                  </a:cubicBezTo>
                  <a:cubicBezTo>
                    <a:pt x="331" y="161"/>
                    <a:pt x="356" y="187"/>
                    <a:pt x="381" y="214"/>
                  </a:cubicBezTo>
                  <a:cubicBezTo>
                    <a:pt x="397" y="230"/>
                    <a:pt x="413" y="245"/>
                    <a:pt x="427" y="262"/>
                  </a:cubicBezTo>
                  <a:cubicBezTo>
                    <a:pt x="429" y="264"/>
                    <a:pt x="430" y="266"/>
                    <a:pt x="432" y="267"/>
                  </a:cubicBezTo>
                  <a:cubicBezTo>
                    <a:pt x="452" y="286"/>
                    <a:pt x="470" y="307"/>
                    <a:pt x="489" y="326"/>
                  </a:cubicBezTo>
                  <a:cubicBezTo>
                    <a:pt x="496" y="333"/>
                    <a:pt x="502" y="341"/>
                    <a:pt x="510" y="348"/>
                  </a:cubicBezTo>
                  <a:cubicBezTo>
                    <a:pt x="513" y="351"/>
                    <a:pt x="515" y="354"/>
                    <a:pt x="518" y="356"/>
                  </a:cubicBezTo>
                  <a:cubicBezTo>
                    <a:pt x="539" y="379"/>
                    <a:pt x="562" y="400"/>
                    <a:pt x="582" y="423"/>
                  </a:cubicBezTo>
                  <a:cubicBezTo>
                    <a:pt x="583" y="425"/>
                    <a:pt x="585" y="426"/>
                    <a:pt x="586" y="427"/>
                  </a:cubicBezTo>
                  <a:cubicBezTo>
                    <a:pt x="591" y="431"/>
                    <a:pt x="596" y="431"/>
                    <a:pt x="601" y="429"/>
                  </a:cubicBezTo>
                  <a:cubicBezTo>
                    <a:pt x="606" y="427"/>
                    <a:pt x="606" y="421"/>
                    <a:pt x="606" y="417"/>
                  </a:cubicBezTo>
                  <a:cubicBezTo>
                    <a:pt x="606" y="414"/>
                    <a:pt x="605" y="412"/>
                    <a:pt x="604" y="410"/>
                  </a:cubicBezTo>
                  <a:cubicBezTo>
                    <a:pt x="599" y="401"/>
                    <a:pt x="591" y="395"/>
                    <a:pt x="585" y="388"/>
                  </a:cubicBezTo>
                  <a:cubicBezTo>
                    <a:pt x="573" y="375"/>
                    <a:pt x="561" y="363"/>
                    <a:pt x="549" y="350"/>
                  </a:cubicBezTo>
                  <a:cubicBezTo>
                    <a:pt x="519" y="318"/>
                    <a:pt x="488" y="287"/>
                    <a:pt x="459" y="254"/>
                  </a:cubicBezTo>
                  <a:cubicBezTo>
                    <a:pt x="450" y="244"/>
                    <a:pt x="440" y="235"/>
                    <a:pt x="431" y="225"/>
                  </a:cubicBezTo>
                  <a:cubicBezTo>
                    <a:pt x="404" y="197"/>
                    <a:pt x="378" y="168"/>
                    <a:pt x="351" y="140"/>
                  </a:cubicBezTo>
                  <a:cubicBezTo>
                    <a:pt x="342" y="130"/>
                    <a:pt x="332" y="120"/>
                    <a:pt x="325" y="108"/>
                  </a:cubicBezTo>
                  <a:cubicBezTo>
                    <a:pt x="317" y="93"/>
                    <a:pt x="312" y="78"/>
                    <a:pt x="315" y="61"/>
                  </a:cubicBezTo>
                  <a:cubicBezTo>
                    <a:pt x="320" y="35"/>
                    <a:pt x="337" y="19"/>
                    <a:pt x="359" y="8"/>
                  </a:cubicBezTo>
                  <a:cubicBezTo>
                    <a:pt x="361" y="6"/>
                    <a:pt x="364" y="5"/>
                    <a:pt x="367" y="5"/>
                  </a:cubicBezTo>
                  <a:cubicBezTo>
                    <a:pt x="390" y="0"/>
                    <a:pt x="411" y="6"/>
                    <a:pt x="430" y="18"/>
                  </a:cubicBezTo>
                  <a:cubicBezTo>
                    <a:pt x="439" y="23"/>
                    <a:pt x="448" y="29"/>
                    <a:pt x="456" y="36"/>
                  </a:cubicBezTo>
                  <a:cubicBezTo>
                    <a:pt x="479" y="60"/>
                    <a:pt x="503" y="84"/>
                    <a:pt x="527" y="107"/>
                  </a:cubicBezTo>
                  <a:cubicBezTo>
                    <a:pt x="533" y="114"/>
                    <a:pt x="541" y="121"/>
                    <a:pt x="547" y="128"/>
                  </a:cubicBezTo>
                  <a:cubicBezTo>
                    <a:pt x="550" y="132"/>
                    <a:pt x="554" y="135"/>
                    <a:pt x="557" y="139"/>
                  </a:cubicBezTo>
                  <a:cubicBezTo>
                    <a:pt x="563" y="146"/>
                    <a:pt x="570" y="152"/>
                    <a:pt x="577" y="159"/>
                  </a:cubicBezTo>
                  <a:cubicBezTo>
                    <a:pt x="590" y="172"/>
                    <a:pt x="604" y="186"/>
                    <a:pt x="617" y="199"/>
                  </a:cubicBezTo>
                  <a:cubicBezTo>
                    <a:pt x="624" y="206"/>
                    <a:pt x="631" y="213"/>
                    <a:pt x="637" y="220"/>
                  </a:cubicBezTo>
                  <a:cubicBezTo>
                    <a:pt x="640" y="223"/>
                    <a:pt x="643" y="226"/>
                    <a:pt x="646" y="229"/>
                  </a:cubicBezTo>
                  <a:cubicBezTo>
                    <a:pt x="654" y="236"/>
                    <a:pt x="659" y="244"/>
                    <a:pt x="667" y="251"/>
                  </a:cubicBezTo>
                  <a:cubicBezTo>
                    <a:pt x="700" y="284"/>
                    <a:pt x="733" y="317"/>
                    <a:pt x="766" y="350"/>
                  </a:cubicBezTo>
                  <a:cubicBezTo>
                    <a:pt x="774" y="358"/>
                    <a:pt x="782" y="365"/>
                    <a:pt x="789" y="373"/>
                  </a:cubicBezTo>
                  <a:cubicBezTo>
                    <a:pt x="790" y="376"/>
                    <a:pt x="793" y="378"/>
                    <a:pt x="795" y="380"/>
                  </a:cubicBezTo>
                  <a:cubicBezTo>
                    <a:pt x="806" y="391"/>
                    <a:pt x="817" y="402"/>
                    <a:pt x="827" y="413"/>
                  </a:cubicBezTo>
                  <a:cubicBezTo>
                    <a:pt x="830" y="415"/>
                    <a:pt x="833" y="417"/>
                    <a:pt x="832" y="422"/>
                  </a:cubicBezTo>
                  <a:cubicBezTo>
                    <a:pt x="814" y="442"/>
                    <a:pt x="798" y="464"/>
                    <a:pt x="785" y="489"/>
                  </a:cubicBezTo>
                  <a:cubicBezTo>
                    <a:pt x="766" y="523"/>
                    <a:pt x="755" y="560"/>
                    <a:pt x="749" y="599"/>
                  </a:cubicBezTo>
                  <a:cubicBezTo>
                    <a:pt x="747" y="615"/>
                    <a:pt x="746" y="631"/>
                    <a:pt x="746" y="647"/>
                  </a:cubicBezTo>
                  <a:cubicBezTo>
                    <a:pt x="747" y="698"/>
                    <a:pt x="757" y="748"/>
                    <a:pt x="777" y="795"/>
                  </a:cubicBezTo>
                  <a:cubicBezTo>
                    <a:pt x="780" y="802"/>
                    <a:pt x="784" y="810"/>
                    <a:pt x="789" y="817"/>
                  </a:cubicBezTo>
                  <a:cubicBezTo>
                    <a:pt x="790" y="819"/>
                    <a:pt x="791" y="820"/>
                    <a:pt x="793" y="822"/>
                  </a:cubicBezTo>
                  <a:cubicBezTo>
                    <a:pt x="797" y="826"/>
                    <a:pt x="802" y="829"/>
                    <a:pt x="808" y="826"/>
                  </a:cubicBezTo>
                  <a:cubicBezTo>
                    <a:pt x="813" y="823"/>
                    <a:pt x="813" y="818"/>
                    <a:pt x="813" y="812"/>
                  </a:cubicBezTo>
                  <a:cubicBezTo>
                    <a:pt x="812" y="806"/>
                    <a:pt x="809" y="799"/>
                    <a:pt x="806" y="793"/>
                  </a:cubicBezTo>
                  <a:cubicBezTo>
                    <a:pt x="790" y="757"/>
                    <a:pt x="780" y="720"/>
                    <a:pt x="776" y="681"/>
                  </a:cubicBezTo>
                  <a:cubicBezTo>
                    <a:pt x="771" y="628"/>
                    <a:pt x="779" y="578"/>
                    <a:pt x="800" y="529"/>
                  </a:cubicBezTo>
                  <a:cubicBezTo>
                    <a:pt x="814" y="498"/>
                    <a:pt x="831" y="470"/>
                    <a:pt x="854" y="445"/>
                  </a:cubicBezTo>
                  <a:cubicBezTo>
                    <a:pt x="858" y="442"/>
                    <a:pt x="860" y="445"/>
                    <a:pt x="862" y="447"/>
                  </a:cubicBezTo>
                  <a:cubicBezTo>
                    <a:pt x="867" y="452"/>
                    <a:pt x="872" y="458"/>
                    <a:pt x="878" y="463"/>
                  </a:cubicBezTo>
                  <a:cubicBezTo>
                    <a:pt x="891" y="477"/>
                    <a:pt x="907" y="490"/>
                    <a:pt x="921" y="503"/>
                  </a:cubicBezTo>
                  <a:cubicBezTo>
                    <a:pt x="933" y="514"/>
                    <a:pt x="944" y="510"/>
                    <a:pt x="951" y="499"/>
                  </a:cubicBezTo>
                  <a:cubicBezTo>
                    <a:pt x="954" y="492"/>
                    <a:pt x="953" y="486"/>
                    <a:pt x="951" y="480"/>
                  </a:cubicBezTo>
                  <a:cubicBezTo>
                    <a:pt x="946" y="467"/>
                    <a:pt x="941" y="454"/>
                    <a:pt x="937" y="440"/>
                  </a:cubicBezTo>
                  <a:cubicBezTo>
                    <a:pt x="934" y="429"/>
                    <a:pt x="929" y="419"/>
                    <a:pt x="925" y="408"/>
                  </a:cubicBezTo>
                  <a:cubicBezTo>
                    <a:pt x="918" y="389"/>
                    <a:pt x="910" y="370"/>
                    <a:pt x="904" y="350"/>
                  </a:cubicBezTo>
                  <a:cubicBezTo>
                    <a:pt x="900" y="338"/>
                    <a:pt x="895" y="327"/>
                    <a:pt x="892" y="316"/>
                  </a:cubicBezTo>
                  <a:cubicBezTo>
                    <a:pt x="889" y="307"/>
                    <a:pt x="887" y="297"/>
                    <a:pt x="886" y="288"/>
                  </a:cubicBezTo>
                  <a:cubicBezTo>
                    <a:pt x="885" y="278"/>
                    <a:pt x="885" y="268"/>
                    <a:pt x="885" y="258"/>
                  </a:cubicBezTo>
                  <a:cubicBezTo>
                    <a:pt x="887" y="220"/>
                    <a:pt x="901" y="188"/>
                    <a:pt x="927" y="161"/>
                  </a:cubicBezTo>
                  <a:cubicBezTo>
                    <a:pt x="930" y="157"/>
                    <a:pt x="934" y="154"/>
                    <a:pt x="937" y="150"/>
                  </a:cubicBezTo>
                  <a:cubicBezTo>
                    <a:pt x="943" y="146"/>
                    <a:pt x="948" y="141"/>
                    <a:pt x="954" y="137"/>
                  </a:cubicBezTo>
                  <a:cubicBezTo>
                    <a:pt x="970" y="125"/>
                    <a:pt x="991" y="120"/>
                    <a:pt x="1010" y="137"/>
                  </a:cubicBezTo>
                  <a:cubicBezTo>
                    <a:pt x="1015" y="143"/>
                    <a:pt x="1019" y="150"/>
                    <a:pt x="1021" y="157"/>
                  </a:cubicBezTo>
                  <a:cubicBezTo>
                    <a:pt x="1026" y="172"/>
                    <a:pt x="1033" y="187"/>
                    <a:pt x="1038" y="201"/>
                  </a:cubicBezTo>
                  <a:cubicBezTo>
                    <a:pt x="1041" y="211"/>
                    <a:pt x="1045" y="220"/>
                    <a:pt x="1049" y="229"/>
                  </a:cubicBezTo>
                  <a:cubicBezTo>
                    <a:pt x="1062" y="263"/>
                    <a:pt x="1075" y="298"/>
                    <a:pt x="1088" y="333"/>
                  </a:cubicBezTo>
                  <a:cubicBezTo>
                    <a:pt x="1089" y="335"/>
                    <a:pt x="1089" y="337"/>
                    <a:pt x="1090" y="338"/>
                  </a:cubicBezTo>
                  <a:cubicBezTo>
                    <a:pt x="1091" y="342"/>
                    <a:pt x="1092" y="346"/>
                    <a:pt x="1094" y="349"/>
                  </a:cubicBezTo>
                  <a:cubicBezTo>
                    <a:pt x="1103" y="373"/>
                    <a:pt x="1111" y="397"/>
                    <a:pt x="1121" y="420"/>
                  </a:cubicBezTo>
                  <a:cubicBezTo>
                    <a:pt x="1134" y="457"/>
                    <a:pt x="1147" y="493"/>
                    <a:pt x="1160" y="530"/>
                  </a:cubicBezTo>
                  <a:cubicBezTo>
                    <a:pt x="1168" y="551"/>
                    <a:pt x="1175" y="572"/>
                    <a:pt x="1182" y="593"/>
                  </a:cubicBezTo>
                  <a:cubicBezTo>
                    <a:pt x="1185" y="602"/>
                    <a:pt x="1192" y="610"/>
                    <a:pt x="1193" y="621"/>
                  </a:cubicBezTo>
                  <a:cubicBezTo>
                    <a:pt x="1200" y="641"/>
                    <a:pt x="1204" y="661"/>
                    <a:pt x="1208" y="682"/>
                  </a:cubicBezTo>
                  <a:cubicBezTo>
                    <a:pt x="1209" y="686"/>
                    <a:pt x="1207" y="691"/>
                    <a:pt x="1210" y="694"/>
                  </a:cubicBezTo>
                  <a:close/>
                </a:path>
              </a:pathLst>
            </a:custGeom>
            <a:solidFill>
              <a:srgbClr val="F9D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00A7E0-1CCF-F63D-AF4F-68761CE3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120"/>
              <a:ext cx="148" cy="542"/>
            </a:xfrm>
            <a:custGeom>
              <a:avLst/>
              <a:gdLst>
                <a:gd name="T0" fmla="*/ 113 w 113"/>
                <a:gd name="T1" fmla="*/ 24 h 413"/>
                <a:gd name="T2" fmla="*/ 95 w 113"/>
                <a:gd name="T3" fmla="*/ 47 h 413"/>
                <a:gd name="T4" fmla="*/ 36 w 113"/>
                <a:gd name="T5" fmla="*/ 189 h 413"/>
                <a:gd name="T6" fmla="*/ 60 w 113"/>
                <a:gd name="T7" fmla="*/ 360 h 413"/>
                <a:gd name="T8" fmla="*/ 71 w 113"/>
                <a:gd name="T9" fmla="*/ 387 h 413"/>
                <a:gd name="T10" fmla="*/ 72 w 113"/>
                <a:gd name="T11" fmla="*/ 397 h 413"/>
                <a:gd name="T12" fmla="*/ 53 w 113"/>
                <a:gd name="T13" fmla="*/ 407 h 413"/>
                <a:gd name="T14" fmla="*/ 35 w 113"/>
                <a:gd name="T15" fmla="*/ 383 h 413"/>
                <a:gd name="T16" fmla="*/ 5 w 113"/>
                <a:gd name="T17" fmla="*/ 277 h 413"/>
                <a:gd name="T18" fmla="*/ 4 w 113"/>
                <a:gd name="T19" fmla="*/ 183 h 413"/>
                <a:gd name="T20" fmla="*/ 38 w 113"/>
                <a:gd name="T21" fmla="*/ 73 h 413"/>
                <a:gd name="T22" fmla="*/ 82 w 113"/>
                <a:gd name="T23" fmla="*/ 7 h 413"/>
                <a:gd name="T24" fmla="*/ 89 w 113"/>
                <a:gd name="T25" fmla="*/ 0 h 413"/>
                <a:gd name="T26" fmla="*/ 103 w 113"/>
                <a:gd name="T27" fmla="*/ 13 h 413"/>
                <a:gd name="T28" fmla="*/ 110 w 113"/>
                <a:gd name="T29" fmla="*/ 20 h 413"/>
                <a:gd name="T30" fmla="*/ 113 w 113"/>
                <a:gd name="T31" fmla="*/ 2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413">
                  <a:moveTo>
                    <a:pt x="113" y="24"/>
                  </a:moveTo>
                  <a:cubicBezTo>
                    <a:pt x="109" y="33"/>
                    <a:pt x="101" y="39"/>
                    <a:pt x="95" y="47"/>
                  </a:cubicBezTo>
                  <a:cubicBezTo>
                    <a:pt x="64" y="89"/>
                    <a:pt x="44" y="136"/>
                    <a:pt x="36" y="189"/>
                  </a:cubicBezTo>
                  <a:cubicBezTo>
                    <a:pt x="28" y="248"/>
                    <a:pt x="38" y="305"/>
                    <a:pt x="60" y="360"/>
                  </a:cubicBezTo>
                  <a:cubicBezTo>
                    <a:pt x="64" y="369"/>
                    <a:pt x="68" y="377"/>
                    <a:pt x="71" y="387"/>
                  </a:cubicBezTo>
                  <a:cubicBezTo>
                    <a:pt x="72" y="390"/>
                    <a:pt x="72" y="393"/>
                    <a:pt x="72" y="397"/>
                  </a:cubicBezTo>
                  <a:cubicBezTo>
                    <a:pt x="72" y="408"/>
                    <a:pt x="63" y="413"/>
                    <a:pt x="53" y="407"/>
                  </a:cubicBezTo>
                  <a:cubicBezTo>
                    <a:pt x="44" y="402"/>
                    <a:pt x="40" y="392"/>
                    <a:pt x="35" y="383"/>
                  </a:cubicBezTo>
                  <a:cubicBezTo>
                    <a:pt x="20" y="349"/>
                    <a:pt x="10" y="314"/>
                    <a:pt x="5" y="277"/>
                  </a:cubicBezTo>
                  <a:cubicBezTo>
                    <a:pt x="0" y="245"/>
                    <a:pt x="0" y="214"/>
                    <a:pt x="4" y="183"/>
                  </a:cubicBezTo>
                  <a:cubicBezTo>
                    <a:pt x="9" y="144"/>
                    <a:pt x="20" y="107"/>
                    <a:pt x="38" y="73"/>
                  </a:cubicBezTo>
                  <a:cubicBezTo>
                    <a:pt x="50" y="49"/>
                    <a:pt x="65" y="27"/>
                    <a:pt x="82" y="7"/>
                  </a:cubicBezTo>
                  <a:cubicBezTo>
                    <a:pt x="84" y="4"/>
                    <a:pt x="86" y="2"/>
                    <a:pt x="89" y="0"/>
                  </a:cubicBezTo>
                  <a:cubicBezTo>
                    <a:pt x="96" y="1"/>
                    <a:pt x="99" y="8"/>
                    <a:pt x="103" y="13"/>
                  </a:cubicBezTo>
                  <a:cubicBezTo>
                    <a:pt x="105" y="15"/>
                    <a:pt x="108" y="18"/>
                    <a:pt x="110" y="20"/>
                  </a:cubicBezTo>
                  <a:cubicBezTo>
                    <a:pt x="111" y="21"/>
                    <a:pt x="113" y="23"/>
                    <a:pt x="113" y="24"/>
                  </a:cubicBezTo>
                  <a:close/>
                </a:path>
              </a:pathLst>
            </a:custGeom>
            <a:solidFill>
              <a:srgbClr val="DCA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F795ED9-C474-5D70-BECD-162A81177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1827"/>
              <a:ext cx="362" cy="225"/>
            </a:xfrm>
            <a:custGeom>
              <a:avLst/>
              <a:gdLst>
                <a:gd name="T0" fmla="*/ 195 w 276"/>
                <a:gd name="T1" fmla="*/ 163 h 172"/>
                <a:gd name="T2" fmla="*/ 172 w 276"/>
                <a:gd name="T3" fmla="*/ 157 h 172"/>
                <a:gd name="T4" fmla="*/ 137 w 276"/>
                <a:gd name="T5" fmla="*/ 144 h 172"/>
                <a:gd name="T6" fmla="*/ 22 w 276"/>
                <a:gd name="T7" fmla="*/ 54 h 172"/>
                <a:gd name="T8" fmla="*/ 0 w 276"/>
                <a:gd name="T9" fmla="*/ 26 h 172"/>
                <a:gd name="T10" fmla="*/ 26 w 276"/>
                <a:gd name="T11" fmla="*/ 0 h 172"/>
                <a:gd name="T12" fmla="*/ 39 w 276"/>
                <a:gd name="T13" fmla="*/ 8 h 172"/>
                <a:gd name="T14" fmla="*/ 79 w 276"/>
                <a:gd name="T15" fmla="*/ 50 h 172"/>
                <a:gd name="T16" fmla="*/ 106 w 276"/>
                <a:gd name="T17" fmla="*/ 73 h 172"/>
                <a:gd name="T18" fmla="*/ 168 w 276"/>
                <a:gd name="T19" fmla="*/ 109 h 172"/>
                <a:gd name="T20" fmla="*/ 178 w 276"/>
                <a:gd name="T21" fmla="*/ 112 h 172"/>
                <a:gd name="T22" fmla="*/ 250 w 276"/>
                <a:gd name="T23" fmla="*/ 126 h 172"/>
                <a:gd name="T24" fmla="*/ 259 w 276"/>
                <a:gd name="T25" fmla="*/ 128 h 172"/>
                <a:gd name="T26" fmla="*/ 273 w 276"/>
                <a:gd name="T27" fmla="*/ 144 h 172"/>
                <a:gd name="T28" fmla="*/ 251 w 276"/>
                <a:gd name="T29" fmla="*/ 172 h 172"/>
                <a:gd name="T30" fmla="*/ 247 w 276"/>
                <a:gd name="T31" fmla="*/ 172 h 172"/>
                <a:gd name="T32" fmla="*/ 229 w 276"/>
                <a:gd name="T33" fmla="*/ 171 h 172"/>
                <a:gd name="T34" fmla="*/ 195 w 276"/>
                <a:gd name="T35" fmla="*/ 1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6" h="172">
                  <a:moveTo>
                    <a:pt x="195" y="163"/>
                  </a:moveTo>
                  <a:cubicBezTo>
                    <a:pt x="187" y="161"/>
                    <a:pt x="180" y="159"/>
                    <a:pt x="172" y="157"/>
                  </a:cubicBezTo>
                  <a:cubicBezTo>
                    <a:pt x="160" y="155"/>
                    <a:pt x="148" y="152"/>
                    <a:pt x="137" y="144"/>
                  </a:cubicBezTo>
                  <a:cubicBezTo>
                    <a:pt x="93" y="122"/>
                    <a:pt x="55" y="91"/>
                    <a:pt x="22" y="54"/>
                  </a:cubicBezTo>
                  <a:cubicBezTo>
                    <a:pt x="14" y="45"/>
                    <a:pt x="5" y="37"/>
                    <a:pt x="0" y="26"/>
                  </a:cubicBezTo>
                  <a:cubicBezTo>
                    <a:pt x="0" y="7"/>
                    <a:pt x="7" y="0"/>
                    <a:pt x="26" y="0"/>
                  </a:cubicBezTo>
                  <a:cubicBezTo>
                    <a:pt x="32" y="0"/>
                    <a:pt x="36" y="4"/>
                    <a:pt x="39" y="8"/>
                  </a:cubicBezTo>
                  <a:cubicBezTo>
                    <a:pt x="51" y="23"/>
                    <a:pt x="65" y="36"/>
                    <a:pt x="79" y="50"/>
                  </a:cubicBezTo>
                  <a:cubicBezTo>
                    <a:pt x="87" y="58"/>
                    <a:pt x="97" y="66"/>
                    <a:pt x="106" y="73"/>
                  </a:cubicBezTo>
                  <a:cubicBezTo>
                    <a:pt x="126" y="88"/>
                    <a:pt x="146" y="100"/>
                    <a:pt x="168" y="109"/>
                  </a:cubicBezTo>
                  <a:cubicBezTo>
                    <a:pt x="171" y="110"/>
                    <a:pt x="175" y="112"/>
                    <a:pt x="178" y="112"/>
                  </a:cubicBezTo>
                  <a:cubicBezTo>
                    <a:pt x="201" y="121"/>
                    <a:pt x="225" y="126"/>
                    <a:pt x="250" y="126"/>
                  </a:cubicBezTo>
                  <a:cubicBezTo>
                    <a:pt x="253" y="127"/>
                    <a:pt x="256" y="127"/>
                    <a:pt x="259" y="128"/>
                  </a:cubicBezTo>
                  <a:cubicBezTo>
                    <a:pt x="267" y="131"/>
                    <a:pt x="271" y="136"/>
                    <a:pt x="273" y="144"/>
                  </a:cubicBezTo>
                  <a:cubicBezTo>
                    <a:pt x="276" y="158"/>
                    <a:pt x="268" y="171"/>
                    <a:pt x="251" y="172"/>
                  </a:cubicBezTo>
                  <a:cubicBezTo>
                    <a:pt x="249" y="172"/>
                    <a:pt x="248" y="172"/>
                    <a:pt x="247" y="172"/>
                  </a:cubicBezTo>
                  <a:cubicBezTo>
                    <a:pt x="241" y="171"/>
                    <a:pt x="235" y="172"/>
                    <a:pt x="229" y="171"/>
                  </a:cubicBezTo>
                  <a:cubicBezTo>
                    <a:pt x="218" y="169"/>
                    <a:pt x="206" y="169"/>
                    <a:pt x="195" y="163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C49728E-8784-75DE-9F84-584F8FDD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93"/>
              <a:ext cx="242" cy="358"/>
            </a:xfrm>
            <a:custGeom>
              <a:avLst/>
              <a:gdLst>
                <a:gd name="T0" fmla="*/ 91 w 185"/>
                <a:gd name="T1" fmla="*/ 119 h 273"/>
                <a:gd name="T2" fmla="*/ 15 w 185"/>
                <a:gd name="T3" fmla="*/ 45 h 273"/>
                <a:gd name="T4" fmla="*/ 2 w 185"/>
                <a:gd name="T5" fmla="*/ 16 h 273"/>
                <a:gd name="T6" fmla="*/ 36 w 185"/>
                <a:gd name="T7" fmla="*/ 9 h 273"/>
                <a:gd name="T8" fmla="*/ 118 w 185"/>
                <a:gd name="T9" fmla="*/ 86 h 273"/>
                <a:gd name="T10" fmla="*/ 125 w 185"/>
                <a:gd name="T11" fmla="*/ 95 h 273"/>
                <a:gd name="T12" fmla="*/ 138 w 185"/>
                <a:gd name="T13" fmla="*/ 113 h 273"/>
                <a:gd name="T14" fmla="*/ 157 w 185"/>
                <a:gd name="T15" fmla="*/ 153 h 273"/>
                <a:gd name="T16" fmla="*/ 183 w 185"/>
                <a:gd name="T17" fmla="*/ 244 h 273"/>
                <a:gd name="T18" fmla="*/ 165 w 185"/>
                <a:gd name="T19" fmla="*/ 271 h 273"/>
                <a:gd name="T20" fmla="*/ 138 w 185"/>
                <a:gd name="T21" fmla="*/ 252 h 273"/>
                <a:gd name="T22" fmla="*/ 121 w 185"/>
                <a:gd name="T23" fmla="*/ 187 h 273"/>
                <a:gd name="T24" fmla="*/ 121 w 185"/>
                <a:gd name="T25" fmla="*/ 185 h 273"/>
                <a:gd name="T26" fmla="*/ 106 w 185"/>
                <a:gd name="T27" fmla="*/ 149 h 273"/>
                <a:gd name="T28" fmla="*/ 93 w 185"/>
                <a:gd name="T29" fmla="*/ 125 h 273"/>
                <a:gd name="T30" fmla="*/ 91 w 185"/>
                <a:gd name="T31" fmla="*/ 11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273">
                  <a:moveTo>
                    <a:pt x="91" y="119"/>
                  </a:moveTo>
                  <a:cubicBezTo>
                    <a:pt x="71" y="89"/>
                    <a:pt x="46" y="64"/>
                    <a:pt x="15" y="45"/>
                  </a:cubicBezTo>
                  <a:cubicBezTo>
                    <a:pt x="2" y="36"/>
                    <a:pt x="0" y="31"/>
                    <a:pt x="2" y="16"/>
                  </a:cubicBezTo>
                  <a:cubicBezTo>
                    <a:pt x="11" y="2"/>
                    <a:pt x="21" y="0"/>
                    <a:pt x="36" y="9"/>
                  </a:cubicBezTo>
                  <a:cubicBezTo>
                    <a:pt x="69" y="28"/>
                    <a:pt x="96" y="55"/>
                    <a:pt x="118" y="86"/>
                  </a:cubicBezTo>
                  <a:cubicBezTo>
                    <a:pt x="121" y="89"/>
                    <a:pt x="123" y="92"/>
                    <a:pt x="125" y="95"/>
                  </a:cubicBezTo>
                  <a:cubicBezTo>
                    <a:pt x="132" y="99"/>
                    <a:pt x="135" y="107"/>
                    <a:pt x="138" y="113"/>
                  </a:cubicBezTo>
                  <a:cubicBezTo>
                    <a:pt x="145" y="126"/>
                    <a:pt x="152" y="140"/>
                    <a:pt x="157" y="153"/>
                  </a:cubicBezTo>
                  <a:cubicBezTo>
                    <a:pt x="169" y="183"/>
                    <a:pt x="178" y="213"/>
                    <a:pt x="183" y="244"/>
                  </a:cubicBezTo>
                  <a:cubicBezTo>
                    <a:pt x="185" y="257"/>
                    <a:pt x="177" y="268"/>
                    <a:pt x="165" y="271"/>
                  </a:cubicBezTo>
                  <a:cubicBezTo>
                    <a:pt x="152" y="273"/>
                    <a:pt x="140" y="266"/>
                    <a:pt x="138" y="252"/>
                  </a:cubicBezTo>
                  <a:cubicBezTo>
                    <a:pt x="134" y="230"/>
                    <a:pt x="129" y="209"/>
                    <a:pt x="121" y="187"/>
                  </a:cubicBezTo>
                  <a:cubicBezTo>
                    <a:pt x="121" y="187"/>
                    <a:pt x="121" y="186"/>
                    <a:pt x="121" y="185"/>
                  </a:cubicBezTo>
                  <a:cubicBezTo>
                    <a:pt x="117" y="173"/>
                    <a:pt x="111" y="161"/>
                    <a:pt x="106" y="149"/>
                  </a:cubicBezTo>
                  <a:cubicBezTo>
                    <a:pt x="101" y="141"/>
                    <a:pt x="98" y="133"/>
                    <a:pt x="93" y="125"/>
                  </a:cubicBezTo>
                  <a:cubicBezTo>
                    <a:pt x="92" y="123"/>
                    <a:pt x="92" y="121"/>
                    <a:pt x="91" y="11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4B9E8C2-2A3B-C8BC-92B0-FE09FA93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647"/>
              <a:ext cx="375" cy="273"/>
            </a:xfrm>
            <a:custGeom>
              <a:avLst/>
              <a:gdLst>
                <a:gd name="T0" fmla="*/ 4 w 286"/>
                <a:gd name="T1" fmla="*/ 12 h 208"/>
                <a:gd name="T2" fmla="*/ 14 w 286"/>
                <a:gd name="T3" fmla="*/ 5 h 208"/>
                <a:gd name="T4" fmla="*/ 40 w 286"/>
                <a:gd name="T5" fmla="*/ 12 h 208"/>
                <a:gd name="T6" fmla="*/ 58 w 286"/>
                <a:gd name="T7" fmla="*/ 38 h 208"/>
                <a:gd name="T8" fmla="*/ 144 w 286"/>
                <a:gd name="T9" fmla="*/ 123 h 208"/>
                <a:gd name="T10" fmla="*/ 189 w 286"/>
                <a:gd name="T11" fmla="*/ 147 h 208"/>
                <a:gd name="T12" fmla="*/ 223 w 286"/>
                <a:gd name="T13" fmla="*/ 157 h 208"/>
                <a:gd name="T14" fmla="*/ 232 w 286"/>
                <a:gd name="T15" fmla="*/ 159 h 208"/>
                <a:gd name="T16" fmla="*/ 254 w 286"/>
                <a:gd name="T17" fmla="*/ 161 h 208"/>
                <a:gd name="T18" fmla="*/ 282 w 286"/>
                <a:gd name="T19" fmla="*/ 178 h 208"/>
                <a:gd name="T20" fmla="*/ 253 w 286"/>
                <a:gd name="T21" fmla="*/ 207 h 208"/>
                <a:gd name="T22" fmla="*/ 234 w 286"/>
                <a:gd name="T23" fmla="*/ 205 h 208"/>
                <a:gd name="T24" fmla="*/ 193 w 286"/>
                <a:gd name="T25" fmla="*/ 197 h 208"/>
                <a:gd name="T26" fmla="*/ 179 w 286"/>
                <a:gd name="T27" fmla="*/ 192 h 208"/>
                <a:gd name="T28" fmla="*/ 81 w 286"/>
                <a:gd name="T29" fmla="*/ 130 h 208"/>
                <a:gd name="T30" fmla="*/ 75 w 286"/>
                <a:gd name="T31" fmla="*/ 123 h 208"/>
                <a:gd name="T32" fmla="*/ 5 w 286"/>
                <a:gd name="T33" fmla="*/ 38 h 208"/>
                <a:gd name="T34" fmla="*/ 4 w 286"/>
                <a:gd name="T35" fmla="*/ 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6" h="208">
                  <a:moveTo>
                    <a:pt x="4" y="12"/>
                  </a:moveTo>
                  <a:cubicBezTo>
                    <a:pt x="8" y="10"/>
                    <a:pt x="11" y="8"/>
                    <a:pt x="14" y="5"/>
                  </a:cubicBezTo>
                  <a:cubicBezTo>
                    <a:pt x="23" y="0"/>
                    <a:pt x="33" y="2"/>
                    <a:pt x="40" y="12"/>
                  </a:cubicBezTo>
                  <a:cubicBezTo>
                    <a:pt x="46" y="21"/>
                    <a:pt x="52" y="30"/>
                    <a:pt x="58" y="38"/>
                  </a:cubicBezTo>
                  <a:cubicBezTo>
                    <a:pt x="83" y="70"/>
                    <a:pt x="111" y="99"/>
                    <a:pt x="144" y="123"/>
                  </a:cubicBezTo>
                  <a:cubicBezTo>
                    <a:pt x="158" y="133"/>
                    <a:pt x="173" y="141"/>
                    <a:pt x="189" y="147"/>
                  </a:cubicBezTo>
                  <a:cubicBezTo>
                    <a:pt x="200" y="151"/>
                    <a:pt x="211" y="155"/>
                    <a:pt x="223" y="157"/>
                  </a:cubicBezTo>
                  <a:cubicBezTo>
                    <a:pt x="226" y="158"/>
                    <a:pt x="229" y="158"/>
                    <a:pt x="232" y="159"/>
                  </a:cubicBezTo>
                  <a:cubicBezTo>
                    <a:pt x="240" y="160"/>
                    <a:pt x="247" y="161"/>
                    <a:pt x="254" y="161"/>
                  </a:cubicBezTo>
                  <a:cubicBezTo>
                    <a:pt x="271" y="161"/>
                    <a:pt x="277" y="165"/>
                    <a:pt x="282" y="178"/>
                  </a:cubicBezTo>
                  <a:cubicBezTo>
                    <a:pt x="286" y="199"/>
                    <a:pt x="269" y="208"/>
                    <a:pt x="253" y="207"/>
                  </a:cubicBezTo>
                  <a:cubicBezTo>
                    <a:pt x="247" y="206"/>
                    <a:pt x="240" y="206"/>
                    <a:pt x="234" y="205"/>
                  </a:cubicBezTo>
                  <a:cubicBezTo>
                    <a:pt x="220" y="203"/>
                    <a:pt x="207" y="201"/>
                    <a:pt x="193" y="197"/>
                  </a:cubicBezTo>
                  <a:cubicBezTo>
                    <a:pt x="189" y="195"/>
                    <a:pt x="184" y="194"/>
                    <a:pt x="179" y="192"/>
                  </a:cubicBezTo>
                  <a:cubicBezTo>
                    <a:pt x="143" y="177"/>
                    <a:pt x="110" y="157"/>
                    <a:pt x="81" y="130"/>
                  </a:cubicBezTo>
                  <a:cubicBezTo>
                    <a:pt x="79" y="127"/>
                    <a:pt x="76" y="126"/>
                    <a:pt x="75" y="123"/>
                  </a:cubicBezTo>
                  <a:cubicBezTo>
                    <a:pt x="49" y="97"/>
                    <a:pt x="25" y="68"/>
                    <a:pt x="5" y="38"/>
                  </a:cubicBezTo>
                  <a:cubicBezTo>
                    <a:pt x="0" y="29"/>
                    <a:pt x="0" y="21"/>
                    <a:pt x="4" y="12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D6542A6-6202-C83C-39B3-778F7BD6C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486"/>
              <a:ext cx="319" cy="330"/>
            </a:xfrm>
            <a:custGeom>
              <a:avLst/>
              <a:gdLst>
                <a:gd name="T0" fmla="*/ 240 w 244"/>
                <a:gd name="T1" fmla="*/ 238 h 252"/>
                <a:gd name="T2" fmla="*/ 210 w 244"/>
                <a:gd name="T3" fmla="*/ 248 h 252"/>
                <a:gd name="T4" fmla="*/ 199 w 244"/>
                <a:gd name="T5" fmla="*/ 236 h 252"/>
                <a:gd name="T6" fmla="*/ 182 w 244"/>
                <a:gd name="T7" fmla="*/ 196 h 252"/>
                <a:gd name="T8" fmla="*/ 168 w 244"/>
                <a:gd name="T9" fmla="*/ 171 h 252"/>
                <a:gd name="T10" fmla="*/ 87 w 244"/>
                <a:gd name="T11" fmla="*/ 77 h 252"/>
                <a:gd name="T12" fmla="*/ 60 w 244"/>
                <a:gd name="T13" fmla="*/ 60 h 252"/>
                <a:gd name="T14" fmla="*/ 18 w 244"/>
                <a:gd name="T15" fmla="*/ 45 h 252"/>
                <a:gd name="T16" fmla="*/ 1 w 244"/>
                <a:gd name="T17" fmla="*/ 22 h 252"/>
                <a:gd name="T18" fmla="*/ 32 w 244"/>
                <a:gd name="T19" fmla="*/ 4 h 252"/>
                <a:gd name="T20" fmla="*/ 107 w 244"/>
                <a:gd name="T21" fmla="*/ 38 h 252"/>
                <a:gd name="T22" fmla="*/ 117 w 244"/>
                <a:gd name="T23" fmla="*/ 44 h 252"/>
                <a:gd name="T24" fmla="*/ 130 w 244"/>
                <a:gd name="T25" fmla="*/ 52 h 252"/>
                <a:gd name="T26" fmla="*/ 149 w 244"/>
                <a:gd name="T27" fmla="*/ 71 h 252"/>
                <a:gd name="T28" fmla="*/ 207 w 244"/>
                <a:gd name="T29" fmla="*/ 148 h 252"/>
                <a:gd name="T30" fmla="*/ 211 w 244"/>
                <a:gd name="T31" fmla="*/ 154 h 252"/>
                <a:gd name="T32" fmla="*/ 221 w 244"/>
                <a:gd name="T33" fmla="*/ 172 h 252"/>
                <a:gd name="T34" fmla="*/ 241 w 244"/>
                <a:gd name="T35" fmla="*/ 221 h 252"/>
                <a:gd name="T36" fmla="*/ 243 w 244"/>
                <a:gd name="T37" fmla="*/ 232 h 252"/>
                <a:gd name="T38" fmla="*/ 240 w 244"/>
                <a:gd name="T39" fmla="*/ 2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4" h="252">
                  <a:moveTo>
                    <a:pt x="240" y="238"/>
                  </a:moveTo>
                  <a:cubicBezTo>
                    <a:pt x="231" y="250"/>
                    <a:pt x="224" y="252"/>
                    <a:pt x="210" y="248"/>
                  </a:cubicBezTo>
                  <a:cubicBezTo>
                    <a:pt x="203" y="247"/>
                    <a:pt x="201" y="241"/>
                    <a:pt x="199" y="236"/>
                  </a:cubicBezTo>
                  <a:cubicBezTo>
                    <a:pt x="194" y="222"/>
                    <a:pt x="188" y="209"/>
                    <a:pt x="182" y="196"/>
                  </a:cubicBezTo>
                  <a:cubicBezTo>
                    <a:pt x="177" y="188"/>
                    <a:pt x="173" y="179"/>
                    <a:pt x="168" y="171"/>
                  </a:cubicBezTo>
                  <a:cubicBezTo>
                    <a:pt x="147" y="134"/>
                    <a:pt x="122" y="101"/>
                    <a:pt x="87" y="77"/>
                  </a:cubicBezTo>
                  <a:cubicBezTo>
                    <a:pt x="78" y="70"/>
                    <a:pt x="69" y="65"/>
                    <a:pt x="60" y="60"/>
                  </a:cubicBezTo>
                  <a:cubicBezTo>
                    <a:pt x="46" y="53"/>
                    <a:pt x="32" y="49"/>
                    <a:pt x="18" y="45"/>
                  </a:cubicBezTo>
                  <a:cubicBezTo>
                    <a:pt x="6" y="42"/>
                    <a:pt x="0" y="34"/>
                    <a:pt x="1" y="22"/>
                  </a:cubicBezTo>
                  <a:cubicBezTo>
                    <a:pt x="6" y="5"/>
                    <a:pt x="14" y="0"/>
                    <a:pt x="32" y="4"/>
                  </a:cubicBezTo>
                  <a:cubicBezTo>
                    <a:pt x="59" y="10"/>
                    <a:pt x="84" y="22"/>
                    <a:pt x="107" y="38"/>
                  </a:cubicBezTo>
                  <a:cubicBezTo>
                    <a:pt x="110" y="40"/>
                    <a:pt x="114" y="42"/>
                    <a:pt x="117" y="44"/>
                  </a:cubicBezTo>
                  <a:cubicBezTo>
                    <a:pt x="122" y="46"/>
                    <a:pt x="126" y="49"/>
                    <a:pt x="130" y="52"/>
                  </a:cubicBezTo>
                  <a:cubicBezTo>
                    <a:pt x="137" y="58"/>
                    <a:pt x="143" y="64"/>
                    <a:pt x="149" y="71"/>
                  </a:cubicBezTo>
                  <a:cubicBezTo>
                    <a:pt x="172" y="94"/>
                    <a:pt x="191" y="120"/>
                    <a:pt x="207" y="148"/>
                  </a:cubicBezTo>
                  <a:cubicBezTo>
                    <a:pt x="208" y="150"/>
                    <a:pt x="210" y="152"/>
                    <a:pt x="211" y="154"/>
                  </a:cubicBezTo>
                  <a:cubicBezTo>
                    <a:pt x="214" y="160"/>
                    <a:pt x="217" y="166"/>
                    <a:pt x="221" y="172"/>
                  </a:cubicBezTo>
                  <a:cubicBezTo>
                    <a:pt x="228" y="188"/>
                    <a:pt x="236" y="204"/>
                    <a:pt x="241" y="221"/>
                  </a:cubicBezTo>
                  <a:cubicBezTo>
                    <a:pt x="243" y="224"/>
                    <a:pt x="244" y="228"/>
                    <a:pt x="243" y="232"/>
                  </a:cubicBezTo>
                  <a:cubicBezTo>
                    <a:pt x="243" y="235"/>
                    <a:pt x="242" y="237"/>
                    <a:pt x="240" y="238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29AA52B-6360-42D5-95AA-40A24930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293" y="135660"/>
            <a:ext cx="8891451" cy="50078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F1B8F5C0-0E49-48C0-9D2A-8BDDF0FFB6F2}"/>
              </a:ext>
            </a:extLst>
          </p:cNvPr>
          <p:cNvSpPr/>
          <p:nvPr/>
        </p:nvSpPr>
        <p:spPr>
          <a:xfrm>
            <a:off x="0" y="0"/>
            <a:ext cx="9151141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01525"/>
              <a:gd name="f7" fmla="val 6858000"/>
              <a:gd name="f8" fmla="val 1096607"/>
              <a:gd name="f9" fmla="val 12192000"/>
              <a:gd name="f10" fmla="val 1341451"/>
              <a:gd name="f11" fmla="val 6933093"/>
              <a:gd name="f12" fmla="val 2682139"/>
              <a:gd name="f13" fmla="+- 0 0 -90"/>
              <a:gd name="f14" fmla="*/ f3 1 12201525"/>
              <a:gd name="f15" fmla="*/ f4 1 685800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2201525"/>
              <a:gd name="f24" fmla="*/ f20 1 6858000"/>
              <a:gd name="f25" fmla="*/ 6858000 f20 1"/>
              <a:gd name="f26" fmla="*/ 0 f20 1"/>
              <a:gd name="f27" fmla="*/ 2682139 f20 1"/>
              <a:gd name="f28" fmla="*/ 12201525 f21 1"/>
              <a:gd name="f29" fmla="*/ 12192000 f21 1"/>
              <a:gd name="f30" fmla="*/ 1341451 f21 1"/>
              <a:gd name="f31" fmla="*/ 0 f21 1"/>
              <a:gd name="f32" fmla="*/ 1096607 f20 1"/>
              <a:gd name="f33" fmla="*/ 6933093 f21 1"/>
              <a:gd name="f34" fmla="+- f22 0 f1"/>
              <a:gd name="f35" fmla="*/ f25 1 6858000"/>
              <a:gd name="f36" fmla="*/ f26 1 6858000"/>
              <a:gd name="f37" fmla="*/ f27 1 6858000"/>
              <a:gd name="f38" fmla="*/ f28 1 12201525"/>
              <a:gd name="f39" fmla="*/ f29 1 12201525"/>
              <a:gd name="f40" fmla="*/ f30 1 12201525"/>
              <a:gd name="f41" fmla="*/ f31 1 12201525"/>
              <a:gd name="f42" fmla="*/ f32 1 6858000"/>
              <a:gd name="f43" fmla="*/ f33 1 12201525"/>
              <a:gd name="f44" fmla="*/ f16 1 f23"/>
              <a:gd name="f45" fmla="*/ f17 1 f23"/>
              <a:gd name="f46" fmla="*/ f16 1 f24"/>
              <a:gd name="f47" fmla="*/ f18 1 f24"/>
              <a:gd name="f48" fmla="*/ f38 1 f23"/>
              <a:gd name="f49" fmla="*/ f42 1 f24"/>
              <a:gd name="f50" fmla="*/ f39 1 f23"/>
              <a:gd name="f51" fmla="*/ f35 1 f24"/>
              <a:gd name="f52" fmla="*/ f40 1 f23"/>
              <a:gd name="f53" fmla="*/ f41 1 f23"/>
              <a:gd name="f54" fmla="*/ f36 1 f24"/>
              <a:gd name="f55" fmla="*/ f43 1 f23"/>
              <a:gd name="f56" fmla="*/ f37 1 f24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5 1"/>
              <a:gd name="f65" fmla="*/ f52 f14 1"/>
              <a:gd name="f66" fmla="*/ f53 f14 1"/>
              <a:gd name="f67" fmla="*/ f54 f15 1"/>
              <a:gd name="f68" fmla="*/ f55 f14 1"/>
              <a:gd name="f69" fmla="*/ f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4"/>
              </a:cxn>
              <a:cxn ang="f34">
                <a:pos x="f61" y="f62"/>
              </a:cxn>
              <a:cxn ang="f34">
                <a:pos x="f66" y="f67"/>
              </a:cxn>
              <a:cxn ang="f34">
                <a:pos x="f68" y="f67"/>
              </a:cxn>
              <a:cxn ang="f34">
                <a:pos x="f66" y="f69"/>
              </a:cxn>
              <a:cxn ang="f34">
                <a:pos x="f66" y="f67"/>
              </a:cxn>
            </a:cxnLst>
            <a:rect l="f57" t="f60" r="f58" b="f59"/>
            <a:pathLst>
              <a:path w="12201525" h="6858000">
                <a:moveTo>
                  <a:pt x="f6" y="f8"/>
                </a:moveTo>
                <a:lnTo>
                  <a:pt x="f9" y="f7"/>
                </a:lnTo>
                <a:lnTo>
                  <a:pt x="f10" y="f7"/>
                </a:lnTo>
                <a:lnTo>
                  <a:pt x="f6" y="f8"/>
                </a:lnTo>
                <a:close/>
                <a:moveTo>
                  <a:pt x="f5" y="f5"/>
                </a:moveTo>
                <a:lnTo>
                  <a:pt x="f11" y="f5"/>
                </a:lnTo>
                <a:lnTo>
                  <a:pt x="f5" y="f12"/>
                </a:lnTo>
                <a:lnTo>
                  <a:pt x="f5" y="f5"/>
                </a:ln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10CE7616-ED38-41CD-A235-8DA898B9A7B5}"/>
              </a:ext>
            </a:extLst>
          </p:cNvPr>
          <p:cNvGrpSpPr/>
          <p:nvPr/>
        </p:nvGrpSpPr>
        <p:grpSpPr>
          <a:xfrm>
            <a:off x="3915588" y="4024137"/>
            <a:ext cx="2141890" cy="854076"/>
            <a:chOff x="3915588" y="4024137"/>
            <a:chExt cx="2141890" cy="854076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85D5B488-0D60-4AB8-8051-310EA277194D}"/>
                </a:ext>
              </a:extLst>
            </p:cNvPr>
            <p:cNvSpPr txBox="1"/>
            <p:nvPr/>
          </p:nvSpPr>
          <p:spPr>
            <a:xfrm>
              <a:off x="3915588" y="4231879"/>
              <a:ext cx="214189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4889DF5B-C664-4A87-BCC4-58D0FB06DC50}"/>
                </a:ext>
              </a:extLst>
            </p:cNvPr>
            <p:cNvSpPr txBox="1"/>
            <p:nvPr/>
          </p:nvSpPr>
          <p:spPr>
            <a:xfrm>
              <a:off x="3915588" y="4024137"/>
              <a:ext cx="2123684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C6F3FBA1-C7B7-4B1F-BDC0-71D1E1C38094}"/>
              </a:ext>
            </a:extLst>
          </p:cNvPr>
          <p:cNvGrpSpPr/>
          <p:nvPr/>
        </p:nvGrpSpPr>
        <p:grpSpPr>
          <a:xfrm>
            <a:off x="6723500" y="4024137"/>
            <a:ext cx="2141890" cy="854076"/>
            <a:chOff x="6723500" y="4024137"/>
            <a:chExt cx="2141890" cy="854076"/>
          </a:xfrm>
        </p:grpSpPr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D39B9779-BA37-40C3-AC0F-2F8B75AB53F5}"/>
                </a:ext>
              </a:extLst>
            </p:cNvPr>
            <p:cNvSpPr txBox="1"/>
            <p:nvPr/>
          </p:nvSpPr>
          <p:spPr>
            <a:xfrm>
              <a:off x="6723500" y="4231879"/>
              <a:ext cx="214189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9706F4FD-3D52-408C-A6EB-8D1798F6F797}"/>
                </a:ext>
              </a:extLst>
            </p:cNvPr>
            <p:cNvSpPr txBox="1"/>
            <p:nvPr/>
          </p:nvSpPr>
          <p:spPr>
            <a:xfrm>
              <a:off x="6723500" y="4024137"/>
              <a:ext cx="2123684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10" name="Chevron 2">
            <a:extLst>
              <a:ext uri="{FF2B5EF4-FFF2-40B4-BE49-F238E27FC236}">
                <a16:creationId xmlns:a16="http://schemas.microsoft.com/office/drawing/2014/main" id="{2482EAED-91ED-415B-9474-EE6FAFFD25A9}"/>
              </a:ext>
            </a:extLst>
          </p:cNvPr>
          <p:cNvSpPr/>
          <p:nvPr/>
        </p:nvSpPr>
        <p:spPr>
          <a:xfrm rot="5400013">
            <a:off x="3990409" y="3593651"/>
            <a:ext cx="287862" cy="284232"/>
          </a:xfrm>
          <a:custGeom>
            <a:avLst/>
            <a:gdLst>
              <a:gd name="f0" fmla="val w"/>
              <a:gd name="f1" fmla="val h"/>
              <a:gd name="f2" fmla="val 0"/>
              <a:gd name="f3" fmla="val 3830741"/>
              <a:gd name="f4" fmla="val 3782395"/>
              <a:gd name="f5" fmla="val 272737"/>
              <a:gd name="f6" fmla="val 1129329"/>
              <a:gd name="f7" fmla="val 368718"/>
              <a:gd name="f8" fmla="val 1192933"/>
              <a:gd name="f9" fmla="val 457831"/>
              <a:gd name="f10" fmla="val 1251924"/>
              <a:gd name="f11" fmla="val 541946"/>
              <a:gd name="f12" fmla="val 1307175"/>
              <a:gd name="f13" fmla="val 3513186"/>
              <a:gd name="f14" fmla="val 3561532"/>
              <a:gd name="f15" fmla="val 1985872"/>
              <a:gd name="f16" fmla="val 3590324"/>
              <a:gd name="f17" fmla="val 1967561"/>
              <a:gd name="f18" fmla="val 3580733"/>
              <a:gd name="f19" fmla="val 1962993"/>
              <a:gd name="f20" fmla="val 3571122"/>
              <a:gd name="f21" fmla="val 1958413"/>
              <a:gd name="f22" fmla="val 1953733"/>
              <a:gd name="f23" fmla="val 522839"/>
              <a:gd name="f24" fmla="val 881682"/>
              <a:gd name="f25" fmla="val 739027"/>
              <a:gd name="f26" fmla="val 434224"/>
              <a:gd name="f27" fmla="val 600115"/>
              <a:gd name="f28" fmla="val 344664"/>
              <a:gd name="f29" fmla="val 466828"/>
              <a:gd name="f30" fmla="val 253630"/>
              <a:gd name="f31" fmla="val 678168"/>
              <a:gd name="f32" fmla="val 716943"/>
              <a:gd name="f33" fmla="val 2221880"/>
              <a:gd name="f34" fmla="val 1454406"/>
              <a:gd name="f35" fmla="val 3416058"/>
              <a:gd name="f36" fmla="val 1983649"/>
              <a:gd name="f37" fmla="val 2906515"/>
              <a:gd name="f38" fmla="val 2315100"/>
              <a:gd name="f39" fmla="val 1976707"/>
              <a:gd name="f40" fmla="val 2643252"/>
              <a:gd name="f41" fmla="val 1914290"/>
              <a:gd name="f42" fmla="val 3355250"/>
              <a:gd name="f43" fmla="val 1318205"/>
              <a:gd name="f44" fmla="val 3154450"/>
              <a:gd name="f45" fmla="val 1531531"/>
              <a:gd name="f46" fmla="val 2503259"/>
              <a:gd name="f47" fmla="val 1765419"/>
              <a:gd name="f48" fmla="val 2324696"/>
              <a:gd name="f49" fmla="val 2221606"/>
              <a:gd name="f50" fmla="val 1999551"/>
              <a:gd name="f51" fmla="val 1369032"/>
              <a:gd name="f52" fmla="val 1616387"/>
              <a:gd name="f53" fmla="val 1025337"/>
              <a:gd name="f54" fmla="val 1447905"/>
              <a:gd name="f55" fmla="val 21688"/>
              <a:gd name="f56" fmla="val 786442"/>
              <a:gd name="f57" fmla="val 14534"/>
              <a:gd name="f58" fmla="val 524743"/>
              <a:gd name="f59" fmla="val 14718"/>
              <a:gd name="f60" fmla="val 351758"/>
              <a:gd name="f61" fmla="*/ f0 1 3830741"/>
              <a:gd name="f62" fmla="*/ f1 1 3782395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3830741"/>
              <a:gd name="f69" fmla="*/ f66 1 3782395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3830741" h="3782395">
                <a:moveTo>
                  <a:pt x="f5" y="f4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lnTo>
                  <a:pt x="f11" y="f13"/>
                </a:lnTo>
                <a:lnTo>
                  <a:pt x="f14" y="f13"/>
                </a:lnTo>
                <a:lnTo>
                  <a:pt x="f14" y="f15"/>
                </a:lnTo>
                <a:lnTo>
                  <a:pt x="f16" y="f17"/>
                </a:lnTo>
                <a:cubicBezTo>
                  <a:pt x="f18" y="f19"/>
                  <a:pt x="f20" y="f21"/>
                  <a:pt x="f14" y="f22"/>
                </a:cubicBezTo>
                <a:lnTo>
                  <a:pt x="f14" y="f23"/>
                </a:lnTo>
                <a:lnTo>
                  <a:pt x="f24" y="f23"/>
                </a:lnTo>
                <a:cubicBezTo>
                  <a:pt x="f25" y="f26"/>
                  <a:pt x="f27" y="f28"/>
                  <a:pt x="f29" y="f30"/>
                </a:cubicBezTo>
                <a:lnTo>
                  <a:pt x="f3" y="f30"/>
                </a:lnTo>
                <a:lnTo>
                  <a:pt x="f3" y="f4"/>
                </a:lnTo>
                <a:close/>
                <a:moveTo>
                  <a:pt x="f2" y="f2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lnTo>
                  <a:pt x="f43" y="f44"/>
                </a:ln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2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7347A98E-5879-467C-8AB3-3246C08C2B16}"/>
              </a:ext>
            </a:extLst>
          </p:cNvPr>
          <p:cNvSpPr/>
          <p:nvPr/>
        </p:nvSpPr>
        <p:spPr>
          <a:xfrm rot="5400013">
            <a:off x="6790759" y="3593651"/>
            <a:ext cx="287862" cy="284232"/>
          </a:xfrm>
          <a:custGeom>
            <a:avLst/>
            <a:gdLst>
              <a:gd name="f0" fmla="val w"/>
              <a:gd name="f1" fmla="val h"/>
              <a:gd name="f2" fmla="val 0"/>
              <a:gd name="f3" fmla="val 3830741"/>
              <a:gd name="f4" fmla="val 3782395"/>
              <a:gd name="f5" fmla="val 272737"/>
              <a:gd name="f6" fmla="val 1129329"/>
              <a:gd name="f7" fmla="val 368718"/>
              <a:gd name="f8" fmla="val 1192933"/>
              <a:gd name="f9" fmla="val 457831"/>
              <a:gd name="f10" fmla="val 1251924"/>
              <a:gd name="f11" fmla="val 541946"/>
              <a:gd name="f12" fmla="val 1307175"/>
              <a:gd name="f13" fmla="val 3513186"/>
              <a:gd name="f14" fmla="val 3561532"/>
              <a:gd name="f15" fmla="val 1985872"/>
              <a:gd name="f16" fmla="val 3590324"/>
              <a:gd name="f17" fmla="val 1967561"/>
              <a:gd name="f18" fmla="val 3580733"/>
              <a:gd name="f19" fmla="val 1962993"/>
              <a:gd name="f20" fmla="val 3571122"/>
              <a:gd name="f21" fmla="val 1958413"/>
              <a:gd name="f22" fmla="val 1953733"/>
              <a:gd name="f23" fmla="val 522839"/>
              <a:gd name="f24" fmla="val 881682"/>
              <a:gd name="f25" fmla="val 739027"/>
              <a:gd name="f26" fmla="val 434224"/>
              <a:gd name="f27" fmla="val 600115"/>
              <a:gd name="f28" fmla="val 344664"/>
              <a:gd name="f29" fmla="val 466828"/>
              <a:gd name="f30" fmla="val 253630"/>
              <a:gd name="f31" fmla="val 678168"/>
              <a:gd name="f32" fmla="val 716943"/>
              <a:gd name="f33" fmla="val 2221880"/>
              <a:gd name="f34" fmla="val 1454406"/>
              <a:gd name="f35" fmla="val 3416058"/>
              <a:gd name="f36" fmla="val 1983649"/>
              <a:gd name="f37" fmla="val 2906515"/>
              <a:gd name="f38" fmla="val 2315100"/>
              <a:gd name="f39" fmla="val 1976707"/>
              <a:gd name="f40" fmla="val 2643252"/>
              <a:gd name="f41" fmla="val 1914290"/>
              <a:gd name="f42" fmla="val 3355250"/>
              <a:gd name="f43" fmla="val 1318205"/>
              <a:gd name="f44" fmla="val 3154450"/>
              <a:gd name="f45" fmla="val 1531531"/>
              <a:gd name="f46" fmla="val 2503259"/>
              <a:gd name="f47" fmla="val 1765419"/>
              <a:gd name="f48" fmla="val 2324696"/>
              <a:gd name="f49" fmla="val 2221606"/>
              <a:gd name="f50" fmla="val 1999551"/>
              <a:gd name="f51" fmla="val 1369032"/>
              <a:gd name="f52" fmla="val 1616387"/>
              <a:gd name="f53" fmla="val 1025337"/>
              <a:gd name="f54" fmla="val 1447905"/>
              <a:gd name="f55" fmla="val 21688"/>
              <a:gd name="f56" fmla="val 786442"/>
              <a:gd name="f57" fmla="val 14534"/>
              <a:gd name="f58" fmla="val 524743"/>
              <a:gd name="f59" fmla="val 14718"/>
              <a:gd name="f60" fmla="val 351758"/>
              <a:gd name="f61" fmla="*/ f0 1 3830741"/>
              <a:gd name="f62" fmla="*/ f1 1 3782395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3830741"/>
              <a:gd name="f69" fmla="*/ f66 1 3782395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3830741" h="3782395">
                <a:moveTo>
                  <a:pt x="f5" y="f4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lnTo>
                  <a:pt x="f11" y="f13"/>
                </a:lnTo>
                <a:lnTo>
                  <a:pt x="f14" y="f13"/>
                </a:lnTo>
                <a:lnTo>
                  <a:pt x="f14" y="f15"/>
                </a:lnTo>
                <a:lnTo>
                  <a:pt x="f16" y="f17"/>
                </a:lnTo>
                <a:cubicBezTo>
                  <a:pt x="f18" y="f19"/>
                  <a:pt x="f20" y="f21"/>
                  <a:pt x="f14" y="f22"/>
                </a:cubicBezTo>
                <a:lnTo>
                  <a:pt x="f14" y="f23"/>
                </a:lnTo>
                <a:lnTo>
                  <a:pt x="f24" y="f23"/>
                </a:lnTo>
                <a:cubicBezTo>
                  <a:pt x="f25" y="f26"/>
                  <a:pt x="f27" y="f28"/>
                  <a:pt x="f29" y="f30"/>
                </a:cubicBezTo>
                <a:lnTo>
                  <a:pt x="f3" y="f30"/>
                </a:lnTo>
                <a:lnTo>
                  <a:pt x="f3" y="f4"/>
                </a:lnTo>
                <a:close/>
                <a:moveTo>
                  <a:pt x="f2" y="f2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lnTo>
                  <a:pt x="f43" y="f44"/>
                </a:ln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2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0E8CDCD1-73F1-418D-A38B-C66880AFB4C2}"/>
              </a:ext>
            </a:extLst>
          </p:cNvPr>
          <p:cNvSpPr txBox="1"/>
          <p:nvPr/>
        </p:nvSpPr>
        <p:spPr>
          <a:xfrm>
            <a:off x="284149" y="135660"/>
            <a:ext cx="2574996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721782ED-230A-4D81-89F0-B0EA5F161FD2}"/>
              </a:ext>
            </a:extLst>
          </p:cNvPr>
          <p:cNvSpPr txBox="1"/>
          <p:nvPr/>
        </p:nvSpPr>
        <p:spPr>
          <a:xfrm>
            <a:off x="284149" y="571929"/>
            <a:ext cx="25749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24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3DC6CC4D-E0BA-4888-8D10-9398DB10D861}"/>
              </a:ext>
            </a:extLst>
          </p:cNvPr>
          <p:cNvSpPr txBox="1"/>
          <p:nvPr/>
        </p:nvSpPr>
        <p:spPr>
          <a:xfrm>
            <a:off x="5815017" y="2216240"/>
            <a:ext cx="299639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Quality Professional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PPT Presentation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0">
            <a:extLst>
              <a:ext uri="{FF2B5EF4-FFF2-40B4-BE49-F238E27FC236}">
                <a16:creationId xmlns:a16="http://schemas.microsoft.com/office/drawing/2014/main" id="{34D0739F-AF06-4584-8133-61F179E762D8}"/>
              </a:ext>
            </a:extLst>
          </p:cNvPr>
          <p:cNvCxnSpPr/>
          <p:nvPr/>
        </p:nvCxnSpPr>
        <p:spPr>
          <a:xfrm flipH="1">
            <a:off x="-832" y="3061530"/>
            <a:ext cx="5404396" cy="0"/>
          </a:xfrm>
          <a:prstGeom prst="straightConnector1">
            <a:avLst/>
          </a:prstGeom>
          <a:noFill/>
          <a:ln w="76196" cap="flat">
            <a:solidFill>
              <a:srgbClr val="3D6D7F"/>
            </a:solidFill>
            <a:prstDash val="solid"/>
          </a:ln>
        </p:spPr>
      </p:cxnSp>
      <p:sp>
        <p:nvSpPr>
          <p:cNvPr id="3" name="Oval 72">
            <a:extLst>
              <a:ext uri="{FF2B5EF4-FFF2-40B4-BE49-F238E27FC236}">
                <a16:creationId xmlns:a16="http://schemas.microsoft.com/office/drawing/2014/main" id="{6834576B-E946-4DC8-AD89-8AE2B6B6C407}"/>
              </a:ext>
            </a:extLst>
          </p:cNvPr>
          <p:cNvSpPr/>
          <p:nvPr/>
        </p:nvSpPr>
        <p:spPr>
          <a:xfrm flipH="1">
            <a:off x="4949409" y="1508778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5F5F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581905EB-103B-408F-999F-6A88B8FEB600}"/>
              </a:ext>
            </a:extLst>
          </p:cNvPr>
          <p:cNvSpPr/>
          <p:nvPr/>
        </p:nvSpPr>
        <p:spPr>
          <a:xfrm rot="8579997">
            <a:off x="5054878" y="1614564"/>
            <a:ext cx="243230" cy="242581"/>
          </a:xfrm>
          <a:custGeom>
            <a:avLst/>
            <a:gdLst>
              <a:gd name="f0" fmla="val w"/>
              <a:gd name="f1" fmla="val h"/>
              <a:gd name="f2" fmla="val 0"/>
              <a:gd name="f3" fmla="val 3872365"/>
              <a:gd name="f4" fmla="val 3862045"/>
              <a:gd name="f5" fmla="val 1786489"/>
              <a:gd name="f6" fmla="val 808318"/>
              <a:gd name="f7" fmla="val 1525809"/>
              <a:gd name="f8" fmla="val 610106"/>
              <a:gd name="f9" fmla="val 1257124"/>
              <a:gd name="f10" fmla="val 397966"/>
              <a:gd name="f11" fmla="val 1040385"/>
              <a:gd name="f12" fmla="val 230829"/>
              <a:gd name="f13" fmla="val 1905215"/>
              <a:gd name="f14" fmla="val -194386"/>
              <a:gd name="f15" fmla="val 2650439"/>
              <a:gd name="f16" fmla="val 24572"/>
              <a:gd name="f17" fmla="val 3162062"/>
              <a:gd name="f18" fmla="val 429660"/>
              <a:gd name="f19" fmla="val 3007351"/>
              <a:gd name="f20" fmla="val 875340"/>
              <a:gd name="f21" fmla="val 2905932"/>
              <a:gd name="f22" fmla="val 1443216"/>
              <a:gd name="f23" fmla="val 2745609"/>
              <a:gd name="f24" fmla="val 1410478"/>
              <a:gd name="f25" fmla="val 2633182"/>
              <a:gd name="f26" fmla="val 1430335"/>
              <a:gd name="f27" fmla="val 2220955"/>
              <a:gd name="f28" fmla="val 1138671"/>
              <a:gd name="f29" fmla="val 2701004"/>
              <a:gd name="f30" fmla="val 2590217"/>
              <a:gd name="f31" fmla="val 2682933"/>
              <a:gd name="f32" fmla="val 2576481"/>
              <a:gd name="f33" fmla="val 2672282"/>
              <a:gd name="f34" fmla="val 2559744"/>
              <a:gd name="f35" fmla="val 2670336"/>
              <a:gd name="f36" fmla="val 2539383"/>
              <a:gd name="f37" fmla="val 2587360"/>
              <a:gd name="f38" fmla="val 2376647"/>
              <a:gd name="f39" fmla="val 3042640"/>
              <a:gd name="f40" fmla="val 1246798"/>
              <a:gd name="f41" fmla="val 3299881"/>
              <a:gd name="f42" fmla="val 563773"/>
              <a:gd name="f43" fmla="val 3959368"/>
              <a:gd name="f44" fmla="val 1266493"/>
              <a:gd name="f45" fmla="val 3967860"/>
              <a:gd name="f46" fmla="val 2043171"/>
              <a:gd name="f47" fmla="val 3730056"/>
              <a:gd name="f48" fmla="val 2650875"/>
              <a:gd name="f49" fmla="val 3317547"/>
              <a:gd name="f50" fmla="val 2635434"/>
              <a:gd name="f51" fmla="val 2827499"/>
              <a:gd name="f52" fmla="val 2686366"/>
              <a:gd name="f53" fmla="val 19691"/>
              <a:gd name="f54" fmla="val 2248546"/>
              <a:gd name="f55" fmla="val -100797"/>
              <a:gd name="f56" fmla="val 1292396"/>
              <a:gd name="f57" fmla="val 348853"/>
              <a:gd name="f58" fmla="val 659059"/>
              <a:gd name="f59" fmla="val 898439"/>
              <a:gd name="f60" fmla="val 307194"/>
              <a:gd name="f61" fmla="val 1269469"/>
              <a:gd name="f62" fmla="val 598575"/>
              <a:gd name="f63" fmla="val 1773388"/>
              <a:gd name="f64" fmla="val 879352"/>
              <a:gd name="f65" fmla="val 1690237"/>
              <a:gd name="f66" fmla="val 1020281"/>
              <a:gd name="f67" fmla="val 1661713"/>
              <a:gd name="f68" fmla="val 1200709"/>
              <a:gd name="f69" fmla="val 629275"/>
              <a:gd name="f70" fmla="val 1847170"/>
              <a:gd name="f71" fmla="val 1805382"/>
              <a:gd name="f72" fmla="val 3858278"/>
              <a:gd name="f73" fmla="val 1676483"/>
              <a:gd name="f74" fmla="val 3404460"/>
              <a:gd name="f75" fmla="val 1433840"/>
              <a:gd name="f76" fmla="val 2881111"/>
              <a:gd name="f77" fmla="val 1583946"/>
              <a:gd name="f78" fmla="val 2815971"/>
              <a:gd name="f79" fmla="val 1713076"/>
              <a:gd name="f80" fmla="val 2686769"/>
              <a:gd name="f81" fmla="val 2928316"/>
              <a:gd name="f82" fmla="val 2770622"/>
              <a:gd name="f83" fmla="val 3657403"/>
              <a:gd name="f84" fmla="val 2804207"/>
              <a:gd name="f85" fmla="val 3192869"/>
              <a:gd name="f86" fmla="val 3648569"/>
              <a:gd name="f87" fmla="val 2456828"/>
              <a:gd name="f88" fmla="val 3896652"/>
              <a:gd name="f89" fmla="val 762284"/>
              <a:gd name="f90" fmla="val 3480575"/>
              <a:gd name="f91" fmla="val 380940"/>
              <a:gd name="f92" fmla="val 3198297"/>
              <a:gd name="f93" fmla="val 161300"/>
              <a:gd name="f94" fmla="val 2806810"/>
              <a:gd name="f95" fmla="val 58293"/>
              <a:gd name="f96" fmla="val 2412172"/>
              <a:gd name="f97" fmla="val 450067"/>
              <a:gd name="f98" fmla="val 2149344"/>
              <a:gd name="f99" fmla="val 872820"/>
              <a:gd name="f100" fmla="val 1756853"/>
              <a:gd name="f101" fmla="val 981158"/>
              <a:gd name="f102" fmla="val 1879484"/>
              <a:gd name="f103" fmla="val 1143940"/>
              <a:gd name="f104" fmla="val 1962367"/>
              <a:gd name="f105" fmla="val 1439720"/>
              <a:gd name="f106" fmla="val 3144041"/>
              <a:gd name="f107" fmla="val 1633080"/>
              <a:gd name="f108" fmla="val 3847823"/>
              <a:gd name="f109" fmla="val 1278110"/>
              <a:gd name="f110" fmla="val 3779994"/>
              <a:gd name="f111" fmla="val 991090"/>
              <a:gd name="f112" fmla="val 3649942"/>
              <a:gd name="f113" fmla="*/ f0 1 3872365"/>
              <a:gd name="f114" fmla="*/ f1 1 3862045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3872365"/>
              <a:gd name="f121" fmla="*/ f118 1 3862045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3872365" h="386204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53" y="f54"/>
                </a:cubicBezTo>
                <a:close/>
                <a:moveTo>
                  <a:pt x="f71" y="f72"/>
                </a:move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71" y="f72"/>
                </a:cubicBezTo>
                <a:close/>
                <a:moveTo>
                  <a:pt x="f89" y="f90"/>
                </a:move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89" y="f90"/>
                </a:cubicBezTo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74">
            <a:extLst>
              <a:ext uri="{FF2B5EF4-FFF2-40B4-BE49-F238E27FC236}">
                <a16:creationId xmlns:a16="http://schemas.microsoft.com/office/drawing/2014/main" id="{C7BBAA78-3707-4C0C-AF1F-8010323FC14A}"/>
              </a:ext>
            </a:extLst>
          </p:cNvPr>
          <p:cNvGrpSpPr/>
          <p:nvPr/>
        </p:nvGrpSpPr>
        <p:grpSpPr>
          <a:xfrm>
            <a:off x="1276209" y="1470400"/>
            <a:ext cx="3551840" cy="553999"/>
            <a:chOff x="1276209" y="1470400"/>
            <a:chExt cx="3551840" cy="553999"/>
          </a:xfrm>
        </p:grpSpPr>
        <p:sp>
          <p:nvSpPr>
            <p:cNvPr id="6" name="TextBox 75">
              <a:extLst>
                <a:ext uri="{FF2B5EF4-FFF2-40B4-BE49-F238E27FC236}">
                  <a16:creationId xmlns:a16="http://schemas.microsoft.com/office/drawing/2014/main" id="{8C891CD2-7DC3-4DEB-9E92-D953F88445A4}"/>
                </a:ext>
              </a:extLst>
            </p:cNvPr>
            <p:cNvSpPr txBox="1"/>
            <p:nvPr/>
          </p:nvSpPr>
          <p:spPr>
            <a:xfrm>
              <a:off x="1276209" y="1655064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Easy to change colors, photos and Text. </a:t>
              </a:r>
              <a:endParaRPr lang="en-US" sz="900" b="0" i="0" u="none" strike="noStrike" kern="0" cap="none" spc="0" baseline="0">
                <a:solidFill>
                  <a:srgbClr val="3D6D7F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7" name="TextBox 76">
              <a:extLst>
                <a:ext uri="{FF2B5EF4-FFF2-40B4-BE49-F238E27FC236}">
                  <a16:creationId xmlns:a16="http://schemas.microsoft.com/office/drawing/2014/main" id="{17ACDAA4-2FA5-4355-B1F8-F2791ADB4C75}"/>
                </a:ext>
              </a:extLst>
            </p:cNvPr>
            <p:cNvSpPr txBox="1"/>
            <p:nvPr/>
          </p:nvSpPr>
          <p:spPr>
            <a:xfrm>
              <a:off x="1276209" y="1470400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8" name="Oval 78">
            <a:extLst>
              <a:ext uri="{FF2B5EF4-FFF2-40B4-BE49-F238E27FC236}">
                <a16:creationId xmlns:a16="http://schemas.microsoft.com/office/drawing/2014/main" id="{80BF85B3-4D23-4BE9-8831-20BE11898F3E}"/>
              </a:ext>
            </a:extLst>
          </p:cNvPr>
          <p:cNvSpPr/>
          <p:nvPr/>
        </p:nvSpPr>
        <p:spPr>
          <a:xfrm flipH="1">
            <a:off x="4949409" y="4110182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5F5F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F1F8399-5F65-4A9D-BF32-66BCE8473758}"/>
              </a:ext>
            </a:extLst>
          </p:cNvPr>
          <p:cNvSpPr/>
          <p:nvPr/>
        </p:nvSpPr>
        <p:spPr>
          <a:xfrm>
            <a:off x="5066443" y="4227435"/>
            <a:ext cx="220096" cy="219666"/>
          </a:xfrm>
          <a:custGeom>
            <a:avLst/>
            <a:gdLst>
              <a:gd name="f0" fmla="val w"/>
              <a:gd name="f1" fmla="val h"/>
              <a:gd name="f2" fmla="val 0"/>
              <a:gd name="f3" fmla="val 4020621"/>
              <a:gd name="f4" fmla="val 4012920"/>
              <a:gd name="f5" fmla="val 780213"/>
              <a:gd name="f6" fmla="val 3724888"/>
              <a:gd name="f7" fmla="val 2868445"/>
              <a:gd name="f8" fmla="val 2152587"/>
              <a:gd name="f9" fmla="val 3448731"/>
              <a:gd name="f10" fmla="val 3903908"/>
              <a:gd name="f11" fmla="val 3386593"/>
              <a:gd name="f12" fmla="val 2214725"/>
              <a:gd name="f13" fmla="val 1582587"/>
              <a:gd name="f14" fmla="val 1544569"/>
              <a:gd name="f15" fmla="val 1525677"/>
              <a:gd name="f16" fmla="val 1652847"/>
              <a:gd name="f17" fmla="val 1434945"/>
              <a:gd name="f18" fmla="val 1739939"/>
              <a:gd name="f19" fmla="val 1324158"/>
              <a:gd name="f20" fmla="val 1792547"/>
              <a:gd name="f21" fmla="val 1790243"/>
              <a:gd name="f22" fmla="val 1708293"/>
              <a:gd name="f23" fmla="val 1721838"/>
              <a:gd name="f24" fmla="val 1638004"/>
              <a:gd name="f25" fmla="val 1638154"/>
              <a:gd name="f26" fmla="val 1238323"/>
              <a:gd name="f27" fmla="val 1312673"/>
              <a:gd name="f28" fmla="val 1173622"/>
              <a:gd name="f29" fmla="val 1121172"/>
              <a:gd name="f30" fmla="val 1365123"/>
              <a:gd name="f31" fmla="val 1429824"/>
              <a:gd name="f32" fmla="val 1494525"/>
              <a:gd name="f33" fmla="val 1546975"/>
              <a:gd name="f34" fmla="val 1303024"/>
              <a:gd name="f35" fmla="val 1355474"/>
              <a:gd name="f36" fmla="val 870057"/>
              <a:gd name="f37" fmla="val 805356"/>
              <a:gd name="f38" fmla="val 752906"/>
              <a:gd name="f39" fmla="val 934758"/>
              <a:gd name="f40" fmla="val 987208"/>
              <a:gd name="f41" fmla="val 2775838"/>
              <a:gd name="f42" fmla="val 1127627"/>
              <a:gd name="f43" fmla="val 2666578"/>
              <a:gd name="f44" fmla="val 2578006"/>
              <a:gd name="f45" fmla="val 1216199"/>
              <a:gd name="f46" fmla="val 1325459"/>
              <a:gd name="f47" fmla="val 1434719"/>
              <a:gd name="f48" fmla="val 1523291"/>
              <a:gd name="f49" fmla="val 2885098"/>
              <a:gd name="f50" fmla="val 2973670"/>
              <a:gd name="f51" fmla="val 2153949"/>
              <a:gd name="f52" fmla="val 2044689"/>
              <a:gd name="f53" fmla="val 1956117"/>
              <a:gd name="f54" fmla="val 2263209"/>
              <a:gd name="f55" fmla="val 2351781"/>
              <a:gd name="f56" fmla="val 956510"/>
              <a:gd name="f57" fmla="val 1008960"/>
              <a:gd name="f58" fmla="val 1073661"/>
              <a:gd name="f59" fmla="val 1138362"/>
              <a:gd name="f60" fmla="val 1190812"/>
              <a:gd name="f61" fmla="val 526176"/>
              <a:gd name="f62" fmla="val 614748"/>
              <a:gd name="f63" fmla="val 724008"/>
              <a:gd name="f64" fmla="val 833268"/>
              <a:gd name="f65" fmla="val 921840"/>
              <a:gd name="f66" fmla="val 2464893"/>
              <a:gd name="f67" fmla="val 3030837"/>
              <a:gd name="f68" fmla="val 3489626"/>
              <a:gd name="f69" fmla="val 458789"/>
              <a:gd name="f70" fmla="val 1024733"/>
              <a:gd name="f71" fmla="val 1442455"/>
              <a:gd name="f72" fmla="val 3239684"/>
              <a:gd name="f73" fmla="val 1801800"/>
              <a:gd name="f74" fmla="val 2880320"/>
              <a:gd name="f75" fmla="val 1959209"/>
              <a:gd name="f76" fmla="val 2008571"/>
              <a:gd name="f77" fmla="val 3250857"/>
              <a:gd name="f78" fmla="val 2359970"/>
              <a:gd name="f79" fmla="val 3437294"/>
              <a:gd name="f80" fmla="val 2360694"/>
              <a:gd name="f81" fmla="val 3852060"/>
              <a:gd name="f82" fmla="val 2233461"/>
              <a:gd name="f83" fmla="val 3367858"/>
              <a:gd name="f84" fmla="val 3240624"/>
              <a:gd name="f85" fmla="val 3241349"/>
              <a:gd name="f86" fmla="val 3633063"/>
              <a:gd name="f87" fmla="val 298529"/>
              <a:gd name="f88" fmla="val 2431730"/>
              <a:gd name="f89" fmla="val 792088"/>
              <a:gd name="f90" fmla="val 1796817"/>
              <a:gd name="f91" fmla="val 587745"/>
              <a:gd name="f92" fmla="val 1700755"/>
              <a:gd name="f93" fmla="val 447370"/>
              <a:gd name="f94" fmla="val 1492642"/>
              <a:gd name="f95" fmla="val 1251742"/>
              <a:gd name="f96" fmla="val 916605"/>
              <a:gd name="f97" fmla="val 719053"/>
              <a:gd name="f98" fmla="val 644923"/>
              <a:gd name="f99" fmla="val 1054190"/>
              <a:gd name="f100" fmla="val 1212753"/>
              <a:gd name="f101" fmla="val 1357112"/>
              <a:gd name="f102" fmla="val 705740"/>
              <a:gd name="f103" fmla="val 1463939"/>
              <a:gd name="f104" fmla="val 806702"/>
              <a:gd name="f105" fmla="val 1563407"/>
              <a:gd name="f106" fmla="val 345444"/>
              <a:gd name="f107" fmla="val 1973809"/>
              <a:gd name="f108" fmla="*/ f0 1 4020621"/>
              <a:gd name="f109" fmla="*/ f1 1 4012920"/>
              <a:gd name="f110" fmla="val f2"/>
              <a:gd name="f111" fmla="val f3"/>
              <a:gd name="f112" fmla="val f4"/>
              <a:gd name="f113" fmla="+- f112 0 f110"/>
              <a:gd name="f114" fmla="+- f111 0 f110"/>
              <a:gd name="f115" fmla="*/ f114 1 4020621"/>
              <a:gd name="f116" fmla="*/ f113 1 4012920"/>
              <a:gd name="f117" fmla="*/ f110 1 f115"/>
              <a:gd name="f118" fmla="*/ f111 1 f115"/>
              <a:gd name="f119" fmla="*/ f110 1 f116"/>
              <a:gd name="f120" fmla="*/ f112 1 f116"/>
              <a:gd name="f121" fmla="*/ f117 f108 1"/>
              <a:gd name="f122" fmla="*/ f118 f108 1"/>
              <a:gd name="f123" fmla="*/ f120 f109 1"/>
              <a:gd name="f124" fmla="*/ f119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1" t="f124" r="f122" b="f123"/>
            <a:pathLst>
              <a:path w="4020621" h="4012920">
                <a:moveTo>
                  <a:pt x="f5" y="f6"/>
                </a:moveTo>
                <a:lnTo>
                  <a:pt x="f7" y="f6"/>
                </a:lnTo>
                <a:lnTo>
                  <a:pt x="f7" y="f4"/>
                </a:lnTo>
                <a:lnTo>
                  <a:pt x="f5" y="f4"/>
                </a:lnTo>
                <a:close/>
                <a:moveTo>
                  <a:pt x="f3" y="f8"/>
                </a:moveTo>
                <a:lnTo>
                  <a:pt x="f3" y="f9"/>
                </a:lnTo>
                <a:lnTo>
                  <a:pt x="f10" y="f11"/>
                </a:lnTo>
                <a:lnTo>
                  <a:pt x="f10" y="f12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13" y="f14"/>
                </a:cubicBezTo>
                <a:close/>
                <a:moveTo>
                  <a:pt x="f26" y="f27"/>
                </a:moveTo>
                <a:cubicBezTo>
                  <a:pt x="f28" y="f27"/>
                  <a:pt x="f29" y="f30"/>
                  <a:pt x="f29" y="f31"/>
                </a:cubicBezTo>
                <a:cubicBezTo>
                  <a:pt x="f29" y="f32"/>
                  <a:pt x="f28" y="f33"/>
                  <a:pt x="f26" y="f33"/>
                </a:cubicBezTo>
                <a:cubicBezTo>
                  <a:pt x="f34" y="f33"/>
                  <a:pt x="f35" y="f32"/>
                  <a:pt x="f35" y="f31"/>
                </a:cubicBezTo>
                <a:cubicBezTo>
                  <a:pt x="f35" y="f30"/>
                  <a:pt x="f34" y="f27"/>
                  <a:pt x="f26" y="f27"/>
                </a:cubicBezTo>
                <a:close/>
                <a:moveTo>
                  <a:pt x="f36" y="f27"/>
                </a:moveTo>
                <a:cubicBezTo>
                  <a:pt x="f37" y="f27"/>
                  <a:pt x="f38" y="f30"/>
                  <a:pt x="f38" y="f31"/>
                </a:cubicBezTo>
                <a:cubicBezTo>
                  <a:pt x="f38" y="f32"/>
                  <a:pt x="f37" y="f33"/>
                  <a:pt x="f36" y="f33"/>
                </a:cubicBezTo>
                <a:cubicBezTo>
                  <a:pt x="f39" y="f33"/>
                  <a:pt x="f40" y="f32"/>
                  <a:pt x="f40" y="f31"/>
                </a:cubicBezTo>
                <a:cubicBezTo>
                  <a:pt x="f40" y="f30"/>
                  <a:pt x="f39" y="f27"/>
                  <a:pt x="f36" y="f27"/>
                </a:cubicBezTo>
                <a:close/>
                <a:moveTo>
                  <a:pt x="f41" y="f42"/>
                </a:moveTo>
                <a:cubicBezTo>
                  <a:pt x="f43" y="f42"/>
                  <a:pt x="f44" y="f45"/>
                  <a:pt x="f44" y="f46"/>
                </a:cubicBezTo>
                <a:cubicBezTo>
                  <a:pt x="f44" y="f47"/>
                  <a:pt x="f43" y="f48"/>
                  <a:pt x="f41" y="f48"/>
                </a:cubicBezTo>
                <a:cubicBezTo>
                  <a:pt x="f49" y="f48"/>
                  <a:pt x="f50" y="f47"/>
                  <a:pt x="f50" y="f46"/>
                </a:cubicBezTo>
                <a:cubicBezTo>
                  <a:pt x="f50" y="f45"/>
                  <a:pt x="f49" y="f42"/>
                  <a:pt x="f41" y="f42"/>
                </a:cubicBezTo>
                <a:close/>
                <a:moveTo>
                  <a:pt x="f51" y="f42"/>
                </a:moveTo>
                <a:cubicBezTo>
                  <a:pt x="f52" y="f42"/>
                  <a:pt x="f53" y="f45"/>
                  <a:pt x="f53" y="f46"/>
                </a:cubicBezTo>
                <a:cubicBezTo>
                  <a:pt x="f53" y="f47"/>
                  <a:pt x="f52" y="f48"/>
                  <a:pt x="f51" y="f48"/>
                </a:cubicBezTo>
                <a:cubicBezTo>
                  <a:pt x="f54" y="f48"/>
                  <a:pt x="f55" y="f47"/>
                  <a:pt x="f55" y="f46"/>
                </a:cubicBezTo>
                <a:cubicBezTo>
                  <a:pt x="f55" y="f45"/>
                  <a:pt x="f54" y="f42"/>
                  <a:pt x="f51" y="f42"/>
                </a:cubicBezTo>
                <a:close/>
                <a:moveTo>
                  <a:pt x="f26" y="f56"/>
                </a:moveTo>
                <a:cubicBezTo>
                  <a:pt x="f28" y="f56"/>
                  <a:pt x="f29" y="f57"/>
                  <a:pt x="f29" y="f58"/>
                </a:cubicBezTo>
                <a:cubicBezTo>
                  <a:pt x="f29" y="f59"/>
                  <a:pt x="f28" y="f60"/>
                  <a:pt x="f26" y="f60"/>
                </a:cubicBezTo>
                <a:cubicBezTo>
                  <a:pt x="f34" y="f60"/>
                  <a:pt x="f35" y="f59"/>
                  <a:pt x="f35" y="f58"/>
                </a:cubicBezTo>
                <a:cubicBezTo>
                  <a:pt x="f35" y="f57"/>
                  <a:pt x="f34" y="f56"/>
                  <a:pt x="f26" y="f56"/>
                </a:cubicBezTo>
                <a:close/>
                <a:moveTo>
                  <a:pt x="f36" y="f56"/>
                </a:moveTo>
                <a:cubicBezTo>
                  <a:pt x="f37" y="f56"/>
                  <a:pt x="f38" y="f57"/>
                  <a:pt x="f38" y="f58"/>
                </a:cubicBezTo>
                <a:cubicBezTo>
                  <a:pt x="f38" y="f59"/>
                  <a:pt x="f37" y="f60"/>
                  <a:pt x="f36" y="f60"/>
                </a:cubicBezTo>
                <a:cubicBezTo>
                  <a:pt x="f39" y="f60"/>
                  <a:pt x="f40" y="f59"/>
                  <a:pt x="f40" y="f58"/>
                </a:cubicBezTo>
                <a:cubicBezTo>
                  <a:pt x="f40" y="f57"/>
                  <a:pt x="f39" y="f56"/>
                  <a:pt x="f36" y="f56"/>
                </a:cubicBezTo>
                <a:close/>
                <a:moveTo>
                  <a:pt x="f41" y="f61"/>
                </a:moveTo>
                <a:cubicBezTo>
                  <a:pt x="f43" y="f61"/>
                  <a:pt x="f44" y="f62"/>
                  <a:pt x="f44" y="f63"/>
                </a:cubicBezTo>
                <a:cubicBezTo>
                  <a:pt x="f44" y="f64"/>
                  <a:pt x="f43" y="f65"/>
                  <a:pt x="f41" y="f65"/>
                </a:cubicBezTo>
                <a:cubicBezTo>
                  <a:pt x="f49" y="f65"/>
                  <a:pt x="f50" y="f64"/>
                  <a:pt x="f50" y="f63"/>
                </a:cubicBezTo>
                <a:cubicBezTo>
                  <a:pt x="f50" y="f62"/>
                  <a:pt x="f49" y="f61"/>
                  <a:pt x="f41" y="f61"/>
                </a:cubicBezTo>
                <a:close/>
                <a:moveTo>
                  <a:pt x="f51" y="f61"/>
                </a:moveTo>
                <a:cubicBezTo>
                  <a:pt x="f52" y="f61"/>
                  <a:pt x="f53" y="f62"/>
                  <a:pt x="f53" y="f63"/>
                </a:cubicBezTo>
                <a:cubicBezTo>
                  <a:pt x="f53" y="f64"/>
                  <a:pt x="f52" y="f65"/>
                  <a:pt x="f51" y="f65"/>
                </a:cubicBezTo>
                <a:cubicBezTo>
                  <a:pt x="f54" y="f65"/>
                  <a:pt x="f55" y="f64"/>
                  <a:pt x="f55" y="f63"/>
                </a:cubicBezTo>
                <a:cubicBezTo>
                  <a:pt x="f55" y="f62"/>
                  <a:pt x="f54" y="f61"/>
                  <a:pt x="f51" y="f61"/>
                </a:cubicBezTo>
                <a:close/>
                <a:moveTo>
                  <a:pt x="f66" y="f2"/>
                </a:moveTo>
                <a:cubicBezTo>
                  <a:pt x="f67" y="f2"/>
                  <a:pt x="f68" y="f69"/>
                  <a:pt x="f68" y="f70"/>
                </a:cubicBezTo>
                <a:cubicBezTo>
                  <a:pt x="f68" y="f71"/>
                  <a:pt x="f72" y="f73"/>
                  <a:pt x="f74" y="f75"/>
                </a:cubicBezTo>
                <a:lnTo>
                  <a:pt x="f74" y="f76"/>
                </a:lnTo>
                <a:lnTo>
                  <a:pt x="f77" y="f76"/>
                </a:lnTo>
                <a:lnTo>
                  <a:pt x="f77" y="f78"/>
                </a:lnTo>
                <a:lnTo>
                  <a:pt x="f79" y="f78"/>
                </a:lnTo>
                <a:lnTo>
                  <a:pt x="f79" y="f80"/>
                </a:lnTo>
                <a:lnTo>
                  <a:pt x="f81" y="f82"/>
                </a:lnTo>
                <a:lnTo>
                  <a:pt x="f81" y="f83"/>
                </a:lnTo>
                <a:lnTo>
                  <a:pt x="f79" y="f84"/>
                </a:lnTo>
                <a:lnTo>
                  <a:pt x="f79" y="f85"/>
                </a:lnTo>
                <a:lnTo>
                  <a:pt x="f77" y="f85"/>
                </a:lnTo>
                <a:lnTo>
                  <a:pt x="f77" y="f86"/>
                </a:lnTo>
                <a:lnTo>
                  <a:pt x="f87" y="f86"/>
                </a:lnTo>
                <a:lnTo>
                  <a:pt x="f87" y="f88"/>
                </a:lnTo>
                <a:lnTo>
                  <a:pt x="f2" y="f76"/>
                </a:lnTo>
                <a:lnTo>
                  <a:pt x="f87" y="f76"/>
                </a:lnTo>
                <a:lnTo>
                  <a:pt x="f89" y="f76"/>
                </a:lnTo>
                <a:lnTo>
                  <a:pt x="f89" y="f90"/>
                </a:lnTo>
                <a:cubicBezTo>
                  <a:pt x="f91" y="f92"/>
                  <a:pt x="f93" y="f94"/>
                  <a:pt x="f93" y="f95"/>
                </a:cubicBezTo>
                <a:cubicBezTo>
                  <a:pt x="f93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2"/>
                  <a:pt x="f66" y="f2"/>
                </a:cubicBezTo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9C03B197-71F0-4C60-81C8-274BDA1AEA3F}"/>
              </a:ext>
            </a:extLst>
          </p:cNvPr>
          <p:cNvGrpSpPr/>
          <p:nvPr/>
        </p:nvGrpSpPr>
        <p:grpSpPr>
          <a:xfrm>
            <a:off x="1276209" y="4071814"/>
            <a:ext cx="3551840" cy="553998"/>
            <a:chOff x="1276209" y="4071814"/>
            <a:chExt cx="3551840" cy="553998"/>
          </a:xfrm>
        </p:grpSpPr>
        <p:sp>
          <p:nvSpPr>
            <p:cNvPr id="11" name="TextBox 81">
              <a:extLst>
                <a:ext uri="{FF2B5EF4-FFF2-40B4-BE49-F238E27FC236}">
                  <a16:creationId xmlns:a16="http://schemas.microsoft.com/office/drawing/2014/main" id="{4A9BA664-BE6C-4939-B83C-33606024F99D}"/>
                </a:ext>
              </a:extLst>
            </p:cNvPr>
            <p:cNvSpPr txBox="1"/>
            <p:nvPr/>
          </p:nvSpPr>
          <p:spPr>
            <a:xfrm>
              <a:off x="1276209" y="4256477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 Easy to change colors, photos and Text.</a:t>
              </a: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</a:p>
          </p:txBody>
        </p:sp>
        <p:sp>
          <p:nvSpPr>
            <p:cNvPr id="12" name="TextBox 82">
              <a:extLst>
                <a:ext uri="{FF2B5EF4-FFF2-40B4-BE49-F238E27FC236}">
                  <a16:creationId xmlns:a16="http://schemas.microsoft.com/office/drawing/2014/main" id="{35F27925-32E2-478D-9432-4E02D4B3609E}"/>
                </a:ext>
              </a:extLst>
            </p:cNvPr>
            <p:cNvSpPr txBox="1"/>
            <p:nvPr/>
          </p:nvSpPr>
          <p:spPr>
            <a:xfrm>
              <a:off x="1276209" y="4071814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3" name="Oval 84">
            <a:extLst>
              <a:ext uri="{FF2B5EF4-FFF2-40B4-BE49-F238E27FC236}">
                <a16:creationId xmlns:a16="http://schemas.microsoft.com/office/drawing/2014/main" id="{B3429E87-FB3F-4E7F-89B8-22A07145ABF0}"/>
              </a:ext>
            </a:extLst>
          </p:cNvPr>
          <p:cNvSpPr/>
          <p:nvPr/>
        </p:nvSpPr>
        <p:spPr>
          <a:xfrm flipH="1">
            <a:off x="4022582" y="3277831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5F5F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32EBE55D-2328-4DC3-BF26-8F67B52C3CDF}"/>
              </a:ext>
            </a:extLst>
          </p:cNvPr>
          <p:cNvSpPr/>
          <p:nvPr/>
        </p:nvSpPr>
        <p:spPr>
          <a:xfrm>
            <a:off x="4143996" y="3399254"/>
            <a:ext cx="211326" cy="211326"/>
          </a:xfrm>
          <a:custGeom>
            <a:avLst/>
            <a:gdLst>
              <a:gd name="f0" fmla="val w"/>
              <a:gd name="f1" fmla="val h"/>
              <a:gd name="f2" fmla="val 0"/>
              <a:gd name="f3" fmla="val 3960440"/>
              <a:gd name="f4" fmla="val 3960000"/>
              <a:gd name="f5" fmla="val 1588743"/>
              <a:gd name="f6" fmla="val 1414211"/>
              <a:gd name="f7" fmla="val 1540407"/>
              <a:gd name="f8" fmla="val 1411706"/>
              <a:gd name="f9" fmla="val 1506842"/>
              <a:gd name="f10" fmla="val 1440258"/>
              <a:gd name="f11" fmla="val 1478573"/>
              <a:gd name="f12" fmla="val 2462752"/>
              <a:gd name="f13" fmla="val 2484086"/>
              <a:gd name="f14" fmla="val 1516471"/>
              <a:gd name="f15" fmla="val 2503171"/>
              <a:gd name="f16" fmla="val 1532201"/>
              <a:gd name="f17" fmla="val 2515206"/>
              <a:gd name="f18" fmla="val 1552351"/>
              <a:gd name="f19" fmla="val 2541621"/>
              <a:gd name="f20" fmla="val 1589483"/>
              <a:gd name="f21" fmla="val 2548946"/>
              <a:gd name="f22" fmla="val 1619199"/>
              <a:gd name="f23" fmla="val 2531790"/>
              <a:gd name="f24" fmla="val 2471524"/>
              <a:gd name="f25" fmla="val 2039700"/>
              <a:gd name="f26" fmla="val 2509339"/>
              <a:gd name="f27" fmla="val 2017643"/>
              <a:gd name="f28" fmla="val 2509577"/>
              <a:gd name="f29" fmla="val 1945490"/>
              <a:gd name="f30" fmla="val 2464719"/>
              <a:gd name="f31" fmla="val 1913406"/>
              <a:gd name="f32" fmla="val 2315501"/>
              <a:gd name="f33" fmla="val 1808322"/>
              <a:gd name="f34" fmla="val 1748389"/>
              <a:gd name="f35" fmla="val 1486683"/>
              <a:gd name="f36" fmla="val 1982320"/>
              <a:gd name="f37" fmla="val 904379"/>
              <a:gd name="f38" fmla="val 2575020"/>
              <a:gd name="f39" fmla="val 3055498"/>
              <a:gd name="f40" fmla="val 1384857"/>
              <a:gd name="f41" fmla="val 1977557"/>
              <a:gd name="f42" fmla="val 2570257"/>
              <a:gd name="f43" fmla="val 3050735"/>
              <a:gd name="f44" fmla="val 1389620"/>
              <a:gd name="f45" fmla="val 909142"/>
              <a:gd name="f46" fmla="val 537397"/>
              <a:gd name="f47" fmla="val 1186942"/>
              <a:gd name="f48" fmla="val 542160"/>
              <a:gd name="f49" fmla="val 1182179"/>
              <a:gd name="f50" fmla="val 2772935"/>
              <a:gd name="f51" fmla="val 3417717"/>
              <a:gd name="f52" fmla="val 2777698"/>
              <a:gd name="f53" fmla="val 3422480"/>
              <a:gd name="f54" fmla="val 436907"/>
              <a:gd name="f55" fmla="val 3523533"/>
              <a:gd name="f56" fmla="val 3764830"/>
              <a:gd name="f57" fmla="val 195610"/>
              <a:gd name="f58" fmla="val 3523093"/>
              <a:gd name="f59" fmla="val 3764390"/>
              <a:gd name="f60" fmla="*/ f0 1 3960440"/>
              <a:gd name="f61" fmla="*/ f1 1 3960000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3960440"/>
              <a:gd name="f68" fmla="*/ f65 1 3960000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960440" h="3960000">
                <a:moveTo>
                  <a:pt x="f5" y="f6"/>
                </a:moveTo>
                <a:cubicBezTo>
                  <a:pt x="f7" y="f8"/>
                  <a:pt x="f9" y="f10"/>
                  <a:pt x="f9" y="f11"/>
                </a:cubicBezTo>
                <a:lnTo>
                  <a:pt x="f9" y="f12"/>
                </a:lnTo>
                <a:cubicBezTo>
                  <a:pt x="f9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5" y="f6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cubicBezTo>
                  <a:pt x="f39" y="f42"/>
                  <a:pt x="f38" y="f43"/>
                  <a:pt x="f36" y="f43"/>
                </a:cubicBezTo>
                <a:cubicBezTo>
                  <a:pt x="f44" y="f43"/>
                  <a:pt x="f45" y="f42"/>
                  <a:pt x="f45" y="f41"/>
                </a:cubicBezTo>
                <a:cubicBezTo>
                  <a:pt x="f45" y="f40"/>
                  <a:pt x="f44" y="f37"/>
                  <a:pt x="f36" y="f37"/>
                </a:cubicBezTo>
                <a:close/>
                <a:moveTo>
                  <a:pt x="f36" y="f46"/>
                </a:moveTo>
                <a:cubicBezTo>
                  <a:pt x="f47" y="f46"/>
                  <a:pt x="f48" y="f49"/>
                  <a:pt x="f48" y="f41"/>
                </a:cubicBezTo>
                <a:cubicBezTo>
                  <a:pt x="f48" y="f50"/>
                  <a:pt x="f47" y="f51"/>
                  <a:pt x="f36" y="f51"/>
                </a:cubicBezTo>
                <a:cubicBezTo>
                  <a:pt x="f52" y="f51"/>
                  <a:pt x="f53" y="f50"/>
                  <a:pt x="f53" y="f41"/>
                </a:cubicBezTo>
                <a:cubicBezTo>
                  <a:pt x="f53" y="f49"/>
                  <a:pt x="f52" y="f46"/>
                  <a:pt x="f36" y="f46"/>
                </a:cubicBezTo>
                <a:close/>
                <a:moveTo>
                  <a:pt x="f54" y="f2"/>
                </a:moveTo>
                <a:lnTo>
                  <a:pt x="f55" y="f2"/>
                </a:lnTo>
                <a:cubicBezTo>
                  <a:pt x="f56" y="f2"/>
                  <a:pt x="f3" y="f57"/>
                  <a:pt x="f3" y="f54"/>
                </a:cubicBezTo>
                <a:lnTo>
                  <a:pt x="f3" y="f58"/>
                </a:lnTo>
                <a:cubicBezTo>
                  <a:pt x="f3" y="f59"/>
                  <a:pt x="f56" y="f4"/>
                  <a:pt x="f55" y="f4"/>
                </a:cubicBezTo>
                <a:lnTo>
                  <a:pt x="f54" y="f4"/>
                </a:lnTo>
                <a:cubicBezTo>
                  <a:pt x="f57" y="f4"/>
                  <a:pt x="f2" y="f59"/>
                  <a:pt x="f2" y="f58"/>
                </a:cubicBezTo>
                <a:lnTo>
                  <a:pt x="f2" y="f54"/>
                </a:lnTo>
                <a:cubicBezTo>
                  <a:pt x="f2" y="f57"/>
                  <a:pt x="f57" y="f2"/>
                  <a:pt x="f54" y="f2"/>
                </a:cubicBezTo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5" name="Group 86">
            <a:extLst>
              <a:ext uri="{FF2B5EF4-FFF2-40B4-BE49-F238E27FC236}">
                <a16:creationId xmlns:a16="http://schemas.microsoft.com/office/drawing/2014/main" id="{1B189629-F1B6-437A-B29E-F190FFFB89E6}"/>
              </a:ext>
            </a:extLst>
          </p:cNvPr>
          <p:cNvGrpSpPr/>
          <p:nvPr/>
        </p:nvGrpSpPr>
        <p:grpSpPr>
          <a:xfrm>
            <a:off x="349383" y="3239463"/>
            <a:ext cx="3551840" cy="553998"/>
            <a:chOff x="349383" y="3239463"/>
            <a:chExt cx="3551840" cy="553998"/>
          </a:xfrm>
        </p:grpSpPr>
        <p:sp>
          <p:nvSpPr>
            <p:cNvPr id="16" name="TextBox 87">
              <a:extLst>
                <a:ext uri="{FF2B5EF4-FFF2-40B4-BE49-F238E27FC236}">
                  <a16:creationId xmlns:a16="http://schemas.microsoft.com/office/drawing/2014/main" id="{951BCF38-2F20-4356-951F-ED612E62793F}"/>
                </a:ext>
              </a:extLst>
            </p:cNvPr>
            <p:cNvSpPr txBox="1"/>
            <p:nvPr/>
          </p:nvSpPr>
          <p:spPr>
            <a:xfrm>
              <a:off x="349383" y="3424126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 Easy to change colors, photos and Text.</a:t>
              </a: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</a:p>
          </p:txBody>
        </p:sp>
        <p:sp>
          <p:nvSpPr>
            <p:cNvPr id="17" name="TextBox 88">
              <a:extLst>
                <a:ext uri="{FF2B5EF4-FFF2-40B4-BE49-F238E27FC236}">
                  <a16:creationId xmlns:a16="http://schemas.microsoft.com/office/drawing/2014/main" id="{40874CBD-FA3F-4718-993B-D501C9E04419}"/>
                </a:ext>
              </a:extLst>
            </p:cNvPr>
            <p:cNvSpPr txBox="1"/>
            <p:nvPr/>
          </p:nvSpPr>
          <p:spPr>
            <a:xfrm>
              <a:off x="349383" y="3239463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8" name="Oval 90">
            <a:extLst>
              <a:ext uri="{FF2B5EF4-FFF2-40B4-BE49-F238E27FC236}">
                <a16:creationId xmlns:a16="http://schemas.microsoft.com/office/drawing/2014/main" id="{453D699A-F62E-4D7B-96D0-D6B63C6176C6}"/>
              </a:ext>
            </a:extLst>
          </p:cNvPr>
          <p:cNvSpPr/>
          <p:nvPr/>
        </p:nvSpPr>
        <p:spPr>
          <a:xfrm flipH="1">
            <a:off x="4022582" y="2341129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5F5F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Donut 6">
            <a:extLst>
              <a:ext uri="{FF2B5EF4-FFF2-40B4-BE49-F238E27FC236}">
                <a16:creationId xmlns:a16="http://schemas.microsoft.com/office/drawing/2014/main" id="{DADF1227-B5AF-4F85-B4D8-9F59DD1448BB}"/>
              </a:ext>
            </a:extLst>
          </p:cNvPr>
          <p:cNvSpPr/>
          <p:nvPr/>
        </p:nvSpPr>
        <p:spPr>
          <a:xfrm>
            <a:off x="4119884" y="2438430"/>
            <a:ext cx="259561" cy="259561"/>
          </a:xfrm>
          <a:custGeom>
            <a:avLst/>
            <a:gdLst>
              <a:gd name="f0" fmla="val w"/>
              <a:gd name="f1" fmla="val h"/>
              <a:gd name="f2" fmla="val 0"/>
              <a:gd name="f3" fmla="val 3960000"/>
              <a:gd name="f4" fmla="val 1980000"/>
              <a:gd name="f5" fmla="val 1260000"/>
              <a:gd name="f6" fmla="val 2377645"/>
              <a:gd name="f7" fmla="val 2700000"/>
              <a:gd name="f8" fmla="val 1582355"/>
              <a:gd name="f9" fmla="val 2490424"/>
              <a:gd name="f10" fmla="val 1258488"/>
              <a:gd name="f11" fmla="val 3822407"/>
              <a:gd name="f12" fmla="val 3911854"/>
              <a:gd name="f13" fmla="val 1481555"/>
              <a:gd name="f14" fmla="val 1725155"/>
              <a:gd name="f15" fmla="val 3073524"/>
              <a:gd name="f16" fmla="val 1852759"/>
              <a:gd name="f17" fmla="val 3953575"/>
              <a:gd name="f18" fmla="val 2729076"/>
              <a:gd name="f19" fmla="val 2455486"/>
              <a:gd name="f20" fmla="val 2726868"/>
              <a:gd name="f21" fmla="val 2454194"/>
              <a:gd name="f22" fmla="val 2814857"/>
              <a:gd name="f23" fmla="val 2317465"/>
              <a:gd name="f24" fmla="val 2865416"/>
              <a:gd name="f25" fmla="val 2154637"/>
              <a:gd name="f26" fmla="val 1681504"/>
              <a:gd name="f27" fmla="val 2717708"/>
              <a:gd name="f28" fmla="val 1417508"/>
              <a:gd name="f29" fmla="val 334727"/>
              <a:gd name="f30" fmla="val 878603"/>
              <a:gd name="f31" fmla="val 1154753"/>
              <a:gd name="f32" fmla="val 2298930"/>
              <a:gd name="f33" fmla="val 1281989"/>
              <a:gd name="f34" fmla="val 2630497"/>
              <a:gd name="f35" fmla="val 1603560"/>
              <a:gd name="f36" fmla="val 2123408"/>
              <a:gd name="f37" fmla="val 2258854"/>
              <a:gd name="f38" fmla="val 2831322"/>
              <a:gd name="f39" fmla="val 2378271"/>
              <a:gd name="f40" fmla="val 2770003"/>
              <a:gd name="f41" fmla="val 1695481"/>
              <a:gd name="f42" fmla="val 3937251"/>
              <a:gd name="f43" fmla="val 736579"/>
              <a:gd name="f44" fmla="val 3801546"/>
              <a:gd name="f45" fmla="val 2976792"/>
              <a:gd name="f46" fmla="val 1572291"/>
              <a:gd name="f47" fmla="val 123228"/>
              <a:gd name="f48" fmla="val 1193364"/>
              <a:gd name="f49" fmla="val 2762762"/>
              <a:gd name="f50" fmla="val 3439434"/>
              <a:gd name="f51" fmla="val 454224"/>
              <a:gd name="f52" fmla="val 3758731"/>
              <a:gd name="f53" fmla="val 1114488"/>
              <a:gd name="f54" fmla="val 2165892"/>
              <a:gd name="f55" fmla="val 2106002"/>
              <a:gd name="f56" fmla="val 1101330"/>
              <a:gd name="f57" fmla="val 2043789"/>
              <a:gd name="f58" fmla="val 1094584"/>
              <a:gd name="f59" fmla="val 1916211"/>
              <a:gd name="f60" fmla="val 1853998"/>
              <a:gd name="f61" fmla="val 1794108"/>
              <a:gd name="f62" fmla="val 1774506"/>
              <a:gd name="f63" fmla="val 1119528"/>
              <a:gd name="f64" fmla="val 1405645"/>
              <a:gd name="f65" fmla="val 1206316"/>
              <a:gd name="f66" fmla="val 1126346"/>
              <a:gd name="f67" fmla="val 1524537"/>
              <a:gd name="f68" fmla="val 1097987"/>
              <a:gd name="f69" fmla="val 1912608"/>
              <a:gd name="f70" fmla="val 428214"/>
              <a:gd name="f71" fmla="val 752526"/>
              <a:gd name="f72" fmla="val 789694"/>
              <a:gd name="f73" fmla="val 293724"/>
              <a:gd name="f74" fmla="val 1350545"/>
              <a:gd name="f75" fmla="*/ f0 1 3960000"/>
              <a:gd name="f76" fmla="*/ f1 1 3960000"/>
              <a:gd name="f77" fmla="val f2"/>
              <a:gd name="f78" fmla="val f3"/>
              <a:gd name="f79" fmla="+- f78 0 f77"/>
              <a:gd name="f80" fmla="*/ f79 1 3960000"/>
              <a:gd name="f81" fmla="*/ f77 1 f80"/>
              <a:gd name="f82" fmla="*/ f78 1 f80"/>
              <a:gd name="f83" fmla="*/ f81 f75 1"/>
              <a:gd name="f84" fmla="*/ f82 f75 1"/>
              <a:gd name="f85" fmla="*/ f82 f76 1"/>
              <a:gd name="f86" fmla="*/ f81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3" t="f86" r="f84" b="f85"/>
            <a:pathLst>
              <a:path w="3960000" h="3960000">
                <a:moveTo>
                  <a:pt x="f4" y="f5"/>
                </a:moveTo>
                <a:cubicBezTo>
                  <a:pt x="f6" y="f5"/>
                  <a:pt x="f7" y="f8"/>
                  <a:pt x="f7" y="f4"/>
                </a:cubicBezTo>
                <a:cubicBezTo>
                  <a:pt x="f7" y="f6"/>
                  <a:pt x="f6" y="f7"/>
                  <a:pt x="f4" y="f7"/>
                </a:cubicBezTo>
                <a:cubicBezTo>
                  <a:pt x="f8" y="f7"/>
                  <a:pt x="f5" y="f6"/>
                  <a:pt x="f5" y="f4"/>
                </a:cubicBezTo>
                <a:cubicBezTo>
                  <a:pt x="f5" y="f8"/>
                  <a:pt x="f8" y="f5"/>
                  <a:pt x="f4" y="f5"/>
                </a:cubicBezTo>
                <a:close/>
                <a:moveTo>
                  <a:pt x="f9" y="f10"/>
                </a:moveTo>
                <a:lnTo>
                  <a:pt x="f11" y="f10"/>
                </a:lnTo>
                <a:cubicBezTo>
                  <a:pt x="f12" y="f13"/>
                  <a:pt x="f3" y="f14"/>
                  <a:pt x="f3" y="f4"/>
                </a:cubicBezTo>
                <a:cubicBezTo>
                  <a:pt x="f3" y="f15"/>
                  <a:pt x="f15" y="f3"/>
                  <a:pt x="f4" y="f3"/>
                </a:cubicBez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ubicBezTo>
                  <a:pt x="f22" y="f23"/>
                  <a:pt x="f24" y="f25"/>
                  <a:pt x="f24" y="f4"/>
                </a:cubicBezTo>
                <a:cubicBezTo>
                  <a:pt x="f24" y="f26"/>
                  <a:pt x="f27" y="f28"/>
                  <a:pt x="f9" y="f10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24"/>
                  <a:pt x="f4" y="f24"/>
                </a:cubicBezTo>
                <a:cubicBezTo>
                  <a:pt x="f36" y="f24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2" y="f45"/>
                  <a:pt x="f2" y="f4"/>
                </a:cubicBezTo>
                <a:cubicBezTo>
                  <a:pt x="f2" y="f46"/>
                  <a:pt x="f47" y="f48"/>
                  <a:pt x="f29" y="f30"/>
                </a:cubicBezTo>
                <a:close/>
                <a:moveTo>
                  <a:pt x="f4" y="f2"/>
                </a:moveTo>
                <a:cubicBezTo>
                  <a:pt x="f49" y="f2"/>
                  <a:pt x="f50" y="f51"/>
                  <a:pt x="f52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4" y="f58"/>
                </a:cubicBezTo>
                <a:cubicBezTo>
                  <a:pt x="f59" y="f58"/>
                  <a:pt x="f60" y="f56"/>
                  <a:pt x="f61" y="f53"/>
                </a:cubicBezTo>
                <a:lnTo>
                  <a:pt x="f62" y="f53"/>
                </a:lnTo>
                <a:lnTo>
                  <a:pt x="f62" y="f63"/>
                </a:lnTo>
                <a:cubicBezTo>
                  <a:pt x="f64" y="f65"/>
                  <a:pt x="f66" y="f67"/>
                  <a:pt x="f68" y="f69"/>
                </a:cubicBezTo>
                <a:lnTo>
                  <a:pt x="f70" y="f71"/>
                </a:lnTo>
                <a:cubicBezTo>
                  <a:pt x="f72" y="f73"/>
                  <a:pt x="f74" y="f2"/>
                  <a:pt x="f4" y="f2"/>
                </a:cubicBezTo>
                <a:close/>
              </a:path>
            </a:pathLst>
          </a:cu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20" name="Group 92">
            <a:extLst>
              <a:ext uri="{FF2B5EF4-FFF2-40B4-BE49-F238E27FC236}">
                <a16:creationId xmlns:a16="http://schemas.microsoft.com/office/drawing/2014/main" id="{8EE75D0B-9CEC-497A-BB92-C24DFC325A8A}"/>
              </a:ext>
            </a:extLst>
          </p:cNvPr>
          <p:cNvGrpSpPr/>
          <p:nvPr/>
        </p:nvGrpSpPr>
        <p:grpSpPr>
          <a:xfrm>
            <a:off x="349383" y="2302751"/>
            <a:ext cx="3551849" cy="553998"/>
            <a:chOff x="349383" y="2302751"/>
            <a:chExt cx="3551849" cy="553998"/>
          </a:xfrm>
        </p:grpSpPr>
        <p:sp>
          <p:nvSpPr>
            <p:cNvPr id="21" name="TextBox 93">
              <a:extLst>
                <a:ext uri="{FF2B5EF4-FFF2-40B4-BE49-F238E27FC236}">
                  <a16:creationId xmlns:a16="http://schemas.microsoft.com/office/drawing/2014/main" id="{C8CCEB41-5434-40F4-B125-6DCE5896E24E}"/>
                </a:ext>
              </a:extLst>
            </p:cNvPr>
            <p:cNvSpPr txBox="1"/>
            <p:nvPr/>
          </p:nvSpPr>
          <p:spPr>
            <a:xfrm>
              <a:off x="349383" y="2487414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3D6D7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Easy to change colors, photos and Text. </a:t>
              </a:r>
              <a:endParaRPr lang="en-US" sz="900" b="0" i="0" u="none" strike="noStrike" kern="0" cap="none" spc="0" baseline="0">
                <a:solidFill>
                  <a:srgbClr val="3D6D7F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22" name="TextBox 94">
              <a:extLst>
                <a:ext uri="{FF2B5EF4-FFF2-40B4-BE49-F238E27FC236}">
                  <a16:creationId xmlns:a16="http://schemas.microsoft.com/office/drawing/2014/main" id="{D096EC3E-80F0-4504-A6AA-ADD44A8DE345}"/>
                </a:ext>
              </a:extLst>
            </p:cNvPr>
            <p:cNvSpPr txBox="1"/>
            <p:nvPr/>
          </p:nvSpPr>
          <p:spPr>
            <a:xfrm>
              <a:off x="349392" y="2302751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3D6D7F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8DF5D11-5D3B-4D40-B3FB-DC4CA767FF53}"/>
              </a:ext>
            </a:extLst>
          </p:cNvPr>
          <p:cNvSpPr txBox="1"/>
          <p:nvPr/>
        </p:nvSpPr>
        <p:spPr>
          <a:xfrm>
            <a:off x="1318125" y="233830"/>
            <a:ext cx="6615619" cy="54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3D6D7F"/>
                </a:solidFill>
                <a:uFillTx/>
                <a:latin typeface="Arial"/>
                <a:ea typeface="Arial"/>
                <a:cs typeface="Arial"/>
              </a:rPr>
              <a:t>Infographic Style</a:t>
            </a:r>
          </a:p>
        </p:txBody>
      </p:sp>
      <p:grpSp>
        <p:nvGrpSpPr>
          <p:cNvPr id="24" name="Google Shape;242;p10">
            <a:extLst>
              <a:ext uri="{FF2B5EF4-FFF2-40B4-BE49-F238E27FC236}">
                <a16:creationId xmlns:a16="http://schemas.microsoft.com/office/drawing/2014/main" id="{9A8446FB-ADA4-468F-823A-C0FF6E4B780D}"/>
              </a:ext>
            </a:extLst>
          </p:cNvPr>
          <p:cNvGrpSpPr/>
          <p:nvPr/>
        </p:nvGrpSpPr>
        <p:grpSpPr>
          <a:xfrm>
            <a:off x="4925351" y="1131185"/>
            <a:ext cx="3912361" cy="3283593"/>
            <a:chOff x="4925351" y="1131185"/>
            <a:chExt cx="3912361" cy="3283593"/>
          </a:xfrm>
        </p:grpSpPr>
        <p:sp>
          <p:nvSpPr>
            <p:cNvPr id="25" name="Google Shape;243;p10">
              <a:extLst>
                <a:ext uri="{FF2B5EF4-FFF2-40B4-BE49-F238E27FC236}">
                  <a16:creationId xmlns:a16="http://schemas.microsoft.com/office/drawing/2014/main" id="{506225A8-900D-484A-92EF-6D01DD584D16}"/>
                </a:ext>
              </a:extLst>
            </p:cNvPr>
            <p:cNvSpPr/>
            <p:nvPr/>
          </p:nvSpPr>
          <p:spPr>
            <a:xfrm>
              <a:off x="5054922" y="1131185"/>
              <a:ext cx="3782790" cy="3104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9"/>
                <a:gd name="f4" fmla="val 13118"/>
                <a:gd name="f5" fmla="val 10181"/>
                <a:gd name="f6" fmla="val 9821"/>
                <a:gd name="f7" fmla="val 369"/>
                <a:gd name="f8" fmla="val 9378"/>
                <a:gd name="f9" fmla="val 636"/>
                <a:gd name="f10" fmla="val 8893"/>
                <a:gd name="f11" fmla="val 795"/>
                <a:gd name="f12" fmla="val 8487"/>
                <a:gd name="f13" fmla="val 919"/>
                <a:gd name="f14" fmla="val 8065"/>
                <a:gd name="f15" fmla="val 971"/>
                <a:gd name="f16" fmla="val 7641"/>
                <a:gd name="f17" fmla="val 7121"/>
                <a:gd name="f18" fmla="val 6597"/>
                <a:gd name="f19" fmla="val 894"/>
                <a:gd name="f20" fmla="val 6090"/>
                <a:gd name="f21" fmla="val 778"/>
                <a:gd name="f22" fmla="val 5898"/>
                <a:gd name="f23" fmla="val 737"/>
                <a:gd name="f24" fmla="val 5697"/>
                <a:gd name="f25" fmla="val 678"/>
                <a:gd name="f26" fmla="val 5505"/>
                <a:gd name="f27" fmla="val 611"/>
                <a:gd name="f28" fmla="val 5438"/>
                <a:gd name="f29" fmla="val 829"/>
                <a:gd name="f30" fmla="val 5346"/>
                <a:gd name="f31" fmla="val 1038"/>
                <a:gd name="f32" fmla="val 5220"/>
                <a:gd name="f33" fmla="val 1222"/>
                <a:gd name="f34" fmla="val 4678"/>
                <a:gd name="f35" fmla="val 2011"/>
                <a:gd name="f36" fmla="val 3780"/>
                <a:gd name="f37" fmla="val 2477"/>
                <a:gd name="f38" fmla="val 2828"/>
                <a:gd name="f39" fmla="val 2811"/>
                <a:gd name="f40" fmla="val 2794"/>
                <a:gd name="f41" fmla="val 2777"/>
                <a:gd name="f42" fmla="val 2920"/>
                <a:gd name="f43" fmla="val 3313"/>
                <a:gd name="f44" fmla="val 2560"/>
                <a:gd name="f45" fmla="val 4192"/>
                <a:gd name="f46" fmla="val 1983"/>
                <a:gd name="f47" fmla="val 4819"/>
                <a:gd name="f48" fmla="val 1707"/>
                <a:gd name="f49" fmla="val 5112"/>
                <a:gd name="f50" fmla="val 1389"/>
                <a:gd name="f51" fmla="val 5371"/>
                <a:gd name="f52" fmla="val 1046"/>
                <a:gd name="f53" fmla="val 5580"/>
                <a:gd name="f54" fmla="val 1288"/>
                <a:gd name="f55" fmla="val 1431"/>
                <a:gd name="f56" fmla="val 6342"/>
                <a:gd name="f57" fmla="val 1531"/>
                <a:gd name="f58" fmla="val 6743"/>
                <a:gd name="f59" fmla="val 1648"/>
                <a:gd name="f60" fmla="val 7203"/>
                <a:gd name="f61" fmla="val 1748"/>
                <a:gd name="f62" fmla="val 7672"/>
                <a:gd name="f63" fmla="val 1690"/>
                <a:gd name="f64" fmla="val 8140"/>
                <a:gd name="f65" fmla="val 1615"/>
                <a:gd name="f66" fmla="val 8776"/>
                <a:gd name="f67" fmla="val 1238"/>
                <a:gd name="f68" fmla="val 9353"/>
                <a:gd name="f69" fmla="val 770"/>
                <a:gd name="f70" fmla="val 9788"/>
                <a:gd name="f71" fmla="val 527"/>
                <a:gd name="f72" fmla="val 10006"/>
                <a:gd name="f73" fmla="val 276"/>
                <a:gd name="f74" fmla="val 10198"/>
                <a:gd name="f75" fmla="val 10366"/>
                <a:gd name="f76" fmla="val 44"/>
                <a:gd name="f77" fmla="val 10363"/>
                <a:gd name="f78" fmla="val 88"/>
                <a:gd name="f79" fmla="val 10362"/>
                <a:gd name="f80" fmla="val 132"/>
                <a:gd name="f81" fmla="val 438"/>
                <a:gd name="f82" fmla="val 735"/>
                <a:gd name="f83" fmla="val 10413"/>
                <a:gd name="f84" fmla="val 1021"/>
                <a:gd name="f85" fmla="val 10508"/>
                <a:gd name="f86" fmla="val 1556"/>
                <a:gd name="f87" fmla="val 10700"/>
                <a:gd name="f88" fmla="val 1991"/>
                <a:gd name="f89" fmla="val 11110"/>
                <a:gd name="f90" fmla="val 2376"/>
                <a:gd name="f91" fmla="val 11528"/>
                <a:gd name="f92" fmla="val 2769"/>
                <a:gd name="f93" fmla="val 11947"/>
                <a:gd name="f94" fmla="val 3162"/>
                <a:gd name="f95" fmla="val 12415"/>
                <a:gd name="f96" fmla="val 3413"/>
                <a:gd name="f97" fmla="val 12942"/>
                <a:gd name="f98" fmla="val 4451"/>
                <a:gd name="f99" fmla="val 12189"/>
                <a:gd name="f100" fmla="val 5647"/>
                <a:gd name="f101" fmla="val 11671"/>
                <a:gd name="f102" fmla="val 6919"/>
                <a:gd name="f103" fmla="val 11587"/>
                <a:gd name="f104" fmla="val 7050"/>
                <a:gd name="f105" fmla="val 11577"/>
                <a:gd name="f106" fmla="val 7182"/>
                <a:gd name="f107" fmla="val 11572"/>
                <a:gd name="f108" fmla="val 7314"/>
                <a:gd name="f109" fmla="val 8681"/>
                <a:gd name="f110" fmla="val 10069"/>
                <a:gd name="f111" fmla="val 12119"/>
                <a:gd name="f112" fmla="val 10984"/>
                <a:gd name="f113" fmla="val 11043"/>
                <a:gd name="f114" fmla="val 12323"/>
                <a:gd name="f115" fmla="val 11327"/>
                <a:gd name="f116" fmla="val 11570"/>
                <a:gd name="f117" fmla="val 11796"/>
                <a:gd name="f118" fmla="val 10934"/>
                <a:gd name="f119" fmla="val 12406"/>
                <a:gd name="f120" fmla="val 10131"/>
                <a:gd name="f121" fmla="val 13285"/>
                <a:gd name="f122" fmla="val 9596"/>
                <a:gd name="f123" fmla="val 14188"/>
                <a:gd name="f124" fmla="val 9111"/>
                <a:gd name="f125" fmla="val 13686"/>
                <a:gd name="f126" fmla="val 8508"/>
                <a:gd name="f127" fmla="val 13377"/>
                <a:gd name="f128" fmla="val 7772"/>
                <a:gd name="f129" fmla="val 7003"/>
                <a:gd name="f130" fmla="val 13184"/>
                <a:gd name="f131" fmla="val 5999"/>
                <a:gd name="f132" fmla="val 13452"/>
                <a:gd name="f133" fmla="val 4986"/>
                <a:gd name="f134" fmla="val 14055"/>
                <a:gd name="f135" fmla="val 4175"/>
                <a:gd name="f136" fmla="val 12850"/>
                <a:gd name="f137" fmla="val 3840"/>
                <a:gd name="f138" fmla="val 11620"/>
                <a:gd name="f139" fmla="val 3338"/>
                <a:gd name="f140" fmla="val 10917"/>
                <a:gd name="f141" fmla="val 2326"/>
                <a:gd name="f142" fmla="val 10449"/>
                <a:gd name="f143" fmla="val 10273"/>
                <a:gd name="f144" fmla="*/ f0 1 14189"/>
                <a:gd name="f145" fmla="*/ f1 1 13118"/>
                <a:gd name="f146" fmla="val f2"/>
                <a:gd name="f147" fmla="val f3"/>
                <a:gd name="f148" fmla="val f4"/>
                <a:gd name="f149" fmla="+- f148 0 f146"/>
                <a:gd name="f150" fmla="+- f147 0 f146"/>
                <a:gd name="f151" fmla="*/ f150 1 14189"/>
                <a:gd name="f152" fmla="*/ f149 1 13118"/>
                <a:gd name="f153" fmla="*/ f146 1 f151"/>
                <a:gd name="f154" fmla="*/ f147 1 f151"/>
                <a:gd name="f155" fmla="*/ f146 1 f152"/>
                <a:gd name="f156" fmla="*/ f148 1 f152"/>
                <a:gd name="f157" fmla="*/ f153 f144 1"/>
                <a:gd name="f158" fmla="*/ f154 f144 1"/>
                <a:gd name="f159" fmla="*/ f156 f145 1"/>
                <a:gd name="f160" fmla="*/ f155 f1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7" t="f160" r="f158" b="f159"/>
              <a:pathLst>
                <a:path w="14189" h="13118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7"/>
                    <a:pt x="f41" y="f37"/>
                  </a:cubicBezTo>
                  <a:lnTo>
                    <a:pt x="f41" y="f37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2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4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1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59"/>
                    <a:pt x="f143" y="f29"/>
                    <a:pt x="f5" y="f2"/>
                  </a:cubicBezTo>
                  <a:close/>
                </a:path>
              </a:pathLst>
            </a:custGeom>
            <a:solidFill>
              <a:srgbClr val="EAF7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44;p10">
              <a:extLst>
                <a:ext uri="{FF2B5EF4-FFF2-40B4-BE49-F238E27FC236}">
                  <a16:creationId xmlns:a16="http://schemas.microsoft.com/office/drawing/2014/main" id="{407DE4DF-1A2F-465D-8FEE-602FFBC6F29C}"/>
                </a:ext>
              </a:extLst>
            </p:cNvPr>
            <p:cNvSpPr/>
            <p:nvPr/>
          </p:nvSpPr>
          <p:spPr>
            <a:xfrm>
              <a:off x="4925351" y="1240219"/>
              <a:ext cx="3881161" cy="3174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58"/>
                <a:gd name="f4" fmla="val 13412"/>
                <a:gd name="f5" fmla="val 10175"/>
                <a:gd name="f6" fmla="val 456"/>
                <a:gd name="f7" fmla="val 10324"/>
                <a:gd name="f8" fmla="val 1424"/>
                <a:gd name="f9" fmla="val 10620"/>
                <a:gd name="f10" fmla="val 2352"/>
                <a:gd name="f11" fmla="val 11345"/>
                <a:gd name="f12" fmla="val 3054"/>
                <a:gd name="f13" fmla="val 12054"/>
                <a:gd name="f14" fmla="val 3732"/>
                <a:gd name="f15" fmla="val 13002"/>
                <a:gd name="f16" fmla="val 4105"/>
                <a:gd name="f17" fmla="val 13939"/>
                <a:gd name="f18" fmla="val 4376"/>
                <a:gd name="f19" fmla="val 13426"/>
                <a:gd name="f20" fmla="val 5193"/>
                <a:gd name="f21" fmla="val 13192"/>
                <a:gd name="f22" fmla="val 6153"/>
                <a:gd name="f23" fmla="val 13286"/>
                <a:gd name="f24" fmla="val 7120"/>
                <a:gd name="f25" fmla="val 13287"/>
                <a:gd name="f26" fmla="val 7131"/>
                <a:gd name="f27" fmla="val 13290"/>
                <a:gd name="f28" fmla="val 7141"/>
                <a:gd name="f29" fmla="val 13293"/>
                <a:gd name="f30" fmla="val 7150"/>
                <a:gd name="f31" fmla="val 7154"/>
                <a:gd name="f32" fmla="val 13294"/>
                <a:gd name="f33" fmla="val 7158"/>
                <a:gd name="f34" fmla="val 7162"/>
                <a:gd name="f35" fmla="val 13409"/>
                <a:gd name="f36" fmla="val 7899"/>
                <a:gd name="f37" fmla="val 13700"/>
                <a:gd name="f38" fmla="val 8594"/>
                <a:gd name="f39" fmla="val 14142"/>
                <a:gd name="f40" fmla="val 9181"/>
                <a:gd name="f41" fmla="val 12619"/>
                <a:gd name="f42" fmla="val 10045"/>
                <a:gd name="f43" fmla="val 11383"/>
                <a:gd name="f44" fmla="val 11152"/>
                <a:gd name="f45" fmla="val 11102"/>
                <a:gd name="f46" fmla="val 12923"/>
                <a:gd name="f47" fmla="val 10105"/>
                <a:gd name="f48" fmla="val 12012"/>
                <a:gd name="f49" fmla="val 8890"/>
                <a:gd name="f50" fmla="val 11616"/>
                <a:gd name="f51" fmla="val 7650"/>
                <a:gd name="f52" fmla="val 6273"/>
                <a:gd name="f53" fmla="val 4866"/>
                <a:gd name="f54" fmla="val 12104"/>
                <a:gd name="f55" fmla="val 3693"/>
                <a:gd name="f56" fmla="val 12918"/>
                <a:gd name="f57" fmla="val 3047"/>
                <a:gd name="f58" fmla="val 11746"/>
                <a:gd name="f59" fmla="val 1977"/>
                <a:gd name="f60" fmla="val 10660"/>
                <a:gd name="f61" fmla="val 644"/>
                <a:gd name="f62" fmla="val 10470"/>
                <a:gd name="f63" fmla="val 1280"/>
                <a:gd name="f64" fmla="val 9982"/>
                <a:gd name="f65" fmla="val 1838"/>
                <a:gd name="f66" fmla="val 9368"/>
                <a:gd name="f67" fmla="val 2000"/>
                <a:gd name="f68" fmla="val 8559"/>
                <a:gd name="f69" fmla="val 2167"/>
                <a:gd name="f70" fmla="val 7709"/>
                <a:gd name="f71" fmla="val 1889"/>
                <a:gd name="f72" fmla="val 6589"/>
                <a:gd name="f73" fmla="val 1410"/>
                <a:gd name="f74" fmla="val 5840"/>
                <a:gd name="f75" fmla="val 2426"/>
                <a:gd name="f76" fmla="val 5137"/>
                <a:gd name="f77" fmla="val 3173"/>
                <a:gd name="f78" fmla="val 4098"/>
                <a:gd name="f79" fmla="val 3075"/>
                <a:gd name="f80" fmla="val 2829"/>
                <a:gd name="f81" fmla="val 4231"/>
                <a:gd name="f82" fmla="val 2748"/>
                <a:gd name="f83" fmla="val 5273"/>
                <a:gd name="f84" fmla="val 2085"/>
                <a:gd name="f85" fmla="val 5706"/>
                <a:gd name="f86" fmla="val 991"/>
                <a:gd name="f87" fmla="val 6307"/>
                <a:gd name="f88" fmla="val 1186"/>
                <a:gd name="f89" fmla="val 6959"/>
                <a:gd name="f90" fmla="val 1302"/>
                <a:gd name="f91" fmla="val 7603"/>
                <a:gd name="f92" fmla="val 8536"/>
                <a:gd name="f93" fmla="val 9453"/>
                <a:gd name="f94" fmla="val 1058"/>
                <a:gd name="f95" fmla="val 10302"/>
                <a:gd name="f96" fmla="val 10265"/>
                <a:gd name="f97" fmla="val 10228"/>
                <a:gd name="f98" fmla="val 13"/>
                <a:gd name="f99" fmla="val 10199"/>
                <a:gd name="f100" fmla="val 43"/>
                <a:gd name="f101" fmla="val 9506"/>
                <a:gd name="f102" fmla="val 731"/>
                <a:gd name="f103" fmla="val 8576"/>
                <a:gd name="f104" fmla="val 1000"/>
                <a:gd name="f105" fmla="val 7627"/>
                <a:gd name="f106" fmla="val 6960"/>
                <a:gd name="f107" fmla="val 6284"/>
                <a:gd name="f108" fmla="val 867"/>
                <a:gd name="f109" fmla="val 5673"/>
                <a:gd name="f110" fmla="val 653"/>
                <a:gd name="f111" fmla="val 5658"/>
                <a:gd name="f112" fmla="val 649"/>
                <a:gd name="f113" fmla="val 5643"/>
                <a:gd name="f114" fmla="val 647"/>
                <a:gd name="f115" fmla="val 5629"/>
                <a:gd name="f116" fmla="val 5561"/>
                <a:gd name="f117" fmla="val 5501"/>
                <a:gd name="f118" fmla="val 692"/>
                <a:gd name="f119" fmla="val 5480"/>
                <a:gd name="f120" fmla="val 754"/>
                <a:gd name="f121" fmla="val 5112"/>
                <a:gd name="f122" fmla="val 1858"/>
                <a:gd name="f123" fmla="val 4058"/>
                <a:gd name="f124" fmla="val 2510"/>
                <a:gd name="f125" fmla="val 2920"/>
                <a:gd name="f126" fmla="val 2527"/>
                <a:gd name="f127" fmla="val 2812"/>
                <a:gd name="f128" fmla="val 2745"/>
                <a:gd name="f129" fmla="val 2628"/>
                <a:gd name="f130" fmla="val 2770"/>
                <a:gd name="f131" fmla="val 2728"/>
                <a:gd name="f132" fmla="val 2946"/>
                <a:gd name="f133" fmla="val 3983"/>
                <a:gd name="f134" fmla="val 2134"/>
                <a:gd name="f135" fmla="val 5020"/>
                <a:gd name="f136" fmla="val 1130"/>
                <a:gd name="f137" fmla="val 5664"/>
                <a:gd name="f138" fmla="val 1055"/>
                <a:gd name="f139" fmla="val 5715"/>
                <a:gd name="f140" fmla="val 1030"/>
                <a:gd name="f141" fmla="val 5807"/>
                <a:gd name="f142" fmla="val 1080"/>
                <a:gd name="f143" fmla="val 5882"/>
                <a:gd name="f144" fmla="val 1548"/>
                <a:gd name="f145" fmla="val 6551"/>
                <a:gd name="f146" fmla="val 7672"/>
                <a:gd name="f147" fmla="val 1707"/>
                <a:gd name="f148" fmla="val 8475"/>
                <a:gd name="f149" fmla="val 1540"/>
                <a:gd name="f150" fmla="val 9362"/>
                <a:gd name="f151" fmla="val 837"/>
                <a:gd name="f152" fmla="val 9989"/>
                <a:gd name="f153" fmla="val 126"/>
                <a:gd name="f154" fmla="val 10466"/>
                <a:gd name="f155" fmla="val 1"/>
                <a:gd name="f156" fmla="val 10550"/>
                <a:gd name="f157" fmla="val 51"/>
                <a:gd name="f158" fmla="val 10751"/>
                <a:gd name="f159" fmla="val 210"/>
                <a:gd name="f160" fmla="val 10759"/>
                <a:gd name="f161" fmla="val 225"/>
                <a:gd name="f162" fmla="val 239"/>
                <a:gd name="f163" fmla="val 254"/>
                <a:gd name="f164" fmla="val 1714"/>
                <a:gd name="f165" fmla="val 2868"/>
                <a:gd name="f166" fmla="val 11993"/>
                <a:gd name="f167" fmla="val 3514"/>
                <a:gd name="f168" fmla="val 13227"/>
                <a:gd name="f169" fmla="val 3543"/>
                <a:gd name="f170" fmla="val 13278"/>
                <a:gd name="f171" fmla="val 3594"/>
                <a:gd name="f172" fmla="val 13302"/>
                <a:gd name="f173" fmla="val 3647"/>
                <a:gd name="f174" fmla="val 3673"/>
                <a:gd name="f175" fmla="val 3699"/>
                <a:gd name="f176" fmla="val 13296"/>
                <a:gd name="f177" fmla="val 3724"/>
                <a:gd name="f178" fmla="val 4874"/>
                <a:gd name="f179" fmla="val 12446"/>
                <a:gd name="f180" fmla="val 6278"/>
                <a:gd name="f181" fmla="val 11928"/>
                <a:gd name="f182" fmla="val 7649"/>
                <a:gd name="f183" fmla="val 8900"/>
                <a:gd name="f184" fmla="val 10124"/>
                <a:gd name="f185" fmla="val 12359"/>
                <a:gd name="f186" fmla="val 13369"/>
                <a:gd name="f187" fmla="val 11134"/>
                <a:gd name="f188" fmla="val 13399"/>
                <a:gd name="f189" fmla="val 11172"/>
                <a:gd name="f190" fmla="val 11209"/>
                <a:gd name="f191" fmla="val 11289"/>
                <a:gd name="f192" fmla="val 11364"/>
                <a:gd name="f193" fmla="val 13352"/>
                <a:gd name="f194" fmla="val 11370"/>
                <a:gd name="f195" fmla="val 13260"/>
                <a:gd name="f196" fmla="val 11537"/>
                <a:gd name="f197" fmla="val 12876"/>
                <a:gd name="f198" fmla="val 10232"/>
                <a:gd name="f199" fmla="val 14457"/>
                <a:gd name="f200" fmla="val 14541"/>
                <a:gd name="f201" fmla="val 9312"/>
                <a:gd name="f202" fmla="val 14557"/>
                <a:gd name="f203" fmla="val 9186"/>
                <a:gd name="f204" fmla="val 14490"/>
                <a:gd name="f205" fmla="val 9119"/>
                <a:gd name="f206" fmla="val 14034"/>
                <a:gd name="f207" fmla="val 13731"/>
                <a:gd name="f208" fmla="val 7891"/>
                <a:gd name="f209" fmla="val 13618"/>
                <a:gd name="f210" fmla="val 7175"/>
                <a:gd name="f211" fmla="val 13621"/>
                <a:gd name="f212" fmla="val 7161"/>
                <a:gd name="f213" fmla="val 13622"/>
                <a:gd name="f214" fmla="val 7145"/>
                <a:gd name="f215" fmla="val 13620"/>
                <a:gd name="f216" fmla="val 7128"/>
                <a:gd name="f217" fmla="val 13520"/>
                <a:gd name="f218" fmla="val 6150"/>
                <a:gd name="f219" fmla="val 13779"/>
                <a:gd name="f220" fmla="val 5179"/>
                <a:gd name="f221" fmla="val 14340"/>
                <a:gd name="f222" fmla="val 14390"/>
                <a:gd name="f223" fmla="val 4284"/>
                <a:gd name="f224" fmla="val 14348"/>
                <a:gd name="f225" fmla="val 4175"/>
                <a:gd name="f226" fmla="val 14248"/>
                <a:gd name="f227" fmla="val 4142"/>
                <a:gd name="f228" fmla="val 13344"/>
                <a:gd name="f229" fmla="val 3891"/>
                <a:gd name="f230" fmla="val 12416"/>
                <a:gd name="f231" fmla="val 3581"/>
                <a:gd name="f232" fmla="val 11696"/>
                <a:gd name="f233" fmla="val 2945"/>
                <a:gd name="f234" fmla="val 10876"/>
                <a:gd name="f235" fmla="val 2226"/>
                <a:gd name="f236" fmla="val 10592"/>
                <a:gd name="f237" fmla="val 1205"/>
                <a:gd name="f238" fmla="val 151"/>
                <a:gd name="f239" fmla="val 10461"/>
                <a:gd name="f240" fmla="val 60"/>
                <a:gd name="f241" fmla="val 10381"/>
                <a:gd name="f242" fmla="*/ f0 1 14558"/>
                <a:gd name="f243" fmla="*/ f1 1 13412"/>
                <a:gd name="f244" fmla="val f2"/>
                <a:gd name="f245" fmla="val f3"/>
                <a:gd name="f246" fmla="val f4"/>
                <a:gd name="f247" fmla="+- f246 0 f244"/>
                <a:gd name="f248" fmla="+- f245 0 f244"/>
                <a:gd name="f249" fmla="*/ f248 1 14558"/>
                <a:gd name="f250" fmla="*/ f247 1 13412"/>
                <a:gd name="f251" fmla="*/ f244 1 f249"/>
                <a:gd name="f252" fmla="*/ f245 1 f249"/>
                <a:gd name="f253" fmla="*/ f244 1 f250"/>
                <a:gd name="f254" fmla="*/ f246 1 f250"/>
                <a:gd name="f255" fmla="*/ f251 f242 1"/>
                <a:gd name="f256" fmla="*/ f252 f242 1"/>
                <a:gd name="f257" fmla="*/ f254 f243 1"/>
                <a:gd name="f258" fmla="*/ f253 f2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5" t="f258" r="f256" b="f257"/>
              <a:pathLst>
                <a:path w="14558" h="1341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2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lnTo>
                    <a:pt x="f55" y="f56"/>
                  </a:lnTo>
                  <a:cubicBezTo>
                    <a:pt x="f57" y="f58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lnTo>
                    <a:pt x="f79" y="f80"/>
                  </a:lnTo>
                  <a:cubicBezTo>
                    <a:pt x="f81" y="f82"/>
                    <a:pt x="f83" y="f84"/>
                    <a:pt x="f85" y="f86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5" y="f6"/>
                  </a:cubicBezTo>
                  <a:close/>
                  <a:moveTo>
                    <a:pt x="f95" y="f2"/>
                  </a:moveTo>
                  <a:cubicBezTo>
                    <a:pt x="f96" y="f2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22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0"/>
                    <a:pt x="f162" y="f160"/>
                    <a:pt x="f163" y="f160"/>
                  </a:cubicBezTo>
                  <a:cubicBezTo>
                    <a:pt x="f164" y="f160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2"/>
                  </a:cubicBezTo>
                  <a:cubicBezTo>
                    <a:pt x="f174" y="f172"/>
                    <a:pt x="f175" y="f176"/>
                    <a:pt x="f177" y="f23"/>
                  </a:cubicBezTo>
                  <a:cubicBezTo>
                    <a:pt x="f178" y="f179"/>
                    <a:pt x="f180" y="f181"/>
                    <a:pt x="f182" y="f181"/>
                  </a:cubicBezTo>
                  <a:cubicBezTo>
                    <a:pt x="f183" y="f181"/>
                    <a:pt x="f184" y="f185"/>
                    <a:pt x="f45" y="f186"/>
                  </a:cubicBezTo>
                  <a:cubicBezTo>
                    <a:pt x="f187" y="f188"/>
                    <a:pt x="f189" y="f4"/>
                    <a:pt x="f190" y="f4"/>
                  </a:cubicBezTo>
                  <a:cubicBezTo>
                    <a:pt x="f191" y="f4"/>
                    <a:pt x="f192" y="f193"/>
                    <a:pt x="f194" y="f195"/>
                  </a:cubicBezTo>
                  <a:cubicBezTo>
                    <a:pt x="f196" y="f11"/>
                    <a:pt x="f197" y="f198"/>
                    <a:pt x="f199" y="f150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68"/>
                    <a:pt x="f207" y="f208"/>
                    <a:pt x="f209" y="f210"/>
                  </a:cubicBezTo>
                  <a:lnTo>
                    <a:pt x="f209" y="f210"/>
                  </a:ln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18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154" y="f238"/>
                  </a:cubicBezTo>
                  <a:cubicBezTo>
                    <a:pt x="f239" y="f240"/>
                    <a:pt x="f241" y="f2"/>
                    <a:pt x="f95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37E338D0-22C1-4B1F-8A9A-353675E1DFCF}"/>
              </a:ext>
            </a:extLst>
          </p:cNvPr>
          <p:cNvSpPr/>
          <p:nvPr/>
        </p:nvSpPr>
        <p:spPr>
          <a:xfrm>
            <a:off x="5735144" y="2189009"/>
            <a:ext cx="3047411" cy="242048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70"/>
              <a:gd name="f8" fmla="val 373"/>
              <a:gd name="f9" fmla="val 172"/>
              <a:gd name="f10" fmla="val 114"/>
              <a:gd name="f11" fmla="val 59"/>
              <a:gd name="f12" fmla="val 2"/>
              <a:gd name="f13" fmla="val 354"/>
              <a:gd name="f14" fmla="val 335"/>
              <a:gd name="f15" fmla="val 3"/>
              <a:gd name="f16" fmla="val 317"/>
              <a:gd name="f17" fmla="val 6"/>
              <a:gd name="f18" fmla="val 298"/>
              <a:gd name="f19" fmla="val 11"/>
              <a:gd name="f20" fmla="val 278"/>
              <a:gd name="f21" fmla="val 19"/>
              <a:gd name="f22" fmla="val 259"/>
              <a:gd name="f23" fmla="val 30"/>
              <a:gd name="f24" fmla="val 233"/>
              <a:gd name="f25" fmla="val 44"/>
              <a:gd name="f26" fmla="val 208"/>
              <a:gd name="f27" fmla="val 66"/>
              <a:gd name="f28" fmla="val 189"/>
              <a:gd name="f29" fmla="val 74"/>
              <a:gd name="f30" fmla="val 182"/>
              <a:gd name="f31" fmla="val 75"/>
              <a:gd name="f32" fmla="val 175"/>
              <a:gd name="f33" fmla="val 67"/>
              <a:gd name="f34" fmla="val 168"/>
              <a:gd name="f35" fmla="val 52"/>
              <a:gd name="f36" fmla="val 154"/>
              <a:gd name="f37" fmla="val 40"/>
              <a:gd name="f38" fmla="val 138"/>
              <a:gd name="f39" fmla="val 31"/>
              <a:gd name="f40" fmla="val 119"/>
              <a:gd name="f41" fmla="val 29"/>
              <a:gd name="f42" fmla="val 20"/>
              <a:gd name="f43" fmla="val 112"/>
              <a:gd name="f44" fmla="val 14"/>
              <a:gd name="f45" fmla="val 109"/>
              <a:gd name="f46" fmla="val 13"/>
              <a:gd name="f47" fmla="val 110"/>
              <a:gd name="f48" fmla="val 12"/>
              <a:gd name="f49" fmla="val 111"/>
              <a:gd name="f50" fmla="val 9"/>
              <a:gd name="f51" fmla="val 103"/>
              <a:gd name="f52" fmla="val 4"/>
              <a:gd name="f53" fmla="val 94"/>
              <a:gd name="f54" fmla="val 85"/>
              <a:gd name="f55" fmla="val 78"/>
              <a:gd name="f56" fmla="val 70"/>
              <a:gd name="f57" fmla="val 10"/>
              <a:gd name="f58" fmla="val 64"/>
              <a:gd name="f59" fmla="val 51"/>
              <a:gd name="f60" fmla="val 38"/>
              <a:gd name="f61" fmla="val 41"/>
              <a:gd name="f62" fmla="val 27"/>
              <a:gd name="f63" fmla="val 43"/>
              <a:gd name="f64" fmla="val 24"/>
              <a:gd name="f65" fmla="val 49"/>
              <a:gd name="f66" fmla="val 53"/>
              <a:gd name="f67" fmla="val 68"/>
              <a:gd name="f68" fmla="val 25"/>
              <a:gd name="f69" fmla="val 84"/>
              <a:gd name="f70" fmla="val 26"/>
              <a:gd name="f71" fmla="val 99"/>
              <a:gd name="f72" fmla="val 28"/>
              <a:gd name="f73" fmla="val 136"/>
              <a:gd name="f74" fmla="val 157"/>
              <a:gd name="f75" fmla="val 161"/>
              <a:gd name="f76" fmla="val 88"/>
              <a:gd name="f77" fmla="val 162"/>
              <a:gd name="f78" fmla="val 91"/>
              <a:gd name="f79" fmla="val 163"/>
              <a:gd name="f80" fmla="val 93"/>
              <a:gd name="f81" fmla="val 167"/>
              <a:gd name="f82" fmla="val 96"/>
              <a:gd name="f83" fmla="val 169"/>
              <a:gd name="f84" fmla="val 82"/>
              <a:gd name="f85" fmla="val 171"/>
              <a:gd name="f86" fmla="val 69"/>
              <a:gd name="f87" fmla="val 173"/>
              <a:gd name="f88" fmla="val 50"/>
              <a:gd name="f89" fmla="val 165"/>
              <a:gd name="f90" fmla="val 46"/>
              <a:gd name="f91" fmla="val 176"/>
              <a:gd name="f92" fmla="val 195"/>
              <a:gd name="f93" fmla="val 17"/>
              <a:gd name="f94" fmla="val 214"/>
              <a:gd name="f95" fmla="val 236"/>
              <a:gd name="f96" fmla="val 258"/>
              <a:gd name="f97" fmla="val 279"/>
              <a:gd name="f98" fmla="val 287"/>
              <a:gd name="f99" fmla="val 296"/>
              <a:gd name="f100" fmla="val 23"/>
              <a:gd name="f101" fmla="val 299"/>
              <a:gd name="f102" fmla="val 305"/>
              <a:gd name="f103" fmla="val 47"/>
              <a:gd name="f104" fmla="val 308"/>
              <a:gd name="f105" fmla="val 65"/>
              <a:gd name="f106" fmla="val 312"/>
              <a:gd name="f107" fmla="val 83"/>
              <a:gd name="f108" fmla="val 310"/>
              <a:gd name="f109" fmla="val 89"/>
              <a:gd name="f110" fmla="val 309"/>
              <a:gd name="f111" fmla="val 92"/>
              <a:gd name="f112" fmla="val 306"/>
              <a:gd name="f113" fmla="val 100"/>
              <a:gd name="f114" fmla="val 107"/>
              <a:gd name="f115" fmla="val 315"/>
              <a:gd name="f116" fmla="val 316"/>
              <a:gd name="f117" fmla="val 113"/>
              <a:gd name="f118" fmla="val 318"/>
              <a:gd name="f119" fmla="val 326"/>
              <a:gd name="f120" fmla="val 131"/>
              <a:gd name="f121" fmla="val 344"/>
              <a:gd name="f122" fmla="val 133"/>
              <a:gd name="f123" fmla="val 386"/>
              <a:gd name="f124" fmla="val 145"/>
              <a:gd name="f125" fmla="val 405"/>
              <a:gd name="f126" fmla="val 159"/>
              <a:gd name="f127" fmla="val 421"/>
              <a:gd name="f128" fmla="val 450"/>
              <a:gd name="f129" fmla="val 225"/>
              <a:gd name="f130" fmla="val 462"/>
              <a:gd name="f131" fmla="val 272"/>
              <a:gd name="f132" fmla="val 466"/>
              <a:gd name="f133" fmla="val 323"/>
              <a:gd name="f134" fmla="val 467"/>
              <a:gd name="f135" fmla="val 339"/>
              <a:gd name="f136" fmla="val 468"/>
              <a:gd name="f137" fmla="val 355"/>
              <a:gd name="f138" fmla="val 372"/>
              <a:gd name="f139" fmla="val 396"/>
              <a:gd name="f140" fmla="val 248"/>
              <a:gd name="f141" fmla="val 365"/>
              <a:gd name="f142" fmla="val 357"/>
              <a:gd name="f143" fmla="val 350"/>
              <a:gd name="f144" fmla="val 246"/>
              <a:gd name="f145" fmla="val 295"/>
              <a:gd name="f146" fmla="val 242"/>
              <a:gd name="f147" fmla="val 269"/>
              <a:gd name="f148" fmla="val 239"/>
              <a:gd name="f149" fmla="val 245"/>
              <a:gd name="f150" fmla="val 241"/>
              <a:gd name="f151" fmla="val 221"/>
              <a:gd name="f152" fmla="val 198"/>
              <a:gd name="f153" fmla="val 250"/>
              <a:gd name="f154" fmla="val 183"/>
              <a:gd name="f155" fmla="val 164"/>
              <a:gd name="f156" fmla="val 219"/>
              <a:gd name="f157" fmla="val 212"/>
              <a:gd name="f158" fmla="val 201"/>
              <a:gd name="f159" fmla="val 191"/>
              <a:gd name="f160" fmla="val 184"/>
              <a:gd name="f161" fmla="val 158"/>
              <a:gd name="f162" fmla="val 170"/>
              <a:gd name="f163" fmla="val 149"/>
              <a:gd name="f164" fmla="val 181"/>
              <a:gd name="f165" fmla="val 142"/>
              <a:gd name="f166" fmla="val 194"/>
              <a:gd name="f167" fmla="val 206"/>
              <a:gd name="f168" fmla="val 121"/>
              <a:gd name="f169" fmla="val 222"/>
              <a:gd name="f170" fmla="val 238"/>
              <a:gd name="f171" fmla="val 132"/>
              <a:gd name="f172" fmla="val 256"/>
              <a:gd name="f173" fmla="val 144"/>
              <a:gd name="f174" fmla="val 274"/>
              <a:gd name="f175" fmla="val 153"/>
              <a:gd name="f176" fmla="val 293"/>
              <a:gd name="f177" fmla="val 313"/>
              <a:gd name="f178" fmla="val 331"/>
              <a:gd name="f179" fmla="val 174"/>
              <a:gd name="f180" fmla="val 351"/>
              <a:gd name="f181" fmla="+- 0 0 -90"/>
              <a:gd name="f182" fmla="*/ f4 1 470"/>
              <a:gd name="f183" fmla="*/ f5 1 373"/>
              <a:gd name="f184" fmla="val f6"/>
              <a:gd name="f185" fmla="val f7"/>
              <a:gd name="f186" fmla="val f8"/>
              <a:gd name="f187" fmla="*/ f181 f0 1"/>
              <a:gd name="f188" fmla="+- f186 0 f184"/>
              <a:gd name="f189" fmla="+- f185 0 f184"/>
              <a:gd name="f190" fmla="*/ f187 1 f3"/>
              <a:gd name="f191" fmla="*/ f189 1 470"/>
              <a:gd name="f192" fmla="*/ f188 1 373"/>
              <a:gd name="f193" fmla="*/ 172 f189 1"/>
              <a:gd name="f194" fmla="*/ 373 f188 1"/>
              <a:gd name="f195" fmla="*/ 2 f189 1"/>
              <a:gd name="f196" fmla="*/ 3 f189 1"/>
              <a:gd name="f197" fmla="*/ 317 f188 1"/>
              <a:gd name="f198" fmla="*/ 19 f189 1"/>
              <a:gd name="f199" fmla="*/ 259 f188 1"/>
              <a:gd name="f200" fmla="*/ 66 f189 1"/>
              <a:gd name="f201" fmla="*/ 189 f188 1"/>
              <a:gd name="f202" fmla="*/ 67 f189 1"/>
              <a:gd name="f203" fmla="*/ 168 f188 1"/>
              <a:gd name="f204" fmla="*/ 31 f189 1"/>
              <a:gd name="f205" fmla="*/ 119 f188 1"/>
              <a:gd name="f206" fmla="*/ 14 f189 1"/>
              <a:gd name="f207" fmla="*/ 109 f188 1"/>
              <a:gd name="f208" fmla="*/ 12 f189 1"/>
              <a:gd name="f209" fmla="*/ 111 f188 1"/>
              <a:gd name="f210" fmla="*/ 85 f188 1"/>
              <a:gd name="f211" fmla="*/ 10 f189 1"/>
              <a:gd name="f212" fmla="*/ 64 f188 1"/>
              <a:gd name="f213" fmla="*/ 41 f189 1"/>
              <a:gd name="f214" fmla="*/ 27 f188 1"/>
              <a:gd name="f215" fmla="*/ 53 f189 1"/>
              <a:gd name="f216" fmla="*/ 24 f188 1"/>
              <a:gd name="f217" fmla="*/ 99 f189 1"/>
              <a:gd name="f218" fmla="*/ 28 f188 1"/>
              <a:gd name="f219" fmla="*/ 161 f189 1"/>
              <a:gd name="f220" fmla="*/ 88 f188 1"/>
              <a:gd name="f221" fmla="*/ 167 f189 1"/>
              <a:gd name="f222" fmla="*/ 96 f188 1"/>
              <a:gd name="f223" fmla="*/ 173 f189 1"/>
              <a:gd name="f224" fmla="*/ 53 f188 1"/>
              <a:gd name="f225" fmla="*/ 165 f189 1"/>
              <a:gd name="f226" fmla="*/ 46 f188 1"/>
              <a:gd name="f227" fmla="*/ 214 f189 1"/>
              <a:gd name="f228" fmla="*/ 11 f188 1"/>
              <a:gd name="f229" fmla="*/ 279 f189 1"/>
              <a:gd name="f230" fmla="*/ 13 f188 1"/>
              <a:gd name="f231" fmla="*/ 299 f189 1"/>
              <a:gd name="f232" fmla="*/ 31 f188 1"/>
              <a:gd name="f233" fmla="*/ 312 f189 1"/>
              <a:gd name="f234" fmla="*/ 83 f188 1"/>
              <a:gd name="f235" fmla="*/ 309 f189 1"/>
              <a:gd name="f236" fmla="*/ 92 f188 1"/>
              <a:gd name="f237" fmla="*/ 315 f189 1"/>
              <a:gd name="f238" fmla="*/ 318 f189 1"/>
              <a:gd name="f239" fmla="*/ 114 f188 1"/>
              <a:gd name="f240" fmla="*/ 360 f189 1"/>
              <a:gd name="f241" fmla="*/ 138 f188 1"/>
              <a:gd name="f242" fmla="*/ 421 f189 1"/>
              <a:gd name="f243" fmla="*/ 182 f188 1"/>
              <a:gd name="f244" fmla="*/ 466 f189 1"/>
              <a:gd name="f245" fmla="*/ 323 f188 1"/>
              <a:gd name="f246" fmla="*/ 470 f189 1"/>
              <a:gd name="f247" fmla="*/ 372 f188 1"/>
              <a:gd name="f248" fmla="*/ 248 f189 1"/>
              <a:gd name="f249" fmla="*/ 350 f188 1"/>
              <a:gd name="f250" fmla="*/ 242 f189 1"/>
              <a:gd name="f251" fmla="*/ 269 f188 1"/>
              <a:gd name="f252" fmla="*/ 246 f189 1"/>
              <a:gd name="f253" fmla="*/ 198 f188 1"/>
              <a:gd name="f254" fmla="*/ 233 f189 1"/>
              <a:gd name="f255" fmla="*/ 164 f188 1"/>
              <a:gd name="f256" fmla="*/ 212 f189 1"/>
              <a:gd name="f257" fmla="*/ 184 f189 1"/>
              <a:gd name="f258" fmla="*/ 158 f188 1"/>
              <a:gd name="f259" fmla="*/ 159 f189 1"/>
              <a:gd name="f260" fmla="*/ 170 f188 1"/>
              <a:gd name="f261" fmla="*/ 133 f189 1"/>
              <a:gd name="f262" fmla="*/ 206 f188 1"/>
              <a:gd name="f263" fmla="*/ 132 f189 1"/>
              <a:gd name="f264" fmla="*/ 256 f188 1"/>
              <a:gd name="f265" fmla="*/ 163 f189 1"/>
              <a:gd name="f266" fmla="*/ 313 f188 1"/>
              <a:gd name="f267" fmla="+- f190 0 f1"/>
              <a:gd name="f268" fmla="*/ f193 1 470"/>
              <a:gd name="f269" fmla="*/ f194 1 373"/>
              <a:gd name="f270" fmla="*/ f195 1 470"/>
              <a:gd name="f271" fmla="*/ f196 1 470"/>
              <a:gd name="f272" fmla="*/ f197 1 373"/>
              <a:gd name="f273" fmla="*/ f198 1 470"/>
              <a:gd name="f274" fmla="*/ f199 1 373"/>
              <a:gd name="f275" fmla="*/ f200 1 470"/>
              <a:gd name="f276" fmla="*/ f201 1 373"/>
              <a:gd name="f277" fmla="*/ f202 1 470"/>
              <a:gd name="f278" fmla="*/ f203 1 373"/>
              <a:gd name="f279" fmla="*/ f204 1 470"/>
              <a:gd name="f280" fmla="*/ f205 1 373"/>
              <a:gd name="f281" fmla="*/ f206 1 470"/>
              <a:gd name="f282" fmla="*/ f207 1 373"/>
              <a:gd name="f283" fmla="*/ f208 1 470"/>
              <a:gd name="f284" fmla="*/ f209 1 373"/>
              <a:gd name="f285" fmla="*/ f210 1 373"/>
              <a:gd name="f286" fmla="*/ f211 1 470"/>
              <a:gd name="f287" fmla="*/ f212 1 373"/>
              <a:gd name="f288" fmla="*/ f213 1 470"/>
              <a:gd name="f289" fmla="*/ f214 1 373"/>
              <a:gd name="f290" fmla="*/ f215 1 470"/>
              <a:gd name="f291" fmla="*/ f216 1 373"/>
              <a:gd name="f292" fmla="*/ f217 1 470"/>
              <a:gd name="f293" fmla="*/ f218 1 373"/>
              <a:gd name="f294" fmla="*/ f219 1 470"/>
              <a:gd name="f295" fmla="*/ f220 1 373"/>
              <a:gd name="f296" fmla="*/ f221 1 470"/>
              <a:gd name="f297" fmla="*/ f222 1 373"/>
              <a:gd name="f298" fmla="*/ f223 1 470"/>
              <a:gd name="f299" fmla="*/ f224 1 373"/>
              <a:gd name="f300" fmla="*/ f225 1 470"/>
              <a:gd name="f301" fmla="*/ f226 1 373"/>
              <a:gd name="f302" fmla="*/ f227 1 470"/>
              <a:gd name="f303" fmla="*/ f228 1 373"/>
              <a:gd name="f304" fmla="*/ f229 1 470"/>
              <a:gd name="f305" fmla="*/ f230 1 373"/>
              <a:gd name="f306" fmla="*/ f231 1 470"/>
              <a:gd name="f307" fmla="*/ f232 1 373"/>
              <a:gd name="f308" fmla="*/ f233 1 470"/>
              <a:gd name="f309" fmla="*/ f234 1 373"/>
              <a:gd name="f310" fmla="*/ f235 1 470"/>
              <a:gd name="f311" fmla="*/ f236 1 373"/>
              <a:gd name="f312" fmla="*/ f237 1 470"/>
              <a:gd name="f313" fmla="*/ f238 1 470"/>
              <a:gd name="f314" fmla="*/ f239 1 373"/>
              <a:gd name="f315" fmla="*/ f240 1 470"/>
              <a:gd name="f316" fmla="*/ f241 1 373"/>
              <a:gd name="f317" fmla="*/ f242 1 470"/>
              <a:gd name="f318" fmla="*/ f243 1 373"/>
              <a:gd name="f319" fmla="*/ f244 1 470"/>
              <a:gd name="f320" fmla="*/ f245 1 373"/>
              <a:gd name="f321" fmla="*/ f246 1 470"/>
              <a:gd name="f322" fmla="*/ f247 1 373"/>
              <a:gd name="f323" fmla="*/ f248 1 470"/>
              <a:gd name="f324" fmla="*/ f249 1 373"/>
              <a:gd name="f325" fmla="*/ f250 1 470"/>
              <a:gd name="f326" fmla="*/ f251 1 373"/>
              <a:gd name="f327" fmla="*/ f252 1 470"/>
              <a:gd name="f328" fmla="*/ f253 1 373"/>
              <a:gd name="f329" fmla="*/ f254 1 470"/>
              <a:gd name="f330" fmla="*/ f255 1 373"/>
              <a:gd name="f331" fmla="*/ f256 1 470"/>
              <a:gd name="f332" fmla="*/ f257 1 470"/>
              <a:gd name="f333" fmla="*/ f258 1 373"/>
              <a:gd name="f334" fmla="*/ f259 1 470"/>
              <a:gd name="f335" fmla="*/ f260 1 373"/>
              <a:gd name="f336" fmla="*/ f261 1 470"/>
              <a:gd name="f337" fmla="*/ f262 1 373"/>
              <a:gd name="f338" fmla="*/ f263 1 470"/>
              <a:gd name="f339" fmla="*/ f264 1 373"/>
              <a:gd name="f340" fmla="*/ f265 1 470"/>
              <a:gd name="f341" fmla="*/ f266 1 373"/>
              <a:gd name="f342" fmla="*/ 0 1 f191"/>
              <a:gd name="f343" fmla="*/ f185 1 f191"/>
              <a:gd name="f344" fmla="*/ 0 1 f192"/>
              <a:gd name="f345" fmla="*/ f186 1 f192"/>
              <a:gd name="f346" fmla="*/ f268 1 f191"/>
              <a:gd name="f347" fmla="*/ f269 1 f192"/>
              <a:gd name="f348" fmla="*/ f270 1 f191"/>
              <a:gd name="f349" fmla="*/ f271 1 f191"/>
              <a:gd name="f350" fmla="*/ f272 1 f192"/>
              <a:gd name="f351" fmla="*/ f273 1 f191"/>
              <a:gd name="f352" fmla="*/ f274 1 f192"/>
              <a:gd name="f353" fmla="*/ f275 1 f191"/>
              <a:gd name="f354" fmla="*/ f276 1 f192"/>
              <a:gd name="f355" fmla="*/ f277 1 f191"/>
              <a:gd name="f356" fmla="*/ f278 1 f192"/>
              <a:gd name="f357" fmla="*/ f279 1 f191"/>
              <a:gd name="f358" fmla="*/ f280 1 f192"/>
              <a:gd name="f359" fmla="*/ f281 1 f191"/>
              <a:gd name="f360" fmla="*/ f282 1 f192"/>
              <a:gd name="f361" fmla="*/ f283 1 f191"/>
              <a:gd name="f362" fmla="*/ f284 1 f192"/>
              <a:gd name="f363" fmla="*/ f285 1 f192"/>
              <a:gd name="f364" fmla="*/ f286 1 f191"/>
              <a:gd name="f365" fmla="*/ f287 1 f192"/>
              <a:gd name="f366" fmla="*/ f288 1 f191"/>
              <a:gd name="f367" fmla="*/ f289 1 f192"/>
              <a:gd name="f368" fmla="*/ f290 1 f191"/>
              <a:gd name="f369" fmla="*/ f291 1 f192"/>
              <a:gd name="f370" fmla="*/ f292 1 f191"/>
              <a:gd name="f371" fmla="*/ f293 1 f192"/>
              <a:gd name="f372" fmla="*/ f294 1 f191"/>
              <a:gd name="f373" fmla="*/ f295 1 f192"/>
              <a:gd name="f374" fmla="*/ f296 1 f191"/>
              <a:gd name="f375" fmla="*/ f297 1 f192"/>
              <a:gd name="f376" fmla="*/ f298 1 f191"/>
              <a:gd name="f377" fmla="*/ f299 1 f192"/>
              <a:gd name="f378" fmla="*/ f300 1 f191"/>
              <a:gd name="f379" fmla="*/ f301 1 f192"/>
              <a:gd name="f380" fmla="*/ f302 1 f191"/>
              <a:gd name="f381" fmla="*/ f303 1 f192"/>
              <a:gd name="f382" fmla="*/ f304 1 f191"/>
              <a:gd name="f383" fmla="*/ f305 1 f192"/>
              <a:gd name="f384" fmla="*/ f306 1 f191"/>
              <a:gd name="f385" fmla="*/ f307 1 f192"/>
              <a:gd name="f386" fmla="*/ f308 1 f191"/>
              <a:gd name="f387" fmla="*/ f309 1 f192"/>
              <a:gd name="f388" fmla="*/ f310 1 f191"/>
              <a:gd name="f389" fmla="*/ f311 1 f192"/>
              <a:gd name="f390" fmla="*/ f312 1 f191"/>
              <a:gd name="f391" fmla="*/ f313 1 f191"/>
              <a:gd name="f392" fmla="*/ f314 1 f192"/>
              <a:gd name="f393" fmla="*/ f315 1 f191"/>
              <a:gd name="f394" fmla="*/ f316 1 f192"/>
              <a:gd name="f395" fmla="*/ f317 1 f191"/>
              <a:gd name="f396" fmla="*/ f318 1 f192"/>
              <a:gd name="f397" fmla="*/ f319 1 f191"/>
              <a:gd name="f398" fmla="*/ f320 1 f192"/>
              <a:gd name="f399" fmla="*/ f321 1 f191"/>
              <a:gd name="f400" fmla="*/ f322 1 f192"/>
              <a:gd name="f401" fmla="*/ f323 1 f191"/>
              <a:gd name="f402" fmla="*/ f324 1 f192"/>
              <a:gd name="f403" fmla="*/ f325 1 f191"/>
              <a:gd name="f404" fmla="*/ f326 1 f192"/>
              <a:gd name="f405" fmla="*/ f327 1 f191"/>
              <a:gd name="f406" fmla="*/ f328 1 f192"/>
              <a:gd name="f407" fmla="*/ f329 1 f191"/>
              <a:gd name="f408" fmla="*/ f330 1 f192"/>
              <a:gd name="f409" fmla="*/ f331 1 f191"/>
              <a:gd name="f410" fmla="*/ f332 1 f191"/>
              <a:gd name="f411" fmla="*/ f333 1 f192"/>
              <a:gd name="f412" fmla="*/ f334 1 f191"/>
              <a:gd name="f413" fmla="*/ f335 1 f192"/>
              <a:gd name="f414" fmla="*/ f336 1 f191"/>
              <a:gd name="f415" fmla="*/ f337 1 f192"/>
              <a:gd name="f416" fmla="*/ f338 1 f191"/>
              <a:gd name="f417" fmla="*/ f339 1 f192"/>
              <a:gd name="f418" fmla="*/ f340 1 f191"/>
              <a:gd name="f419" fmla="*/ f341 1 f192"/>
              <a:gd name="f420" fmla="*/ f342 f182 1"/>
              <a:gd name="f421" fmla="*/ f343 f182 1"/>
              <a:gd name="f422" fmla="*/ f345 f183 1"/>
              <a:gd name="f423" fmla="*/ f344 f183 1"/>
              <a:gd name="f424" fmla="*/ f346 f182 1"/>
              <a:gd name="f425" fmla="*/ f347 f183 1"/>
              <a:gd name="f426" fmla="*/ f348 f182 1"/>
              <a:gd name="f427" fmla="*/ f349 f182 1"/>
              <a:gd name="f428" fmla="*/ f350 f183 1"/>
              <a:gd name="f429" fmla="*/ f351 f182 1"/>
              <a:gd name="f430" fmla="*/ f352 f183 1"/>
              <a:gd name="f431" fmla="*/ f353 f182 1"/>
              <a:gd name="f432" fmla="*/ f354 f183 1"/>
              <a:gd name="f433" fmla="*/ f355 f182 1"/>
              <a:gd name="f434" fmla="*/ f356 f183 1"/>
              <a:gd name="f435" fmla="*/ f357 f182 1"/>
              <a:gd name="f436" fmla="*/ f358 f183 1"/>
              <a:gd name="f437" fmla="*/ f359 f182 1"/>
              <a:gd name="f438" fmla="*/ f360 f183 1"/>
              <a:gd name="f439" fmla="*/ f361 f182 1"/>
              <a:gd name="f440" fmla="*/ f362 f183 1"/>
              <a:gd name="f441" fmla="*/ f363 f183 1"/>
              <a:gd name="f442" fmla="*/ f364 f182 1"/>
              <a:gd name="f443" fmla="*/ f365 f183 1"/>
              <a:gd name="f444" fmla="*/ f366 f182 1"/>
              <a:gd name="f445" fmla="*/ f367 f183 1"/>
              <a:gd name="f446" fmla="*/ f368 f182 1"/>
              <a:gd name="f447" fmla="*/ f369 f183 1"/>
              <a:gd name="f448" fmla="*/ f370 f182 1"/>
              <a:gd name="f449" fmla="*/ f371 f183 1"/>
              <a:gd name="f450" fmla="*/ f372 f182 1"/>
              <a:gd name="f451" fmla="*/ f373 f183 1"/>
              <a:gd name="f452" fmla="*/ f374 f182 1"/>
              <a:gd name="f453" fmla="*/ f375 f183 1"/>
              <a:gd name="f454" fmla="*/ f376 f182 1"/>
              <a:gd name="f455" fmla="*/ f377 f183 1"/>
              <a:gd name="f456" fmla="*/ f378 f182 1"/>
              <a:gd name="f457" fmla="*/ f379 f183 1"/>
              <a:gd name="f458" fmla="*/ f380 f182 1"/>
              <a:gd name="f459" fmla="*/ f381 f183 1"/>
              <a:gd name="f460" fmla="*/ f382 f182 1"/>
              <a:gd name="f461" fmla="*/ f383 f183 1"/>
              <a:gd name="f462" fmla="*/ f384 f182 1"/>
              <a:gd name="f463" fmla="*/ f385 f183 1"/>
              <a:gd name="f464" fmla="*/ f386 f182 1"/>
              <a:gd name="f465" fmla="*/ f387 f183 1"/>
              <a:gd name="f466" fmla="*/ f388 f182 1"/>
              <a:gd name="f467" fmla="*/ f389 f183 1"/>
              <a:gd name="f468" fmla="*/ f390 f182 1"/>
              <a:gd name="f469" fmla="*/ f391 f182 1"/>
              <a:gd name="f470" fmla="*/ f392 f183 1"/>
              <a:gd name="f471" fmla="*/ f393 f182 1"/>
              <a:gd name="f472" fmla="*/ f394 f183 1"/>
              <a:gd name="f473" fmla="*/ f395 f182 1"/>
              <a:gd name="f474" fmla="*/ f396 f183 1"/>
              <a:gd name="f475" fmla="*/ f397 f182 1"/>
              <a:gd name="f476" fmla="*/ f398 f183 1"/>
              <a:gd name="f477" fmla="*/ f399 f182 1"/>
              <a:gd name="f478" fmla="*/ f400 f183 1"/>
              <a:gd name="f479" fmla="*/ f401 f182 1"/>
              <a:gd name="f480" fmla="*/ f402 f183 1"/>
              <a:gd name="f481" fmla="*/ f403 f182 1"/>
              <a:gd name="f482" fmla="*/ f404 f183 1"/>
              <a:gd name="f483" fmla="*/ f405 f182 1"/>
              <a:gd name="f484" fmla="*/ f406 f183 1"/>
              <a:gd name="f485" fmla="*/ f407 f182 1"/>
              <a:gd name="f486" fmla="*/ f408 f183 1"/>
              <a:gd name="f487" fmla="*/ f409 f182 1"/>
              <a:gd name="f488" fmla="*/ f410 f182 1"/>
              <a:gd name="f489" fmla="*/ f411 f183 1"/>
              <a:gd name="f490" fmla="*/ f412 f182 1"/>
              <a:gd name="f491" fmla="*/ f413 f183 1"/>
              <a:gd name="f492" fmla="*/ f414 f182 1"/>
              <a:gd name="f493" fmla="*/ f415 f183 1"/>
              <a:gd name="f494" fmla="*/ f416 f182 1"/>
              <a:gd name="f495" fmla="*/ f417 f183 1"/>
              <a:gd name="f496" fmla="*/ f418 f182 1"/>
              <a:gd name="f497" fmla="*/ f419 f1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7">
                <a:pos x="f424" y="f425"/>
              </a:cxn>
              <a:cxn ang="f267">
                <a:pos x="f426" y="f425"/>
              </a:cxn>
              <a:cxn ang="f267">
                <a:pos x="f427" y="f428"/>
              </a:cxn>
              <a:cxn ang="f267">
                <a:pos x="f429" y="f430"/>
              </a:cxn>
              <a:cxn ang="f267">
                <a:pos x="f431" y="f432"/>
              </a:cxn>
              <a:cxn ang="f267">
                <a:pos x="f433" y="f434"/>
              </a:cxn>
              <a:cxn ang="f267">
                <a:pos x="f435" y="f436"/>
              </a:cxn>
              <a:cxn ang="f267">
                <a:pos x="f437" y="f438"/>
              </a:cxn>
              <a:cxn ang="f267">
                <a:pos x="f439" y="f440"/>
              </a:cxn>
              <a:cxn ang="f267">
                <a:pos x="f427" y="f441"/>
              </a:cxn>
              <a:cxn ang="f267">
                <a:pos x="f442" y="f443"/>
              </a:cxn>
              <a:cxn ang="f267">
                <a:pos x="f444" y="f445"/>
              </a:cxn>
              <a:cxn ang="f267">
                <a:pos x="f446" y="f447"/>
              </a:cxn>
              <a:cxn ang="f267">
                <a:pos x="f448" y="f449"/>
              </a:cxn>
              <a:cxn ang="f267">
                <a:pos x="f450" y="f451"/>
              </a:cxn>
              <a:cxn ang="f267">
                <a:pos x="f452" y="f453"/>
              </a:cxn>
              <a:cxn ang="f267">
                <a:pos x="f454" y="f455"/>
              </a:cxn>
              <a:cxn ang="f267">
                <a:pos x="f456" y="f457"/>
              </a:cxn>
              <a:cxn ang="f267">
                <a:pos x="f458" y="f459"/>
              </a:cxn>
              <a:cxn ang="f267">
                <a:pos x="f460" y="f461"/>
              </a:cxn>
              <a:cxn ang="f267">
                <a:pos x="f462" y="f463"/>
              </a:cxn>
              <a:cxn ang="f267">
                <a:pos x="f464" y="f465"/>
              </a:cxn>
              <a:cxn ang="f267">
                <a:pos x="f466" y="f467"/>
              </a:cxn>
              <a:cxn ang="f267">
                <a:pos x="f468" y="f440"/>
              </a:cxn>
              <a:cxn ang="f267">
                <a:pos x="f469" y="f470"/>
              </a:cxn>
              <a:cxn ang="f267">
                <a:pos x="f471" y="f472"/>
              </a:cxn>
              <a:cxn ang="f267">
                <a:pos x="f473" y="f474"/>
              </a:cxn>
              <a:cxn ang="f267">
                <a:pos x="f475" y="f476"/>
              </a:cxn>
              <a:cxn ang="f267">
                <a:pos x="f477" y="f478"/>
              </a:cxn>
              <a:cxn ang="f267">
                <a:pos x="f479" y="f478"/>
              </a:cxn>
              <a:cxn ang="f267">
                <a:pos x="f479" y="f480"/>
              </a:cxn>
              <a:cxn ang="f267">
                <a:pos x="f481" y="f482"/>
              </a:cxn>
              <a:cxn ang="f267">
                <a:pos x="f483" y="f484"/>
              </a:cxn>
              <a:cxn ang="f267">
                <a:pos x="f485" y="f486"/>
              </a:cxn>
              <a:cxn ang="f267">
                <a:pos x="f487" y="f486"/>
              </a:cxn>
              <a:cxn ang="f267">
                <a:pos x="f488" y="f489"/>
              </a:cxn>
              <a:cxn ang="f267">
                <a:pos x="f490" y="f491"/>
              </a:cxn>
              <a:cxn ang="f267">
                <a:pos x="f492" y="f493"/>
              </a:cxn>
              <a:cxn ang="f267">
                <a:pos x="f494" y="f495"/>
              </a:cxn>
              <a:cxn ang="f267">
                <a:pos x="f496" y="f497"/>
              </a:cxn>
              <a:cxn ang="f267">
                <a:pos x="f424" y="f425"/>
              </a:cxn>
            </a:cxnLst>
            <a:rect l="f420" t="f423" r="f421" b="f422"/>
            <a:pathLst>
              <a:path w="470" h="373">
                <a:moveTo>
                  <a:pt x="f9" y="f8"/>
                </a:moveTo>
                <a:cubicBezTo>
                  <a:pt x="f10" y="f8"/>
                  <a:pt x="f11" y="f8"/>
                  <a:pt x="f12" y="f8"/>
                </a:cubicBezTo>
                <a:cubicBezTo>
                  <a:pt x="f12" y="f13"/>
                  <a:pt x="f6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10"/>
                  <a:pt x="f42" y="f43"/>
                  <a:pt x="f44" y="f45"/>
                </a:cubicBezTo>
                <a:cubicBezTo>
                  <a:pt x="f46" y="f47"/>
                  <a:pt x="f46" y="f47"/>
                  <a:pt x="f48" y="f49"/>
                </a:cubicBezTo>
                <a:cubicBezTo>
                  <a:pt x="f50" y="f51"/>
                  <a:pt x="f52" y="f53"/>
                  <a:pt x="f15" y="f54"/>
                </a:cubicBezTo>
                <a:cubicBezTo>
                  <a:pt x="f12" y="f55"/>
                  <a:pt x="f17" y="f56"/>
                  <a:pt x="f57" y="f58"/>
                </a:cubicBezTo>
                <a:cubicBezTo>
                  <a:pt x="f21" y="f59"/>
                  <a:pt x="f23" y="f60"/>
                  <a:pt x="f61" y="f62"/>
                </a:cubicBezTo>
                <a:cubicBezTo>
                  <a:pt x="f63" y="f64"/>
                  <a:pt x="f65" y="f64"/>
                  <a:pt x="f66" y="f64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39"/>
                  <a:pt x="f74" y="f35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66"/>
                </a:cubicBezTo>
                <a:cubicBezTo>
                  <a:pt x="f9" y="f66"/>
                  <a:pt x="f83" y="f88"/>
                  <a:pt x="f89" y="f90"/>
                </a:cubicBezTo>
                <a:cubicBezTo>
                  <a:pt x="f91" y="f70"/>
                  <a:pt x="f92" y="f93"/>
                  <a:pt x="f94" y="f19"/>
                </a:cubicBezTo>
                <a:cubicBezTo>
                  <a:pt x="f95" y="f52"/>
                  <a:pt x="f96" y="f6"/>
                  <a:pt x="f97" y="f46"/>
                </a:cubicBezTo>
                <a:cubicBezTo>
                  <a:pt x="f98" y="f93"/>
                  <a:pt x="f99" y="f100"/>
                  <a:pt x="f101" y="f39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6" y="f54"/>
                  <a:pt x="f108" y="f109"/>
                  <a:pt x="f110" y="f111"/>
                </a:cubicBezTo>
                <a:cubicBezTo>
                  <a:pt x="f112" y="f113"/>
                  <a:pt x="f102" y="f114"/>
                  <a:pt x="f115" y="f49"/>
                </a:cubicBezTo>
                <a:cubicBezTo>
                  <a:pt x="f116" y="f43"/>
                  <a:pt x="f16" y="f117"/>
                  <a:pt x="f118" y="f10"/>
                </a:cubicBezTo>
                <a:cubicBezTo>
                  <a:pt x="f119" y="f120"/>
                  <a:pt x="f121" y="f122"/>
                  <a:pt x="f2" y="f38"/>
                </a:cubicBezTo>
                <a:cubicBezTo>
                  <a:pt x="f123" y="f124"/>
                  <a:pt x="f125" y="f126"/>
                  <a:pt x="f127" y="f30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7" y="f138"/>
                </a:cubicBezTo>
                <a:cubicBezTo>
                  <a:pt x="f139" y="f138"/>
                  <a:pt x="f133" y="f138"/>
                  <a:pt x="f140" y="f138"/>
                </a:cubicBezTo>
                <a:cubicBezTo>
                  <a:pt x="f140" y="f141"/>
                  <a:pt x="f140" y="f142"/>
                  <a:pt x="f140" y="f143"/>
                </a:cubicBezTo>
                <a:cubicBezTo>
                  <a:pt x="f144" y="f133"/>
                  <a:pt x="f144" y="f145"/>
                  <a:pt x="f146" y="f147"/>
                </a:cubicBezTo>
                <a:cubicBezTo>
                  <a:pt x="f148" y="f149"/>
                  <a:pt x="f150" y="f151"/>
                  <a:pt x="f144" y="f152"/>
                </a:cubicBezTo>
                <a:cubicBezTo>
                  <a:pt x="f153" y="f154"/>
                  <a:pt x="f140" y="f9"/>
                  <a:pt x="f24" y="f155"/>
                </a:cubicBezTo>
                <a:cubicBezTo>
                  <a:pt x="f129" y="f126"/>
                  <a:pt x="f156" y="f77"/>
                  <a:pt x="f157" y="f155"/>
                </a:cubicBezTo>
                <a:cubicBezTo>
                  <a:pt x="f158" y="f81"/>
                  <a:pt x="f159" y="f85"/>
                  <a:pt x="f160" y="f161"/>
                </a:cubicBezTo>
                <a:cubicBezTo>
                  <a:pt x="f32" y="f77"/>
                  <a:pt x="f89" y="f155"/>
                  <a:pt x="f126" y="f162"/>
                </a:cubicBezTo>
                <a:cubicBezTo>
                  <a:pt x="f163" y="f164"/>
                  <a:pt x="f165" y="f166"/>
                  <a:pt x="f122" y="f167"/>
                </a:cubicBezTo>
                <a:cubicBezTo>
                  <a:pt x="f168" y="f169"/>
                  <a:pt x="f168" y="f170"/>
                  <a:pt x="f171" y="f172"/>
                </a:cubicBezTo>
                <a:cubicBezTo>
                  <a:pt x="f173" y="f174"/>
                  <a:pt x="f175" y="f176"/>
                  <a:pt x="f79" y="f177"/>
                </a:cubicBezTo>
                <a:cubicBezTo>
                  <a:pt x="f87" y="f178"/>
                  <a:pt x="f179" y="f180"/>
                  <a:pt x="f9" y="f8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Rectángulo 38">
            <a:extLst>
              <a:ext uri="{FF2B5EF4-FFF2-40B4-BE49-F238E27FC236}">
                <a16:creationId xmlns:a16="http://schemas.microsoft.com/office/drawing/2014/main" id="{EB540C20-210E-4E74-AEEA-248ED7826579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CD2DF853-0B7C-4510-B7C2-38FAF5AB07D0}"/>
              </a:ext>
            </a:extLst>
          </p:cNvPr>
          <p:cNvSpPr/>
          <p:nvPr/>
        </p:nvSpPr>
        <p:spPr>
          <a:xfrm>
            <a:off x="4242998" y="860166"/>
            <a:ext cx="4467045" cy="134307"/>
          </a:xfrm>
          <a:prstGeom prst="rect">
            <a:avLst/>
          </a:pr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574E3124-B46C-4315-928E-2037F53ED85F}"/>
              </a:ext>
            </a:extLst>
          </p:cNvPr>
          <p:cNvSpPr/>
          <p:nvPr/>
        </p:nvSpPr>
        <p:spPr>
          <a:xfrm rot="16200004">
            <a:off x="92501" y="450250"/>
            <a:ext cx="822182" cy="394115"/>
          </a:xfrm>
          <a:prstGeom prst="rect">
            <a:avLst/>
          </a:pr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1" name="Conector recto 41">
            <a:extLst>
              <a:ext uri="{FF2B5EF4-FFF2-40B4-BE49-F238E27FC236}">
                <a16:creationId xmlns:a16="http://schemas.microsoft.com/office/drawing/2014/main" id="{48D28C27-B4C8-457C-8BEA-5005A10A1DCB}"/>
              </a:ext>
            </a:extLst>
          </p:cNvPr>
          <p:cNvCxnSpPr>
            <a:stCxn id="29" idx="1"/>
          </p:cNvCxnSpPr>
          <p:nvPr/>
        </p:nvCxnSpPr>
        <p:spPr>
          <a:xfrm flipH="1">
            <a:off x="700640" y="927320"/>
            <a:ext cx="3542358" cy="24771"/>
          </a:xfrm>
          <a:prstGeom prst="straightConnector1">
            <a:avLst/>
          </a:prstGeom>
          <a:noFill/>
          <a:ln w="38103" cap="flat">
            <a:solidFill>
              <a:srgbClr val="629FB7"/>
            </a:solidFill>
            <a:custDash>
              <a:ds d="100000" sp="100000"/>
            </a:custDash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2">
            <a:extLst>
              <a:ext uri="{FF2B5EF4-FFF2-40B4-BE49-F238E27FC236}">
                <a16:creationId xmlns:a16="http://schemas.microsoft.com/office/drawing/2014/main" id="{1DF328E0-FA43-490F-A6C3-5163805DAA12}"/>
              </a:ext>
            </a:extLst>
          </p:cNvPr>
          <p:cNvSpPr/>
          <p:nvPr/>
        </p:nvSpPr>
        <p:spPr>
          <a:xfrm>
            <a:off x="854762" y="3894822"/>
            <a:ext cx="2705910" cy="37875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66A2B9"/>
          </a:solidFill>
          <a:ln w="25402" cap="flat">
            <a:solidFill>
              <a:srgbClr val="497687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754;p46">
            <a:extLst>
              <a:ext uri="{FF2B5EF4-FFF2-40B4-BE49-F238E27FC236}">
                <a16:creationId xmlns:a16="http://schemas.microsoft.com/office/drawing/2014/main" id="{90D11574-BE3B-40C6-8A74-8225AFD0E0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177" y="309817"/>
            <a:ext cx="7795799" cy="730797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this is a map</a:t>
            </a:r>
          </a:p>
        </p:txBody>
      </p:sp>
      <p:sp>
        <p:nvSpPr>
          <p:cNvPr id="4" name="Google Shape;755;p46">
            <a:extLst>
              <a:ext uri="{FF2B5EF4-FFF2-40B4-BE49-F238E27FC236}">
                <a16:creationId xmlns:a16="http://schemas.microsoft.com/office/drawing/2014/main" id="{8DD9328A-36BB-4D1F-B807-0468A8955E61}"/>
              </a:ext>
            </a:extLst>
          </p:cNvPr>
          <p:cNvSpPr txBox="1"/>
          <p:nvPr/>
        </p:nvSpPr>
        <p:spPr>
          <a:xfrm>
            <a:off x="707178" y="4273576"/>
            <a:ext cx="7729798" cy="407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Mercury is the closest planet to the Sun and the smallest one in the Solar System</a:t>
            </a:r>
          </a:p>
        </p:txBody>
      </p:sp>
      <p:grpSp>
        <p:nvGrpSpPr>
          <p:cNvPr id="5" name="Google Shape;756;p46">
            <a:extLst>
              <a:ext uri="{FF2B5EF4-FFF2-40B4-BE49-F238E27FC236}">
                <a16:creationId xmlns:a16="http://schemas.microsoft.com/office/drawing/2014/main" id="{B1BFF83F-2079-4BC8-8113-6A35BBAF2025}"/>
              </a:ext>
            </a:extLst>
          </p:cNvPr>
          <p:cNvGrpSpPr/>
          <p:nvPr/>
        </p:nvGrpSpPr>
        <p:grpSpPr>
          <a:xfrm>
            <a:off x="4169005" y="1618616"/>
            <a:ext cx="4066163" cy="2636891"/>
            <a:chOff x="4169005" y="1618616"/>
            <a:chExt cx="4066163" cy="2636891"/>
          </a:xfrm>
        </p:grpSpPr>
        <p:sp>
          <p:nvSpPr>
            <p:cNvPr id="6" name="Google Shape;757;p46">
              <a:extLst>
                <a:ext uri="{FF2B5EF4-FFF2-40B4-BE49-F238E27FC236}">
                  <a16:creationId xmlns:a16="http://schemas.microsoft.com/office/drawing/2014/main" id="{3B7567E3-22C7-4566-A47C-4FD8C79A80D2}"/>
                </a:ext>
              </a:extLst>
            </p:cNvPr>
            <p:cNvSpPr/>
            <p:nvPr/>
          </p:nvSpPr>
          <p:spPr>
            <a:xfrm>
              <a:off x="6816705" y="3743663"/>
              <a:ext cx="5367" cy="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"/>
                <a:gd name="f4" fmla="val 10"/>
                <a:gd name="f5" fmla="val 1"/>
                <a:gd name="f6" fmla="val 31"/>
                <a:gd name="f7" fmla="val 5"/>
                <a:gd name="f8" fmla="val 51"/>
                <a:gd name="f9" fmla="val 7"/>
                <a:gd name="f10" fmla="val 62"/>
                <a:gd name="f11" fmla="val 8"/>
                <a:gd name="f12" fmla="val 71"/>
                <a:gd name="f13" fmla="val 9"/>
                <a:gd name="f14" fmla="val 73"/>
                <a:gd name="f15" fmla="*/ f0 1 75"/>
                <a:gd name="f16" fmla="*/ f1 1 1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0 1 10"/>
                <a:gd name="f23" fmla="*/ f21 1 75"/>
                <a:gd name="f24" fmla="*/ f17 1 f23"/>
                <a:gd name="f25" fmla="*/ f18 1 f23"/>
                <a:gd name="f26" fmla="*/ f17 1 f22"/>
                <a:gd name="f27" fmla="*/ f19 1 f22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5" h="10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lnTo>
                    <a:pt x="f5" y="f5"/>
                  </a:lnTo>
                  <a:close/>
                  <a:moveTo>
                    <a:pt x="f10" y="f11"/>
                  </a:moveTo>
                  <a:lnTo>
                    <a:pt x="f12" y="f13"/>
                  </a:lnTo>
                  <a:cubicBezTo>
                    <a:pt x="f3" y="f13"/>
                    <a:pt x="f14" y="f13"/>
                    <a:pt x="f10" y="f11"/>
                  </a:cubicBezTo>
                  <a:close/>
                </a:path>
              </a:pathLst>
            </a:custGeom>
            <a:solidFill>
              <a:srgbClr val="1313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58;p46">
              <a:extLst>
                <a:ext uri="{FF2B5EF4-FFF2-40B4-BE49-F238E27FC236}">
                  <a16:creationId xmlns:a16="http://schemas.microsoft.com/office/drawing/2014/main" id="{AAD6B382-5C98-4FCC-94A6-9C8AEA964038}"/>
                </a:ext>
              </a:extLst>
            </p:cNvPr>
            <p:cNvSpPr/>
            <p:nvPr/>
          </p:nvSpPr>
          <p:spPr>
            <a:xfrm>
              <a:off x="4520464" y="1618616"/>
              <a:ext cx="3714704" cy="246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27"/>
                <a:gd name="f4" fmla="val 34441"/>
                <a:gd name="f5" fmla="val 21047"/>
                <a:gd name="f6" fmla="val 251"/>
                <a:gd name="f7" fmla="val 21787"/>
                <a:gd name="f8" fmla="val 22410"/>
                <a:gd name="f9" fmla="val 514"/>
                <a:gd name="f10" fmla="val 23253"/>
                <a:gd name="f11" fmla="val 1041"/>
                <a:gd name="f12" fmla="val 23784"/>
                <a:gd name="f13" fmla="val 1372"/>
                <a:gd name="f14" fmla="val 23166"/>
                <a:gd name="f15" fmla="val 23863"/>
                <a:gd name="f16" fmla="val 1555"/>
                <a:gd name="f17" fmla="val 23942"/>
                <a:gd name="f18" fmla="val 1576"/>
                <a:gd name="f19" fmla="val 24019"/>
                <a:gd name="f20" fmla="val 1586"/>
                <a:gd name="f21" fmla="val 24095"/>
                <a:gd name="f22" fmla="val 24489"/>
                <a:gd name="f23" fmla="val 24846"/>
                <a:gd name="f24" fmla="val 1335"/>
                <a:gd name="f25" fmla="val 25196"/>
                <a:gd name="f26" fmla="val 1189"/>
                <a:gd name="f27" fmla="val 25922"/>
                <a:gd name="f28" fmla="val 875"/>
                <a:gd name="f29" fmla="val 26553"/>
                <a:gd name="f30" fmla="val 770"/>
                <a:gd name="f31" fmla="val 27204"/>
                <a:gd name="f32" fmla="val 27726"/>
                <a:gd name="f33" fmla="val 28260"/>
                <a:gd name="f34" fmla="val 838"/>
                <a:gd name="f35" fmla="val 28866"/>
                <a:gd name="f36" fmla="val 919"/>
                <a:gd name="f37" fmla="val 29537"/>
                <a:gd name="f38" fmla="val 1006"/>
                <a:gd name="f39" fmla="val 30487"/>
                <a:gd name="f40" fmla="val 963"/>
                <a:gd name="f41" fmla="val 31071"/>
                <a:gd name="f42" fmla="val 1329"/>
                <a:gd name="f43" fmla="val 31410"/>
                <a:gd name="f44" fmla="val 1547"/>
                <a:gd name="f45" fmla="val 1791"/>
                <a:gd name="f46" fmla="val 31689"/>
                <a:gd name="f47" fmla="val 2096"/>
                <a:gd name="f48" fmla="val 31785"/>
                <a:gd name="f49" fmla="val 2209"/>
                <a:gd name="f50" fmla="val 32352"/>
                <a:gd name="f51" fmla="val 2505"/>
                <a:gd name="f52" fmla="val 32413"/>
                <a:gd name="f53" fmla="val 2584"/>
                <a:gd name="f54" fmla="val 32936"/>
                <a:gd name="f55" fmla="val 2645"/>
                <a:gd name="f56" fmla="val 32953"/>
                <a:gd name="f57" fmla="val 2836"/>
                <a:gd name="f58" fmla="val 32474"/>
                <a:gd name="f59" fmla="val 3168"/>
                <a:gd name="f60" fmla="val 32294"/>
                <a:gd name="f61" fmla="val 3562"/>
                <a:gd name="f62" fmla="val 31997"/>
                <a:gd name="f63" fmla="val 3762"/>
                <a:gd name="f64" fmla="val 31577"/>
                <a:gd name="f65" fmla="val 31486"/>
                <a:gd name="f66" fmla="val 31390"/>
                <a:gd name="f67" fmla="val 3753"/>
                <a:gd name="f68" fmla="val 31288"/>
                <a:gd name="f69" fmla="val 3734"/>
                <a:gd name="f70" fmla="val 30957"/>
                <a:gd name="f71" fmla="val 3786"/>
                <a:gd name="f72" fmla="val 30582"/>
                <a:gd name="f73" fmla="val 3778"/>
                <a:gd name="f74" fmla="val 30269"/>
                <a:gd name="f75" fmla="val 3926"/>
                <a:gd name="f76" fmla="val 29449"/>
                <a:gd name="f77" fmla="val 4283"/>
                <a:gd name="f78" fmla="val 28918"/>
                <a:gd name="f79" fmla="val 5364"/>
                <a:gd name="f80" fmla="val 29859"/>
                <a:gd name="f81" fmla="val 5922"/>
                <a:gd name="f82" fmla="val 29880"/>
                <a:gd name="f83" fmla="val 5932"/>
                <a:gd name="f84" fmla="val 29902"/>
                <a:gd name="f85" fmla="val 5937"/>
                <a:gd name="f86" fmla="val 29923"/>
                <a:gd name="f87" fmla="val 29957"/>
                <a:gd name="f88" fmla="val 29990"/>
                <a:gd name="f89" fmla="val 5925"/>
                <a:gd name="f90" fmla="val 30016"/>
                <a:gd name="f91" fmla="val 5904"/>
                <a:gd name="f92" fmla="val 30225"/>
                <a:gd name="f93" fmla="val 5671"/>
                <a:gd name="f94" fmla="val 30485"/>
                <a:gd name="f95" fmla="val 5616"/>
                <a:gd name="f96" fmla="val 30761"/>
                <a:gd name="f97" fmla="val 31006"/>
                <a:gd name="f98" fmla="val 31264"/>
                <a:gd name="f99" fmla="val 5659"/>
                <a:gd name="f100" fmla="val 31512"/>
                <a:gd name="f101" fmla="val 31693"/>
                <a:gd name="f102" fmla="val 31869"/>
                <a:gd name="f103" fmla="val 5636"/>
                <a:gd name="f104" fmla="val 32029"/>
                <a:gd name="f105" fmla="val 5556"/>
                <a:gd name="f106" fmla="val 32143"/>
                <a:gd name="f107" fmla="val 5495"/>
                <a:gd name="f108" fmla="val 32212"/>
                <a:gd name="f109" fmla="val 32299"/>
                <a:gd name="f110" fmla="val 5285"/>
                <a:gd name="f111" fmla="val 33258"/>
                <a:gd name="f112" fmla="val 3969"/>
                <a:gd name="f113" fmla="val 34042"/>
                <a:gd name="f114" fmla="val 3560"/>
                <a:gd name="f115" fmla="val 34522"/>
                <a:gd name="f116" fmla="val 3220"/>
                <a:gd name="f117" fmla="val 34609"/>
                <a:gd name="f118" fmla="val 2845"/>
                <a:gd name="f119" fmla="val 34940"/>
                <a:gd name="f120" fmla="val 2453"/>
                <a:gd name="f121" fmla="val 35045"/>
                <a:gd name="f122" fmla="val 2322"/>
                <a:gd name="f123" fmla="val 2148"/>
                <a:gd name="f124" fmla="val 34958"/>
                <a:gd name="f125" fmla="val 2017"/>
                <a:gd name="f126" fmla="val 35027"/>
                <a:gd name="f127" fmla="val 2113"/>
                <a:gd name="f128" fmla="val 35114"/>
                <a:gd name="f129" fmla="val 2200"/>
                <a:gd name="f130" fmla="val 35202"/>
                <a:gd name="f131" fmla="val 2279"/>
                <a:gd name="f132" fmla="val 35672"/>
                <a:gd name="f133" fmla="val 2741"/>
                <a:gd name="f134" fmla="val 35184"/>
                <a:gd name="f135" fmla="val 2470"/>
                <a:gd name="f136" fmla="val 35541"/>
                <a:gd name="f137" fmla="val 2932"/>
                <a:gd name="f138" fmla="val 35733"/>
                <a:gd name="f139" fmla="val 35759"/>
                <a:gd name="f140" fmla="val 3333"/>
                <a:gd name="f141" fmla="val 36108"/>
                <a:gd name="f142" fmla="val 3368"/>
                <a:gd name="f143" fmla="val 36243"/>
                <a:gd name="f144" fmla="val 3381"/>
                <a:gd name="f145" fmla="val 36335"/>
                <a:gd name="f146" fmla="val 3386"/>
                <a:gd name="f147" fmla="val 36396"/>
                <a:gd name="f148" fmla="val 36666"/>
                <a:gd name="f149" fmla="val 36338"/>
                <a:gd name="f150" fmla="val 3280"/>
                <a:gd name="f151" fmla="val 36509"/>
                <a:gd name="f152" fmla="val 3237"/>
                <a:gd name="f153" fmla="val 36849"/>
                <a:gd name="f154" fmla="val 2950"/>
                <a:gd name="f155" fmla="val 37215"/>
                <a:gd name="f156" fmla="val 2697"/>
                <a:gd name="f157" fmla="val 37598"/>
                <a:gd name="f158" fmla="val 38165"/>
                <a:gd name="f159" fmla="val 2183"/>
                <a:gd name="f160" fmla="val 38792"/>
                <a:gd name="f161" fmla="val 2035"/>
                <a:gd name="f162" fmla="val 39420"/>
                <a:gd name="f163" fmla="val 40053"/>
                <a:gd name="f164" fmla="val 41007"/>
                <a:gd name="f165" fmla="val 2435"/>
                <a:gd name="f166" fmla="val 41772"/>
                <a:gd name="f167" fmla="val 42323"/>
                <a:gd name="f168" fmla="val 42777"/>
                <a:gd name="f169" fmla="val 2227"/>
                <a:gd name="f170" fmla="val 42941"/>
                <a:gd name="f171" fmla="val 1512"/>
                <a:gd name="f172" fmla="val 42958"/>
                <a:gd name="f173" fmla="val 1442"/>
                <a:gd name="f174" fmla="val 42915"/>
                <a:gd name="f175" fmla="val 42854"/>
                <a:gd name="f176" fmla="val 1355"/>
                <a:gd name="f177" fmla="val 42750"/>
                <a:gd name="f178" fmla="val 868"/>
                <a:gd name="f179" fmla="val 42907"/>
                <a:gd name="f180" fmla="val 623"/>
                <a:gd name="f181" fmla="val 43328"/>
                <a:gd name="f182" fmla="val 43473"/>
                <a:gd name="f183" fmla="val 43649"/>
                <a:gd name="f184" fmla="val 652"/>
                <a:gd name="f185" fmla="val 43856"/>
                <a:gd name="f186" fmla="val 710"/>
                <a:gd name="f187" fmla="val 44518"/>
                <a:gd name="f188" fmla="val 719"/>
                <a:gd name="f189" fmla="val 45172"/>
                <a:gd name="f190" fmla="val 910"/>
                <a:gd name="f191" fmla="val 45738"/>
                <a:gd name="f192" fmla="val 1259"/>
                <a:gd name="f193" fmla="val 46010"/>
                <a:gd name="f194" fmla="val 1378"/>
                <a:gd name="f195" fmla="val 46298"/>
                <a:gd name="f196" fmla="val 1687"/>
                <a:gd name="f197" fmla="val 46635"/>
                <a:gd name="f198" fmla="val 46644"/>
                <a:gd name="f199" fmla="val 46653"/>
                <a:gd name="f200" fmla="val 46662"/>
                <a:gd name="f201" fmla="val 1686"/>
                <a:gd name="f202" fmla="val 46976"/>
                <a:gd name="f203" fmla="val 1669"/>
                <a:gd name="f204" fmla="val 47133"/>
                <a:gd name="f205" fmla="val 1364"/>
                <a:gd name="f206" fmla="val 47351"/>
                <a:gd name="f207" fmla="val 1337"/>
                <a:gd name="f208" fmla="val 47442"/>
                <a:gd name="f209" fmla="val 1325"/>
                <a:gd name="f210" fmla="val 47525"/>
                <a:gd name="f211" fmla="val 1319"/>
                <a:gd name="f212" fmla="val 47599"/>
                <a:gd name="f213" fmla="val 48475"/>
                <a:gd name="f214" fmla="val 48301"/>
                <a:gd name="f215" fmla="val 2115"/>
                <a:gd name="f216" fmla="val 48920"/>
                <a:gd name="f217" fmla="val 2540"/>
                <a:gd name="f218" fmla="val 49064"/>
                <a:gd name="f219" fmla="val 2638"/>
                <a:gd name="f220" fmla="val 49138"/>
                <a:gd name="f221" fmla="val 2670"/>
                <a:gd name="f222" fmla="val 49178"/>
                <a:gd name="f223" fmla="val 49249"/>
                <a:gd name="f224" fmla="val 49221"/>
                <a:gd name="f225" fmla="val 2576"/>
                <a:gd name="f226" fmla="val 49294"/>
                <a:gd name="f227" fmla="val 49306"/>
                <a:gd name="f228" fmla="val 49320"/>
                <a:gd name="f229" fmla="val 2578"/>
                <a:gd name="f230" fmla="val 49338"/>
                <a:gd name="f231" fmla="val 49720"/>
                <a:gd name="f232" fmla="val 2410"/>
                <a:gd name="f233" fmla="val 50052"/>
                <a:gd name="f234" fmla="val 50335"/>
                <a:gd name="f235" fmla="val 50859"/>
                <a:gd name="f236" fmla="val 51214"/>
                <a:gd name="f237" fmla="val 2623"/>
                <a:gd name="f238" fmla="val 51395"/>
                <a:gd name="f239" fmla="val 3229"/>
                <a:gd name="f240" fmla="val 49582"/>
                <a:gd name="f241" fmla="val 5251"/>
                <a:gd name="f242" fmla="val 48545"/>
                <a:gd name="f243" fmla="val 5643"/>
                <a:gd name="f244" fmla="val 46627"/>
                <a:gd name="f245" fmla="val 4937"/>
                <a:gd name="f246" fmla="val 46331"/>
                <a:gd name="f247" fmla="val 6601"/>
                <a:gd name="f248" fmla="val 46165"/>
                <a:gd name="f249" fmla="val 7543"/>
                <a:gd name="f250" fmla="val 47211"/>
                <a:gd name="f251" fmla="val 8850"/>
                <a:gd name="f252" fmla="val 47429"/>
                <a:gd name="f253" fmla="val 9687"/>
                <a:gd name="f254" fmla="val 47699"/>
                <a:gd name="f255" fmla="val 10776"/>
                <a:gd name="f256" fmla="val 47726"/>
                <a:gd name="f257" fmla="val 11909"/>
                <a:gd name="f258" fmla="val 47490"/>
                <a:gd name="f259" fmla="val 13007"/>
                <a:gd name="f260" fmla="val 47455"/>
                <a:gd name="f261" fmla="val 13216"/>
                <a:gd name="f262" fmla="val 47203"/>
                <a:gd name="f263" fmla="val 13731"/>
                <a:gd name="f264" fmla="val 47281"/>
                <a:gd name="f265" fmla="val 14001"/>
                <a:gd name="f266" fmla="val 47421"/>
                <a:gd name="f267" fmla="val 14471"/>
                <a:gd name="f268" fmla="val 47691"/>
                <a:gd name="f269" fmla="val 14332"/>
                <a:gd name="f270" fmla="val 47961"/>
                <a:gd name="f271" fmla="val 14628"/>
                <a:gd name="f272" fmla="val 49137"/>
                <a:gd name="f273" fmla="val 15892"/>
                <a:gd name="f274" fmla="val 47612"/>
                <a:gd name="f275" fmla="val 15456"/>
                <a:gd name="f276" fmla="val 46871"/>
                <a:gd name="f277" fmla="val 15918"/>
                <a:gd name="f278" fmla="val 45974"/>
                <a:gd name="f279" fmla="val 16476"/>
                <a:gd name="f280" fmla="val 45991"/>
                <a:gd name="f281" fmla="val 17853"/>
                <a:gd name="f282" fmla="val 47063"/>
                <a:gd name="f283" fmla="val 18219"/>
                <a:gd name="f284" fmla="val 47194"/>
                <a:gd name="f285" fmla="val 18266"/>
                <a:gd name="f286" fmla="val 47305"/>
                <a:gd name="f287" fmla="val 18285"/>
                <a:gd name="f288" fmla="val 47403"/>
                <a:gd name="f289" fmla="val 47799"/>
                <a:gd name="f290" fmla="val 47994"/>
                <a:gd name="f291" fmla="val 17977"/>
                <a:gd name="f292" fmla="val 48440"/>
                <a:gd name="f293" fmla="val 17914"/>
                <a:gd name="f294" fmla="val 48567"/>
                <a:gd name="f295" fmla="val 17896"/>
                <a:gd name="f296" fmla="val 48684"/>
                <a:gd name="f297" fmla="val 17888"/>
                <a:gd name="f298" fmla="val 48792"/>
                <a:gd name="f299" fmla="val 50162"/>
                <a:gd name="f300" fmla="val 50051"/>
                <a:gd name="f301" fmla="val 19260"/>
                <a:gd name="f302" fmla="val 50584"/>
                <a:gd name="f303" fmla="val 20302"/>
                <a:gd name="f304" fmla="val 50898"/>
                <a:gd name="f305" fmla="val 20903"/>
                <a:gd name="f306" fmla="val 51003"/>
                <a:gd name="f307" fmla="val 21165"/>
                <a:gd name="f308" fmla="val 50087"/>
                <a:gd name="f309" fmla="val 21322"/>
                <a:gd name="f310" fmla="val 50022"/>
                <a:gd name="f311" fmla="val 21332"/>
                <a:gd name="f312" fmla="val 49963"/>
                <a:gd name="f313" fmla="val 21337"/>
                <a:gd name="f314" fmla="val 49908"/>
                <a:gd name="f315" fmla="val 49739"/>
                <a:gd name="f316" fmla="val 49612"/>
                <a:gd name="f317" fmla="val 21294"/>
                <a:gd name="f318" fmla="val 49460"/>
                <a:gd name="f319" fmla="val 21261"/>
                <a:gd name="f320" fmla="val 49437"/>
                <a:gd name="f321" fmla="val 21215"/>
                <a:gd name="f322" fmla="val 49401"/>
                <a:gd name="f323" fmla="val 21189"/>
                <a:gd name="f324" fmla="val 49357"/>
                <a:gd name="f325" fmla="val 49351"/>
                <a:gd name="f326" fmla="val 49345"/>
                <a:gd name="f327" fmla="val 21190"/>
                <a:gd name="f328" fmla="val 21191"/>
                <a:gd name="f329" fmla="val 48992"/>
                <a:gd name="f330" fmla="val 21221"/>
                <a:gd name="f331" fmla="val 48654"/>
                <a:gd name="f332" fmla="val 21235"/>
                <a:gd name="f333" fmla="val 48322"/>
                <a:gd name="f334" fmla="val 46449"/>
                <a:gd name="f335" fmla="val 44773"/>
                <a:gd name="f336" fmla="val 20789"/>
                <a:gd name="f337" fmla="val 20293"/>
                <a:gd name="f338" fmla="val 42605"/>
                <a:gd name="f339" fmla="val 20211"/>
                <a:gd name="f340" fmla="val 42331"/>
                <a:gd name="f341" fmla="val 20175"/>
                <a:gd name="f342" fmla="val 42080"/>
                <a:gd name="f343" fmla="val 41006"/>
                <a:gd name="f344" fmla="val 40360"/>
                <a:gd name="f345" fmla="val 20823"/>
                <a:gd name="f346" fmla="val 39124"/>
                <a:gd name="f347" fmla="val 39071"/>
                <a:gd name="f348" fmla="val 21208"/>
                <a:gd name="f349" fmla="val 39036"/>
                <a:gd name="f350" fmla="val 39028"/>
                <a:gd name="f351" fmla="val 39001"/>
                <a:gd name="f352" fmla="val 21775"/>
                <a:gd name="f353" fmla="val 39115"/>
                <a:gd name="f354" fmla="val 21975"/>
                <a:gd name="f355" fmla="val 39498"/>
                <a:gd name="f356" fmla="val 22245"/>
                <a:gd name="f357" fmla="val 40222"/>
                <a:gd name="f358" fmla="val 22760"/>
                <a:gd name="f359" fmla="val 40875"/>
                <a:gd name="f360" fmla="val 22620"/>
                <a:gd name="f361" fmla="val 41154"/>
                <a:gd name="f362" fmla="val 23805"/>
                <a:gd name="f363" fmla="val 41206"/>
                <a:gd name="f364" fmla="val 24041"/>
                <a:gd name="f365" fmla="val 41372"/>
                <a:gd name="f366" fmla="val 24651"/>
                <a:gd name="f367" fmla="val 41389"/>
                <a:gd name="f368" fmla="val 24869"/>
                <a:gd name="f369" fmla="val 41512"/>
                <a:gd name="f370" fmla="val 26577"/>
                <a:gd name="f371" fmla="val 39681"/>
                <a:gd name="f372" fmla="val 27675"/>
                <a:gd name="f373" fmla="val 38418"/>
                <a:gd name="f374" fmla="val 28599"/>
                <a:gd name="f375" fmla="val 38366"/>
                <a:gd name="f376" fmla="val 28597"/>
                <a:gd name="f377" fmla="val 38326"/>
                <a:gd name="f378" fmla="val 28596"/>
                <a:gd name="f379" fmla="val 38293"/>
                <a:gd name="f380" fmla="val 38137"/>
                <a:gd name="f381" fmla="val 38111"/>
                <a:gd name="f382" fmla="val 28618"/>
                <a:gd name="f383" fmla="val 37703"/>
                <a:gd name="f384" fmla="val 28703"/>
                <a:gd name="f385" fmla="val 37633"/>
                <a:gd name="f386" fmla="val 28730"/>
                <a:gd name="f387" fmla="val 37590"/>
                <a:gd name="f388" fmla="val 28799"/>
                <a:gd name="f389" fmla="val 37607"/>
                <a:gd name="f390" fmla="val 28860"/>
                <a:gd name="f391" fmla="val 37694"/>
                <a:gd name="f392" fmla="val 29261"/>
                <a:gd name="f393" fmla="val 37685"/>
                <a:gd name="f394" fmla="val 29061"/>
                <a:gd name="f395" fmla="val 37938"/>
                <a:gd name="f396" fmla="val 29340"/>
                <a:gd name="f397" fmla="val 38391"/>
                <a:gd name="f398" fmla="val 29836"/>
                <a:gd name="f399" fmla="val 40047"/>
                <a:gd name="f400" fmla="val 30429"/>
                <a:gd name="f401" fmla="val 39795"/>
                <a:gd name="f402" fmla="val 31466"/>
                <a:gd name="f403" fmla="val 39721"/>
                <a:gd name="f404" fmla="val 31773"/>
                <a:gd name="f405" fmla="val 39533"/>
                <a:gd name="f406" fmla="val 31881"/>
                <a:gd name="f407" fmla="val 39291"/>
                <a:gd name="f408" fmla="val 38761"/>
                <a:gd name="f409" fmla="val 37973"/>
                <a:gd name="f410" fmla="val 31364"/>
                <a:gd name="f411" fmla="val 37555"/>
                <a:gd name="f412" fmla="val 31274"/>
                <a:gd name="f413" fmla="val 37370"/>
                <a:gd name="f414" fmla="val 31234"/>
                <a:gd name="f415" fmla="val 37183"/>
                <a:gd name="f416" fmla="val 31220"/>
                <a:gd name="f417" fmla="val 36996"/>
                <a:gd name="f418" fmla="val 36523"/>
                <a:gd name="f419" fmla="val 36046"/>
                <a:gd name="f420" fmla="val 31312"/>
                <a:gd name="f421" fmla="val 35581"/>
                <a:gd name="f422" fmla="val 35397"/>
                <a:gd name="f423" fmla="val 35215"/>
                <a:gd name="f424" fmla="val 31297"/>
                <a:gd name="f425" fmla="val 35036"/>
                <a:gd name="f426" fmla="val 31257"/>
                <a:gd name="f427" fmla="val 33955"/>
                <a:gd name="f428" fmla="val 31013"/>
                <a:gd name="f429" fmla="val 33267"/>
                <a:gd name="f430" fmla="val 29889"/>
                <a:gd name="f431" fmla="val 32160"/>
                <a:gd name="f432" fmla="val 29714"/>
                <a:gd name="f433" fmla="val 32156"/>
                <a:gd name="f434" fmla="val 29715"/>
                <a:gd name="f435" fmla="val 32146"/>
                <a:gd name="f436" fmla="val 29716"/>
                <a:gd name="f437" fmla="val 32130"/>
                <a:gd name="f438" fmla="val 32031"/>
                <a:gd name="f439" fmla="val 31721"/>
                <a:gd name="f440" fmla="val 29701"/>
                <a:gd name="f441" fmla="val 31493"/>
                <a:gd name="f442" fmla="val 31383"/>
                <a:gd name="f443" fmla="val 31292"/>
                <a:gd name="f444" fmla="val 29704"/>
                <a:gd name="f445" fmla="val 31254"/>
                <a:gd name="f446" fmla="val 30992"/>
                <a:gd name="f447" fmla="val 29497"/>
                <a:gd name="f448" fmla="val 30077"/>
                <a:gd name="f449" fmla="val 28747"/>
                <a:gd name="f450" fmla="val 30068"/>
                <a:gd name="f451" fmla="val 28686"/>
                <a:gd name="f452" fmla="val 30007"/>
                <a:gd name="f453" fmla="val 28390"/>
                <a:gd name="f454" fmla="val 30565"/>
                <a:gd name="f455" fmla="val 28468"/>
                <a:gd name="f456" fmla="val 30434"/>
                <a:gd name="f457" fmla="val 27937"/>
                <a:gd name="f458" fmla="val 30321"/>
                <a:gd name="f459" fmla="val 27474"/>
                <a:gd name="f460" fmla="val 30003"/>
                <a:gd name="f461" fmla="val 27290"/>
                <a:gd name="f462" fmla="val 29612"/>
                <a:gd name="f463" fmla="val 28675"/>
                <a:gd name="f464" fmla="val 27318"/>
                <a:gd name="f465" fmla="val 28347"/>
                <a:gd name="f466" fmla="val 27349"/>
                <a:gd name="f467" fmla="val 29183"/>
                <a:gd name="f468" fmla="val 27358"/>
                <a:gd name="f469" fmla="val 29479"/>
                <a:gd name="f470" fmla="val 27445"/>
                <a:gd name="f471" fmla="val 29636"/>
                <a:gd name="f472" fmla="val 27611"/>
                <a:gd name="f473" fmla="val 27637"/>
                <a:gd name="f474" fmla="val 29924"/>
                <a:gd name="f475" fmla="val 27654"/>
                <a:gd name="f476" fmla="val 29950"/>
                <a:gd name="f477" fmla="val 27672"/>
                <a:gd name="f478" fmla="val 29976"/>
                <a:gd name="f479" fmla="val 27576"/>
                <a:gd name="f480" fmla="val 27527"/>
                <a:gd name="f481" fmla="val 29979"/>
                <a:gd name="f482" fmla="val 27480"/>
                <a:gd name="f483" fmla="val 29980"/>
                <a:gd name="f484" fmla="val 27432"/>
                <a:gd name="f485" fmla="val 26548"/>
                <a:gd name="f486" fmla="val 25816"/>
                <a:gd name="f487" fmla="val 29483"/>
                <a:gd name="f488" fmla="val 25032"/>
                <a:gd name="f489" fmla="val 24759"/>
                <a:gd name="f490" fmla="val 24480"/>
                <a:gd name="f491" fmla="val 29543"/>
                <a:gd name="f492" fmla="val 24185"/>
                <a:gd name="f493" fmla="val 29706"/>
                <a:gd name="f494" fmla="val 24116"/>
                <a:gd name="f495" fmla="val 29749"/>
                <a:gd name="f496" fmla="val 24107"/>
                <a:gd name="f497" fmla="val 29845"/>
                <a:gd name="f498" fmla="val 24159"/>
                <a:gd name="f499" fmla="val 29906"/>
                <a:gd name="f500" fmla="val 25022"/>
                <a:gd name="f501" fmla="val 30935"/>
                <a:gd name="f502" fmla="val 25432"/>
                <a:gd name="f503" fmla="val 31623"/>
                <a:gd name="f504" fmla="val 25388"/>
                <a:gd name="f505" fmla="val 32155"/>
                <a:gd name="f506" fmla="val 24883"/>
                <a:gd name="f507" fmla="val 32547"/>
                <a:gd name="f508" fmla="val 24752"/>
                <a:gd name="f509" fmla="val 32991"/>
                <a:gd name="f510" fmla="val 24560"/>
                <a:gd name="f511" fmla="val 32930"/>
                <a:gd name="f512" fmla="val 33418"/>
                <a:gd name="f513" fmla="val 33385"/>
                <a:gd name="f514" fmla="val 33370"/>
                <a:gd name="f515" fmla="val 24558"/>
                <a:gd name="f516" fmla="val 33993"/>
                <a:gd name="f517" fmla="val 24673"/>
                <a:gd name="f518" fmla="val 34159"/>
                <a:gd name="f519" fmla="val 24395"/>
                <a:gd name="f520" fmla="val 34107"/>
                <a:gd name="f521" fmla="val 34037"/>
                <a:gd name="f522" fmla="val 23845"/>
                <a:gd name="f523" fmla="val 33950"/>
                <a:gd name="f524" fmla="val 23401"/>
                <a:gd name="f525" fmla="val 33854"/>
                <a:gd name="f526" fmla="val 23387"/>
                <a:gd name="f527" fmla="val 33855"/>
                <a:gd name="f528" fmla="val 23373"/>
                <a:gd name="f529" fmla="val 33856"/>
                <a:gd name="f530" fmla="val 23360"/>
                <a:gd name="f531" fmla="val 23163"/>
                <a:gd name="f532" fmla="val 23081"/>
                <a:gd name="f533" fmla="val 33733"/>
                <a:gd name="f534" fmla="val 23113"/>
                <a:gd name="f535" fmla="val 33479"/>
                <a:gd name="f536" fmla="val 23137"/>
                <a:gd name="f537" fmla="val 33501"/>
                <a:gd name="f538" fmla="val 23149"/>
                <a:gd name="f539" fmla="val 33511"/>
                <a:gd name="f540" fmla="val 23152"/>
                <a:gd name="f541" fmla="val 23179"/>
                <a:gd name="f542" fmla="val 22517"/>
                <a:gd name="f543" fmla="val 32778"/>
                <a:gd name="f544" fmla="val 22483"/>
                <a:gd name="f545" fmla="val 22479"/>
                <a:gd name="f546" fmla="val 22484"/>
                <a:gd name="f547" fmla="val 32789"/>
                <a:gd name="f548" fmla="val 22499"/>
                <a:gd name="f549" fmla="val 32811"/>
                <a:gd name="f550" fmla="val 22412"/>
                <a:gd name="f551" fmla="val 32695"/>
                <a:gd name="f552" fmla="val 22024"/>
                <a:gd name="f553" fmla="val 32677"/>
                <a:gd name="f554" fmla="val 32634"/>
                <a:gd name="f555" fmla="val 21998"/>
                <a:gd name="f556" fmla="val 32251"/>
                <a:gd name="f557" fmla="val 24342"/>
                <a:gd name="f558" fmla="val 31928"/>
                <a:gd name="f559" fmla="val 24525"/>
                <a:gd name="f560" fmla="val 31902"/>
                <a:gd name="f561" fmla="val 24656"/>
                <a:gd name="f562" fmla="val 31893"/>
                <a:gd name="f563" fmla="val 24717"/>
                <a:gd name="f564" fmla="val 31684"/>
                <a:gd name="f565" fmla="val 31649"/>
                <a:gd name="f566" fmla="val 22922"/>
                <a:gd name="f567" fmla="val 31335"/>
                <a:gd name="f568" fmla="val 22259"/>
                <a:gd name="f569" fmla="val 30298"/>
                <a:gd name="f570" fmla="val 21858"/>
                <a:gd name="f571" fmla="val 28808"/>
                <a:gd name="f572" fmla="val 21728"/>
                <a:gd name="f573" fmla="val 28303"/>
                <a:gd name="f574" fmla="val 27788"/>
                <a:gd name="f575" fmla="val 21318"/>
                <a:gd name="f576" fmla="val 27405"/>
                <a:gd name="f577" fmla="val 20961"/>
                <a:gd name="f578" fmla="val 27082"/>
                <a:gd name="f579" fmla="val 20342"/>
                <a:gd name="f580" fmla="val 26943"/>
                <a:gd name="f581" fmla="val 19915"/>
                <a:gd name="f582" fmla="val 26760"/>
                <a:gd name="f583" fmla="val 18712"/>
                <a:gd name="f584" fmla="val 26246"/>
                <a:gd name="f585" fmla="val 17623"/>
                <a:gd name="f586" fmla="val 25488"/>
                <a:gd name="f587" fmla="val 16725"/>
                <a:gd name="f588" fmla="val 24538"/>
                <a:gd name="f589" fmla="val 16700"/>
                <a:gd name="f590" fmla="val 24512"/>
                <a:gd name="f591" fmla="val 16668"/>
                <a:gd name="f592" fmla="val 24499"/>
                <a:gd name="f593" fmla="val 16636"/>
                <a:gd name="f594" fmla="val 16613"/>
                <a:gd name="f595" fmla="val 16590"/>
                <a:gd name="f596" fmla="val 24506"/>
                <a:gd name="f597" fmla="val 16568"/>
                <a:gd name="f598" fmla="val 24520"/>
                <a:gd name="f599" fmla="val 16037"/>
                <a:gd name="f600" fmla="val 24877"/>
                <a:gd name="f601" fmla="val 16202"/>
                <a:gd name="f602" fmla="val 25348"/>
                <a:gd name="f603" fmla="val 16490"/>
                <a:gd name="f604" fmla="val 25862"/>
                <a:gd name="f605" fmla="val 16821"/>
                <a:gd name="f606" fmla="val 26455"/>
                <a:gd name="f607" fmla="val 17475"/>
                <a:gd name="f608" fmla="val 26995"/>
                <a:gd name="f609" fmla="val 17989"/>
                <a:gd name="f610" fmla="val 27414"/>
                <a:gd name="f611" fmla="val 18407"/>
                <a:gd name="f612" fmla="val 27753"/>
                <a:gd name="f613" fmla="val 18852"/>
                <a:gd name="f614" fmla="val 28050"/>
                <a:gd name="f615" fmla="val 19322"/>
                <a:gd name="f616" fmla="val 19793"/>
                <a:gd name="f617" fmla="val 28538"/>
                <a:gd name="f618" fmla="val 20220"/>
                <a:gd name="f619" fmla="val 28616"/>
                <a:gd name="f620" fmla="val 20324"/>
                <a:gd name="f621" fmla="val 28878"/>
                <a:gd name="f622" fmla="val 20107"/>
                <a:gd name="f623" fmla="val 29322"/>
                <a:gd name="f624" fmla="val 20079"/>
                <a:gd name="f625" fmla="val 29298"/>
                <a:gd name="f626" fmla="val 20047"/>
                <a:gd name="f627" fmla="val 29287"/>
                <a:gd name="f628" fmla="val 20017"/>
                <a:gd name="f629" fmla="val 19950"/>
                <a:gd name="f630" fmla="val 19889"/>
                <a:gd name="f631" fmla="val 29338"/>
                <a:gd name="f632" fmla="val 29409"/>
                <a:gd name="f633" fmla="val 19871"/>
                <a:gd name="f634" fmla="val 30595"/>
                <a:gd name="f635" fmla="val 19505"/>
                <a:gd name="f636" fmla="val 18590"/>
                <a:gd name="f637" fmla="val 32739"/>
                <a:gd name="f638" fmla="val 18264"/>
                <a:gd name="f639" fmla="val 33025"/>
                <a:gd name="f640" fmla="val 17938"/>
                <a:gd name="f641" fmla="val 33292"/>
                <a:gd name="f642" fmla="val 17708"/>
                <a:gd name="f643" fmla="val 17531"/>
                <a:gd name="f644" fmla="val 17410"/>
                <a:gd name="f645" fmla="val 33136"/>
                <a:gd name="f646" fmla="val 17387"/>
                <a:gd name="f647" fmla="val 32712"/>
                <a:gd name="f648" fmla="val 17363"/>
                <a:gd name="f649" fmla="val 32144"/>
                <a:gd name="f650" fmla="val 17343"/>
                <a:gd name="f651" fmla="val 31994"/>
                <a:gd name="f652" fmla="val 17384"/>
                <a:gd name="f653" fmla="val 17453"/>
                <a:gd name="f654" fmla="val 32181"/>
                <a:gd name="f655" fmla="val 17615"/>
                <a:gd name="f656" fmla="val 17664"/>
                <a:gd name="f657" fmla="val 17721"/>
                <a:gd name="f658" fmla="val 32164"/>
                <a:gd name="f659" fmla="val 17788"/>
                <a:gd name="f660" fmla="val 32120"/>
                <a:gd name="f661" fmla="val 18372"/>
                <a:gd name="f662" fmla="val 31745"/>
                <a:gd name="f663" fmla="val 18756"/>
                <a:gd name="f664" fmla="val 31824"/>
                <a:gd name="f665" fmla="val 18878"/>
                <a:gd name="f666" fmla="val 30952"/>
                <a:gd name="f667" fmla="val 19000"/>
                <a:gd name="f668" fmla="val 30141"/>
                <a:gd name="f669" fmla="val 18468"/>
                <a:gd name="f670" fmla="val 29505"/>
                <a:gd name="f671" fmla="val 17928"/>
                <a:gd name="f672" fmla="val 28974"/>
                <a:gd name="f673" fmla="val 16655"/>
                <a:gd name="f674" fmla="val 27701"/>
                <a:gd name="f675" fmla="val 15165"/>
                <a:gd name="f676" fmla="val 26603"/>
                <a:gd name="f677" fmla="val 13797"/>
                <a:gd name="f678" fmla="val 25435"/>
                <a:gd name="f679" fmla="val 13771"/>
                <a:gd name="f680" fmla="val 25410"/>
                <a:gd name="f681" fmla="val 13740"/>
                <a:gd name="f682" fmla="val 25398"/>
                <a:gd name="f683" fmla="val 13708"/>
                <a:gd name="f684" fmla="val 13665"/>
                <a:gd name="f685" fmla="val 13622"/>
                <a:gd name="f686" fmla="val 25421"/>
                <a:gd name="f687" fmla="val 13596"/>
                <a:gd name="f688" fmla="val 25461"/>
                <a:gd name="f689" fmla="val 13024"/>
                <a:gd name="f690" fmla="val 26342"/>
                <a:gd name="f691" fmla="val 12538"/>
                <a:gd name="f692" fmla="val 26506"/>
                <a:gd name="f693" fmla="val 12049"/>
                <a:gd name="f694" fmla="val 11759"/>
                <a:gd name="f695" fmla="val 11468"/>
                <a:gd name="f696" fmla="val 26448"/>
                <a:gd name="f697" fmla="val 11158"/>
                <a:gd name="f698" fmla="val 10884"/>
                <a:gd name="f699" fmla="val 10594"/>
                <a:gd name="f700" fmla="val 26493"/>
                <a:gd name="f701" fmla="val 10276"/>
                <a:gd name="f702" fmla="val 26664"/>
                <a:gd name="f703" fmla="val 10145"/>
                <a:gd name="f704" fmla="val 26734"/>
                <a:gd name="f705" fmla="val 10119"/>
                <a:gd name="f706" fmla="val 26812"/>
                <a:gd name="f707" fmla="val 9945"/>
                <a:gd name="f708" fmla="val 26926"/>
                <a:gd name="f709" fmla="val 9038"/>
                <a:gd name="f710" fmla="val 10537"/>
                <a:gd name="f711" fmla="val 27013"/>
                <a:gd name="f712" fmla="val 8576"/>
                <a:gd name="f713" fmla="val 28268"/>
                <a:gd name="f714" fmla="val 7635"/>
                <a:gd name="f715" fmla="val 28869"/>
                <a:gd name="f716" fmla="val 7373"/>
                <a:gd name="f717" fmla="val 29165"/>
                <a:gd name="f718" fmla="val 7173"/>
                <a:gd name="f719" fmla="val 30368"/>
                <a:gd name="f720" fmla="val 6955"/>
                <a:gd name="f721" fmla="val 31702"/>
                <a:gd name="f722" fmla="val 6737"/>
                <a:gd name="f723" fmla="val 33035"/>
                <a:gd name="f724" fmla="val 5169"/>
                <a:gd name="f725" fmla="val 33436"/>
                <a:gd name="f726" fmla="val 4764"/>
                <a:gd name="f727" fmla="val 33539"/>
                <a:gd name="f728" fmla="val 3981"/>
                <a:gd name="f729" fmla="val 33643"/>
                <a:gd name="f730" fmla="val 3174"/>
                <a:gd name="f731" fmla="val 2069"/>
                <a:gd name="f732" fmla="val 33447"/>
                <a:gd name="f733" fmla="val 637"/>
                <a:gd name="f734" fmla="val 32782"/>
                <a:gd name="f735" fmla="val 218"/>
                <a:gd name="f736" fmla="val 31806"/>
                <a:gd name="f737" fmla="val 828"/>
                <a:gd name="f738" fmla="val 29453"/>
                <a:gd name="f739" fmla="val 968"/>
                <a:gd name="f740" fmla="val 1037"/>
                <a:gd name="f741" fmla="val 28076"/>
                <a:gd name="f742" fmla="val 1020"/>
                <a:gd name="f743" fmla="val 1229"/>
                <a:gd name="f744" fmla="val 1431"/>
                <a:gd name="f745" fmla="val 26630"/>
                <a:gd name="f746" fmla="val 1778"/>
                <a:gd name="f747" fmla="val 26512"/>
                <a:gd name="f748" fmla="val 2168"/>
                <a:gd name="f749" fmla="val 2551"/>
                <a:gd name="f750" fmla="val 2976"/>
                <a:gd name="f751" fmla="val 26626"/>
                <a:gd name="f752" fmla="val 3347"/>
                <a:gd name="f753" fmla="val 26716"/>
                <a:gd name="f754" fmla="val 3357"/>
                <a:gd name="f755" fmla="val 26719"/>
                <a:gd name="f756" fmla="val 26720"/>
                <a:gd name="f757" fmla="val 3378"/>
                <a:gd name="f758" fmla="val 3436"/>
                <a:gd name="f759" fmla="val 3489"/>
                <a:gd name="f760" fmla="val 26680"/>
                <a:gd name="f761" fmla="val 3504"/>
                <a:gd name="f762" fmla="val 26621"/>
                <a:gd name="f763" fmla="val 3835"/>
                <a:gd name="f764" fmla="val 26676"/>
                <a:gd name="f765" fmla="val 4168"/>
                <a:gd name="f766" fmla="val 26704"/>
                <a:gd name="f767" fmla="val 4499"/>
                <a:gd name="f768" fmla="val 4944"/>
                <a:gd name="f769" fmla="val 5388"/>
                <a:gd name="f770" fmla="val 26654"/>
                <a:gd name="f771" fmla="val 5822"/>
                <a:gd name="f772" fmla="val 26559"/>
                <a:gd name="f773" fmla="val 5883"/>
                <a:gd name="f774" fmla="val 26542"/>
                <a:gd name="f775" fmla="val 5918"/>
                <a:gd name="f776" fmla="val 26490"/>
                <a:gd name="f777" fmla="val 26437"/>
                <a:gd name="f778" fmla="val 5796"/>
                <a:gd name="f779" fmla="val 24938"/>
                <a:gd name="f780" fmla="val 6694"/>
                <a:gd name="f781" fmla="val 24172"/>
                <a:gd name="f782" fmla="val 5901"/>
                <a:gd name="f783" fmla="val 22864"/>
                <a:gd name="f784" fmla="val 5799"/>
                <a:gd name="f785" fmla="val 22696"/>
                <a:gd name="f786" fmla="val 5736"/>
                <a:gd name="f787" fmla="val 22651"/>
                <a:gd name="f788" fmla="val 5692"/>
                <a:gd name="f789" fmla="val 5617"/>
                <a:gd name="f790" fmla="val 22708"/>
                <a:gd name="f791" fmla="val 5585"/>
                <a:gd name="f792" fmla="val 5541"/>
                <a:gd name="f793" fmla="val 5486"/>
                <a:gd name="f794" fmla="val 22600"/>
                <a:gd name="f795" fmla="val 5343"/>
                <a:gd name="f796" fmla="val 22089"/>
                <a:gd name="f797" fmla="val 5264"/>
                <a:gd name="f798" fmla="val 21801"/>
                <a:gd name="f799" fmla="val 5203"/>
                <a:gd name="f800" fmla="val 21618"/>
                <a:gd name="f801" fmla="val 5160"/>
                <a:gd name="f802" fmla="val 21505"/>
                <a:gd name="f803" fmla="val 5188"/>
                <a:gd name="f804" fmla="val 21539"/>
                <a:gd name="f805" fmla="val 5221"/>
                <a:gd name="f806" fmla="val 21566"/>
                <a:gd name="f807" fmla="val 5257"/>
                <a:gd name="f808" fmla="val 5313"/>
                <a:gd name="f809" fmla="val 5376"/>
                <a:gd name="f810" fmla="val 5439"/>
                <a:gd name="f811" fmla="val 5569"/>
                <a:gd name="f812" fmla="val 21104"/>
                <a:gd name="f813" fmla="val 5691"/>
                <a:gd name="f814" fmla="val 20877"/>
                <a:gd name="f815" fmla="val 5805"/>
                <a:gd name="f816" fmla="val 20651"/>
                <a:gd name="f817" fmla="val 5933"/>
                <a:gd name="f818" fmla="val 20550"/>
                <a:gd name="f819" fmla="val 6078"/>
                <a:gd name="f820" fmla="val 20517"/>
                <a:gd name="f821" fmla="val 6233"/>
                <a:gd name="f822" fmla="val 6521"/>
                <a:gd name="f823" fmla="val 6842"/>
                <a:gd name="f824" fmla="val 20630"/>
                <a:gd name="f825" fmla="val 7148"/>
                <a:gd name="f826" fmla="val 7261"/>
                <a:gd name="f827" fmla="val 7372"/>
                <a:gd name="f828" fmla="val 20614"/>
                <a:gd name="f829" fmla="val 7478"/>
                <a:gd name="f830" fmla="val 20572"/>
                <a:gd name="f831" fmla="val 7740"/>
                <a:gd name="f832" fmla="val 20459"/>
                <a:gd name="f833" fmla="val 7949"/>
                <a:gd name="f834" fmla="val 20136"/>
                <a:gd name="f835" fmla="val 8724"/>
                <a:gd name="f836" fmla="val 19483"/>
                <a:gd name="f837" fmla="val 9265"/>
                <a:gd name="f838" fmla="val 18463"/>
                <a:gd name="f839" fmla="val 10067"/>
                <a:gd name="f840" fmla="val 17774"/>
                <a:gd name="f841" fmla="val 11017"/>
                <a:gd name="f842" fmla="val 16973"/>
                <a:gd name="f843" fmla="val 12080"/>
                <a:gd name="f844" fmla="val 16310"/>
                <a:gd name="f845" fmla="val 13213"/>
                <a:gd name="f846" fmla="val 15814"/>
                <a:gd name="f847" fmla="val 13256"/>
                <a:gd name="f848" fmla="val 15787"/>
                <a:gd name="f849" fmla="val 13282"/>
                <a:gd name="f850" fmla="val 15744"/>
                <a:gd name="f851" fmla="val 15700"/>
                <a:gd name="f852" fmla="val 13317"/>
                <a:gd name="f853" fmla="val 15116"/>
                <a:gd name="f854" fmla="val 13291"/>
                <a:gd name="f855" fmla="val 14445"/>
                <a:gd name="f856" fmla="val 13387"/>
                <a:gd name="f857" fmla="val 13861"/>
                <a:gd name="f858" fmla="val 13535"/>
                <a:gd name="f859" fmla="val 12972"/>
                <a:gd name="f860" fmla="val 13762"/>
                <a:gd name="f861" fmla="val 12772"/>
                <a:gd name="f862" fmla="val 14407"/>
                <a:gd name="f863" fmla="val 12249"/>
                <a:gd name="f864" fmla="val 14721"/>
                <a:gd name="f865" fmla="val 12005"/>
                <a:gd name="f866" fmla="val 14930"/>
                <a:gd name="f867" fmla="val 12110"/>
                <a:gd name="f868" fmla="val 15104"/>
                <a:gd name="f869" fmla="val 11709"/>
                <a:gd name="f870" fmla="val 15130"/>
                <a:gd name="f871" fmla="val 11656"/>
                <a:gd name="f872" fmla="val 11595"/>
                <a:gd name="f873" fmla="val 15087"/>
                <a:gd name="f874" fmla="val 11552"/>
                <a:gd name="f875" fmla="val 14797"/>
                <a:gd name="f876" fmla="val 11249"/>
                <a:gd name="f877" fmla="val 14577"/>
                <a:gd name="f878" fmla="val 11135"/>
                <a:gd name="f879" fmla="val 14246"/>
                <a:gd name="f880" fmla="val 14139"/>
                <a:gd name="f881" fmla="val 14020"/>
                <a:gd name="f882" fmla="val 11147"/>
                <a:gd name="f883" fmla="val 13884"/>
                <a:gd name="f884" fmla="val 11168"/>
                <a:gd name="f885" fmla="val 13605"/>
                <a:gd name="f886" fmla="val 11203"/>
                <a:gd name="f887" fmla="val 11465"/>
                <a:gd name="f888" fmla="val 13056"/>
                <a:gd name="f889" fmla="val 11482"/>
                <a:gd name="f890" fmla="val 11461"/>
                <a:gd name="f891" fmla="val 10689"/>
                <a:gd name="f892" fmla="val 10999"/>
                <a:gd name="f893" fmla="val 9905"/>
                <a:gd name="f894" fmla="val 11679"/>
                <a:gd name="f895" fmla="val 9146"/>
                <a:gd name="f896" fmla="val 11827"/>
                <a:gd name="f897" fmla="val 8963"/>
                <a:gd name="f898" fmla="val 11958"/>
                <a:gd name="f899" fmla="val 8763"/>
                <a:gd name="f900" fmla="val 12054"/>
                <a:gd name="f901" fmla="val 8554"/>
                <a:gd name="f902" fmla="val 12254"/>
                <a:gd name="f903" fmla="val 7970"/>
                <a:gd name="f904" fmla="val 11801"/>
                <a:gd name="f905" fmla="val 7761"/>
                <a:gd name="f906" fmla="val 11897"/>
                <a:gd name="f907" fmla="val 7246"/>
                <a:gd name="f908" fmla="val 12106"/>
                <a:gd name="f909" fmla="val 6157"/>
                <a:gd name="f910" fmla="val 15243"/>
                <a:gd name="f911" fmla="val 5817"/>
                <a:gd name="f912" fmla="val 16054"/>
                <a:gd name="f913" fmla="val 5625"/>
                <a:gd name="f914" fmla="val 16115"/>
                <a:gd name="f915" fmla="val 5608"/>
                <a:gd name="f916" fmla="val 16159"/>
                <a:gd name="f917" fmla="val 5538"/>
                <a:gd name="f918" fmla="val 16141"/>
                <a:gd name="f919" fmla="val 5468"/>
                <a:gd name="f920" fmla="val 15671"/>
                <a:gd name="f921" fmla="val 3874"/>
                <a:gd name="f922" fmla="val 18625"/>
                <a:gd name="f923" fmla="val 780"/>
                <a:gd name="f924" fmla="val 19836"/>
                <a:gd name="f925" fmla="val 440"/>
                <a:gd name="f926" fmla="val 20294"/>
                <a:gd name="f927" fmla="val 314"/>
                <a:gd name="f928" fmla="val 20685"/>
                <a:gd name="f929" fmla="val 21411"/>
                <a:gd name="f930" fmla="val 1"/>
                <a:gd name="f931" fmla="val 20446"/>
                <a:gd name="f932" fmla="val 19354"/>
                <a:gd name="f933" fmla="val 166"/>
                <a:gd name="f934" fmla="val 18538"/>
                <a:gd name="f935" fmla="val 570"/>
                <a:gd name="f936" fmla="val 17492"/>
                <a:gd name="f937" fmla="val 1085"/>
                <a:gd name="f938" fmla="val 2165"/>
                <a:gd name="f939" fmla="val 16681"/>
                <a:gd name="f940" fmla="val 3063"/>
                <a:gd name="f941" fmla="val 16455"/>
                <a:gd name="f942" fmla="val 3351"/>
                <a:gd name="f943" fmla="val 16176"/>
                <a:gd name="f944" fmla="val 3612"/>
                <a:gd name="f945" fmla="val 16010"/>
                <a:gd name="f946" fmla="val 3952"/>
                <a:gd name="f947" fmla="val 15941"/>
                <a:gd name="f948" fmla="val 4100"/>
                <a:gd name="f949" fmla="val 15827"/>
                <a:gd name="f950" fmla="val 4885"/>
                <a:gd name="f951" fmla="val 15740"/>
                <a:gd name="f952" fmla="val 5015"/>
                <a:gd name="f953" fmla="val 14999"/>
                <a:gd name="f954" fmla="val 6131"/>
                <a:gd name="f955" fmla="val 5686"/>
                <a:gd name="f956" fmla="val 12193"/>
                <a:gd name="f957" fmla="val 6296"/>
                <a:gd name="f958" fmla="val 11627"/>
                <a:gd name="f959" fmla="val 6610"/>
                <a:gd name="f960" fmla="val 6532"/>
                <a:gd name="f961" fmla="val 11609"/>
                <a:gd name="f962" fmla="val 7133"/>
                <a:gd name="f963" fmla="val 11557"/>
                <a:gd name="f964" fmla="val 11775"/>
                <a:gd name="f965" fmla="val 11696"/>
                <a:gd name="f966" fmla="val 8257"/>
                <a:gd name="f967" fmla="val 11583"/>
                <a:gd name="f968" fmla="val 8902"/>
                <a:gd name="f969" fmla="val 11531"/>
                <a:gd name="f970" fmla="val 8754"/>
                <a:gd name="f971" fmla="val 11304"/>
                <a:gd name="f972" fmla="val 9207"/>
                <a:gd name="f973" fmla="val 11104"/>
                <a:gd name="f974" fmla="val 9608"/>
                <a:gd name="f975" fmla="val 10929"/>
                <a:gd name="f976" fmla="val 9783"/>
                <a:gd name="f977" fmla="val 10236"/>
                <a:gd name="f978" fmla="val 10947"/>
                <a:gd name="f979" fmla="val 10733"/>
                <a:gd name="f980" fmla="val 11182"/>
                <a:gd name="f981" fmla="val 11194"/>
                <a:gd name="f982" fmla="val 11566"/>
                <a:gd name="f983" fmla="val 11499"/>
                <a:gd name="f984" fmla="val 11836"/>
                <a:gd name="f985" fmla="val 11717"/>
                <a:gd name="f986" fmla="val 12055"/>
                <a:gd name="f987" fmla="val 11787"/>
                <a:gd name="f988" fmla="val 12258"/>
                <a:gd name="f989" fmla="val 12625"/>
                <a:gd name="f990" fmla="val 12940"/>
                <a:gd name="f991" fmla="val 13413"/>
                <a:gd name="f992" fmla="val 13444"/>
                <a:gd name="f993" fmla="val 13476"/>
                <a:gd name="f994" fmla="val 11558"/>
                <a:gd name="f995" fmla="val 13509"/>
                <a:gd name="f996" fmla="val 11560"/>
                <a:gd name="f997" fmla="val 13901"/>
                <a:gd name="f998" fmla="val 14232"/>
                <a:gd name="f999" fmla="val 11944"/>
                <a:gd name="f1000" fmla="val 14180"/>
                <a:gd name="f1001" fmla="val 14023"/>
                <a:gd name="f1002" fmla="val 12118"/>
                <a:gd name="f1003" fmla="val 13858"/>
                <a:gd name="f1004" fmla="val 12179"/>
                <a:gd name="f1005" fmla="val 13692"/>
                <a:gd name="f1006" fmla="val 12214"/>
                <a:gd name="f1007" fmla="val 12310"/>
                <a:gd name="f1008" fmla="val 13474"/>
                <a:gd name="f1009" fmla="val 12345"/>
                <a:gd name="f1010" fmla="val 12449"/>
                <a:gd name="f1011" fmla="val 12611"/>
                <a:gd name="f1012" fmla="val 13373"/>
                <a:gd name="f1013" fmla="val 13561"/>
                <a:gd name="f1014" fmla="val 14890"/>
                <a:gd name="f1015" fmla="val 12594"/>
                <a:gd name="f1016" fmla="val 15822"/>
                <a:gd name="f1017" fmla="val 16589"/>
                <a:gd name="f1018" fmla="val 10546"/>
                <a:gd name="f1019" fmla="val 17008"/>
                <a:gd name="f1020" fmla="val 9683"/>
                <a:gd name="f1021" fmla="val 17783"/>
                <a:gd name="f1022" fmla="val 9212"/>
                <a:gd name="f1023" fmla="val 18202"/>
                <a:gd name="f1024" fmla="val 8785"/>
                <a:gd name="f1025" fmla="val 18646"/>
                <a:gd name="f1026" fmla="val 8384"/>
                <a:gd name="f1027" fmla="val 19134"/>
                <a:gd name="f1028" fmla="val 7851"/>
                <a:gd name="f1029" fmla="val 19779"/>
                <a:gd name="f1030" fmla="val 7696"/>
                <a:gd name="f1031" fmla="val 20075"/>
                <a:gd name="f1032" fmla="val 6863"/>
                <a:gd name="f1033" fmla="val 6784"/>
                <a:gd name="f1034" fmla="val 6699"/>
                <a:gd name="f1035" fmla="val 20072"/>
                <a:gd name="f1036" fmla="val 6607"/>
                <a:gd name="f1037" fmla="val 20067"/>
                <a:gd name="f1038" fmla="val 6316"/>
                <a:gd name="f1039" fmla="val 20052"/>
                <a:gd name="f1040" fmla="val 6156"/>
                <a:gd name="f1041" fmla="val 19976"/>
                <a:gd name="f1042" fmla="val 6004"/>
                <a:gd name="f1043" fmla="val 5877"/>
                <a:gd name="f1044" fmla="val 5755"/>
                <a:gd name="f1045" fmla="val 20029"/>
                <a:gd name="f1046" fmla="val 20215"/>
                <a:gd name="f1047" fmla="val 5369"/>
                <a:gd name="f1048" fmla="val 20415"/>
                <a:gd name="f1049" fmla="val 21017"/>
                <a:gd name="f1050" fmla="val 5003"/>
                <a:gd name="f1051" fmla="val 21295"/>
                <a:gd name="f1052" fmla="val 4846"/>
                <a:gd name="f1053" fmla="val 21461"/>
                <a:gd name="f1054" fmla="val 4585"/>
                <a:gd name="f1055" fmla="val 21487"/>
                <a:gd name="f1056" fmla="val 4471"/>
                <a:gd name="f1057" fmla="val 21714"/>
                <a:gd name="f1058" fmla="val 4236"/>
                <a:gd name="f1059" fmla="val 22193"/>
                <a:gd name="f1060" fmla="val 4506"/>
                <a:gd name="f1061" fmla="val 22280"/>
                <a:gd name="f1062" fmla="val 4750"/>
                <a:gd name="f1063" fmla="val 4820"/>
                <a:gd name="f1064" fmla="val 22716"/>
                <a:gd name="f1065" fmla="val 5038"/>
                <a:gd name="f1066" fmla="val 22699"/>
                <a:gd name="f1067" fmla="val 5116"/>
                <a:gd name="f1068" fmla="val 22786"/>
                <a:gd name="f1069" fmla="val 23396"/>
                <a:gd name="f1070" fmla="val 5988"/>
                <a:gd name="f1071" fmla="val 24459"/>
                <a:gd name="f1072" fmla="val 5752"/>
                <a:gd name="f1073" fmla="val 25226"/>
                <a:gd name="f1074" fmla="val 5475"/>
                <a:gd name="f1075" fmla="val 26134"/>
                <a:gd name="f1076" fmla="val 4923"/>
                <a:gd name="f1077" fmla="val 26444"/>
                <a:gd name="f1078" fmla="val 4165"/>
                <a:gd name="f1079" fmla="val 3803"/>
                <a:gd name="f1080" fmla="val 3394"/>
                <a:gd name="f1081" fmla="val 26373"/>
                <a:gd name="f1082" fmla="val 2946"/>
                <a:gd name="f1083" fmla="val 26263"/>
                <a:gd name="f1084" fmla="val 2935"/>
                <a:gd name="f1085" fmla="val 26260"/>
                <a:gd name="f1086" fmla="val 2923"/>
                <a:gd name="f1087" fmla="val 26257"/>
                <a:gd name="f1088" fmla="val 2910"/>
                <a:gd name="f1089" fmla="val 2893"/>
                <a:gd name="f1090" fmla="val 2874"/>
                <a:gd name="f1091" fmla="val 26262"/>
                <a:gd name="f1092" fmla="val 2859"/>
                <a:gd name="f1093" fmla="val 26272"/>
                <a:gd name="f1094" fmla="val 2516"/>
                <a:gd name="f1095" fmla="val 26120"/>
                <a:gd name="f1096" fmla="val 2157"/>
                <a:gd name="f1097" fmla="val 25951"/>
                <a:gd name="f1098" fmla="val 1817"/>
                <a:gd name="f1099" fmla="val 1611"/>
                <a:gd name="f1100" fmla="val 1413"/>
                <a:gd name="f1101" fmla="val 26012"/>
                <a:gd name="f1102" fmla="val 26176"/>
                <a:gd name="f1103" fmla="val 645"/>
                <a:gd name="f1104" fmla="val 26690"/>
                <a:gd name="f1105" fmla="val 28956"/>
                <a:gd name="f1106" fmla="val 541"/>
                <a:gd name="f1107" fmla="val 427"/>
                <a:gd name="f1108" fmla="val 30664"/>
                <a:gd name="f1109" fmla="val 32381"/>
                <a:gd name="f1110" fmla="val 454"/>
                <a:gd name="f1111" fmla="val 33270"/>
                <a:gd name="f1112" fmla="val 709"/>
                <a:gd name="f1113" fmla="val 33776"/>
                <a:gd name="f1114" fmla="val 1345"/>
                <a:gd name="f1115" fmla="val 33882"/>
                <a:gd name="f1116" fmla="val 1992"/>
                <a:gd name="f1117" fmla="val 2455"/>
                <a:gd name="f1118" fmla="val 2924"/>
                <a:gd name="f1119" fmla="val 33828"/>
                <a:gd name="f1120" fmla="val 3263"/>
                <a:gd name="f1121" fmla="val 3273"/>
                <a:gd name="f1122" fmla="val 3284"/>
                <a:gd name="f1123" fmla="val 3295"/>
                <a:gd name="f1124" fmla="val 3353"/>
                <a:gd name="f1125" fmla="val 33829"/>
                <a:gd name="f1126" fmla="val 3412"/>
                <a:gd name="f1127" fmla="val 3470"/>
                <a:gd name="f1128" fmla="val 5463"/>
                <a:gd name="f1129" fmla="val 6923"/>
                <a:gd name="f1130" fmla="val 33373"/>
                <a:gd name="f1131" fmla="val 7321"/>
                <a:gd name="f1132" fmla="val 31213"/>
                <a:gd name="f1133" fmla="val 7408"/>
                <a:gd name="f1134" fmla="val 30717"/>
                <a:gd name="f1135" fmla="val 7365"/>
                <a:gd name="f1136" fmla="val 7574"/>
                <a:gd name="f1137" fmla="val 29680"/>
                <a:gd name="f1138" fmla="val 8306"/>
                <a:gd name="f1139" fmla="val 28024"/>
                <a:gd name="f1140" fmla="val 8611"/>
                <a:gd name="f1141" fmla="val 28843"/>
                <a:gd name="f1142" fmla="val 9439"/>
                <a:gd name="f1143" fmla="val 28224"/>
                <a:gd name="f1144" fmla="val 9918"/>
                <a:gd name="f1145" fmla="val 27876"/>
                <a:gd name="f1146" fmla="val 9953"/>
                <a:gd name="f1147" fmla="val 27509"/>
                <a:gd name="f1148" fmla="val 10502"/>
                <a:gd name="f1149" fmla="val 27161"/>
                <a:gd name="f1150" fmla="val 11226"/>
                <a:gd name="f1151" fmla="val 26708"/>
                <a:gd name="f1152" fmla="val 11810"/>
                <a:gd name="f1153" fmla="val 26969"/>
                <a:gd name="f1154" fmla="val 12577"/>
                <a:gd name="f1155" fmla="val 26682"/>
                <a:gd name="f1156" fmla="val 12899"/>
                <a:gd name="f1157" fmla="val 26568"/>
                <a:gd name="f1158" fmla="val 13108"/>
                <a:gd name="f1159" fmla="val 26298"/>
                <a:gd name="f1160" fmla="val 13396"/>
                <a:gd name="f1161" fmla="val 26167"/>
                <a:gd name="f1162" fmla="val 13563"/>
                <a:gd name="f1163" fmla="val 26088"/>
                <a:gd name="f1164" fmla="val 26053"/>
                <a:gd name="f1165" fmla="val 13840"/>
                <a:gd name="f1166" fmla="val 14273"/>
                <a:gd name="f1167" fmla="val 14563"/>
                <a:gd name="f1168" fmla="val 26425"/>
                <a:gd name="f1169" fmla="val 15017"/>
                <a:gd name="f1170" fmla="val 15636"/>
                <a:gd name="f1171" fmla="val 27344"/>
                <a:gd name="f1172" fmla="val 16263"/>
                <a:gd name="f1173" fmla="val 27867"/>
                <a:gd name="f1174" fmla="val 16882"/>
                <a:gd name="f1175" fmla="val 28398"/>
                <a:gd name="f1176" fmla="val 17161"/>
                <a:gd name="f1177" fmla="val 28642"/>
                <a:gd name="f1178" fmla="val 17509"/>
                <a:gd name="f1179" fmla="val 17753"/>
                <a:gd name="f1180" fmla="val 29157"/>
                <a:gd name="f1181" fmla="val 19026"/>
                <a:gd name="f1182" fmla="val 30290"/>
                <a:gd name="f1183" fmla="val 19104"/>
                <a:gd name="f1184" fmla="val 31057"/>
                <a:gd name="f1185" fmla="val 17997"/>
                <a:gd name="f1186" fmla="val 31457"/>
                <a:gd name="f1187" fmla="val 17750"/>
                <a:gd name="f1188" fmla="val 31730"/>
                <a:gd name="f1189" fmla="val 17401"/>
                <a:gd name="f1190" fmla="val 31877"/>
                <a:gd name="f1191" fmla="val 17039"/>
                <a:gd name="f1192" fmla="val 17018"/>
                <a:gd name="f1193" fmla="val 16998"/>
                <a:gd name="f1194" fmla="val 16978"/>
                <a:gd name="f1195" fmla="val 31876"/>
                <a:gd name="f1196" fmla="val 16368"/>
                <a:gd name="f1197" fmla="val 32434"/>
                <a:gd name="f1198" fmla="val 16525"/>
                <a:gd name="f1199" fmla="val 33741"/>
                <a:gd name="f1200" fmla="val 17666"/>
                <a:gd name="f1201" fmla="val 18215"/>
                <a:gd name="f1202" fmla="val 19035"/>
                <a:gd name="f1203" fmla="val 32686"/>
                <a:gd name="f1204" fmla="val 19270"/>
                <a:gd name="f1205" fmla="val 32338"/>
                <a:gd name="f1206" fmla="val 19523"/>
                <a:gd name="f1207" fmla="val 31980"/>
                <a:gd name="f1208" fmla="val 19723"/>
                <a:gd name="f1209" fmla="val 31588"/>
                <a:gd name="f1210" fmla="val 31179"/>
                <a:gd name="f1211" fmla="val 19932"/>
                <a:gd name="f1212" fmla="val 30996"/>
                <a:gd name="f1213" fmla="val 20063"/>
                <a:gd name="f1214" fmla="val 20089"/>
                <a:gd name="f1215" fmla="val 29688"/>
                <a:gd name="f1216" fmla="val 20141"/>
                <a:gd name="f1217" fmla="val 29619"/>
                <a:gd name="f1218" fmla="val 20586"/>
                <a:gd name="f1219" fmla="val 29697"/>
                <a:gd name="f1220" fmla="val 20725"/>
                <a:gd name="f1221" fmla="val 29470"/>
                <a:gd name="f1222" fmla="val 20996"/>
                <a:gd name="f1223" fmla="val 29043"/>
                <a:gd name="f1224" fmla="val 20577"/>
                <a:gd name="f1225" fmla="val 28738"/>
                <a:gd name="f1226" fmla="val 20290"/>
                <a:gd name="f1227" fmla="val 28503"/>
                <a:gd name="f1228" fmla="val 19653"/>
                <a:gd name="f1229" fmla="val 27998"/>
                <a:gd name="f1230" fmla="val 18817"/>
                <a:gd name="f1231" fmla="val 27736"/>
                <a:gd name="f1232" fmla="val 18163"/>
                <a:gd name="f1233" fmla="val 17841"/>
                <a:gd name="f1234" fmla="val 26952"/>
                <a:gd name="f1235" fmla="val 17422"/>
                <a:gd name="f1236" fmla="val 17196"/>
                <a:gd name="f1237" fmla="val 26315"/>
                <a:gd name="f1238" fmla="val 16865"/>
                <a:gd name="f1239" fmla="val 26028"/>
                <a:gd name="f1240" fmla="val 16786"/>
                <a:gd name="f1241" fmla="val 25636"/>
                <a:gd name="f1242" fmla="val 16952"/>
                <a:gd name="f1243" fmla="val 25139"/>
                <a:gd name="f1244" fmla="val 17152"/>
                <a:gd name="f1245" fmla="val 25339"/>
                <a:gd name="f1246" fmla="val 17370"/>
                <a:gd name="f1247" fmla="val 25522"/>
                <a:gd name="f1248" fmla="val 17597"/>
                <a:gd name="f1249" fmla="val 25697"/>
                <a:gd name="f1250" fmla="val 18904"/>
                <a:gd name="f1251" fmla="val 26751"/>
                <a:gd name="f1252" fmla="val 21152"/>
                <a:gd name="f1253" fmla="val 27178"/>
                <a:gd name="f1254" fmla="val 21632"/>
                <a:gd name="f1255" fmla="val 28886"/>
                <a:gd name="f1256" fmla="val 22007"/>
                <a:gd name="f1257" fmla="val 30220"/>
                <a:gd name="f1258" fmla="val 22373"/>
                <a:gd name="f1259" fmla="val 30847"/>
                <a:gd name="f1260" fmla="val 23549"/>
                <a:gd name="f1261" fmla="val 31641"/>
                <a:gd name="f1262" fmla="val 23610"/>
                <a:gd name="f1263" fmla="val 23680"/>
                <a:gd name="f1264" fmla="val 31728"/>
                <a:gd name="f1265" fmla="val 23750"/>
                <a:gd name="f1266" fmla="val 31763"/>
                <a:gd name="f1267" fmla="val 23732"/>
                <a:gd name="f1268" fmla="val 22939"/>
                <a:gd name="f1269" fmla="val 32094"/>
                <a:gd name="f1270" fmla="val 22294"/>
                <a:gd name="f1271" fmla="val 32198"/>
                <a:gd name="f1272" fmla="val 21553"/>
                <a:gd name="f1273" fmla="val 32660"/>
                <a:gd name="f1274" fmla="val 21449"/>
                <a:gd name="f1275" fmla="val 32730"/>
                <a:gd name="f1276" fmla="val 21492"/>
                <a:gd name="f1277" fmla="val 32896"/>
                <a:gd name="f1278" fmla="val 21623"/>
                <a:gd name="f1279" fmla="val 32904"/>
                <a:gd name="f1280" fmla="val 22991"/>
                <a:gd name="f1281" fmla="val 33976"/>
                <a:gd name="f1282" fmla="val 23000"/>
                <a:gd name="f1283" fmla="val 34020"/>
                <a:gd name="f1284" fmla="val 23035"/>
                <a:gd name="f1285" fmla="val 34046"/>
                <a:gd name="f1286" fmla="val 23079"/>
                <a:gd name="f1287" fmla="val 34063"/>
                <a:gd name="f1288" fmla="val 24839"/>
                <a:gd name="f1289" fmla="val 34438"/>
                <a:gd name="f1290" fmla="val 24847"/>
                <a:gd name="f1291" fmla="val 34440"/>
                <a:gd name="f1292" fmla="val 24856"/>
                <a:gd name="f1293" fmla="val 24864"/>
                <a:gd name="f1294" fmla="val 24945"/>
                <a:gd name="f1295" fmla="val 25027"/>
                <a:gd name="f1296" fmla="val 34368"/>
                <a:gd name="f1297" fmla="val 24996"/>
                <a:gd name="f1298" fmla="val 34281"/>
                <a:gd name="f1299" fmla="val 24377"/>
                <a:gd name="f1300" fmla="val 32486"/>
                <a:gd name="f1301" fmla="val 26172"/>
                <a:gd name="f1302" fmla="val 32573"/>
                <a:gd name="f1303" fmla="val 25650"/>
                <a:gd name="f1304" fmla="val 31283"/>
                <a:gd name="f1305" fmla="val 25571"/>
                <a:gd name="f1306" fmla="val 31083"/>
                <a:gd name="f1307" fmla="val 24734"/>
                <a:gd name="f1308" fmla="val 24787"/>
                <a:gd name="f1309" fmla="val 30246"/>
                <a:gd name="f1310" fmla="val 24919"/>
                <a:gd name="f1311" fmla="val 29778"/>
                <a:gd name="f1312" fmla="val 25080"/>
                <a:gd name="f1313" fmla="val 29622"/>
                <a:gd name="f1314" fmla="val 25247"/>
                <a:gd name="f1315" fmla="val 25575"/>
                <a:gd name="f1316" fmla="val 25930"/>
                <a:gd name="f1317" fmla="val 26155"/>
                <a:gd name="f1318" fmla="val 30237"/>
                <a:gd name="f1319" fmla="val 26411"/>
                <a:gd name="f1320" fmla="val 26665"/>
                <a:gd name="f1321" fmla="val 30251"/>
                <a:gd name="f1322" fmla="val 26920"/>
                <a:gd name="f1323" fmla="val 27428"/>
                <a:gd name="f1324" fmla="val 27936"/>
                <a:gd name="f1325" fmla="val 30232"/>
                <a:gd name="f1326" fmla="val 28447"/>
                <a:gd name="f1327" fmla="val 30185"/>
                <a:gd name="f1328" fmla="val 28595"/>
                <a:gd name="f1329" fmla="val 30168"/>
                <a:gd name="f1330" fmla="val 29941"/>
                <a:gd name="f1331" fmla="val 29932"/>
                <a:gd name="f1332" fmla="val 28272"/>
                <a:gd name="f1333" fmla="val 27613"/>
                <a:gd name="f1334" fmla="val 29260"/>
                <a:gd name="f1335" fmla="val 29585"/>
                <a:gd name="f1336" fmla="val 29847"/>
                <a:gd name="f1337" fmla="val 27859"/>
                <a:gd name="f1338" fmla="val 29903"/>
                <a:gd name="f1339" fmla="val 28512"/>
                <a:gd name="f1340" fmla="val 29920"/>
                <a:gd name="f1341" fmla="val 28660"/>
                <a:gd name="f1342" fmla="val 29554"/>
                <a:gd name="f1343" fmla="val 28852"/>
                <a:gd name="f1344" fmla="val 29510"/>
                <a:gd name="f1345" fmla="val 29305"/>
                <a:gd name="f1346" fmla="val 29354"/>
                <a:gd name="f1347" fmla="val 29366"/>
                <a:gd name="f1348" fmla="val 29458"/>
                <a:gd name="f1349" fmla="val 29613"/>
                <a:gd name="f1350" fmla="val 30196"/>
                <a:gd name="f1351" fmla="val 30046"/>
                <a:gd name="f1352" fmla="val 30523"/>
                <a:gd name="f1353" fmla="val 31550"/>
                <a:gd name="f1354" fmla="val 30189"/>
                <a:gd name="f1355" fmla="val 31886"/>
                <a:gd name="f1356" fmla="val 31891"/>
                <a:gd name="f1357" fmla="val 31896"/>
                <a:gd name="f1358" fmla="val 33307"/>
                <a:gd name="f1359" fmla="val 34004"/>
                <a:gd name="f1360" fmla="val 31406"/>
                <a:gd name="f1361" fmla="val 35376"/>
                <a:gd name="f1362" fmla="val 36518"/>
                <a:gd name="f1363" fmla="val 31736"/>
                <a:gd name="f1364" fmla="val 37511"/>
                <a:gd name="f1365" fmla="val 31501"/>
                <a:gd name="f1366" fmla="val 38653"/>
                <a:gd name="f1367" fmla="val 39037"/>
                <a:gd name="f1368" fmla="val 32074"/>
                <a:gd name="f1369" fmla="val 39351"/>
                <a:gd name="f1370" fmla="val 32275"/>
                <a:gd name="f1371" fmla="val 39709"/>
                <a:gd name="f1372" fmla="val 39822"/>
                <a:gd name="f1373" fmla="val 39939"/>
                <a:gd name="f1374" fmla="val 32255"/>
                <a:gd name="f1375" fmla="val 40065"/>
                <a:gd name="f1376" fmla="val 32207"/>
                <a:gd name="f1377" fmla="val 40117"/>
                <a:gd name="f1378" fmla="val 32190"/>
                <a:gd name="f1379" fmla="val 40161"/>
                <a:gd name="f1380" fmla="val 32085"/>
                <a:gd name="f1381" fmla="val 40239"/>
                <a:gd name="f1382" fmla="val 31344"/>
                <a:gd name="f1383" fmla="val 39742"/>
                <a:gd name="f1384" fmla="val 30412"/>
                <a:gd name="f1385" fmla="val 39272"/>
                <a:gd name="f1386" fmla="val 29863"/>
                <a:gd name="f1387" fmla="val 38818"/>
                <a:gd name="f1388" fmla="val 29331"/>
                <a:gd name="f1389" fmla="val 38252"/>
                <a:gd name="f1390" fmla="val 29401"/>
                <a:gd name="f1391" fmla="val 38592"/>
                <a:gd name="f1392" fmla="val 28921"/>
                <a:gd name="f1393" fmla="val 38740"/>
                <a:gd name="f1394" fmla="val 38827"/>
                <a:gd name="f1395" fmla="val 38862"/>
                <a:gd name="f1396" fmla="val 38801"/>
                <a:gd name="f1397" fmla="val 28669"/>
                <a:gd name="f1398" fmla="val 38853"/>
                <a:gd name="f1399" fmla="val 38879"/>
                <a:gd name="f1400" fmla="val 28590"/>
                <a:gd name="f1401" fmla="val 39969"/>
                <a:gd name="f1402" fmla="val 27492"/>
                <a:gd name="f1403" fmla="val 41965"/>
                <a:gd name="f1404" fmla="val 26847"/>
                <a:gd name="f1405" fmla="val 41817"/>
                <a:gd name="f1406" fmla="val 25121"/>
                <a:gd name="f1407" fmla="val 41546"/>
                <a:gd name="f1408" fmla="val 24703"/>
                <a:gd name="f1409" fmla="val 41416"/>
                <a:gd name="f1410" fmla="val 24198"/>
                <a:gd name="f1411" fmla="val 41468"/>
                <a:gd name="f1412" fmla="val 23692"/>
                <a:gd name="f1413" fmla="val 41503"/>
                <a:gd name="f1414" fmla="val 23553"/>
                <a:gd name="f1415" fmla="val 41529"/>
                <a:gd name="f1416" fmla="val 23413"/>
                <a:gd name="f1417" fmla="val 23274"/>
                <a:gd name="f1418" fmla="val 41433"/>
                <a:gd name="f1419" fmla="val 23021"/>
                <a:gd name="f1420" fmla="val 41851"/>
                <a:gd name="f1421" fmla="val 23431"/>
                <a:gd name="f1422" fmla="val 41294"/>
                <a:gd name="f1423" fmla="val 22751"/>
                <a:gd name="f1424" fmla="val 40910"/>
                <a:gd name="f1425" fmla="val 39359"/>
                <a:gd name="f1426" fmla="val 39725"/>
                <a:gd name="f1427" fmla="val 21304"/>
                <a:gd name="f1428" fmla="val 40030"/>
                <a:gd name="f1429" fmla="val 21156"/>
                <a:gd name="f1430" fmla="val 40326"/>
                <a:gd name="f1431" fmla="val 20990"/>
                <a:gd name="f1432" fmla="val 40614"/>
                <a:gd name="f1433" fmla="val 20807"/>
                <a:gd name="f1434" fmla="val 41107"/>
                <a:gd name="f1435" fmla="val 20553"/>
                <a:gd name="f1436" fmla="val 41595"/>
                <a:gd name="f1437" fmla="val 20424"/>
                <a:gd name="f1438" fmla="val 42076"/>
                <a:gd name="f1439" fmla="val 42435"/>
                <a:gd name="f1440" fmla="val 42791"/>
                <a:gd name="f1441" fmla="val 20496"/>
                <a:gd name="f1442" fmla="val 43141"/>
                <a:gd name="f1443" fmla="val 20642"/>
                <a:gd name="f1444" fmla="val 43743"/>
                <a:gd name="f1445" fmla="val 20764"/>
                <a:gd name="f1446" fmla="val 44318"/>
                <a:gd name="f1447" fmla="val 21043"/>
                <a:gd name="f1448" fmla="val 44919"/>
                <a:gd name="f1449" fmla="val 21182"/>
                <a:gd name="f1450" fmla="val 45913"/>
                <a:gd name="f1451" fmla="val 46929"/>
                <a:gd name="f1452" fmla="val 21524"/>
                <a:gd name="f1453" fmla="val 47945"/>
                <a:gd name="f1454" fmla="val 48320"/>
                <a:gd name="f1455" fmla="val 48694"/>
                <a:gd name="f1456" fmla="val 21509"/>
                <a:gd name="f1457" fmla="val 49068"/>
                <a:gd name="f1458" fmla="val 21478"/>
                <a:gd name="f1459" fmla="val 49085"/>
                <a:gd name="f1460" fmla="val 49103"/>
                <a:gd name="f1461" fmla="val 49129"/>
                <a:gd name="f1462" fmla="val 49748"/>
                <a:gd name="f1463" fmla="val 21818"/>
                <a:gd name="f1464" fmla="val 49772"/>
                <a:gd name="f1465" fmla="val 49814"/>
                <a:gd name="f1466" fmla="val 21878"/>
                <a:gd name="f1467" fmla="val 49857"/>
                <a:gd name="f1468" fmla="val 49889"/>
                <a:gd name="f1469" fmla="val 49922"/>
                <a:gd name="f1470" fmla="val 21867"/>
                <a:gd name="f1471" fmla="val 49948"/>
                <a:gd name="f1472" fmla="val 21845"/>
                <a:gd name="f1473" fmla="val 21173"/>
                <a:gd name="f1474" fmla="val 51508"/>
                <a:gd name="f1475" fmla="val 51560"/>
                <a:gd name="f1476" fmla="val 51482"/>
                <a:gd name="f1477" fmla="val 20956"/>
                <a:gd name="f1478" fmla="val 50488"/>
                <a:gd name="f1479" fmla="val 19945"/>
                <a:gd name="f1480" fmla="val 19160"/>
                <a:gd name="f1481" fmla="val 50201"/>
                <a:gd name="f1482" fmla="val 17923"/>
                <a:gd name="f1483" fmla="val 50166"/>
                <a:gd name="f1484" fmla="val 17801"/>
                <a:gd name="f1485" fmla="val 50183"/>
                <a:gd name="f1486" fmla="val 17626"/>
                <a:gd name="f1487" fmla="val 50114"/>
                <a:gd name="f1488" fmla="val 17513"/>
                <a:gd name="f1489" fmla="val 17225"/>
                <a:gd name="f1490" fmla="val 49782"/>
                <a:gd name="f1491" fmla="val 17077"/>
                <a:gd name="f1492" fmla="val 49434"/>
                <a:gd name="f1493" fmla="val 17069"/>
                <a:gd name="f1494" fmla="val 49426"/>
                <a:gd name="f1495" fmla="val 17068"/>
                <a:gd name="f1496" fmla="val 49418"/>
                <a:gd name="f1497" fmla="val 49410"/>
                <a:gd name="f1498" fmla="val 49088"/>
                <a:gd name="f1499" fmla="val 48965"/>
                <a:gd name="f1500" fmla="val 17418"/>
                <a:gd name="f1501" fmla="val 17443"/>
                <a:gd name="f1502" fmla="val 48563"/>
                <a:gd name="f1503" fmla="val 17539"/>
                <a:gd name="f1504" fmla="val 48445"/>
                <a:gd name="f1505" fmla="val 17586"/>
                <a:gd name="f1506" fmla="val 48332"/>
                <a:gd name="f1507" fmla="val 47959"/>
                <a:gd name="f1508" fmla="val 47632"/>
                <a:gd name="f1509" fmla="val 16031"/>
                <a:gd name="f1510" fmla="val 15970"/>
                <a:gd name="f1511" fmla="val 47874"/>
                <a:gd name="f1512" fmla="val 15927"/>
                <a:gd name="f1513" fmla="val 48144"/>
                <a:gd name="f1514" fmla="val 15901"/>
                <a:gd name="f1515" fmla="val 48562"/>
                <a:gd name="f1516" fmla="val 49233"/>
                <a:gd name="f1517" fmla="val 15735"/>
                <a:gd name="f1518" fmla="val 15186"/>
                <a:gd name="f1519" fmla="val 15012"/>
                <a:gd name="f1520" fmla="val 14837"/>
                <a:gd name="f1521" fmla="val 49190"/>
                <a:gd name="f1522" fmla="val 14707"/>
                <a:gd name="f1523" fmla="val 49055"/>
                <a:gd name="f1524" fmla="val 14524"/>
                <a:gd name="f1525" fmla="val 48950"/>
                <a:gd name="f1526" fmla="val 14502"/>
                <a:gd name="f1527" fmla="val 48838"/>
                <a:gd name="f1528" fmla="val 48803"/>
                <a:gd name="f1529" fmla="val 48767"/>
                <a:gd name="f1530" fmla="val 14504"/>
                <a:gd name="f1531" fmla="val 48729"/>
                <a:gd name="f1532" fmla="val 48646"/>
                <a:gd name="f1533" fmla="val 48554"/>
                <a:gd name="f1534" fmla="val 14494"/>
                <a:gd name="f1535" fmla="val 14428"/>
                <a:gd name="f1536" fmla="val 46985"/>
                <a:gd name="f1537" fmla="val 13556"/>
                <a:gd name="f1538" fmla="val 47813"/>
                <a:gd name="f1539" fmla="val 13905"/>
                <a:gd name="f1540" fmla="val 47760"/>
                <a:gd name="f1541" fmla="val 13094"/>
                <a:gd name="f1542" fmla="val 12136"/>
                <a:gd name="f1543" fmla="val 47987"/>
                <a:gd name="f1544" fmla="val 11186"/>
                <a:gd name="f1545" fmla="val 10192"/>
                <a:gd name="f1546" fmla="val 47569"/>
                <a:gd name="f1547" fmla="val 8867"/>
                <a:gd name="f1548" fmla="val 45843"/>
                <a:gd name="f1549" fmla="val 6044"/>
                <a:gd name="f1550" fmla="val 5582"/>
                <a:gd name="f1551" fmla="val 49259"/>
                <a:gd name="f1552" fmla="val 5268"/>
                <a:gd name="f1553" fmla="val 51177"/>
                <a:gd name="f1554" fmla="val 51595"/>
                <a:gd name="f1555" fmla="val 4048"/>
                <a:gd name="f1556" fmla="val 51926"/>
                <a:gd name="f1557" fmla="val 2627"/>
                <a:gd name="f1558" fmla="val 51438"/>
                <a:gd name="f1559" fmla="val 2340"/>
                <a:gd name="f1560" fmla="val 50175"/>
                <a:gd name="f1561" fmla="val 2026"/>
                <a:gd name="f1562" fmla="val 50018"/>
                <a:gd name="f1563" fmla="val 49861"/>
                <a:gd name="f1564" fmla="val 2061"/>
                <a:gd name="f1565" fmla="val 49721"/>
                <a:gd name="f1566" fmla="val 2122"/>
                <a:gd name="f1567" fmla="val 49641"/>
                <a:gd name="f1568" fmla="val 2130"/>
                <a:gd name="f1569" fmla="val 49564"/>
                <a:gd name="f1570" fmla="val 2134"/>
                <a:gd name="f1571" fmla="val 49491"/>
                <a:gd name="f1572" fmla="val 48924"/>
                <a:gd name="f1573" fmla="val 48583"/>
                <a:gd name="f1574" fmla="val 1894"/>
                <a:gd name="f1575" fmla="val 1407"/>
                <a:gd name="f1576" fmla="val 48362"/>
                <a:gd name="f1577" fmla="val 1303"/>
                <a:gd name="f1578" fmla="val 48327"/>
                <a:gd name="f1579" fmla="val 1137"/>
                <a:gd name="f1580" fmla="val 48214"/>
                <a:gd name="f1581" fmla="val 1032"/>
                <a:gd name="f1582" fmla="val 47981"/>
                <a:gd name="f1583" fmla="val 818"/>
                <a:gd name="f1584" fmla="val 47852"/>
                <a:gd name="f1585" fmla="val 753"/>
                <a:gd name="f1586" fmla="val 47741"/>
                <a:gd name="f1587" fmla="val 47596"/>
                <a:gd name="f1588" fmla="val 47484"/>
                <a:gd name="f1589" fmla="val 867"/>
                <a:gd name="f1590" fmla="val 902"/>
                <a:gd name="f1591" fmla="val 46944"/>
                <a:gd name="f1592" fmla="val 931"/>
                <a:gd name="f1593" fmla="val 46725"/>
                <a:gd name="f1594" fmla="val 945"/>
                <a:gd name="f1595" fmla="val 46534"/>
                <a:gd name="f1596" fmla="val 45935"/>
                <a:gd name="f1597" fmla="val 45609"/>
                <a:gd name="f1598" fmla="val 810"/>
                <a:gd name="f1599" fmla="val 44902"/>
                <a:gd name="f1600" fmla="val 605"/>
                <a:gd name="f1601" fmla="val 44561"/>
                <a:gd name="f1602" fmla="val 507"/>
                <a:gd name="f1603" fmla="val 44222"/>
                <a:gd name="f1604" fmla="val 462"/>
                <a:gd name="f1605" fmla="val 43884"/>
                <a:gd name="f1606" fmla="val 43358"/>
                <a:gd name="f1607" fmla="val 42837"/>
                <a:gd name="f1608" fmla="val 42322"/>
                <a:gd name="f1609" fmla="val 745"/>
                <a:gd name="f1610" fmla="val 42261"/>
                <a:gd name="f1611" fmla="val 762"/>
                <a:gd name="f1612" fmla="val 42226"/>
                <a:gd name="f1613" fmla="val 806"/>
                <a:gd name="f1614" fmla="val 891"/>
                <a:gd name="f1615" fmla="val 42386"/>
                <a:gd name="f1616" fmla="val 1478"/>
                <a:gd name="f1617" fmla="val 42428"/>
                <a:gd name="f1618" fmla="val 42431"/>
                <a:gd name="f1619" fmla="val 42433"/>
                <a:gd name="f1620" fmla="val 1475"/>
                <a:gd name="f1621" fmla="val 1470"/>
                <a:gd name="f1622" fmla="val 42363"/>
                <a:gd name="f1623" fmla="val 1703"/>
                <a:gd name="f1624" fmla="val 41146"/>
                <a:gd name="f1625" fmla="val 1967"/>
                <a:gd name="f1626" fmla="val 40712"/>
                <a:gd name="f1627" fmla="val 40692"/>
                <a:gd name="f1628" fmla="val 40674"/>
                <a:gd name="f1629" fmla="val 1966"/>
                <a:gd name="f1630" fmla="val 40657"/>
                <a:gd name="f1631" fmla="val 1965"/>
                <a:gd name="f1632" fmla="val 40087"/>
                <a:gd name="f1633" fmla="val 1929"/>
                <a:gd name="f1634" fmla="val 39599"/>
                <a:gd name="f1635" fmla="val 1850"/>
                <a:gd name="f1636" fmla="val 39111"/>
                <a:gd name="f1637" fmla="val 38658"/>
                <a:gd name="f1638" fmla="val 38205"/>
                <a:gd name="f1639" fmla="val 1918"/>
                <a:gd name="f1640" fmla="val 37468"/>
                <a:gd name="f1641" fmla="val 2244"/>
                <a:gd name="f1642" fmla="val 37250"/>
                <a:gd name="f1643" fmla="val 2427"/>
                <a:gd name="f1644" fmla="val 37023"/>
                <a:gd name="f1645" fmla="val 36648"/>
                <a:gd name="f1646" fmla="val 2630"/>
                <a:gd name="f1647" fmla="val 36712"/>
                <a:gd name="f1648" fmla="val 2784"/>
                <a:gd name="f1649" fmla="val 36664"/>
                <a:gd name="f1650" fmla="val 36628"/>
                <a:gd name="f1651" fmla="val 36530"/>
                <a:gd name="f1652" fmla="val 2699"/>
                <a:gd name="f1653" fmla="val 36143"/>
                <a:gd name="f1654" fmla="val 35768"/>
                <a:gd name="f1655" fmla="val 35725"/>
                <a:gd name="f1656" fmla="val 1730"/>
                <a:gd name="f1657" fmla="val 35472"/>
                <a:gd name="f1658" fmla="val 1581"/>
                <a:gd name="f1659" fmla="val 35278"/>
                <a:gd name="f1660" fmla="val 1460"/>
                <a:gd name="f1661" fmla="val 35123"/>
                <a:gd name="f1662" fmla="val 1377"/>
                <a:gd name="f1663" fmla="val 34978"/>
                <a:gd name="f1664" fmla="val 34844"/>
                <a:gd name="f1665" fmla="val 34717"/>
                <a:gd name="f1666" fmla="val 1449"/>
                <a:gd name="f1667" fmla="val 34574"/>
                <a:gd name="f1668" fmla="val 1625"/>
                <a:gd name="f1669" fmla="val 34539"/>
                <a:gd name="f1670" fmla="val 34531"/>
                <a:gd name="f1671" fmla="val 34557"/>
                <a:gd name="f1672" fmla="val 1782"/>
                <a:gd name="f1673" fmla="val 35141"/>
                <a:gd name="f1674" fmla="val 33031"/>
                <a:gd name="f1675" fmla="val 3760"/>
                <a:gd name="f1676" fmla="val 32421"/>
                <a:gd name="f1677" fmla="val 4318"/>
                <a:gd name="f1678" fmla="val 31835"/>
                <a:gd name="f1679" fmla="val 4859"/>
                <a:gd name="f1680" fmla="val 31401"/>
                <a:gd name="f1681" fmla="val 5474"/>
                <a:gd name="f1682" fmla="val 30585"/>
                <a:gd name="f1683" fmla="val 30467"/>
                <a:gd name="f1684" fmla="val 30342"/>
                <a:gd name="f1685" fmla="val 5461"/>
                <a:gd name="f1686" fmla="val 30208"/>
                <a:gd name="f1687" fmla="val 5434"/>
                <a:gd name="f1688" fmla="val 30155"/>
                <a:gd name="f1689" fmla="val 5451"/>
                <a:gd name="f1690" fmla="val 30094"/>
                <a:gd name="f1691" fmla="val 30042"/>
                <a:gd name="f1692" fmla="val 29919"/>
                <a:gd name="f1693" fmla="val 5590"/>
                <a:gd name="f1694" fmla="val 5638"/>
                <a:gd name="f1695" fmla="val 29821"/>
                <a:gd name="f1696" fmla="val 29739"/>
                <a:gd name="f1697" fmla="val 5090"/>
                <a:gd name="f1698" fmla="val 3987"/>
                <a:gd name="f1699" fmla="val 31620"/>
                <a:gd name="f1700" fmla="val 3839"/>
                <a:gd name="f1701" fmla="val 32047"/>
                <a:gd name="f1702" fmla="val 32395"/>
                <a:gd name="f1703" fmla="val 3769"/>
                <a:gd name="f1704" fmla="val 32918"/>
                <a:gd name="f1705" fmla="val 3534"/>
                <a:gd name="f1706" fmla="val 33180"/>
                <a:gd name="f1707" fmla="val 3298"/>
                <a:gd name="f1708" fmla="val 33371"/>
                <a:gd name="f1709" fmla="val 2767"/>
                <a:gd name="f1710" fmla="val 33389"/>
                <a:gd name="f1711" fmla="val 33354"/>
                <a:gd name="f1712" fmla="val 33284"/>
                <a:gd name="f1713" fmla="val 2610"/>
                <a:gd name="f1714" fmla="val 32273"/>
                <a:gd name="f1715" fmla="val 2296"/>
                <a:gd name="f1716" fmla="val 31890"/>
                <a:gd name="f1717" fmla="val 1425"/>
                <a:gd name="f1718" fmla="val 31097"/>
                <a:gd name="f1719" fmla="val 998"/>
                <a:gd name="f1720" fmla="val 30513"/>
                <a:gd name="f1721" fmla="val 684"/>
                <a:gd name="f1722" fmla="val 29580"/>
                <a:gd name="f1723" fmla="val 754"/>
                <a:gd name="f1724" fmla="val 28935"/>
                <a:gd name="f1725" fmla="val 666"/>
                <a:gd name="f1726" fmla="val 28279"/>
                <a:gd name="f1727" fmla="val 583"/>
                <a:gd name="f1728" fmla="val 27552"/>
                <a:gd name="f1729" fmla="val 421"/>
                <a:gd name="f1730" fmla="val 26881"/>
                <a:gd name="f1731" fmla="val 26848"/>
                <a:gd name="f1732" fmla="val 26815"/>
                <a:gd name="f1733" fmla="val 422"/>
                <a:gd name="f1734" fmla="val 26783"/>
                <a:gd name="f1735" fmla="val 26754"/>
                <a:gd name="f1736" fmla="val 26724"/>
                <a:gd name="f1737" fmla="val 26695"/>
                <a:gd name="f1738" fmla="val 26428"/>
                <a:gd name="f1739" fmla="val 26163"/>
                <a:gd name="f1740" fmla="val 458"/>
                <a:gd name="f1741" fmla="val 25911"/>
                <a:gd name="f1742" fmla="val 544"/>
                <a:gd name="f1743" fmla="val 25623"/>
                <a:gd name="f1744" fmla="val 631"/>
                <a:gd name="f1745" fmla="val 25345"/>
                <a:gd name="f1746" fmla="val 25066"/>
                <a:gd name="f1747" fmla="val 24273"/>
                <a:gd name="f1748" fmla="val 937"/>
                <a:gd name="f1749" fmla="val 24101"/>
                <a:gd name="f1750" fmla="val 1004"/>
                <a:gd name="f1751" fmla="val 23951"/>
                <a:gd name="f1752" fmla="val 1038"/>
                <a:gd name="f1753" fmla="val 23823"/>
                <a:gd name="f1754" fmla="val 23554"/>
                <a:gd name="f1755" fmla="val 23379"/>
                <a:gd name="f1756" fmla="val 889"/>
                <a:gd name="f1757" fmla="val 23296"/>
                <a:gd name="f1758" fmla="val 588"/>
                <a:gd name="f1759" fmla="val 22774"/>
                <a:gd name="f1760" fmla="val 265"/>
                <a:gd name="f1761" fmla="val 22669"/>
                <a:gd name="f1762" fmla="val 74"/>
                <a:gd name="f1763" fmla="val 21989"/>
                <a:gd name="f1764" fmla="val 21"/>
                <a:gd name="f1765" fmla="val 21804"/>
                <a:gd name="f1766" fmla="val 8"/>
                <a:gd name="f1767" fmla="val 21610"/>
                <a:gd name="f1768" fmla="*/ f0 1 51927"/>
                <a:gd name="f1769" fmla="*/ f1 1 34441"/>
                <a:gd name="f1770" fmla="val f2"/>
                <a:gd name="f1771" fmla="val f3"/>
                <a:gd name="f1772" fmla="val f4"/>
                <a:gd name="f1773" fmla="+- f1772 0 f1770"/>
                <a:gd name="f1774" fmla="+- f1771 0 f1770"/>
                <a:gd name="f1775" fmla="*/ f1774 1 51927"/>
                <a:gd name="f1776" fmla="*/ f1773 1 34441"/>
                <a:gd name="f1777" fmla="*/ f1770 1 f1775"/>
                <a:gd name="f1778" fmla="*/ f1771 1 f1775"/>
                <a:gd name="f1779" fmla="*/ f1770 1 f1776"/>
                <a:gd name="f1780" fmla="*/ f1772 1 f1776"/>
                <a:gd name="f1781" fmla="*/ f1777 f1768 1"/>
                <a:gd name="f1782" fmla="*/ f1778 f1768 1"/>
                <a:gd name="f1783" fmla="*/ f1780 f1769 1"/>
                <a:gd name="f1784" fmla="*/ f1779 f17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81" t="f1784" r="f1782" b="f1783"/>
              <a:pathLst>
                <a:path w="51927" h="344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107"/>
                    <a:pt x="f108" y="f79"/>
                    <a:pt x="f109" y="f110"/>
                  </a:cubicBezTo>
                  <a:lnTo>
                    <a:pt x="f111" y="f112"/>
                  </a:lnTo>
                  <a:lnTo>
                    <a:pt x="f113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1" y="f123"/>
                    <a:pt x="f124" y="f125"/>
                  </a:cubicBezTo>
                  <a:lnTo>
                    <a:pt x="f124" y="f125"/>
                  </a:ln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59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35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65"/>
                    <a:pt x="f166" y="f165"/>
                  </a:cubicBezTo>
                  <a:cubicBezTo>
                    <a:pt x="f167" y="f165"/>
                    <a:pt x="f168" y="f169"/>
                    <a:pt x="f170" y="f171"/>
                  </a:cubicBezTo>
                  <a:cubicBezTo>
                    <a:pt x="f172" y="f173"/>
                    <a:pt x="f174" y="f13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199" y="f196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1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1"/>
                  </a:cubicBezTo>
                  <a:cubicBezTo>
                    <a:pt x="f223" y="f221"/>
                    <a:pt x="f224" y="f225"/>
                    <a:pt x="f226" y="f225"/>
                  </a:cubicBezTo>
                  <a:cubicBezTo>
                    <a:pt x="f227" y="f225"/>
                    <a:pt x="f228" y="f229"/>
                    <a:pt x="f230" y="f53"/>
                  </a:cubicBezTo>
                  <a:cubicBezTo>
                    <a:pt x="f231" y="f232"/>
                    <a:pt x="f233" y="f122"/>
                    <a:pt x="f234" y="f122"/>
                  </a:cubicBezTo>
                  <a:cubicBezTo>
                    <a:pt x="f235" y="f122"/>
                    <a:pt x="f236" y="f237"/>
                    <a:pt x="f238" y="f239"/>
                  </a:cubicBezTo>
                  <a:lnTo>
                    <a:pt x="f240" y="f241"/>
                  </a:ln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cubicBezTo>
                    <a:pt x="f272" y="f273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7"/>
                  </a:cubicBezTo>
                  <a:cubicBezTo>
                    <a:pt x="f289" y="f287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7"/>
                  </a:cubicBezTo>
                  <a:cubicBezTo>
                    <a:pt x="f299" y="f297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3"/>
                  </a:cubicBezTo>
                  <a:cubicBezTo>
                    <a:pt x="f315" y="f313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3"/>
                  </a:cubicBezTo>
                  <a:cubicBezTo>
                    <a:pt x="f325" y="f323"/>
                    <a:pt x="f326" y="f327"/>
                    <a:pt x="f230" y="f328"/>
                  </a:cubicBezTo>
                  <a:cubicBezTo>
                    <a:pt x="f329" y="f330"/>
                    <a:pt x="f331" y="f332"/>
                    <a:pt x="f333" y="f332"/>
                  </a:cubicBezTo>
                  <a:cubicBezTo>
                    <a:pt x="f334" y="f332"/>
                    <a:pt x="f335" y="f336"/>
                    <a:pt x="f174" y="f337"/>
                  </a:cubicBezTo>
                  <a:cubicBezTo>
                    <a:pt x="f338" y="f339"/>
                    <a:pt x="f340" y="f341"/>
                    <a:pt x="f342" y="f341"/>
                  </a:cubicBezTo>
                  <a:cubicBezTo>
                    <a:pt x="f343" y="f341"/>
                    <a:pt x="f344" y="f345"/>
                    <a:pt x="f346" y="f328"/>
                  </a:cubicBezTo>
                  <a:cubicBezTo>
                    <a:pt x="f347" y="f348"/>
                    <a:pt x="f349" y="f319"/>
                    <a:pt x="f350" y="f309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405" y="f406"/>
                    <a:pt x="f407" y="f406"/>
                  </a:cubicBezTo>
                  <a:cubicBezTo>
                    <a:pt x="f408" y="f406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6"/>
                  </a:cubicBezTo>
                  <a:cubicBezTo>
                    <a:pt x="f418" y="f416"/>
                    <a:pt x="f419" y="f420"/>
                    <a:pt x="f421" y="f420"/>
                  </a:cubicBezTo>
                  <a:cubicBezTo>
                    <a:pt x="f422" y="f420"/>
                    <a:pt x="f423" y="f424"/>
                    <a:pt x="f425" y="f426"/>
                  </a:cubicBezTo>
                  <a:cubicBezTo>
                    <a:pt x="f427" y="f428"/>
                    <a:pt x="f429" y="f430"/>
                    <a:pt x="f431" y="f432"/>
                  </a:cubicBezTo>
                  <a:cubicBezTo>
                    <a:pt x="f433" y="f434"/>
                    <a:pt x="f435" y="f436"/>
                    <a:pt x="f437" y="f436"/>
                  </a:cubicBezTo>
                  <a:cubicBezTo>
                    <a:pt x="f438" y="f436"/>
                    <a:pt x="f439" y="f440"/>
                    <a:pt x="f441" y="f440"/>
                  </a:cubicBezTo>
                  <a:cubicBezTo>
                    <a:pt x="f442" y="f440"/>
                    <a:pt x="f443" y="f444"/>
                    <a:pt x="f445" y="f432"/>
                  </a:cubicBez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453"/>
                    <a:pt x="f454" y="f455"/>
                    <a:pt x="f456" y="f457"/>
                  </a:cubicBezTo>
                  <a:cubicBezTo>
                    <a:pt x="f458" y="f459"/>
                    <a:pt x="f460" y="f461"/>
                    <a:pt x="f462" y="f461"/>
                  </a:cubicBezTo>
                  <a:cubicBezTo>
                    <a:pt x="f463" y="f461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30"/>
                  </a:cubicBezTo>
                  <a:cubicBezTo>
                    <a:pt x="f473" y="f474"/>
                    <a:pt x="f475" y="f476"/>
                    <a:pt x="f477" y="f478"/>
                  </a:cubicBezTo>
                  <a:lnTo>
                    <a:pt x="f479" y="f478"/>
                  </a:lnTo>
                  <a:cubicBezTo>
                    <a:pt x="f480" y="f481"/>
                    <a:pt x="f482" y="f483"/>
                    <a:pt x="f484" y="f483"/>
                  </a:cubicBezTo>
                  <a:cubicBezTo>
                    <a:pt x="f485" y="f483"/>
                    <a:pt x="f486" y="f487"/>
                    <a:pt x="f488" y="f487"/>
                  </a:cubicBezTo>
                  <a:cubicBezTo>
                    <a:pt x="f489" y="f487"/>
                    <a:pt x="f490" y="f491"/>
                    <a:pt x="f492" y="f493"/>
                  </a:cubicBezTo>
                  <a:cubicBezTo>
                    <a:pt x="f494" y="f495"/>
                    <a:pt x="f496" y="f497"/>
                    <a:pt x="f498" y="f499"/>
                  </a:cubicBezTo>
                  <a:lnTo>
                    <a:pt x="f500" y="f501"/>
                  </a:lnTo>
                  <a:cubicBezTo>
                    <a:pt x="f502" y="f503"/>
                    <a:pt x="f504" y="f505"/>
                    <a:pt x="f506" y="f507"/>
                  </a:cubicBezTo>
                  <a:cubicBezTo>
                    <a:pt x="f508" y="f509"/>
                    <a:pt x="f510" y="f511"/>
                    <a:pt x="f510" y="f512"/>
                  </a:cubicBezTo>
                  <a:cubicBezTo>
                    <a:pt x="f510" y="f513"/>
                    <a:pt x="f510" y="f514"/>
                    <a:pt x="f510" y="f514"/>
                  </a:cubicBezTo>
                  <a:lnTo>
                    <a:pt x="f510" y="f514"/>
                  </a:lnTo>
                  <a:cubicBezTo>
                    <a:pt x="f515" y="f514"/>
                    <a:pt x="f510" y="f516"/>
                    <a:pt x="f517" y="f518"/>
                  </a:cubicBezTo>
                  <a:cubicBezTo>
                    <a:pt x="f519" y="f520"/>
                    <a:pt x="f494" y="f521"/>
                    <a:pt x="f522" y="f523"/>
                  </a:cubicBezTo>
                  <a:lnTo>
                    <a:pt x="f524" y="f525"/>
                  </a:lnTo>
                  <a:cubicBezTo>
                    <a:pt x="f526" y="f527"/>
                    <a:pt x="f528" y="f529"/>
                    <a:pt x="f530" y="f529"/>
                  </a:cubicBezTo>
                  <a:cubicBezTo>
                    <a:pt x="f531" y="f529"/>
                    <a:pt x="f532" y="f533"/>
                    <a:pt x="f534" y="f535"/>
                  </a:cubicBezTo>
                  <a:lnTo>
                    <a:pt x="f534" y="f535"/>
                  </a:lnTo>
                  <a:cubicBezTo>
                    <a:pt x="f536" y="f537"/>
                    <a:pt x="f538" y="f539"/>
                    <a:pt x="f540" y="f539"/>
                  </a:cubicBezTo>
                  <a:cubicBezTo>
                    <a:pt x="f541" y="f539"/>
                    <a:pt x="f542" y="f543"/>
                    <a:pt x="f544" y="f543"/>
                  </a:cubicBezTo>
                  <a:lnTo>
                    <a:pt x="f544" y="f543"/>
                  </a:lnTo>
                  <a:cubicBezTo>
                    <a:pt x="f545" y="f543"/>
                    <a:pt x="f546" y="f547"/>
                    <a:pt x="f548" y="f549"/>
                  </a:cubicBezTo>
                  <a:lnTo>
                    <a:pt x="f548" y="f549"/>
                  </a:lnTo>
                  <a:cubicBezTo>
                    <a:pt x="f550" y="f551"/>
                    <a:pt x="f552" y="f553"/>
                    <a:pt x="f552" y="f554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3" y="f564"/>
                    <a:pt x="f510" y="f565"/>
                  </a:cubicBezTo>
                  <a:cubicBezTo>
                    <a:pt x="f566" y="f567"/>
                    <a:pt x="f568" y="f569"/>
                    <a:pt x="f570" y="f571"/>
                  </a:cubicBezTo>
                  <a:cubicBezTo>
                    <a:pt x="f572" y="f573"/>
                    <a:pt x="f572" y="f574"/>
                    <a:pt x="f575" y="f576"/>
                  </a:cubicBezTo>
                  <a:cubicBezTo>
                    <a:pt x="f577" y="f578"/>
                    <a:pt x="f579" y="f580"/>
                    <a:pt x="f581" y="f582"/>
                  </a:cubicBezTo>
                  <a:cubicBezTo>
                    <a:pt x="f583" y="f584"/>
                    <a:pt x="f585" y="f586"/>
                    <a:pt x="f587" y="f588"/>
                  </a:cubicBezTo>
                  <a:cubicBezTo>
                    <a:pt x="f589" y="f590"/>
                    <a:pt x="f591" y="f592"/>
                    <a:pt x="f593" y="f592"/>
                  </a:cubicBezTo>
                  <a:cubicBezTo>
                    <a:pt x="f594" y="f592"/>
                    <a:pt x="f595" y="f596"/>
                    <a:pt x="f597" y="f598"/>
                  </a:cubicBezTo>
                  <a:cubicBezTo>
                    <a:pt x="f599" y="f600"/>
                    <a:pt x="f601" y="f602"/>
                    <a:pt x="f603" y="f604"/>
                  </a:cubicBezTo>
                  <a:cubicBezTo>
                    <a:pt x="f605" y="f606"/>
                    <a:pt x="f607" y="f608"/>
                    <a:pt x="f609" y="f610"/>
                  </a:cubicBezTo>
                  <a:cubicBezTo>
                    <a:pt x="f611" y="f612"/>
                    <a:pt x="f613" y="f614"/>
                    <a:pt x="f615" y="f573"/>
                  </a:cubicBezTo>
                  <a:lnTo>
                    <a:pt x="f616" y="f617"/>
                  </a:lnTo>
                  <a:cubicBezTo>
                    <a:pt x="f618" y="f619"/>
                    <a:pt x="f620" y="f621"/>
                    <a:pt x="f622" y="f623"/>
                  </a:cubicBezTo>
                  <a:cubicBezTo>
                    <a:pt x="f624" y="f625"/>
                    <a:pt x="f626" y="f627"/>
                    <a:pt x="f628" y="f627"/>
                  </a:cubicBezTo>
                  <a:cubicBezTo>
                    <a:pt x="f629" y="f627"/>
                    <a:pt x="f630" y="f631"/>
                    <a:pt x="f630" y="f632"/>
                  </a:cubicBezTo>
                  <a:cubicBezTo>
                    <a:pt x="f633" y="f634"/>
                    <a:pt x="f635" y="f558"/>
                    <a:pt x="f636" y="f637"/>
                  </a:cubicBezTo>
                  <a:cubicBezTo>
                    <a:pt x="f638" y="f639"/>
                    <a:pt x="f640" y="f641"/>
                    <a:pt x="f642" y="f641"/>
                  </a:cubicBezTo>
                  <a:cubicBezTo>
                    <a:pt x="f643" y="f641"/>
                    <a:pt x="f644" y="f645"/>
                    <a:pt x="f646" y="f647"/>
                  </a:cubicBezTo>
                  <a:cubicBezTo>
                    <a:pt x="f648" y="f649"/>
                    <a:pt x="f650" y="f651"/>
                    <a:pt x="f648" y="f651"/>
                  </a:cubicBezTo>
                  <a:lnTo>
                    <a:pt x="f648" y="f651"/>
                  </a:lnTo>
                  <a:cubicBezTo>
                    <a:pt x="f652" y="f651"/>
                    <a:pt x="f653" y="f654"/>
                    <a:pt x="f655" y="f654"/>
                  </a:cubicBezTo>
                  <a:cubicBezTo>
                    <a:pt x="f656" y="f654"/>
                    <a:pt x="f657" y="f658"/>
                    <a:pt x="f659" y="f660"/>
                  </a:cubicBezTo>
                  <a:cubicBezTo>
                    <a:pt x="f661" y="f662"/>
                    <a:pt x="f663" y="f664"/>
                    <a:pt x="f665" y="f666"/>
                  </a:cubicBezTo>
                  <a:cubicBezTo>
                    <a:pt x="f667" y="f668"/>
                    <a:pt x="f669" y="f670"/>
                    <a:pt x="f671" y="f672"/>
                  </a:cubicBezTo>
                  <a:cubicBezTo>
                    <a:pt x="f673" y="f674"/>
                    <a:pt x="f675" y="f676"/>
                    <a:pt x="f677" y="f678"/>
                  </a:cubicBezTo>
                  <a:cubicBezTo>
                    <a:pt x="f679" y="f680"/>
                    <a:pt x="f681" y="f682"/>
                    <a:pt x="f683" y="f682"/>
                  </a:cubicBezTo>
                  <a:cubicBezTo>
                    <a:pt x="f684" y="f682"/>
                    <a:pt x="f685" y="f686"/>
                    <a:pt x="f687" y="f688"/>
                  </a:cubicBezTo>
                  <a:cubicBezTo>
                    <a:pt x="f689" y="f690"/>
                    <a:pt x="f691" y="f692"/>
                    <a:pt x="f693" y="f692"/>
                  </a:cubicBezTo>
                  <a:cubicBezTo>
                    <a:pt x="f694" y="f692"/>
                    <a:pt x="f695" y="f696"/>
                    <a:pt x="f697" y="f696"/>
                  </a:cubicBezTo>
                  <a:cubicBezTo>
                    <a:pt x="f698" y="f696"/>
                    <a:pt x="f699" y="f700"/>
                    <a:pt x="f701" y="f702"/>
                  </a:cubicBezTo>
                  <a:cubicBezTo>
                    <a:pt x="f703" y="f704"/>
                    <a:pt x="f705" y="f706"/>
                    <a:pt x="f707" y="f708"/>
                  </a:cubicBezTo>
                  <a:cubicBezTo>
                    <a:pt x="f709" y="f480"/>
                    <a:pt x="f710" y="f711"/>
                    <a:pt x="f712" y="f713"/>
                  </a:cubicBezTo>
                  <a:cubicBezTo>
                    <a:pt x="f714" y="f715"/>
                    <a:pt x="f716" y="f717"/>
                    <a:pt x="f718" y="f719"/>
                  </a:cubicBezTo>
                  <a:cubicBezTo>
                    <a:pt x="f720" y="f721"/>
                    <a:pt x="f722" y="f723"/>
                    <a:pt x="f724" y="f725"/>
                  </a:cubicBezTo>
                  <a:cubicBezTo>
                    <a:pt x="f726" y="f727"/>
                    <a:pt x="f728" y="f729"/>
                    <a:pt x="f730" y="f729"/>
                  </a:cubicBezTo>
                  <a:cubicBezTo>
                    <a:pt x="f731" y="f729"/>
                    <a:pt x="f36" y="f732"/>
                    <a:pt x="f733" y="f734"/>
                  </a:cubicBezTo>
                  <a:cubicBezTo>
                    <a:pt x="f735" y="f736"/>
                    <a:pt x="f737" y="f738"/>
                    <a:pt x="f739" y="f617"/>
                  </a:cubicBezTo>
                  <a:cubicBezTo>
                    <a:pt x="f740" y="f741"/>
                    <a:pt x="f742" y="f610"/>
                    <a:pt x="f743" y="f711"/>
                  </a:cubicBezTo>
                  <a:cubicBezTo>
                    <a:pt x="f744" y="f745"/>
                    <a:pt x="f746" y="f747"/>
                    <a:pt x="f748" y="f747"/>
                  </a:cubicBezTo>
                  <a:cubicBezTo>
                    <a:pt x="f749" y="f747"/>
                    <a:pt x="f750" y="f751"/>
                    <a:pt x="f752" y="f753"/>
                  </a:cubicBezTo>
                  <a:cubicBezTo>
                    <a:pt x="f754" y="f755"/>
                    <a:pt x="f142" y="f756"/>
                    <a:pt x="f757" y="f756"/>
                  </a:cubicBezTo>
                  <a:cubicBezTo>
                    <a:pt x="f758" y="f756"/>
                    <a:pt x="f759" y="f760"/>
                    <a:pt x="f761" y="f762"/>
                  </a:cubicBezTo>
                  <a:cubicBezTo>
                    <a:pt x="f763" y="f764"/>
                    <a:pt x="f765" y="f766"/>
                    <a:pt x="f767" y="f766"/>
                  </a:cubicBezTo>
                  <a:cubicBezTo>
                    <a:pt x="f768" y="f766"/>
                    <a:pt x="f769" y="f770"/>
                    <a:pt x="f771" y="f772"/>
                  </a:cubicBezTo>
                  <a:cubicBezTo>
                    <a:pt x="f773" y="f774"/>
                    <a:pt x="f775" y="f776"/>
                    <a:pt x="f775" y="f777"/>
                  </a:cubicBezTo>
                  <a:cubicBezTo>
                    <a:pt x="f778" y="f779"/>
                    <a:pt x="f780" y="f781"/>
                    <a:pt x="f782" y="f783"/>
                  </a:cubicBezTo>
                  <a:cubicBezTo>
                    <a:pt x="f784" y="f785"/>
                    <a:pt x="f786" y="f787"/>
                    <a:pt x="f788" y="f787"/>
                  </a:cubicBezTo>
                  <a:cubicBezTo>
                    <a:pt x="f243" y="f787"/>
                    <a:pt x="f789" y="f790"/>
                    <a:pt x="f791" y="f790"/>
                  </a:cubicBezTo>
                  <a:cubicBezTo>
                    <a:pt x="f792" y="f790"/>
                    <a:pt x="f793" y="f794"/>
                    <a:pt x="f795" y="f796"/>
                  </a:cubicBezTo>
                  <a:cubicBezTo>
                    <a:pt x="f797" y="f798"/>
                    <a:pt x="f799" y="f800"/>
                    <a:pt x="f801" y="f802"/>
                  </a:cubicBezTo>
                  <a:lnTo>
                    <a:pt x="f801" y="f802"/>
                  </a:lnTo>
                  <a:cubicBezTo>
                    <a:pt x="f803" y="f804"/>
                    <a:pt x="f805" y="f806"/>
                    <a:pt x="f807" y="f806"/>
                  </a:cubicBezTo>
                  <a:cubicBezTo>
                    <a:pt x="f808" y="f806"/>
                    <a:pt x="f809" y="f802"/>
                    <a:pt x="f810" y="f309"/>
                  </a:cubicBezTo>
                  <a:cubicBezTo>
                    <a:pt x="f811" y="f812"/>
                    <a:pt x="f813" y="f814"/>
                    <a:pt x="f815" y="f816"/>
                  </a:cubicBezTo>
                  <a:cubicBezTo>
                    <a:pt x="f817" y="f818"/>
                    <a:pt x="f819" y="f820"/>
                    <a:pt x="f821" y="f820"/>
                  </a:cubicBezTo>
                  <a:cubicBezTo>
                    <a:pt x="f822" y="f820"/>
                    <a:pt x="f823" y="f824"/>
                    <a:pt x="f825" y="f824"/>
                  </a:cubicBezTo>
                  <a:cubicBezTo>
                    <a:pt x="f826" y="f824"/>
                    <a:pt x="f827" y="f828"/>
                    <a:pt x="f829" y="f830"/>
                  </a:cubicBezTo>
                  <a:cubicBezTo>
                    <a:pt x="f831" y="f832"/>
                    <a:pt x="f831" y="f303"/>
                    <a:pt x="f833" y="f834"/>
                  </a:cubicBezTo>
                  <a:cubicBezTo>
                    <a:pt x="f835" y="f836"/>
                    <a:pt x="f837" y="f838"/>
                    <a:pt x="f839" y="f840"/>
                  </a:cubicBezTo>
                  <a:cubicBezTo>
                    <a:pt x="f841" y="f842"/>
                    <a:pt x="f843" y="f844"/>
                    <a:pt x="f845" y="f846"/>
                  </a:cubicBezTo>
                  <a:cubicBezTo>
                    <a:pt x="f847" y="f848"/>
                    <a:pt x="f849" y="f850"/>
                    <a:pt x="f849" y="f851"/>
                  </a:cubicBezTo>
                  <a:cubicBezTo>
                    <a:pt x="f852" y="f853"/>
                    <a:pt x="f854" y="f855"/>
                    <a:pt x="f856" y="f857"/>
                  </a:cubicBezTo>
                  <a:cubicBezTo>
                    <a:pt x="f858" y="f859"/>
                    <a:pt x="f860" y="f861"/>
                    <a:pt x="f862" y="f863"/>
                  </a:cubicBezTo>
                  <a:cubicBezTo>
                    <a:pt x="f864" y="f865"/>
                    <a:pt x="f866" y="f867"/>
                    <a:pt x="f868" y="f869"/>
                  </a:cubicBezTo>
                  <a:cubicBezTo>
                    <a:pt x="f870" y="f871"/>
                    <a:pt x="f870" y="f872"/>
                    <a:pt x="f873" y="f874"/>
                  </a:cubicBezTo>
                  <a:cubicBezTo>
                    <a:pt x="f875" y="f876"/>
                    <a:pt x="f877" y="f878"/>
                    <a:pt x="f879" y="f878"/>
                  </a:cubicBezTo>
                  <a:cubicBezTo>
                    <a:pt x="f880" y="f878"/>
                    <a:pt x="f881" y="f882"/>
                    <a:pt x="f883" y="f884"/>
                  </a:cubicBezTo>
                  <a:cubicBezTo>
                    <a:pt x="f885" y="f886"/>
                    <a:pt x="f852" y="f887"/>
                    <a:pt x="f888" y="f889"/>
                  </a:cubicBezTo>
                  <a:cubicBezTo>
                    <a:pt x="f890" y="f891"/>
                    <a:pt x="f892" y="f893"/>
                    <a:pt x="f894" y="f895"/>
                  </a:cubicBezTo>
                  <a:cubicBezTo>
                    <a:pt x="f896" y="f897"/>
                    <a:pt x="f898" y="f899"/>
                    <a:pt x="f900" y="f901"/>
                  </a:cubicBezTo>
                  <a:cubicBezTo>
                    <a:pt x="f902" y="f903"/>
                    <a:pt x="f904" y="f905"/>
                    <a:pt x="f906" y="f907"/>
                  </a:cubicBezTo>
                  <a:cubicBezTo>
                    <a:pt x="f908" y="f909"/>
                    <a:pt x="f910" y="f911"/>
                    <a:pt x="f912" y="f913"/>
                  </a:cubicBezTo>
                  <a:cubicBezTo>
                    <a:pt x="f914" y="f915"/>
                    <a:pt x="f916" y="f917"/>
                    <a:pt x="f918" y="f919"/>
                  </a:cubicBezTo>
                  <a:cubicBezTo>
                    <a:pt x="f920" y="f921"/>
                    <a:pt x="f922" y="f923"/>
                    <a:pt x="f924" y="f925"/>
                  </a:cubicBezTo>
                  <a:cubicBezTo>
                    <a:pt x="f926" y="f927"/>
                    <a:pt x="f928" y="f6"/>
                    <a:pt x="f5" y="f6"/>
                  </a:cubicBezTo>
                  <a:close/>
                  <a:moveTo>
                    <a:pt x="f929" y="f930"/>
                  </a:moveTo>
                  <a:cubicBezTo>
                    <a:pt x="f931" y="f930"/>
                    <a:pt x="f932" y="f933"/>
                    <a:pt x="f934" y="f935"/>
                  </a:cubicBezTo>
                  <a:cubicBezTo>
                    <a:pt x="f936" y="f937"/>
                    <a:pt x="f646" y="f938"/>
                    <a:pt x="f939" y="f940"/>
                  </a:cubicBezTo>
                  <a:cubicBezTo>
                    <a:pt x="f941" y="f942"/>
                    <a:pt x="f943" y="f944"/>
                    <a:pt x="f945" y="f946"/>
                  </a:cubicBezTo>
                  <a:cubicBezTo>
                    <a:pt x="f947" y="f948"/>
                    <a:pt x="f949" y="f950"/>
                    <a:pt x="f951" y="f952"/>
                  </a:cubicBezTo>
                  <a:cubicBezTo>
                    <a:pt x="f953" y="f954"/>
                    <a:pt x="f854" y="f955"/>
                    <a:pt x="f956" y="f957"/>
                  </a:cubicBezTo>
                  <a:cubicBezTo>
                    <a:pt x="f958" y="f959"/>
                    <a:pt x="f894" y="f960"/>
                    <a:pt x="f961" y="f962"/>
                  </a:cubicBezTo>
                  <a:cubicBezTo>
                    <a:pt x="f963" y="f249"/>
                    <a:pt x="f964" y="f905"/>
                    <a:pt x="f965" y="f966"/>
                  </a:cubicBezTo>
                  <a:cubicBezTo>
                    <a:pt x="f967" y="f968"/>
                    <a:pt x="f969" y="f970"/>
                    <a:pt x="f971" y="f972"/>
                  </a:cubicBezTo>
                  <a:cubicBezTo>
                    <a:pt x="f973" y="f974"/>
                    <a:pt x="f975" y="f976"/>
                    <a:pt x="f975" y="f977"/>
                  </a:cubicBezTo>
                  <a:cubicBezTo>
                    <a:pt x="f978" y="f979"/>
                    <a:pt x="f980" y="f981"/>
                    <a:pt x="f982" y="f983"/>
                  </a:cubicBezTo>
                  <a:cubicBezTo>
                    <a:pt x="f984" y="f985"/>
                    <a:pt x="f986" y="f987"/>
                    <a:pt x="f988" y="f987"/>
                  </a:cubicBezTo>
                  <a:cubicBezTo>
                    <a:pt x="f989" y="f987"/>
                    <a:pt x="f990" y="f963"/>
                    <a:pt x="f991" y="f963"/>
                  </a:cubicBezTo>
                  <a:cubicBezTo>
                    <a:pt x="f992" y="f963"/>
                    <a:pt x="f993" y="f994"/>
                    <a:pt x="f995" y="f996"/>
                  </a:cubicBezTo>
                  <a:cubicBezTo>
                    <a:pt x="f997" y="f872"/>
                    <a:pt x="f998" y="f999"/>
                    <a:pt x="f1000" y="f693"/>
                  </a:cubicBezTo>
                  <a:cubicBezTo>
                    <a:pt x="f1001" y="f1002"/>
                    <a:pt x="f1003" y="f1004"/>
                    <a:pt x="f1005" y="f1006"/>
                  </a:cubicBezTo>
                  <a:cubicBezTo>
                    <a:pt x="f685" y="f1007"/>
                    <a:pt x="f1008" y="f1009"/>
                    <a:pt x="f856" y="f1010"/>
                  </a:cubicBezTo>
                  <a:cubicBezTo>
                    <a:pt x="f1011" y="f1012"/>
                    <a:pt x="f1013" y="f1014"/>
                    <a:pt x="f1015" y="f1016"/>
                  </a:cubicBezTo>
                  <a:cubicBezTo>
                    <a:pt x="f904" y="f1017"/>
                    <a:pt x="f1018" y="f1019"/>
                    <a:pt x="f1020" y="f1021"/>
                  </a:cubicBezTo>
                  <a:cubicBezTo>
                    <a:pt x="f1022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1"/>
                  </a:cubicBezTo>
                  <a:cubicBezTo>
                    <a:pt x="f1033" y="f1031"/>
                    <a:pt x="f1034" y="f1035"/>
                    <a:pt x="f1036" y="f1037"/>
                  </a:cubicBezTo>
                  <a:cubicBezTo>
                    <a:pt x="f1038" y="f1039"/>
                    <a:pt x="f1040" y="f1041"/>
                    <a:pt x="f1042" y="f1041"/>
                  </a:cubicBezTo>
                  <a:cubicBezTo>
                    <a:pt x="f1043" y="f1041"/>
                    <a:pt x="f1044" y="f1045"/>
                    <a:pt x="f811" y="f1046"/>
                  </a:cubicBezTo>
                  <a:cubicBezTo>
                    <a:pt x="f1047" y="f1048"/>
                    <a:pt x="f797" y="f1049"/>
                    <a:pt x="f1050" y="f1051"/>
                  </a:cubicBezTo>
                  <a:cubicBezTo>
                    <a:pt x="f1052" y="f1053"/>
                    <a:pt x="f1054" y="f1055"/>
                    <a:pt x="f1056" y="f1057"/>
                  </a:cubicBezTo>
                  <a:cubicBezTo>
                    <a:pt x="f1058" y="f1059"/>
                    <a:pt x="f1060" y="f1061"/>
                    <a:pt x="f1062" y="f360"/>
                  </a:cubicBezTo>
                  <a:cubicBezTo>
                    <a:pt x="f1063" y="f1064"/>
                    <a:pt x="f1065" y="f1066"/>
                    <a:pt x="f1067" y="f1068"/>
                  </a:cubicBezTo>
                  <a:cubicBezTo>
                    <a:pt x="f813" y="f1069"/>
                    <a:pt x="f1070" y="f1071"/>
                    <a:pt x="f1072" y="f1073"/>
                  </a:cubicBezTo>
                  <a:cubicBezTo>
                    <a:pt x="f1074" y="f1075"/>
                    <a:pt x="f1076" y="f1077"/>
                    <a:pt x="f1078" y="f1077"/>
                  </a:cubicBezTo>
                  <a:cubicBezTo>
                    <a:pt x="f1079" y="f1077"/>
                    <a:pt x="f1080" y="f1081"/>
                    <a:pt x="f1082" y="f1083"/>
                  </a:cubicBezTo>
                  <a:cubicBezTo>
                    <a:pt x="f1084" y="f1085"/>
                    <a:pt x="f1086" y="f1087"/>
                    <a:pt x="f1088" y="f1087"/>
                  </a:cubicBezTo>
                  <a:cubicBezTo>
                    <a:pt x="f1089" y="f1087"/>
                    <a:pt x="f1090" y="f1091"/>
                    <a:pt x="f1092" y="f1093"/>
                  </a:cubicBezTo>
                  <a:cubicBezTo>
                    <a:pt x="f1094" y="f1095"/>
                    <a:pt x="f1096" y="f1097"/>
                    <a:pt x="f1098" y="f1097"/>
                  </a:cubicBezTo>
                  <a:cubicBezTo>
                    <a:pt x="f1099" y="f1097"/>
                    <a:pt x="f1100" y="f1101"/>
                    <a:pt x="f743" y="f1102"/>
                  </a:cubicBezTo>
                  <a:cubicBezTo>
                    <a:pt x="f1103" y="f1104"/>
                    <a:pt x="f733" y="f1105"/>
                    <a:pt x="f1106" y="f432"/>
                  </a:cubicBezTo>
                  <a:cubicBezTo>
                    <a:pt x="f1107" y="f1108"/>
                    <a:pt x="f2" y="f1109"/>
                    <a:pt x="f1110" y="f1111"/>
                  </a:cubicBezTo>
                  <a:cubicBezTo>
                    <a:pt x="f1112" y="f1113"/>
                    <a:pt x="f1114" y="f1115"/>
                    <a:pt x="f1116" y="f1115"/>
                  </a:cubicBezTo>
                  <a:cubicBezTo>
                    <a:pt x="f1117" y="f1115"/>
                    <a:pt x="f1118" y="f1119"/>
                    <a:pt x="f1120" y="f1119"/>
                  </a:cubicBezTo>
                  <a:cubicBezTo>
                    <a:pt x="f1121" y="f1119"/>
                    <a:pt x="f1122" y="f1119"/>
                    <a:pt x="f1123" y="f1119"/>
                  </a:cubicBezTo>
                  <a:cubicBezTo>
                    <a:pt x="f1124" y="f1125"/>
                    <a:pt x="f1126" y="f1125"/>
                    <a:pt x="f1127" y="f1125"/>
                  </a:cubicBezTo>
                  <a:cubicBezTo>
                    <a:pt x="f1128" y="f1125"/>
                    <a:pt x="f1129" y="f1130"/>
                    <a:pt x="f1131" y="f1132"/>
                  </a:cubicBezTo>
                  <a:cubicBezTo>
                    <a:pt x="f1133" y="f1134"/>
                    <a:pt x="f1135" y="f668"/>
                    <a:pt x="f1136" y="f1137"/>
                  </a:cubicBezTo>
                  <a:cubicBezTo>
                    <a:pt x="f1138" y="f1139"/>
                    <a:pt x="f1140" y="f1141"/>
                    <a:pt x="f1142" y="f1143"/>
                  </a:cubicBezTo>
                  <a:cubicBezTo>
                    <a:pt x="f1144" y="f1145"/>
                    <a:pt x="f1146" y="f1147"/>
                    <a:pt x="f1148" y="f1149"/>
                  </a:cubicBezTo>
                  <a:cubicBezTo>
                    <a:pt x="f1150" y="f1151"/>
                    <a:pt x="f1152" y="f1153"/>
                    <a:pt x="f1154" y="f1155"/>
                  </a:cubicBezTo>
                  <a:cubicBezTo>
                    <a:pt x="f1156" y="f1157"/>
                    <a:pt x="f1158" y="f1159"/>
                    <a:pt x="f1160" y="f1161"/>
                  </a:cubicBezTo>
                  <a:cubicBezTo>
                    <a:pt x="f1162" y="f1163"/>
                    <a:pt x="f683" y="f1164"/>
                    <a:pt x="f1165" y="f1164"/>
                  </a:cubicBezTo>
                  <a:cubicBezTo>
                    <a:pt x="f1166" y="f1164"/>
                    <a:pt x="f1167" y="f1168"/>
                    <a:pt x="f1169" y="f706"/>
                  </a:cubicBezTo>
                  <a:cubicBezTo>
                    <a:pt x="f1170" y="f1171"/>
                    <a:pt x="f1172" y="f1173"/>
                    <a:pt x="f1174" y="f1175"/>
                  </a:cubicBezTo>
                  <a:cubicBezTo>
                    <a:pt x="f1176" y="f1177"/>
                    <a:pt x="f1178" y="f621"/>
                    <a:pt x="f1179" y="f1180"/>
                  </a:cubicBezTo>
                  <a:cubicBezTo>
                    <a:pt x="f1181" y="f1182"/>
                    <a:pt x="f1183" y="f1184"/>
                    <a:pt x="f1185" y="f1186"/>
                  </a:cubicBezTo>
                  <a:cubicBezTo>
                    <a:pt x="f1187" y="f1188"/>
                    <a:pt x="f1189" y="f1190"/>
                    <a:pt x="f1191" y="f1190"/>
                  </a:cubicBezTo>
                  <a:cubicBezTo>
                    <a:pt x="f1192" y="f1190"/>
                    <a:pt x="f1193" y="f1190"/>
                    <a:pt x="f1194" y="f1195"/>
                  </a:cubicBezTo>
                  <a:lnTo>
                    <a:pt x="f1194" y="f1195"/>
                  </a:lnTo>
                  <a:cubicBezTo>
                    <a:pt x="f1196" y="f1197"/>
                    <a:pt x="f1198" y="f1199"/>
                    <a:pt x="f1200" y="f1199"/>
                  </a:cubicBezTo>
                  <a:cubicBezTo>
                    <a:pt x="f1201" y="f1199"/>
                    <a:pt x="f1202" y="f1203"/>
                    <a:pt x="f1204" y="f1205"/>
                  </a:cubicBezTo>
                  <a:cubicBezTo>
                    <a:pt x="f1206" y="f1207"/>
                    <a:pt x="f1208" y="f1209"/>
                    <a:pt x="f633" y="f1210"/>
                  </a:cubicBezTo>
                  <a:cubicBezTo>
                    <a:pt x="f1211" y="f1212"/>
                    <a:pt x="f1213" y="f493"/>
                    <a:pt x="f1214" y="f1215"/>
                  </a:cubicBezTo>
                  <a:cubicBezTo>
                    <a:pt x="f1216" y="f1217"/>
                    <a:pt x="f1218" y="f1219"/>
                    <a:pt x="f1220" y="f1221"/>
                  </a:cubicBezTo>
                  <a:cubicBezTo>
                    <a:pt x="f1222" y="f1223"/>
                    <a:pt x="f1224" y="f1225"/>
                    <a:pt x="f1226" y="f1227"/>
                  </a:cubicBezTo>
                  <a:cubicBezTo>
                    <a:pt x="f1228" y="f1229"/>
                    <a:pt x="f1230" y="f1231"/>
                    <a:pt x="f1232" y="f31"/>
                  </a:cubicBezTo>
                  <a:cubicBezTo>
                    <a:pt x="f1233" y="f1234"/>
                    <a:pt x="f1235" y="f702"/>
                    <a:pt x="f1236" y="f1237"/>
                  </a:cubicBezTo>
                  <a:cubicBezTo>
                    <a:pt x="f1238" y="f1239"/>
                    <a:pt x="f1240" y="f1241"/>
                    <a:pt x="f1242" y="f1243"/>
                  </a:cubicBezTo>
                  <a:lnTo>
                    <a:pt x="f1242" y="f1243"/>
                  </a:lnTo>
                  <a:cubicBezTo>
                    <a:pt x="f1244" y="f1245"/>
                    <a:pt x="f1246" y="f1247"/>
                    <a:pt x="f1248" y="f1249"/>
                  </a:cubicBezTo>
                  <a:cubicBezTo>
                    <a:pt x="f1250" y="f1251"/>
                    <a:pt x="f1252" y="f1253"/>
                    <a:pt x="f1254" y="f1255"/>
                  </a:cubicBezTo>
                  <a:cubicBezTo>
                    <a:pt x="f1256" y="f1257"/>
                    <a:pt x="f1258" y="f1259"/>
                    <a:pt x="f1260" y="f1261"/>
                  </a:cubicBezTo>
                  <a:cubicBezTo>
                    <a:pt x="f1262" y="f564"/>
                    <a:pt x="f1263" y="f1264"/>
                    <a:pt x="f1265" y="f1266"/>
                  </a:cubicBezTo>
                  <a:lnTo>
                    <a:pt x="f1267" y="f1266"/>
                  </a:lnTo>
                  <a:cubicBezTo>
                    <a:pt x="f1268" y="f1269"/>
                    <a:pt x="f1270" y="f1271"/>
                    <a:pt x="f1272" y="f1273"/>
                  </a:cubicBezTo>
                  <a:cubicBezTo>
                    <a:pt x="f1274" y="f1275"/>
                    <a:pt x="f1276" y="f1277"/>
                    <a:pt x="f1278" y="f1279"/>
                  </a:cubicBezTo>
                  <a:lnTo>
                    <a:pt x="f1280" y="f1281"/>
                  </a:lnTo>
                  <a:cubicBezTo>
                    <a:pt x="f1282" y="f1283"/>
                    <a:pt x="f1284" y="f1285"/>
                    <a:pt x="f1286" y="f1287"/>
                  </a:cubicBezTo>
                  <a:lnTo>
                    <a:pt x="f1288" y="f1289"/>
                  </a:lnTo>
                  <a:cubicBezTo>
                    <a:pt x="f1290" y="f1291"/>
                    <a:pt x="f1292" y="f4"/>
                    <a:pt x="f1293" y="f4"/>
                  </a:cubicBezTo>
                  <a:cubicBezTo>
                    <a:pt x="f1294" y="f4"/>
                    <a:pt x="f1295" y="f1296"/>
                    <a:pt x="f1297" y="f1298"/>
                  </a:cubicBezTo>
                  <a:cubicBezTo>
                    <a:pt x="f1299" y="f1300"/>
                    <a:pt x="f1301" y="f1302"/>
                    <a:pt x="f1303" y="f1304"/>
                  </a:cubicBezTo>
                  <a:cubicBezTo>
                    <a:pt x="f1305" y="f1306"/>
                    <a:pt x="f1307" y="f400"/>
                    <a:pt x="f1308" y="f1309"/>
                  </a:cubicBezTo>
                  <a:cubicBezTo>
                    <a:pt x="f1310" y="f1311"/>
                    <a:pt x="f1312" y="f1313"/>
                    <a:pt x="f1314" y="f1313"/>
                  </a:cubicBezTo>
                  <a:cubicBezTo>
                    <a:pt x="f1315" y="f1313"/>
                    <a:pt x="f1316" y="f1257"/>
                    <a:pt x="f1317" y="f1318"/>
                  </a:cubicBezTo>
                  <a:cubicBezTo>
                    <a:pt x="f1319" y="f1309"/>
                    <a:pt x="f1320" y="f1321"/>
                    <a:pt x="f1322" y="f1321"/>
                  </a:cubicBezTo>
                  <a:cubicBezTo>
                    <a:pt x="f1323" y="f1321"/>
                    <a:pt x="f1324" y="f1325"/>
                    <a:pt x="f1326" y="f1327"/>
                  </a:cubicBezTo>
                  <a:cubicBezTo>
                    <a:pt x="f1328" y="f1329"/>
                    <a:pt x="f1328" y="f1330"/>
                    <a:pt x="f1326" y="f1331"/>
                  </a:cubicBezTo>
                  <a:cubicBezTo>
                    <a:pt x="f1104" y="f82"/>
                    <a:pt x="f1332" y="f1333"/>
                    <a:pt x="f1334" y="f1333"/>
                  </a:cubicBezTo>
                  <a:cubicBezTo>
                    <a:pt x="f1335" y="f1333"/>
                    <a:pt x="f1336" y="f1337"/>
                    <a:pt x="f1338" y="f1339"/>
                  </a:cubicBezTo>
                  <a:cubicBezTo>
                    <a:pt x="f1340" y="f1341"/>
                    <a:pt x="f1342" y="f1343"/>
                    <a:pt x="f37" y="f1223"/>
                  </a:cubicBezTo>
                  <a:cubicBezTo>
                    <a:pt x="f1344" y="f1345"/>
                    <a:pt x="f1346" y="f1347"/>
                    <a:pt x="f1348" y="f493"/>
                  </a:cubicBezTo>
                  <a:cubicBezTo>
                    <a:pt x="f1349" y="f1350"/>
                    <a:pt x="f1351" y="f458"/>
                    <a:pt x="f1352" y="f458"/>
                  </a:cubicBezTo>
                  <a:cubicBezTo>
                    <a:pt x="f428" y="f458"/>
                    <a:pt x="f1353" y="f1354"/>
                    <a:pt x="f406" y="f1327"/>
                  </a:cubicBezTo>
                  <a:cubicBezTo>
                    <a:pt x="f1355" y="f1327"/>
                    <a:pt x="f1356" y="f1327"/>
                    <a:pt x="f1357" y="f1327"/>
                  </a:cubicBezTo>
                  <a:cubicBezTo>
                    <a:pt x="f1358" y="f1327"/>
                    <a:pt x="f1359" y="f1360"/>
                    <a:pt x="f1361" y="f1209"/>
                  </a:cubicBezTo>
                  <a:cubicBezTo>
                    <a:pt x="f1362" y="f1363"/>
                    <a:pt x="f1364" y="f1365"/>
                    <a:pt x="f1366" y="f558"/>
                  </a:cubicBezTo>
                  <a:cubicBezTo>
                    <a:pt x="f1367" y="f1368"/>
                    <a:pt x="f1369" y="f1370"/>
                    <a:pt x="f1371" y="f1370"/>
                  </a:cubicBezTo>
                  <a:cubicBezTo>
                    <a:pt x="f1372" y="f1370"/>
                    <a:pt x="f1373" y="f1374"/>
                    <a:pt x="f1375" y="f1376"/>
                  </a:cubicBezTo>
                  <a:cubicBezTo>
                    <a:pt x="f1377" y="f1378"/>
                    <a:pt x="f1379" y="f435"/>
                    <a:pt x="f1379" y="f1380"/>
                  </a:cubicBezTo>
                  <a:cubicBezTo>
                    <a:pt x="f1381" y="f1382"/>
                    <a:pt x="f1383" y="f1384"/>
                    <a:pt x="f1385" y="f1386"/>
                  </a:cubicBezTo>
                  <a:cubicBezTo>
                    <a:pt x="f1387" y="f1388"/>
                    <a:pt x="f1389" y="f1390"/>
                    <a:pt x="f1391" y="f1392"/>
                  </a:cubicBezTo>
                  <a:lnTo>
                    <a:pt x="f1393" y="f715"/>
                  </a:lnTo>
                  <a:cubicBezTo>
                    <a:pt x="f1394" y="f1141"/>
                    <a:pt x="f1395" y="f1225"/>
                    <a:pt x="f1396" y="f1397"/>
                  </a:cubicBezTo>
                  <a:cubicBezTo>
                    <a:pt x="f1394" y="f1177"/>
                    <a:pt x="f1398" y="f619"/>
                    <a:pt x="f1399" y="f1400"/>
                  </a:cubicBezTo>
                  <a:cubicBezTo>
                    <a:pt x="f1401" y="f1402"/>
                    <a:pt x="f1403" y="f1404"/>
                    <a:pt x="f1405" y="f1406"/>
                  </a:cubicBezTo>
                  <a:cubicBezTo>
                    <a:pt x="f1407" y="f1408"/>
                    <a:pt x="f1409" y="f1410"/>
                    <a:pt x="f1411" y="f1412"/>
                  </a:cubicBezTo>
                  <a:cubicBezTo>
                    <a:pt x="f1413" y="f1414"/>
                    <a:pt x="f1415" y="f1416"/>
                    <a:pt x="f1407" y="f1417"/>
                  </a:cubicBezTo>
                  <a:cubicBezTo>
                    <a:pt x="f1418" y="f1419"/>
                    <a:pt x="f1420" y="f1421"/>
                    <a:pt x="f1422" y="f1423"/>
                  </a:cubicBezTo>
                  <a:cubicBezTo>
                    <a:pt x="f1424" y="f1061"/>
                    <a:pt x="f1425" y="f1061"/>
                    <a:pt x="f1426" y="f1427"/>
                  </a:cubicBezTo>
                  <a:cubicBezTo>
                    <a:pt x="f1428" y="f1429"/>
                    <a:pt x="f1430" y="f1431"/>
                    <a:pt x="f1432" y="f1433"/>
                  </a:cubicBezTo>
                  <a:cubicBezTo>
                    <a:pt x="f1434" y="f1435"/>
                    <a:pt x="f1436" y="f1437"/>
                    <a:pt x="f1438" y="f1437"/>
                  </a:cubicBezTo>
                  <a:cubicBezTo>
                    <a:pt x="f1439" y="f1437"/>
                    <a:pt x="f1440" y="f1441"/>
                    <a:pt x="f1442" y="f1443"/>
                  </a:cubicBezTo>
                  <a:cubicBezTo>
                    <a:pt x="f1444" y="f1445"/>
                    <a:pt x="f1446" y="f1447"/>
                    <a:pt x="f1448" y="f1449"/>
                  </a:cubicBezTo>
                  <a:cubicBezTo>
                    <a:pt x="f1450" y="f929"/>
                    <a:pt x="f1451" y="f1452"/>
                    <a:pt x="f1453" y="f1452"/>
                  </a:cubicBezTo>
                  <a:cubicBezTo>
                    <a:pt x="f1454" y="f1452"/>
                    <a:pt x="f1455" y="f1456"/>
                    <a:pt x="f1457" y="f1458"/>
                  </a:cubicBezTo>
                  <a:cubicBezTo>
                    <a:pt x="f1459" y="f1055"/>
                    <a:pt x="f1460" y="f1055"/>
                    <a:pt x="f1461" y="f1055"/>
                  </a:cubicBezTo>
                  <a:lnTo>
                    <a:pt x="f1462" y="f1463"/>
                  </a:lnTo>
                  <a:cubicBezTo>
                    <a:pt x="f1464" y="f570"/>
                    <a:pt x="f1465" y="f1466"/>
                    <a:pt x="f1467" y="f1466"/>
                  </a:cubicBezTo>
                  <a:cubicBezTo>
                    <a:pt x="f1468" y="f1466"/>
                    <a:pt x="f1469" y="f1470"/>
                    <a:pt x="f1471" y="f1472"/>
                  </a:cubicBezTo>
                  <a:lnTo>
                    <a:pt x="f238" y="f1473"/>
                  </a:lnTo>
                  <a:cubicBezTo>
                    <a:pt x="f1474" y="f307"/>
                    <a:pt x="f1475" y="f1447"/>
                    <a:pt x="f1476" y="f1477"/>
                  </a:cubicBezTo>
                  <a:cubicBezTo>
                    <a:pt x="f1478" y="f1479"/>
                    <a:pt x="f302" y="f1480"/>
                    <a:pt x="f1481" y="f1482"/>
                  </a:cubicBezTo>
                  <a:cubicBezTo>
                    <a:pt x="f1483" y="f1484"/>
                    <a:pt x="f1485" y="f1486"/>
                    <a:pt x="f1487" y="f1488"/>
                  </a:cubicBezTo>
                  <a:cubicBezTo>
                    <a:pt x="f1471" y="f1489"/>
                    <a:pt x="f1490" y="f1491"/>
                    <a:pt x="f1492" y="f1493"/>
                  </a:cubicBezTo>
                  <a:cubicBezTo>
                    <a:pt x="f1494" y="f1495"/>
                    <a:pt x="f1496" y="f1495"/>
                    <a:pt x="f1497" y="f1495"/>
                  </a:cubicBezTo>
                  <a:cubicBezTo>
                    <a:pt x="f1498" y="f1495"/>
                    <a:pt x="f1499" y="f1500"/>
                    <a:pt x="f296" y="f1501"/>
                  </a:cubicBezTo>
                  <a:cubicBezTo>
                    <a:pt x="f1502" y="f1503"/>
                    <a:pt x="f1504" y="f1505"/>
                    <a:pt x="f1506" y="f1505"/>
                  </a:cubicBezTo>
                  <a:cubicBezTo>
                    <a:pt x="f1507" y="f1505"/>
                    <a:pt x="f1508" y="f1495"/>
                    <a:pt x="f206" y="f1509"/>
                  </a:cubicBezTo>
                  <a:cubicBezTo>
                    <a:pt x="f274" y="f1510"/>
                    <a:pt x="f1511" y="f1512"/>
                    <a:pt x="f1513" y="f1514"/>
                  </a:cubicBezTo>
                  <a:cubicBezTo>
                    <a:pt x="f1515" y="f846"/>
                    <a:pt x="f1516" y="f1517"/>
                    <a:pt x="f228" y="f1518"/>
                  </a:cubicBezTo>
                  <a:cubicBezTo>
                    <a:pt x="f230" y="f1519"/>
                    <a:pt x="f226" y="f1520"/>
                    <a:pt x="f1521" y="f1522"/>
                  </a:cubicBezTo>
                  <a:cubicBezTo>
                    <a:pt x="f1523" y="f1524"/>
                    <a:pt x="f1525" y="f1526"/>
                    <a:pt x="f1527" y="f1526"/>
                  </a:cubicBezTo>
                  <a:cubicBezTo>
                    <a:pt x="f1528" y="f1526"/>
                    <a:pt x="f1529" y="f1530"/>
                    <a:pt x="f1531" y="f1530"/>
                  </a:cubicBezTo>
                  <a:cubicBezTo>
                    <a:pt x="f1532" y="f1530"/>
                    <a:pt x="f1533" y="f1534"/>
                    <a:pt x="f292" y="f1535"/>
                  </a:cubicBezTo>
                  <a:cubicBezTo>
                    <a:pt x="f1536" y="f1537"/>
                    <a:pt x="f1538" y="f1539"/>
                    <a:pt x="f1540" y="f1541"/>
                  </a:cubicBezTo>
                  <a:cubicBezTo>
                    <a:pt x="f268" y="f1542"/>
                    <a:pt x="f1543" y="f1544"/>
                    <a:pt x="f1538" y="f1545"/>
                  </a:cubicBezTo>
                  <a:cubicBezTo>
                    <a:pt x="f1546" y="f1547"/>
                    <a:pt x="f1548" y="f1549"/>
                    <a:pt x="f1511" y="f1550"/>
                  </a:cubicBezTo>
                  <a:cubicBezTo>
                    <a:pt x="f1551" y="f1552"/>
                    <a:pt x="f1553" y="f81"/>
                    <a:pt x="f1554" y="f1555"/>
                  </a:cubicBezTo>
                  <a:cubicBezTo>
                    <a:pt x="f1556" y="f1557"/>
                    <a:pt x="f1558" y="f1559"/>
                    <a:pt x="f1560" y="f1561"/>
                  </a:cubicBezTo>
                  <a:cubicBezTo>
                    <a:pt x="f1562" y="f1561"/>
                    <a:pt x="f1563" y="f1564"/>
                    <a:pt x="f1565" y="f1566"/>
                  </a:cubicBezTo>
                  <a:cubicBezTo>
                    <a:pt x="f1567" y="f1568"/>
                    <a:pt x="f1569" y="f1570"/>
                    <a:pt x="f1571" y="f1570"/>
                  </a:cubicBezTo>
                  <a:cubicBezTo>
                    <a:pt x="f1572" y="f1570"/>
                    <a:pt x="f1573" y="f1574"/>
                    <a:pt x="f213" y="f1575"/>
                  </a:cubicBezTo>
                  <a:cubicBezTo>
                    <a:pt x="f1576" y="f1577"/>
                    <a:pt x="f1578" y="f1579"/>
                    <a:pt x="f1580" y="f1581"/>
                  </a:cubicBezTo>
                  <a:cubicBezTo>
                    <a:pt x="f1582" y="f1583"/>
                    <a:pt x="f1584" y="f1585"/>
                    <a:pt x="f1586" y="f1585"/>
                  </a:cubicBezTo>
                  <a:cubicBezTo>
                    <a:pt x="f1587" y="f1585"/>
                    <a:pt x="f1588" y="f1589"/>
                    <a:pt x="f250" y="f1590"/>
                  </a:cubicBezTo>
                  <a:cubicBezTo>
                    <a:pt x="f1591" y="f1592"/>
                    <a:pt x="f1593" y="f1594"/>
                    <a:pt x="f1595" y="f1594"/>
                  </a:cubicBezTo>
                  <a:cubicBezTo>
                    <a:pt x="f1596" y="f1594"/>
                    <a:pt x="f1597" y="f1598"/>
                    <a:pt x="f1599" y="f1600"/>
                  </a:cubicBezTo>
                  <a:cubicBezTo>
                    <a:pt x="f1601" y="f1602"/>
                    <a:pt x="f1603" y="f1604"/>
                    <a:pt x="f1605" y="f1604"/>
                  </a:cubicBezTo>
                  <a:cubicBezTo>
                    <a:pt x="f1606" y="f1604"/>
                    <a:pt x="f1607" y="f935"/>
                    <a:pt x="f1608" y="f1609"/>
                  </a:cubicBezTo>
                  <a:cubicBezTo>
                    <a:pt x="f1610" y="f1611"/>
                    <a:pt x="f1612" y="f1613"/>
                    <a:pt x="f1612" y="f1589"/>
                  </a:cubicBezTo>
                  <a:cubicBezTo>
                    <a:pt x="f1612" y="f1614"/>
                    <a:pt x="f1615" y="f1616"/>
                    <a:pt x="f1617" y="f1616"/>
                  </a:cubicBezTo>
                  <a:cubicBezTo>
                    <a:pt x="f1618" y="f1616"/>
                    <a:pt x="f1619" y="f1620"/>
                    <a:pt x="f1439" y="f1621"/>
                  </a:cubicBezTo>
                  <a:lnTo>
                    <a:pt x="f1439" y="f1621"/>
                  </a:lnTo>
                  <a:cubicBezTo>
                    <a:pt x="f1622" y="f1623"/>
                    <a:pt x="f1624" y="f1625"/>
                    <a:pt x="f1626" y="f1625"/>
                  </a:cubicBezTo>
                  <a:cubicBezTo>
                    <a:pt x="f1627" y="f1625"/>
                    <a:pt x="f1628" y="f1629"/>
                    <a:pt x="f1630" y="f1631"/>
                  </a:cubicBezTo>
                  <a:cubicBezTo>
                    <a:pt x="f1632" y="f1633"/>
                    <a:pt x="f1634" y="f1635"/>
                    <a:pt x="f1636" y="f1635"/>
                  </a:cubicBezTo>
                  <a:cubicBezTo>
                    <a:pt x="f1637" y="f1635"/>
                    <a:pt x="f1638" y="f1639"/>
                    <a:pt x="f393" y="f123"/>
                  </a:cubicBezTo>
                  <a:cubicBezTo>
                    <a:pt x="f1640" y="f1641"/>
                    <a:pt x="f1642" y="f1643"/>
                    <a:pt x="f1644" y="f51"/>
                  </a:cubicBezTo>
                  <a:cubicBezTo>
                    <a:pt x="f1645" y="f1646"/>
                    <a:pt x="f1647" y="f1648"/>
                    <a:pt x="f1649" y="f1648"/>
                  </a:cubicBezTo>
                  <a:cubicBezTo>
                    <a:pt x="f1650" y="f1648"/>
                    <a:pt x="f1651" y="f1652"/>
                    <a:pt x="f1653" y="f120"/>
                  </a:cubicBezTo>
                  <a:cubicBezTo>
                    <a:pt x="f1654" y="f49"/>
                    <a:pt x="f1655" y="f1656"/>
                    <a:pt x="f1657" y="f1658"/>
                  </a:cubicBezTo>
                  <a:cubicBezTo>
                    <a:pt x="f1659" y="f1660"/>
                    <a:pt x="f1661" y="f1662"/>
                    <a:pt x="f1663" y="f1662"/>
                  </a:cubicBezTo>
                  <a:cubicBezTo>
                    <a:pt x="f1664" y="f1662"/>
                    <a:pt x="f1665" y="f1666"/>
                    <a:pt x="f1667" y="f1668"/>
                  </a:cubicBezTo>
                  <a:cubicBezTo>
                    <a:pt x="f1669" y="f203"/>
                    <a:pt x="f1670" y="f1656"/>
                    <a:pt x="f1671" y="f1672"/>
                  </a:cubicBezTo>
                  <a:cubicBezTo>
                    <a:pt x="f1673" y="f137"/>
                    <a:pt x="f1674" y="f1675"/>
                    <a:pt x="f1676" y="f1677"/>
                  </a:cubicBezTo>
                  <a:cubicBezTo>
                    <a:pt x="f1678" y="f1679"/>
                    <a:pt x="f1680" y="f1681"/>
                    <a:pt x="f1682" y="f1681"/>
                  </a:cubicBezTo>
                  <a:cubicBezTo>
                    <a:pt x="f1683" y="f1681"/>
                    <a:pt x="f1684" y="f1685"/>
                    <a:pt x="f1686" y="f1687"/>
                  </a:cubicBezTo>
                  <a:cubicBezTo>
                    <a:pt x="f1688" y="f1689"/>
                    <a:pt x="f1690" y="f919"/>
                    <a:pt x="f1691" y="f107"/>
                  </a:cubicBezTo>
                  <a:cubicBezTo>
                    <a:pt x="f1692" y="f1693"/>
                    <a:pt x="f497" y="f1694"/>
                    <a:pt x="f1695" y="f1694"/>
                  </a:cubicBezTo>
                  <a:cubicBezTo>
                    <a:pt x="f1696" y="f1694"/>
                    <a:pt x="f92" y="f1697"/>
                    <a:pt x="f68" y="f1698"/>
                  </a:cubicBezTo>
                  <a:cubicBezTo>
                    <a:pt x="f1699" y="f1700"/>
                    <a:pt x="f1701" y="f75"/>
                    <a:pt x="f1702" y="f1703"/>
                  </a:cubicBezTo>
                  <a:cubicBezTo>
                    <a:pt x="f1704" y="f1705"/>
                    <a:pt x="f1706" y="f1707"/>
                    <a:pt x="f1708" y="f1709"/>
                  </a:cubicBezTo>
                  <a:cubicBezTo>
                    <a:pt x="f1710" y="f156"/>
                    <a:pt x="f1711" y="f1557"/>
                    <a:pt x="f1712" y="f1713"/>
                  </a:cubicBezTo>
                  <a:cubicBezTo>
                    <a:pt x="f1714" y="f1715"/>
                    <a:pt x="f1716" y="f1717"/>
                    <a:pt x="f1718" y="f1719"/>
                  </a:cubicBezTo>
                  <a:cubicBezTo>
                    <a:pt x="f1720" y="f1721"/>
                    <a:pt x="f1722" y="f1723"/>
                    <a:pt x="f1724" y="f1725"/>
                  </a:cubicBezTo>
                  <a:cubicBezTo>
                    <a:pt x="f1726" y="f1727"/>
                    <a:pt x="f1728" y="f1729"/>
                    <a:pt x="f1730" y="f1729"/>
                  </a:cubicBezTo>
                  <a:cubicBezTo>
                    <a:pt x="f1731" y="f1729"/>
                    <a:pt x="f1732" y="f1733"/>
                    <a:pt x="f1734" y="f1733"/>
                  </a:cubicBezTo>
                  <a:cubicBezTo>
                    <a:pt x="f1735" y="f1729"/>
                    <a:pt x="f1736" y="f1729"/>
                    <a:pt x="f1737" y="f1729"/>
                  </a:cubicBezTo>
                  <a:cubicBezTo>
                    <a:pt x="f1738" y="f1729"/>
                    <a:pt x="f1739" y="f1740"/>
                    <a:pt x="f1741" y="f1742"/>
                  </a:cubicBezTo>
                  <a:cubicBezTo>
                    <a:pt x="f1743" y="f1744"/>
                    <a:pt x="f1745" y="f1590"/>
                    <a:pt x="f1746" y="f40"/>
                  </a:cubicBezTo>
                  <a:lnTo>
                    <a:pt x="f1747" y="f1748"/>
                  </a:lnTo>
                  <a:cubicBezTo>
                    <a:pt x="f1749" y="f1750"/>
                    <a:pt x="f1751" y="f1752"/>
                    <a:pt x="f1753" y="f1752"/>
                  </a:cubicBezTo>
                  <a:cubicBezTo>
                    <a:pt x="f1754" y="f1752"/>
                    <a:pt x="f1755" y="f1756"/>
                    <a:pt x="f1757" y="f1758"/>
                  </a:cubicBezTo>
                  <a:cubicBezTo>
                    <a:pt x="f1759" y="f1760"/>
                    <a:pt x="f1761" y="f1762"/>
                    <a:pt x="f1763" y="f1764"/>
                  </a:cubicBezTo>
                  <a:cubicBezTo>
                    <a:pt x="f1765" y="f1766"/>
                    <a:pt x="f1767" y="f930"/>
                    <a:pt x="f929" y="f930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59;p46">
              <a:extLst>
                <a:ext uri="{FF2B5EF4-FFF2-40B4-BE49-F238E27FC236}">
                  <a16:creationId xmlns:a16="http://schemas.microsoft.com/office/drawing/2014/main" id="{7E3AB6A6-1F35-47F6-9DD8-C0DAB9AA402E}"/>
                </a:ext>
              </a:extLst>
            </p:cNvPr>
            <p:cNvSpPr/>
            <p:nvPr/>
          </p:nvSpPr>
          <p:spPr>
            <a:xfrm>
              <a:off x="5076602" y="3709894"/>
              <a:ext cx="255675" cy="163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4"/>
                <a:gd name="f4" fmla="val 2287"/>
                <a:gd name="f5" fmla="val 3129"/>
                <a:gd name="f6" fmla="val 237"/>
                <a:gd name="f7" fmla="val 3138"/>
                <a:gd name="f8" fmla="val 264"/>
                <a:gd name="f9" fmla="val 3155"/>
                <a:gd name="f10" fmla="val 290"/>
                <a:gd name="f11" fmla="val 3190"/>
                <a:gd name="f12" fmla="val 307"/>
                <a:gd name="f13" fmla="val 3460"/>
                <a:gd name="f14" fmla="val 464"/>
                <a:gd name="f15" fmla="val 2737"/>
                <a:gd name="f16" fmla="val 882"/>
                <a:gd name="f17" fmla="val 2659"/>
                <a:gd name="f18" fmla="val 969"/>
                <a:gd name="f19" fmla="val 2545"/>
                <a:gd name="f20" fmla="val 1126"/>
                <a:gd name="f21" fmla="val 2476"/>
                <a:gd name="f22" fmla="val 1318"/>
                <a:gd name="f23" fmla="val 2441"/>
                <a:gd name="f24" fmla="val 1510"/>
                <a:gd name="f25" fmla="val 2362"/>
                <a:gd name="f26" fmla="val 1830"/>
                <a:gd name="f27" fmla="val 2156"/>
                <a:gd name="f28" fmla="val 1937"/>
                <a:gd name="f29" fmla="val 1905"/>
                <a:gd name="f30" fmla="val 1767"/>
                <a:gd name="f31" fmla="val 1616"/>
                <a:gd name="f32" fmla="val 1465"/>
                <a:gd name="f33" fmla="val 1858"/>
                <a:gd name="f34" fmla="val 523"/>
                <a:gd name="f35" fmla="val 1571"/>
                <a:gd name="f36" fmla="val 759"/>
                <a:gd name="f37" fmla="val 1405"/>
                <a:gd name="f38" fmla="val 916"/>
                <a:gd name="f39" fmla="val 1153"/>
                <a:gd name="f40" fmla="val 1133"/>
                <a:gd name="f41" fmla="val 917"/>
                <a:gd name="f42" fmla="val 1639"/>
                <a:gd name="f43" fmla="val 377"/>
                <a:gd name="f44" fmla="val 3068"/>
                <a:gd name="f45" fmla="val 3086"/>
                <a:gd name="f46" fmla="val 255"/>
                <a:gd name="f47" fmla="val 3112"/>
                <a:gd name="f48" fmla="val 246"/>
                <a:gd name="f49" fmla="val 3075"/>
                <a:gd name="f50" fmla="val 1"/>
                <a:gd name="f51" fmla="val 3070"/>
                <a:gd name="f52" fmla="val 3065"/>
                <a:gd name="f53" fmla="val 3059"/>
                <a:gd name="f54" fmla="val 2"/>
                <a:gd name="f55" fmla="val 37"/>
                <a:gd name="f56" fmla="val 2005"/>
                <a:gd name="f57" fmla="val 81"/>
                <a:gd name="f58" fmla="val 1526"/>
                <a:gd name="f59" fmla="val 977"/>
                <a:gd name="f60" fmla="val 569"/>
                <a:gd name="f61" fmla="val 706"/>
                <a:gd name="f62" fmla="val 1327"/>
                <a:gd name="f63" fmla="val 122"/>
                <a:gd name="f64" fmla="val 1475"/>
                <a:gd name="f65" fmla="val 1684"/>
                <a:gd name="f66" fmla="val 1719"/>
                <a:gd name="f67" fmla="val 715"/>
                <a:gd name="f68" fmla="val 1902"/>
                <a:gd name="f69" fmla="val 1421"/>
                <a:gd name="f70" fmla="val 2251"/>
                <a:gd name="f71" fmla="val 2031"/>
                <a:gd name="f72" fmla="val 2285"/>
                <a:gd name="f73" fmla="val 2047"/>
                <a:gd name="f74" fmla="val 2286"/>
                <a:gd name="f75" fmla="val 2062"/>
                <a:gd name="f76" fmla="val 2076"/>
                <a:gd name="f77" fmla="val 2370"/>
                <a:gd name="f78" fmla="val 2533"/>
                <a:gd name="f79" fmla="val 2123"/>
                <a:gd name="f80" fmla="val 2632"/>
                <a:gd name="f81" fmla="val 1841"/>
                <a:gd name="f82" fmla="val 2754"/>
                <a:gd name="f83" fmla="val 1466"/>
                <a:gd name="f84" fmla="val 2711"/>
                <a:gd name="f85" fmla="val 1248"/>
                <a:gd name="f86" fmla="val 3077"/>
                <a:gd name="f87" fmla="val 3199"/>
                <a:gd name="f88" fmla="val 3330"/>
                <a:gd name="f89" fmla="val 839"/>
                <a:gd name="f90" fmla="val 3426"/>
                <a:gd name="f91" fmla="val 708"/>
                <a:gd name="f92" fmla="val 481"/>
                <a:gd name="f93" fmla="val 3556"/>
                <a:gd name="f94" fmla="val 220"/>
                <a:gd name="f95" fmla="val 3312"/>
                <a:gd name="f96" fmla="val 3296"/>
                <a:gd name="f97" fmla="val 68"/>
                <a:gd name="f98" fmla="val 3274"/>
                <a:gd name="f99" fmla="val 62"/>
                <a:gd name="f100" fmla="val 3252"/>
                <a:gd name="f101" fmla="val 3226"/>
                <a:gd name="f102" fmla="val 3200"/>
                <a:gd name="f103" fmla="val 71"/>
                <a:gd name="f104" fmla="val 3181"/>
                <a:gd name="f105" fmla="val 89"/>
                <a:gd name="f106" fmla="val 3174"/>
                <a:gd name="f107" fmla="val 41"/>
                <a:gd name="f108" fmla="*/ f0 1 3574"/>
                <a:gd name="f109" fmla="*/ f1 1 2287"/>
                <a:gd name="f110" fmla="val f2"/>
                <a:gd name="f111" fmla="val f3"/>
                <a:gd name="f112" fmla="val f4"/>
                <a:gd name="f113" fmla="+- f112 0 f110"/>
                <a:gd name="f114" fmla="+- f111 0 f110"/>
                <a:gd name="f115" fmla="*/ f114 1 3574"/>
                <a:gd name="f116" fmla="*/ f113 1 2287"/>
                <a:gd name="f117" fmla="*/ f110 1 f115"/>
                <a:gd name="f118" fmla="*/ f111 1 f115"/>
                <a:gd name="f119" fmla="*/ f110 1 f116"/>
                <a:gd name="f120" fmla="*/ f112 1 f116"/>
                <a:gd name="f121" fmla="*/ f117 f108 1"/>
                <a:gd name="f122" fmla="*/ f118 f108 1"/>
                <a:gd name="f123" fmla="*/ f120 f109 1"/>
                <a:gd name="f124" fmla="*/ f119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1" t="f124" r="f122" b="f123"/>
              <a:pathLst>
                <a:path w="3574" h="228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9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25" y="f12"/>
                    <a:pt x="f44" y="f8"/>
                  </a:cubicBezTo>
                  <a:cubicBezTo>
                    <a:pt x="f45" y="f46"/>
                    <a:pt x="f47" y="f48"/>
                    <a:pt x="f5" y="f6"/>
                  </a:cubicBezTo>
                  <a:close/>
                  <a:moveTo>
                    <a:pt x="f49" y="f50"/>
                  </a:moveTo>
                  <a:cubicBezTo>
                    <a:pt x="f51" y="f50"/>
                    <a:pt x="f52" y="f50"/>
                    <a:pt x="f53" y="f54"/>
                  </a:cubicBezTo>
                  <a:cubicBezTo>
                    <a:pt x="f19" y="f55"/>
                    <a:pt x="f56" y="f57"/>
                    <a:pt x="f58" y="f12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2" y="f24"/>
                    <a:pt x="f2" y="f65"/>
                    <a:pt x="f63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4"/>
                    <a:pt x="f76" y="f4"/>
                  </a:cubicBezTo>
                  <a:cubicBezTo>
                    <a:pt x="f77" y="f4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18"/>
                  </a:cubicBezTo>
                  <a:cubicBezTo>
                    <a:pt x="f87" y="f16"/>
                    <a:pt x="f88" y="f89"/>
                    <a:pt x="f90" y="f91"/>
                  </a:cubicBezTo>
                  <a:cubicBezTo>
                    <a:pt x="f3" y="f92"/>
                    <a:pt x="f93" y="f94"/>
                    <a:pt x="f95" y="f57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107"/>
                    <a:pt x="f5" y="f50"/>
                    <a:pt x="f49" y="f50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60;p46">
              <a:extLst>
                <a:ext uri="{FF2B5EF4-FFF2-40B4-BE49-F238E27FC236}">
                  <a16:creationId xmlns:a16="http://schemas.microsoft.com/office/drawing/2014/main" id="{807F76E5-1344-47D9-B1CB-F2D872758E65}"/>
                </a:ext>
              </a:extLst>
            </p:cNvPr>
            <p:cNvSpPr/>
            <p:nvPr/>
          </p:nvSpPr>
          <p:spPr>
            <a:xfrm>
              <a:off x="5364620" y="3558588"/>
              <a:ext cx="224558" cy="336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39"/>
                <a:gd name="f4" fmla="val 4700"/>
                <a:gd name="f5" fmla="val 1585"/>
                <a:gd name="f6" fmla="val 556"/>
                <a:gd name="f7" fmla="val 1738"/>
                <a:gd name="f8" fmla="val 1956"/>
                <a:gd name="f9" fmla="val 658"/>
                <a:gd name="f10" fmla="val 2241"/>
                <a:gd name="f11" fmla="val 862"/>
                <a:gd name="f12" fmla="val 2232"/>
                <a:gd name="f13" fmla="val 945"/>
                <a:gd name="f14" fmla="val 2295"/>
                <a:gd name="f15" fmla="val 1020"/>
                <a:gd name="f16" fmla="val 2376"/>
                <a:gd name="f17" fmla="val 2380"/>
                <a:gd name="f18" fmla="val 2384"/>
                <a:gd name="f19" fmla="val 1019"/>
                <a:gd name="f20" fmla="val 2389"/>
                <a:gd name="f21" fmla="val 2398"/>
                <a:gd name="f22" fmla="val 1045"/>
                <a:gd name="f23" fmla="val 2406"/>
                <a:gd name="f24" fmla="val 1071"/>
                <a:gd name="f25" fmla="val 2432"/>
                <a:gd name="f26" fmla="val 1080"/>
                <a:gd name="f27" fmla="val 3138"/>
                <a:gd name="f28" fmla="val 1673"/>
                <a:gd name="f29" fmla="val 2363"/>
                <a:gd name="f30" fmla="val 2623"/>
                <a:gd name="f31" fmla="val 3276"/>
                <a:gd name="f32" fmla="val 2154"/>
                <a:gd name="f33" fmla="val 3668"/>
                <a:gd name="f34" fmla="val 2249"/>
                <a:gd name="f35" fmla="val 4148"/>
                <a:gd name="f36" fmla="val 1883"/>
                <a:gd name="f37" fmla="val 4374"/>
                <a:gd name="f38" fmla="val 1783"/>
                <a:gd name="f39" fmla="val 4437"/>
                <a:gd name="f40" fmla="val 1693"/>
                <a:gd name="f41" fmla="val 4465"/>
                <a:gd name="f42" fmla="val 1612"/>
                <a:gd name="f43" fmla="val 1166"/>
                <a:gd name="f44" fmla="val 994"/>
                <a:gd name="f45" fmla="val 3634"/>
                <a:gd name="f46" fmla="val 846"/>
                <a:gd name="f47" fmla="val 3346"/>
                <a:gd name="f48" fmla="val 785"/>
                <a:gd name="f49" fmla="val 3233"/>
                <a:gd name="f50" fmla="val 611"/>
                <a:gd name="f51" fmla="val 3006"/>
                <a:gd name="f52" fmla="val 567"/>
                <a:gd name="f53" fmla="val 2875"/>
                <a:gd name="f54" fmla="val 384"/>
                <a:gd name="f55" fmla="val 2239"/>
                <a:gd name="f56" fmla="val 681"/>
                <a:gd name="f57" fmla="val 2126"/>
                <a:gd name="f58" fmla="val 968"/>
                <a:gd name="f59" fmla="val 1707"/>
                <a:gd name="f60" fmla="val 1064"/>
                <a:gd name="f61" fmla="val 1577"/>
                <a:gd name="f62" fmla="val 1143"/>
                <a:gd name="f63" fmla="val 1446"/>
                <a:gd name="f64" fmla="val 1212"/>
                <a:gd name="f65" fmla="val 1307"/>
                <a:gd name="f66" fmla="val 1265"/>
                <a:gd name="f67" fmla="val 1176"/>
                <a:gd name="f68" fmla="val 1299"/>
                <a:gd name="f69" fmla="val 1036"/>
                <a:gd name="f70" fmla="val 1317"/>
                <a:gd name="f71" fmla="val 897"/>
                <a:gd name="f72" fmla="val 1335"/>
                <a:gd name="f73" fmla="val 669"/>
                <a:gd name="f74" fmla="val 1424"/>
                <a:gd name="f75" fmla="val 1822"/>
                <a:gd name="f76" fmla="val 1634"/>
                <a:gd name="f77" fmla="val 1436"/>
                <a:gd name="f78" fmla="val 93"/>
                <a:gd name="f79" fmla="val 1273"/>
                <a:gd name="f80" fmla="val 313"/>
                <a:gd name="f81" fmla="val 1108"/>
                <a:gd name="f82" fmla="val 531"/>
                <a:gd name="f83" fmla="val 1116"/>
                <a:gd name="f84" fmla="val 792"/>
                <a:gd name="f85" fmla="val 1029"/>
                <a:gd name="f86" fmla="val 890"/>
                <a:gd name="f87" fmla="val 1463"/>
                <a:gd name="f88" fmla="val 559"/>
                <a:gd name="f89" fmla="val 350"/>
                <a:gd name="f90" fmla="val 2091"/>
                <a:gd name="f91" fmla="val 1"/>
                <a:gd name="f92" fmla="val 2736"/>
                <a:gd name="f93" fmla="val 515"/>
                <a:gd name="f94" fmla="val 3015"/>
                <a:gd name="f95" fmla="val 620"/>
                <a:gd name="f96" fmla="val 3651"/>
                <a:gd name="f97" fmla="val 707"/>
                <a:gd name="f98" fmla="val 4130"/>
                <a:gd name="f99" fmla="val 4496"/>
                <a:gd name="f100" fmla="val 1195"/>
                <a:gd name="f101" fmla="val 4653"/>
                <a:gd name="f102" fmla="val 1297"/>
                <a:gd name="f103" fmla="val 4682"/>
                <a:gd name="f104" fmla="val 1434"/>
                <a:gd name="f105" fmla="val 1580"/>
                <a:gd name="f106" fmla="val 1873"/>
                <a:gd name="f107" fmla="val 2200"/>
                <a:gd name="f108" fmla="val 4630"/>
                <a:gd name="f109" fmla="val 2345"/>
                <a:gd name="f110" fmla="val 4444"/>
                <a:gd name="f111" fmla="val 2467"/>
                <a:gd name="f112" fmla="val 4296"/>
                <a:gd name="f113" fmla="val 2415"/>
                <a:gd name="f114" fmla="val 4034"/>
                <a:gd name="f115" fmla="val 3860"/>
                <a:gd name="f116" fmla="val 2493"/>
                <a:gd name="f117" fmla="val 3268"/>
                <a:gd name="f118" fmla="val 2685"/>
                <a:gd name="f119" fmla="val 2814"/>
                <a:gd name="f120" fmla="val 2868"/>
                <a:gd name="f121" fmla="val 2265"/>
                <a:gd name="f122" fmla="val 3043"/>
                <a:gd name="f123" fmla="val 1751"/>
                <a:gd name="f124" fmla="val 3051"/>
                <a:gd name="f125" fmla="val 1272"/>
                <a:gd name="f126" fmla="val 2615"/>
                <a:gd name="f127" fmla="val 906"/>
                <a:gd name="f128" fmla="val 2587"/>
                <a:gd name="f129" fmla="val 884"/>
                <a:gd name="f130" fmla="val 2558"/>
                <a:gd name="f131" fmla="val 869"/>
                <a:gd name="f132" fmla="val 2525"/>
                <a:gd name="f133" fmla="val 2517"/>
                <a:gd name="f134" fmla="val 2510"/>
                <a:gd name="f135" fmla="val 2502"/>
                <a:gd name="f136" fmla="val 871"/>
                <a:gd name="f137" fmla="val 2561"/>
                <a:gd name="f138" fmla="val 390"/>
                <a:gd name="f139" fmla="val 2210"/>
                <a:gd name="f140" fmla="*/ f0 1 3139"/>
                <a:gd name="f141" fmla="*/ f1 1 4700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3139"/>
                <a:gd name="f148" fmla="*/ f145 1 4700"/>
                <a:gd name="f149" fmla="*/ f142 1 f147"/>
                <a:gd name="f150" fmla="*/ f143 1 f147"/>
                <a:gd name="f151" fmla="*/ f142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3139" h="470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12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6"/>
                    <a:pt x="f5" y="f6"/>
                  </a:cubicBezTo>
                  <a:close/>
                  <a:moveTo>
                    <a:pt x="f75" y="f2"/>
                  </a:moveTo>
                  <a:cubicBezTo>
                    <a:pt x="f76" y="f2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69"/>
                  </a:cubicBezTo>
                  <a:cubicBezTo>
                    <a:pt x="f86" y="f87"/>
                    <a:pt x="f88" y="f59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5" y="f99"/>
                    <a:pt x="f100" y="f101"/>
                  </a:cubicBezTo>
                  <a:cubicBezTo>
                    <a:pt x="f102" y="f103"/>
                    <a:pt x="f104" y="f4"/>
                    <a:pt x="f105" y="f4"/>
                  </a:cubicBezTo>
                  <a:cubicBezTo>
                    <a:pt x="f106" y="f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25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1"/>
                  </a:cubicBezTo>
                  <a:cubicBezTo>
                    <a:pt x="f133" y="f131"/>
                    <a:pt x="f134" y="f131"/>
                    <a:pt x="f135" y="f136"/>
                  </a:cubicBezTo>
                  <a:cubicBezTo>
                    <a:pt x="f137" y="f138"/>
                    <a:pt x="f139" y="f2"/>
                    <a:pt x="f75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61;p46">
              <a:extLst>
                <a:ext uri="{FF2B5EF4-FFF2-40B4-BE49-F238E27FC236}">
                  <a16:creationId xmlns:a16="http://schemas.microsoft.com/office/drawing/2014/main" id="{2FB9FF33-C0A1-4C4F-9B74-DF1723246A81}"/>
                </a:ext>
              </a:extLst>
            </p:cNvPr>
            <p:cNvSpPr/>
            <p:nvPr/>
          </p:nvSpPr>
          <p:spPr>
            <a:xfrm>
              <a:off x="4312374" y="4136681"/>
              <a:ext cx="113102" cy="11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1"/>
                <a:gd name="f4" fmla="val 1661"/>
                <a:gd name="f5" fmla="val 778"/>
                <a:gd name="f6" fmla="val 251"/>
                <a:gd name="f7" fmla="val 1063"/>
                <a:gd name="f8" fmla="val 1226"/>
                <a:gd name="f9" fmla="val 580"/>
                <a:gd name="f10" fmla="val 1047"/>
                <a:gd name="f11" fmla="val 840"/>
                <a:gd name="f12" fmla="val 1038"/>
                <a:gd name="f13" fmla="val 858"/>
                <a:gd name="f14" fmla="val 1029"/>
                <a:gd name="f15" fmla="val 875"/>
                <a:gd name="f16" fmla="val 1021"/>
                <a:gd name="f17" fmla="val 884"/>
                <a:gd name="f18" fmla="val 994"/>
                <a:gd name="f19" fmla="val 901"/>
                <a:gd name="f20" fmla="val 968"/>
                <a:gd name="f21" fmla="val 927"/>
                <a:gd name="f22" fmla="val 960"/>
                <a:gd name="f23" fmla="val 962"/>
                <a:gd name="f24" fmla="val 905"/>
                <a:gd name="f25" fmla="val 1222"/>
                <a:gd name="f26" fmla="val 680"/>
                <a:gd name="f27" fmla="val 1396"/>
                <a:gd name="f28" fmla="val 425"/>
                <a:gd name="f29" fmla="val 397"/>
                <a:gd name="f30" fmla="val 369"/>
                <a:gd name="f31" fmla="val 1394"/>
                <a:gd name="f32" fmla="val 341"/>
                <a:gd name="f33" fmla="val 1389"/>
                <a:gd name="f34" fmla="val 323"/>
                <a:gd name="f35" fmla="val 1137"/>
                <a:gd name="f36" fmla="val 532"/>
                <a:gd name="f37" fmla="val 910"/>
                <a:gd name="f38" fmla="val 637"/>
                <a:gd name="f39" fmla="val 692"/>
                <a:gd name="f40" fmla="val 715"/>
                <a:gd name="f41" fmla="val 561"/>
                <a:gd name="f42" fmla="val 742"/>
                <a:gd name="f43" fmla="val 405"/>
                <a:gd name="f44" fmla="val 256"/>
                <a:gd name="f45" fmla="val 737"/>
                <a:gd name="f46" fmla="val 253"/>
                <a:gd name="f47" fmla="val 758"/>
                <a:gd name="f48" fmla="val 757"/>
                <a:gd name="f49" fmla="val 1"/>
                <a:gd name="f50" fmla="val 670"/>
                <a:gd name="f51" fmla="val 18"/>
                <a:gd name="f52" fmla="val 489"/>
                <a:gd name="f53" fmla="val 56"/>
                <a:gd name="f54" fmla="val 428"/>
                <a:gd name="f55" fmla="val 91"/>
                <a:gd name="f56" fmla="val 410"/>
                <a:gd name="f57" fmla="val 169"/>
                <a:gd name="f58" fmla="val 445"/>
                <a:gd name="f59" fmla="val 230"/>
                <a:gd name="f60" fmla="val 567"/>
                <a:gd name="f61" fmla="val 483"/>
                <a:gd name="f62" fmla="val 280"/>
                <a:gd name="f63" fmla="val 779"/>
                <a:gd name="f64" fmla="val 175"/>
                <a:gd name="f65" fmla="val 997"/>
                <a:gd name="f66" fmla="val 105"/>
                <a:gd name="f67" fmla="val 1433"/>
                <a:gd name="f68" fmla="val 123"/>
                <a:gd name="f69" fmla="val 1572"/>
                <a:gd name="f70" fmla="val 183"/>
                <a:gd name="f71" fmla="val 1636"/>
                <a:gd name="f72" fmla="val 285"/>
                <a:gd name="f73" fmla="val 1660"/>
                <a:gd name="f74" fmla="val 394"/>
                <a:gd name="f75" fmla="val 521"/>
                <a:gd name="f76" fmla="val 657"/>
                <a:gd name="f77" fmla="val 1627"/>
                <a:gd name="f78" fmla="val 1590"/>
                <a:gd name="f79" fmla="val 977"/>
                <a:gd name="f80" fmla="val 1494"/>
                <a:gd name="f81" fmla="val 1151"/>
                <a:gd name="f82" fmla="val 1285"/>
                <a:gd name="f83" fmla="val 1204"/>
                <a:gd name="f84" fmla="val 1032"/>
                <a:gd name="f85" fmla="val 1015"/>
                <a:gd name="f86" fmla="val 1230"/>
                <a:gd name="f87" fmla="val 1006"/>
                <a:gd name="f88" fmla="val 1247"/>
                <a:gd name="f89" fmla="val 988"/>
                <a:gd name="f90" fmla="val 1265"/>
                <a:gd name="f91" fmla="val 971"/>
                <a:gd name="f92" fmla="val 508"/>
                <a:gd name="f93" fmla="val 1227"/>
                <a:gd name="f94" fmla="*/ f0 1 1581"/>
                <a:gd name="f95" fmla="*/ f1 1 1661"/>
                <a:gd name="f96" fmla="val f2"/>
                <a:gd name="f97" fmla="val f3"/>
                <a:gd name="f98" fmla="val f4"/>
                <a:gd name="f99" fmla="+- f98 0 f96"/>
                <a:gd name="f100" fmla="+- f97 0 f96"/>
                <a:gd name="f101" fmla="*/ f100 1 1581"/>
                <a:gd name="f102" fmla="*/ f99 1 1661"/>
                <a:gd name="f103" fmla="*/ f96 1 f101"/>
                <a:gd name="f104" fmla="*/ f97 1 f101"/>
                <a:gd name="f105" fmla="*/ f96 1 f102"/>
                <a:gd name="f106" fmla="*/ f98 1 f102"/>
                <a:gd name="f107" fmla="*/ f103 f94 1"/>
                <a:gd name="f108" fmla="*/ f104 f94 1"/>
                <a:gd name="f109" fmla="*/ f106 f95 1"/>
                <a:gd name="f110" fmla="*/ f10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10" r="f108" b="f109"/>
              <a:pathLst>
                <a:path w="1581" h="16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0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  <a:moveTo>
                    <a:pt x="f48" y="f49"/>
                  </a:moveTo>
                  <a:cubicBezTo>
                    <a:pt x="f50" y="f49"/>
                    <a:pt x="f9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35"/>
                    <a:pt x="f49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42" y="f78"/>
                  </a:cubicBezTo>
                  <a:cubicBezTo>
                    <a:pt x="f79" y="f80"/>
                    <a:pt x="f81" y="f82"/>
                    <a:pt x="f83" y="f84"/>
                  </a:cubicBezTo>
                  <a:lnTo>
                    <a:pt x="f83" y="f85"/>
                  </a:lnTo>
                  <a:cubicBezTo>
                    <a:pt x="f86" y="f87"/>
                    <a:pt x="f88" y="f89"/>
                    <a:pt x="f90" y="f91"/>
                  </a:cubicBezTo>
                  <a:cubicBezTo>
                    <a:pt x="f3" y="f92"/>
                    <a:pt x="f93" y="f49"/>
                    <a:pt x="f48" y="f49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62;p46">
              <a:extLst>
                <a:ext uri="{FF2B5EF4-FFF2-40B4-BE49-F238E27FC236}">
                  <a16:creationId xmlns:a16="http://schemas.microsoft.com/office/drawing/2014/main" id="{CA1C8796-3299-45A7-8830-DD0863C64934}"/>
                </a:ext>
              </a:extLst>
            </p:cNvPr>
            <p:cNvSpPr/>
            <p:nvPr/>
          </p:nvSpPr>
          <p:spPr>
            <a:xfrm>
              <a:off x="4169005" y="4107567"/>
              <a:ext cx="122758" cy="117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16"/>
                <a:gd name="f4" fmla="val 1636"/>
                <a:gd name="f5" fmla="val 1351"/>
                <a:gd name="f6" fmla="val 289"/>
                <a:gd name="f7" fmla="val 1229"/>
                <a:gd name="f8" fmla="val 568"/>
                <a:gd name="f9" fmla="val 1159"/>
                <a:gd name="f10" fmla="val 873"/>
                <a:gd name="f11" fmla="val 1142"/>
                <a:gd name="f12" fmla="val 1178"/>
                <a:gd name="f13" fmla="val 1118"/>
                <a:gd name="f14" fmla="val 1130"/>
                <a:gd name="f15" fmla="val 1075"/>
                <a:gd name="f16" fmla="val 1108"/>
                <a:gd name="f17" fmla="val 1032"/>
                <a:gd name="f18" fmla="val 979"/>
                <a:gd name="f19" fmla="val 926"/>
                <a:gd name="f20" fmla="val 1141"/>
                <a:gd name="f21" fmla="val 907"/>
                <a:gd name="f22" fmla="val 1204"/>
                <a:gd name="f23" fmla="val 871"/>
                <a:gd name="f24" fmla="val 1321"/>
                <a:gd name="f25" fmla="val 760"/>
                <a:gd name="f26" fmla="val 1382"/>
                <a:gd name="f27" fmla="val 646"/>
                <a:gd name="f28" fmla="val 566"/>
                <a:gd name="f29" fmla="val 485"/>
                <a:gd name="f30" fmla="val 1352"/>
                <a:gd name="f31" fmla="val 427"/>
                <a:gd name="f32" fmla="val 1291"/>
                <a:gd name="f33" fmla="val 297"/>
                <a:gd name="f34" fmla="val 1134"/>
                <a:gd name="f35" fmla="val 331"/>
                <a:gd name="f36" fmla="val 864"/>
                <a:gd name="f37" fmla="val 445"/>
                <a:gd name="f38" fmla="val 707"/>
                <a:gd name="f39" fmla="val 645"/>
                <a:gd name="f40" fmla="val 419"/>
                <a:gd name="f41" fmla="val 1011"/>
                <a:gd name="f42" fmla="val 332"/>
                <a:gd name="f43" fmla="val 1571"/>
                <a:gd name="f44" fmla="val 1"/>
                <a:gd name="f45" fmla="val 1568"/>
                <a:gd name="f46" fmla="val 1564"/>
                <a:gd name="f47" fmla="val 1560"/>
                <a:gd name="f48" fmla="val 959"/>
                <a:gd name="f49" fmla="val 79"/>
                <a:gd name="f50" fmla="val 280"/>
                <a:gd name="f51" fmla="val 87"/>
                <a:gd name="f52" fmla="val 1090"/>
                <a:gd name="f53" fmla="val 105"/>
                <a:gd name="f54" fmla="val 1369"/>
                <a:gd name="f55" fmla="val 305"/>
                <a:gd name="f56" fmla="val 1596"/>
                <a:gd name="f57" fmla="val 584"/>
                <a:gd name="f58" fmla="val 1631"/>
                <a:gd name="f59" fmla="val 608"/>
                <a:gd name="f60" fmla="val 1634"/>
                <a:gd name="f61" fmla="val 632"/>
                <a:gd name="f62" fmla="val 655"/>
                <a:gd name="f63" fmla="val 1072"/>
                <a:gd name="f64" fmla="val 1494"/>
                <a:gd name="f65" fmla="val 1151"/>
                <a:gd name="f66" fmla="val 1282"/>
                <a:gd name="f67" fmla="val 1173"/>
                <a:gd name="f68" fmla="val 1333"/>
                <a:gd name="f69" fmla="val 1217"/>
                <a:gd name="f70" fmla="val 1357"/>
                <a:gd name="f71" fmla="val 1263"/>
                <a:gd name="f72" fmla="val 1326"/>
                <a:gd name="f73" fmla="val 1390"/>
                <a:gd name="f74" fmla="val 1311"/>
                <a:gd name="f75" fmla="val 1395"/>
                <a:gd name="f76" fmla="val 1230"/>
                <a:gd name="f77" fmla="val 1412"/>
                <a:gd name="f78" fmla="val 1499"/>
                <a:gd name="f79" fmla="val 515"/>
                <a:gd name="f80" fmla="val 1674"/>
                <a:gd name="f81" fmla="val 193"/>
                <a:gd name="f82" fmla="val 125"/>
                <a:gd name="f83" fmla="val 1676"/>
                <a:gd name="f84" fmla="*/ f0 1 1716"/>
                <a:gd name="f85" fmla="*/ f1 1 1636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716"/>
                <a:gd name="f92" fmla="*/ f89 1 1636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716" h="163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5" y="f6"/>
                  </a:cubicBezTo>
                  <a:close/>
                  <a:moveTo>
                    <a:pt x="f43" y="f44"/>
                  </a:moveTo>
                  <a:cubicBezTo>
                    <a:pt x="f45" y="f44"/>
                    <a:pt x="f46" y="f44"/>
                    <a:pt x="f47" y="f44"/>
                  </a:cubicBezTo>
                  <a:cubicBezTo>
                    <a:pt x="f48" y="f49"/>
                    <a:pt x="f2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10" y="f4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cubicBezTo>
                    <a:pt x="f77" y="f10"/>
                    <a:pt x="f78" y="f79"/>
                    <a:pt x="f80" y="f81"/>
                  </a:cubicBezTo>
                  <a:cubicBezTo>
                    <a:pt x="f3" y="f82"/>
                    <a:pt x="f83" y="f44"/>
                    <a:pt x="f43" y="f44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63;p46">
              <a:extLst>
                <a:ext uri="{FF2B5EF4-FFF2-40B4-BE49-F238E27FC236}">
                  <a16:creationId xmlns:a16="http://schemas.microsoft.com/office/drawing/2014/main" id="{DA6B5E6A-716D-44FC-8F20-2AD89A0E6865}"/>
                </a:ext>
              </a:extLst>
            </p:cNvPr>
            <p:cNvSpPr/>
            <p:nvPr/>
          </p:nvSpPr>
          <p:spPr>
            <a:xfrm>
              <a:off x="4367732" y="2183980"/>
              <a:ext cx="770665" cy="826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73"/>
                <a:gd name="f4" fmla="val 11552"/>
                <a:gd name="f5" fmla="val 8660"/>
                <a:gd name="f6" fmla="val 715"/>
                <a:gd name="f7" fmla="val 8710"/>
                <a:gd name="f8" fmla="val 8690"/>
                <a:gd name="f9" fmla="val 865"/>
                <a:gd name="f10" fmla="val 8559"/>
                <a:gd name="f11" fmla="val 1287"/>
                <a:gd name="f12" fmla="val 8236"/>
                <a:gd name="f13" fmla="val 2298"/>
                <a:gd name="f14" fmla="val 8079"/>
                <a:gd name="f15" fmla="val 2777"/>
                <a:gd name="f16" fmla="val 8158"/>
                <a:gd name="f17" fmla="val 3902"/>
                <a:gd name="f18" fmla="val 8201"/>
                <a:gd name="f19" fmla="val 4695"/>
                <a:gd name="f20" fmla="val 8428"/>
                <a:gd name="f21" fmla="val 5470"/>
                <a:gd name="f22" fmla="val 8820"/>
                <a:gd name="f23" fmla="val 6159"/>
                <a:gd name="f24" fmla="val 9012"/>
                <a:gd name="f25" fmla="val 6455"/>
                <a:gd name="f26" fmla="val 9212"/>
                <a:gd name="f27" fmla="val 6734"/>
                <a:gd name="f28" fmla="val 9439"/>
                <a:gd name="f29" fmla="val 7004"/>
                <a:gd name="f30" fmla="val 10101"/>
                <a:gd name="f31" fmla="val 7483"/>
                <a:gd name="f32" fmla="val 10232"/>
                <a:gd name="f33" fmla="val 8085"/>
                <a:gd name="f34" fmla="val 9831"/>
                <a:gd name="f35" fmla="val 8808"/>
                <a:gd name="f36" fmla="val 9970"/>
                <a:gd name="f37" fmla="val 9654"/>
                <a:gd name="f38" fmla="val 9631"/>
                <a:gd name="f39" fmla="val 10089"/>
                <a:gd name="f40" fmla="val 8803"/>
                <a:gd name="f41" fmla="val 10124"/>
                <a:gd name="f42" fmla="val 7922"/>
                <a:gd name="f43" fmla="val 10351"/>
                <a:gd name="f44" fmla="val 6929"/>
                <a:gd name="f45" fmla="val 10630"/>
                <a:gd name="f46" fmla="val 6049"/>
                <a:gd name="f47" fmla="val 10795"/>
                <a:gd name="f48" fmla="val 5744"/>
                <a:gd name="f49" fmla="val 10852"/>
                <a:gd name="f50" fmla="val 5580"/>
                <a:gd name="f51" fmla="val 10896"/>
                <a:gd name="f52" fmla="val 5501"/>
                <a:gd name="f53" fmla="val 5352"/>
                <a:gd name="f54" fmla="val 5513"/>
                <a:gd name="f55" fmla="val 10739"/>
                <a:gd name="f56" fmla="val 5621"/>
                <a:gd name="f57" fmla="val 10220"/>
                <a:gd name="f58" fmla="val 5796"/>
                <a:gd name="f59" fmla="val 9392"/>
                <a:gd name="f60" fmla="val 6214"/>
                <a:gd name="f61" fmla="val 8033"/>
                <a:gd name="f62" fmla="val 7103"/>
                <a:gd name="f63" fmla="val 7728"/>
                <a:gd name="f64" fmla="val 7225"/>
                <a:gd name="f65" fmla="val 7684"/>
                <a:gd name="f66" fmla="val 7518"/>
                <a:gd name="f67" fmla="val 7475"/>
                <a:gd name="f68" fmla="val 7458"/>
                <a:gd name="f69" fmla="val 6881"/>
                <a:gd name="f70" fmla="val 6777"/>
                <a:gd name="f71" fmla="val 6072"/>
                <a:gd name="f72" fmla="val 5969"/>
                <a:gd name="f73" fmla="val 5626"/>
                <a:gd name="f74" fmla="val 5261"/>
                <a:gd name="f75" fmla="val 6217"/>
                <a:gd name="f76" fmla="val 4942"/>
                <a:gd name="f77" fmla="val 6586"/>
                <a:gd name="f78" fmla="val 4854"/>
                <a:gd name="f79" fmla="val 6682"/>
                <a:gd name="f80" fmla="val 4785"/>
                <a:gd name="f81" fmla="val 6786"/>
                <a:gd name="f82" fmla="val 4741"/>
                <a:gd name="f83" fmla="val 6900"/>
                <a:gd name="f84" fmla="val 4410"/>
                <a:gd name="f85" fmla="val 4968"/>
                <a:gd name="f86" fmla="val 7292"/>
                <a:gd name="f87" fmla="val 4227"/>
                <a:gd name="f88" fmla="val 8355"/>
                <a:gd name="f89" fmla="val 4096"/>
                <a:gd name="f90" fmla="val 8799"/>
                <a:gd name="f91" fmla="val 3756"/>
                <a:gd name="f92" fmla="val 9157"/>
                <a:gd name="f93" fmla="val 3321"/>
                <a:gd name="f94" fmla="val 9331"/>
                <a:gd name="f95" fmla="val 3037"/>
                <a:gd name="f96" fmla="val 9575"/>
                <a:gd name="f97" fmla="val 2784"/>
                <a:gd name="f98" fmla="val 9697"/>
                <a:gd name="f99" fmla="val 2562"/>
                <a:gd name="f100" fmla="val 2202"/>
                <a:gd name="f101" fmla="val 1921"/>
                <a:gd name="f102" fmla="val 9379"/>
                <a:gd name="f103" fmla="val 1717"/>
                <a:gd name="f104" fmla="val 8738"/>
                <a:gd name="f105" fmla="val 1752"/>
                <a:gd name="f106" fmla="val 8625"/>
                <a:gd name="f107" fmla="val 2336"/>
                <a:gd name="f108" fmla="val 8224"/>
                <a:gd name="f109" fmla="val 2379"/>
                <a:gd name="f110" fmla="val 8163"/>
                <a:gd name="f111" fmla="val 3094"/>
                <a:gd name="f112" fmla="val 7213"/>
                <a:gd name="f113" fmla="val 2780"/>
                <a:gd name="f114" fmla="val 6664"/>
                <a:gd name="f115" fmla="val 3896"/>
                <a:gd name="f116" fmla="val 5784"/>
                <a:gd name="f117" fmla="val 4305"/>
                <a:gd name="f118" fmla="val 5462"/>
                <a:gd name="f119" fmla="val 4541"/>
                <a:gd name="f120" fmla="val 5618"/>
                <a:gd name="f121" fmla="val 5078"/>
                <a:gd name="f122" fmla="val 4907"/>
                <a:gd name="f123" fmla="val 4808"/>
                <a:gd name="f124" fmla="val 4898"/>
                <a:gd name="f125" fmla="val 4529"/>
                <a:gd name="f126" fmla="val 4233"/>
                <a:gd name="f127" fmla="val 3056"/>
                <a:gd name="f128" fmla="val 5142"/>
                <a:gd name="f129" fmla="val 2106"/>
                <a:gd name="f130" fmla="val 6467"/>
                <a:gd name="f131" fmla="val 1888"/>
                <a:gd name="f132" fmla="val 6955"/>
                <a:gd name="f133" fmla="val 1810"/>
                <a:gd name="f134" fmla="val 7513"/>
                <a:gd name="f135" fmla="val 1792"/>
                <a:gd name="f136" fmla="val 1470"/>
                <a:gd name="f137" fmla="val 8233"/>
                <a:gd name="f138" fmla="val 1227"/>
                <a:gd name="f139" fmla="val 8567"/>
                <a:gd name="f140" fmla="val 9027"/>
                <a:gd name="f141" fmla="val 8337"/>
                <a:gd name="f142" fmla="val 8248"/>
                <a:gd name="f143" fmla="val 613"/>
                <a:gd name="f144" fmla="val 7678"/>
                <a:gd name="f145" fmla="val 1086"/>
                <a:gd name="f146" fmla="val 6885"/>
                <a:gd name="f147" fmla="val 1740"/>
                <a:gd name="f148" fmla="val 5578"/>
                <a:gd name="f149" fmla="val 1418"/>
                <a:gd name="f150" fmla="val 4872"/>
                <a:gd name="f151" fmla="val 2211"/>
                <a:gd name="f152" fmla="val 3948"/>
                <a:gd name="f153" fmla="val 3248"/>
                <a:gd name="f154" fmla="val 5203"/>
                <a:gd name="f155" fmla="val 4503"/>
                <a:gd name="f156" fmla="val 3826"/>
                <a:gd name="f157" fmla="val 5531"/>
                <a:gd name="f158" fmla="val 3059"/>
                <a:gd name="f159" fmla="val 6115"/>
                <a:gd name="f160" fmla="val 2972"/>
                <a:gd name="f161" fmla="val 6002"/>
                <a:gd name="f162" fmla="val 2580"/>
                <a:gd name="f163" fmla="val 2362"/>
                <a:gd name="f164" fmla="val 7571"/>
                <a:gd name="f165" fmla="val 9784"/>
                <a:gd name="f166" fmla="val 2022"/>
                <a:gd name="f167" fmla="val 10020"/>
                <a:gd name="f168" fmla="val 2062"/>
                <a:gd name="f169" fmla="val 10024"/>
                <a:gd name="f170" fmla="val 2103"/>
                <a:gd name="f171" fmla="val 10026"/>
                <a:gd name="f172" fmla="val 2146"/>
                <a:gd name="f173" fmla="val 2920"/>
                <a:gd name="f174" fmla="val 4086"/>
                <a:gd name="f175" fmla="val 9302"/>
                <a:gd name="f176" fmla="val 4532"/>
                <a:gd name="f177" fmla="val 8773"/>
                <a:gd name="f178" fmla="val 4732"/>
                <a:gd name="f179" fmla="val 8564"/>
                <a:gd name="f180" fmla="val 4881"/>
                <a:gd name="f181" fmla="val 8311"/>
                <a:gd name="f182" fmla="val 4959"/>
                <a:gd name="f183" fmla="val 8041"/>
                <a:gd name="f184" fmla="val 5011"/>
                <a:gd name="f185" fmla="val 7841"/>
                <a:gd name="f186" fmla="val 4933"/>
                <a:gd name="f187" fmla="val 7606"/>
                <a:gd name="f188" fmla="val 4977"/>
                <a:gd name="f189" fmla="val 7431"/>
                <a:gd name="f190" fmla="val 4916"/>
                <a:gd name="f191" fmla="val 7248"/>
                <a:gd name="f192" fmla="val 4985"/>
                <a:gd name="f193" fmla="val 7048"/>
                <a:gd name="f194" fmla="val 5151"/>
                <a:gd name="f195" fmla="val 6943"/>
                <a:gd name="f196" fmla="val 6671"/>
                <a:gd name="f197" fmla="val 5387"/>
                <a:gd name="f198" fmla="val 6535"/>
                <a:gd name="f199" fmla="val 5528"/>
                <a:gd name="f200" fmla="val 5767"/>
                <a:gd name="f201" fmla="val 6048"/>
                <a:gd name="f202" fmla="val 6921"/>
                <a:gd name="f203" fmla="val 6371"/>
                <a:gd name="f204" fmla="val 7693"/>
                <a:gd name="f205" fmla="val 6266"/>
                <a:gd name="f206" fmla="val 7736"/>
                <a:gd name="f207" fmla="val 6249"/>
                <a:gd name="f208" fmla="val 7876"/>
                <a:gd name="f209" fmla="val 6354"/>
                <a:gd name="f210" fmla="val 7937"/>
                <a:gd name="f211" fmla="val 5526"/>
                <a:gd name="f212" fmla="val 8791"/>
                <a:gd name="f213" fmla="val 5273"/>
                <a:gd name="f214" fmla="val 10438"/>
                <a:gd name="f215" fmla="val 11397"/>
                <a:gd name="f216" fmla="val 4905"/>
                <a:gd name="f217" fmla="val 11480"/>
                <a:gd name="f218" fmla="val 4982"/>
                <a:gd name="f219" fmla="val 5063"/>
                <a:gd name="f220" fmla="val 5084"/>
                <a:gd name="f221" fmla="val 5105"/>
                <a:gd name="f222" fmla="val 11547"/>
                <a:gd name="f223" fmla="val 5125"/>
                <a:gd name="f224" fmla="val 11536"/>
                <a:gd name="f225" fmla="val 6528"/>
                <a:gd name="f226" fmla="val 10778"/>
                <a:gd name="f227" fmla="val 8001"/>
                <a:gd name="f228" fmla="val 10821"/>
                <a:gd name="f229" fmla="val 9404"/>
                <a:gd name="f230" fmla="val 10211"/>
                <a:gd name="f231" fmla="val 9927"/>
                <a:gd name="f232" fmla="val 9985"/>
                <a:gd name="f233" fmla="val 10415"/>
                <a:gd name="f234" fmla="val 9636"/>
                <a:gd name="f235" fmla="val 10554"/>
                <a:gd name="f236" fmla="val 9052"/>
                <a:gd name="f237" fmla="val 10772"/>
                <a:gd name="f238" fmla="val 10092"/>
                <a:gd name="f239" fmla="val 9613"/>
                <a:gd name="f240" fmla="val 6830"/>
                <a:gd name="f241" fmla="val 4651"/>
                <a:gd name="f242" fmla="val 8253"/>
                <a:gd name="f243" fmla="val 2612"/>
                <a:gd name="f244" fmla="val 9299"/>
                <a:gd name="f245" fmla="val 206"/>
                <a:gd name="f246" fmla="val 9325"/>
                <a:gd name="f247" fmla="val 136"/>
                <a:gd name="f248" fmla="val 9308"/>
                <a:gd name="f249" fmla="val 23"/>
                <a:gd name="f250" fmla="val 9221"/>
                <a:gd name="f251" fmla="val 14"/>
                <a:gd name="f252" fmla="val 9151"/>
                <a:gd name="f253" fmla="val 5"/>
                <a:gd name="f254" fmla="val 9087"/>
                <a:gd name="f255" fmla="*/ f0 1 10773"/>
                <a:gd name="f256" fmla="*/ f1 1 11552"/>
                <a:gd name="f257" fmla="val f2"/>
                <a:gd name="f258" fmla="val f3"/>
                <a:gd name="f259" fmla="val f4"/>
                <a:gd name="f260" fmla="+- f259 0 f257"/>
                <a:gd name="f261" fmla="+- f258 0 f257"/>
                <a:gd name="f262" fmla="*/ f261 1 10773"/>
                <a:gd name="f263" fmla="*/ f260 1 11552"/>
                <a:gd name="f264" fmla="*/ f257 1 f262"/>
                <a:gd name="f265" fmla="*/ f258 1 f262"/>
                <a:gd name="f266" fmla="*/ f257 1 f263"/>
                <a:gd name="f267" fmla="*/ f259 1 f263"/>
                <a:gd name="f268" fmla="*/ f264 f255 1"/>
                <a:gd name="f269" fmla="*/ f265 f255 1"/>
                <a:gd name="f270" fmla="*/ f267 f256 1"/>
                <a:gd name="f271" fmla="*/ f266 f2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8" t="f271" r="f269" b="f270"/>
              <a:pathLst>
                <a:path w="10773" h="115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6"/>
                    <a:pt x="f62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63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80" y="f121"/>
                  </a:cubicBezTo>
                  <a:cubicBezTo>
                    <a:pt x="f122" y="f123"/>
                    <a:pt x="f124" y="f125"/>
                    <a:pt x="f124" y="f126"/>
                  </a:cubicBezTo>
                  <a:cubicBezTo>
                    <a:pt x="f124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42" y="f136"/>
                  </a:cubicBezTo>
                  <a:cubicBezTo>
                    <a:pt x="f137" y="f138"/>
                    <a:pt x="f139" y="f6"/>
                    <a:pt x="f5" y="f6"/>
                  </a:cubicBezTo>
                  <a:close/>
                  <a:moveTo>
                    <a:pt x="f140" y="f2"/>
                  </a:moveTo>
                  <a:cubicBezTo>
                    <a:pt x="f141" y="f2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29"/>
                  </a:cubicBezTo>
                  <a:cubicBezTo>
                    <a:pt x="f163" y="f164"/>
                    <a:pt x="f2" y="f165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74" y="f196"/>
                    <a:pt x="f197" y="f198"/>
                    <a:pt x="f199" y="f198"/>
                  </a:cubicBezTo>
                  <a:cubicBezTo>
                    <a:pt x="f200" y="f198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186" y="f215"/>
                  </a:cubicBezTo>
                  <a:cubicBezTo>
                    <a:pt x="f216" y="f217"/>
                    <a:pt x="f218" y="f4"/>
                    <a:pt x="f219" y="f4"/>
                  </a:cubicBezTo>
                  <a:cubicBezTo>
                    <a:pt x="f220" y="f4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110"/>
                    <a:pt x="f238" y="f67"/>
                    <a:pt x="f239" y="f240"/>
                  </a:cubicBezTo>
                  <a:cubicBezTo>
                    <a:pt x="f227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"/>
                    <a:pt x="f140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64;p46">
              <a:extLst>
                <a:ext uri="{FF2B5EF4-FFF2-40B4-BE49-F238E27FC236}">
                  <a16:creationId xmlns:a16="http://schemas.microsoft.com/office/drawing/2014/main" id="{9E10BF25-B2E7-4328-95A9-6E2131426CAF}"/>
                </a:ext>
              </a:extLst>
            </p:cNvPr>
            <p:cNvSpPr/>
            <p:nvPr/>
          </p:nvSpPr>
          <p:spPr>
            <a:xfrm>
              <a:off x="5539243" y="1989322"/>
              <a:ext cx="696480" cy="7583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36"/>
                <a:gd name="f4" fmla="val 10601"/>
                <a:gd name="f5" fmla="val 6896"/>
                <a:gd name="f6" fmla="val 615"/>
                <a:gd name="f7" fmla="val 7177"/>
                <a:gd name="f8" fmla="val 7408"/>
                <a:gd name="f9" fmla="val 882"/>
                <a:gd name="f10" fmla="val 7591"/>
                <a:gd name="f11" fmla="val 1419"/>
                <a:gd name="f12" fmla="val 7556"/>
                <a:gd name="f13" fmla="val 1550"/>
                <a:gd name="f14" fmla="val 7173"/>
                <a:gd name="f15" fmla="val 1585"/>
                <a:gd name="f16" fmla="val 7129"/>
                <a:gd name="f17" fmla="val 1751"/>
                <a:gd name="f18" fmla="val 7068"/>
                <a:gd name="f19" fmla="val 2012"/>
                <a:gd name="f20" fmla="val 6833"/>
                <a:gd name="f21" fmla="val 2108"/>
                <a:gd name="f22" fmla="val 6894"/>
                <a:gd name="f23" fmla="val 2448"/>
                <a:gd name="f24" fmla="val 6972"/>
                <a:gd name="f25" fmla="val 2945"/>
                <a:gd name="f26" fmla="val 3398"/>
                <a:gd name="f27" fmla="val 7783"/>
                <a:gd name="f28" fmla="val 3877"/>
                <a:gd name="f29" fmla="val 7940"/>
                <a:gd name="f30" fmla="val 4226"/>
                <a:gd name="f31" fmla="val 7739"/>
                <a:gd name="f32" fmla="val 4217"/>
                <a:gd name="f33" fmla="val 8044"/>
                <a:gd name="f34" fmla="val 4496"/>
                <a:gd name="f35" fmla="val 8655"/>
                <a:gd name="f36" fmla="val 5062"/>
                <a:gd name="f37" fmla="val 9360"/>
                <a:gd name="f38" fmla="val 4426"/>
                <a:gd name="f39" fmla="val 9186"/>
                <a:gd name="f40" fmla="val 5742"/>
                <a:gd name="f41" fmla="val 9108"/>
                <a:gd name="f42" fmla="val 6326"/>
                <a:gd name="f43" fmla="val 8489"/>
                <a:gd name="f44" fmla="val 6640"/>
                <a:gd name="f45" fmla="val 8193"/>
                <a:gd name="f46" fmla="val 6971"/>
                <a:gd name="f47" fmla="val 8140"/>
                <a:gd name="f48" fmla="val 7032"/>
                <a:gd name="f49" fmla="val 7983"/>
                <a:gd name="f50" fmla="val 6980"/>
                <a:gd name="f51" fmla="val 7914"/>
                <a:gd name="f52" fmla="val 7058"/>
                <a:gd name="f53" fmla="val 7844"/>
                <a:gd name="f54" fmla="val 7137"/>
                <a:gd name="f55" fmla="val 7809"/>
                <a:gd name="f56" fmla="val 7259"/>
                <a:gd name="f57" fmla="val 7731"/>
                <a:gd name="f58" fmla="val 7320"/>
                <a:gd name="f59" fmla="val 7583"/>
                <a:gd name="f60" fmla="val 7912"/>
                <a:gd name="f61" fmla="val 7304"/>
                <a:gd name="f62" fmla="val 8461"/>
                <a:gd name="f63" fmla="val 6920"/>
                <a:gd name="f64" fmla="val 8923"/>
                <a:gd name="f65" fmla="val 5665"/>
                <a:gd name="f66" fmla="val 9263"/>
                <a:gd name="f67" fmla="val 5447"/>
                <a:gd name="f68" fmla="val 9350"/>
                <a:gd name="f69" fmla="val 5186"/>
                <a:gd name="f70" fmla="val 9481"/>
                <a:gd name="f71" fmla="val 4977"/>
                <a:gd name="f72" fmla="val 9568"/>
                <a:gd name="f73" fmla="val 4815"/>
                <a:gd name="f74" fmla="val 9811"/>
                <a:gd name="f75" fmla="val 4607"/>
                <a:gd name="f76" fmla="val 9931"/>
                <a:gd name="f77" fmla="val 4348"/>
                <a:gd name="f78" fmla="val 4072"/>
                <a:gd name="f79" fmla="val 9900"/>
                <a:gd name="f80" fmla="val 3913"/>
                <a:gd name="f81" fmla="val 9838"/>
                <a:gd name="f82" fmla="val 3736"/>
                <a:gd name="f83" fmla="val 9934"/>
                <a:gd name="f84" fmla="val 3581"/>
                <a:gd name="f85" fmla="val 9982"/>
                <a:gd name="f86" fmla="val 3451"/>
                <a:gd name="f87" fmla="val 3306"/>
                <a:gd name="f88" fmla="val 3190"/>
                <a:gd name="f89" fmla="val 9923"/>
                <a:gd name="f90" fmla="val 3103"/>
                <a:gd name="f91" fmla="val 9804"/>
                <a:gd name="f92" fmla="val 3077"/>
                <a:gd name="f93" fmla="val 3051"/>
                <a:gd name="f94" fmla="val 9769"/>
                <a:gd name="f95" fmla="val 3016"/>
                <a:gd name="f96" fmla="val 2789"/>
                <a:gd name="f97" fmla="val 9777"/>
                <a:gd name="f98" fmla="val 2606"/>
                <a:gd name="f99" fmla="val 9821"/>
                <a:gd name="f100" fmla="val 2388"/>
                <a:gd name="f101" fmla="val 9847"/>
                <a:gd name="f102" fmla="val 1996"/>
                <a:gd name="f103" fmla="val 9960"/>
                <a:gd name="f104" fmla="val 1604"/>
                <a:gd name="f105" fmla="val 10039"/>
                <a:gd name="f106" fmla="val 1194"/>
                <a:gd name="f107" fmla="val 10065"/>
                <a:gd name="f108" fmla="val 9760"/>
                <a:gd name="f109" fmla="val 227"/>
                <a:gd name="f110" fmla="val 9307"/>
                <a:gd name="f111" fmla="val 1874"/>
                <a:gd name="f112" fmla="val 8705"/>
                <a:gd name="f113" fmla="val 2372"/>
                <a:gd name="f114" fmla="val 8739"/>
                <a:gd name="f115" fmla="val 3031"/>
                <a:gd name="f116" fmla="val 8873"/>
                <a:gd name="f117" fmla="val 3640"/>
                <a:gd name="f118" fmla="val 4299"/>
                <a:gd name="f119" fmla="val 4901"/>
                <a:gd name="f120" fmla="val 8716"/>
                <a:gd name="f121" fmla="val 5177"/>
                <a:gd name="f122" fmla="val 8104"/>
                <a:gd name="f123" fmla="val 5247"/>
                <a:gd name="f124" fmla="val 7956"/>
                <a:gd name="f125" fmla="val 5229"/>
                <a:gd name="f126" fmla="val 7782"/>
                <a:gd name="f127" fmla="val 5282"/>
                <a:gd name="f128" fmla="val 7633"/>
                <a:gd name="f129" fmla="val 5439"/>
                <a:gd name="f130" fmla="val 7119"/>
                <a:gd name="f131" fmla="val 5517"/>
                <a:gd name="f132" fmla="val 6544"/>
                <a:gd name="f133" fmla="val 5770"/>
                <a:gd name="f134" fmla="val 6039"/>
                <a:gd name="f135" fmla="val 5935"/>
                <a:gd name="f136" fmla="val 5699"/>
                <a:gd name="f137" fmla="val 6249"/>
                <a:gd name="f138" fmla="val 5620"/>
                <a:gd name="f139" fmla="val 6258"/>
                <a:gd name="f140" fmla="val 5176"/>
                <a:gd name="f141" fmla="val 6267"/>
                <a:gd name="f142" fmla="val 4662"/>
                <a:gd name="f143" fmla="val 5805"/>
                <a:gd name="f144" fmla="val 4330"/>
                <a:gd name="f145" fmla="val 5630"/>
                <a:gd name="f146" fmla="val 3903"/>
                <a:gd name="f147" fmla="val 5203"/>
                <a:gd name="f148" fmla="val 2840"/>
                <a:gd name="f149" fmla="val 5787"/>
                <a:gd name="f150" fmla="val 2500"/>
                <a:gd name="f151" fmla="val 6136"/>
                <a:gd name="f152" fmla="val 1681"/>
                <a:gd name="f153" fmla="val 6232"/>
                <a:gd name="f154" fmla="val 1393"/>
                <a:gd name="f155" fmla="val 6319"/>
                <a:gd name="f156" fmla="val 1114"/>
                <a:gd name="f157" fmla="val 6415"/>
                <a:gd name="f158" fmla="val 836"/>
                <a:gd name="f159" fmla="val 6589"/>
                <a:gd name="f160" fmla="val 689"/>
                <a:gd name="f161" fmla="val 6749"/>
                <a:gd name="f162" fmla="val 7771"/>
                <a:gd name="f163" fmla="val 1"/>
                <a:gd name="f164" fmla="val 7193"/>
                <a:gd name="f165" fmla="val 6428"/>
                <a:gd name="f166" fmla="val 436"/>
                <a:gd name="f167" fmla="val 6153"/>
                <a:gd name="f168" fmla="val 705"/>
                <a:gd name="f169" fmla="val 5726"/>
                <a:gd name="f170" fmla="val 1123"/>
                <a:gd name="f171" fmla="val 5473"/>
                <a:gd name="f172" fmla="val 2091"/>
                <a:gd name="f173" fmla="val 5290"/>
                <a:gd name="f174" fmla="val 2605"/>
                <a:gd name="f175" fmla="val 5134"/>
                <a:gd name="f176" fmla="val 3058"/>
                <a:gd name="f177" fmla="val 5055"/>
                <a:gd name="f178" fmla="val 3241"/>
                <a:gd name="f179" fmla="val 5238"/>
                <a:gd name="f180" fmla="val 3729"/>
                <a:gd name="f181" fmla="val 5526"/>
                <a:gd name="f182" fmla="val 4505"/>
                <a:gd name="f183" fmla="val 5883"/>
                <a:gd name="f184" fmla="val 5622"/>
                <a:gd name="f185" fmla="val 5315"/>
                <a:gd name="f186" fmla="val 5491"/>
                <a:gd name="f187" fmla="val 5777"/>
                <a:gd name="f188" fmla="val 5995"/>
                <a:gd name="f189" fmla="val 5142"/>
                <a:gd name="f190" fmla="val 6361"/>
                <a:gd name="f191" fmla="val 4942"/>
                <a:gd name="f192" fmla="val 7084"/>
                <a:gd name="f193" fmla="val 4881"/>
                <a:gd name="f194" fmla="val 8113"/>
                <a:gd name="f195" fmla="val 4192"/>
                <a:gd name="f196" fmla="val 8566"/>
                <a:gd name="f197" fmla="val 4087"/>
                <a:gd name="f198" fmla="val 8633"/>
                <a:gd name="f199" fmla="val 3912"/>
                <a:gd name="f200" fmla="val 8658"/>
                <a:gd name="f201" fmla="val 3700"/>
                <a:gd name="f202" fmla="val 3249"/>
                <a:gd name="f203" fmla="val 2625"/>
                <a:gd name="f204" fmla="val 8544"/>
                <a:gd name="f205" fmla="val 2127"/>
                <a:gd name="f206" fmla="val 8479"/>
                <a:gd name="f207" fmla="val 2109"/>
                <a:gd name="f208" fmla="val 8453"/>
                <a:gd name="f209" fmla="val 2083"/>
                <a:gd name="f210" fmla="val 8435"/>
                <a:gd name="f211" fmla="val 2057"/>
                <a:gd name="f212" fmla="val 8418"/>
                <a:gd name="f213" fmla="val 1966"/>
                <a:gd name="f214" fmla="val 8390"/>
                <a:gd name="f215" fmla="val 1868"/>
                <a:gd name="f216" fmla="val 8377"/>
                <a:gd name="f217" fmla="val 1764"/>
                <a:gd name="f218" fmla="val 1015"/>
                <a:gd name="f219" fmla="val 32"/>
                <a:gd name="f220" fmla="val 9063"/>
                <a:gd name="f221" fmla="val 201"/>
                <a:gd name="f222" fmla="val 9891"/>
                <a:gd name="f223" fmla="val 276"/>
                <a:gd name="f224" fmla="val 10267"/>
                <a:gd name="f225" fmla="val 542"/>
                <a:gd name="f226" fmla="val 10377"/>
                <a:gd name="f227" fmla="val 872"/>
                <a:gd name="f228" fmla="val 1307"/>
                <a:gd name="f229" fmla="val 1852"/>
                <a:gd name="f230" fmla="val 10186"/>
                <a:gd name="f231" fmla="val 2214"/>
                <a:gd name="f232" fmla="val 10161"/>
                <a:gd name="f233" fmla="val 2252"/>
                <a:gd name="f234" fmla="val 10159"/>
                <a:gd name="f235" fmla="val 2288"/>
                <a:gd name="f236" fmla="val 10158"/>
                <a:gd name="f237" fmla="val 2323"/>
                <a:gd name="f238" fmla="val 3010"/>
                <a:gd name="f239" fmla="val 3143"/>
                <a:gd name="f240" fmla="val 10547"/>
                <a:gd name="f241" fmla="val 3765"/>
                <a:gd name="f242" fmla="val 10597"/>
                <a:gd name="f243" fmla="val 3792"/>
                <a:gd name="f244" fmla="val 10599"/>
                <a:gd name="f245" fmla="val 3818"/>
                <a:gd name="f246" fmla="val 10600"/>
                <a:gd name="f247" fmla="val 3843"/>
                <a:gd name="f248" fmla="val 4303"/>
                <a:gd name="f249" fmla="val 4525"/>
                <a:gd name="f250" fmla="val 10237"/>
                <a:gd name="f251" fmla="val 10030"/>
                <a:gd name="f252" fmla="val 5386"/>
                <a:gd name="f253" fmla="val 9725"/>
                <a:gd name="f254" fmla="val 9647"/>
                <a:gd name="f255" fmla="val 7060"/>
                <a:gd name="f256" fmla="val 9394"/>
                <a:gd name="f257" fmla="val 7400"/>
                <a:gd name="f258" fmla="val 8714"/>
                <a:gd name="f259" fmla="val 8174"/>
                <a:gd name="f260" fmla="val 7949"/>
                <a:gd name="f261" fmla="val 7825"/>
                <a:gd name="f262" fmla="val 7853"/>
                <a:gd name="f263" fmla="val 7721"/>
                <a:gd name="f264" fmla="val 7424"/>
                <a:gd name="f265" fmla="val 8367"/>
                <a:gd name="f266" fmla="val 7267"/>
                <a:gd name="f267" fmla="val 8759"/>
                <a:gd name="f268" fmla="val 7206"/>
                <a:gd name="f269" fmla="val 8890"/>
                <a:gd name="f270" fmla="val 7067"/>
                <a:gd name="f271" fmla="val 8907"/>
                <a:gd name="f272" fmla="val 7041"/>
                <a:gd name="f273" fmla="val 8942"/>
                <a:gd name="f274" fmla="val 8960"/>
                <a:gd name="f275" fmla="val 7006"/>
                <a:gd name="f276" fmla="val 9256"/>
                <a:gd name="f277" fmla="val 6684"/>
                <a:gd name="f278" fmla="val 9735"/>
                <a:gd name="f279" fmla="val 5455"/>
                <a:gd name="f280" fmla="val 9648"/>
                <a:gd name="f281" fmla="val 5054"/>
                <a:gd name="f282" fmla="val 9570"/>
                <a:gd name="f283" fmla="val 4749"/>
                <a:gd name="f284" fmla="val 9482"/>
                <a:gd name="f285" fmla="val 4784"/>
                <a:gd name="f286" fmla="val 9291"/>
                <a:gd name="f287" fmla="val 4583"/>
                <a:gd name="f288" fmla="val 9160"/>
                <a:gd name="f289" fmla="val 4444"/>
                <a:gd name="f290" fmla="val 8838"/>
                <a:gd name="f291" fmla="val 4522"/>
                <a:gd name="f292" fmla="val 8681"/>
                <a:gd name="f293" fmla="val 8184"/>
                <a:gd name="f294" fmla="val 4174"/>
                <a:gd name="f295" fmla="val 8227"/>
                <a:gd name="f296" fmla="val 3860"/>
                <a:gd name="f297" fmla="val 8018"/>
                <a:gd name="f298" fmla="val 3520"/>
                <a:gd name="f299" fmla="val 7957"/>
                <a:gd name="f300" fmla="val 3424"/>
                <a:gd name="f301" fmla="val 7644"/>
                <a:gd name="f302" fmla="val 3014"/>
                <a:gd name="f303" fmla="val 7617"/>
                <a:gd name="f304" fmla="val 7545"/>
                <a:gd name="f305" fmla="val 2785"/>
                <a:gd name="f306" fmla="val 7481"/>
                <a:gd name="f307" fmla="val 2748"/>
                <a:gd name="f308" fmla="val 7434"/>
                <a:gd name="f309" fmla="val 7395"/>
                <a:gd name="f310" fmla="val 7368"/>
                <a:gd name="f311" fmla="val 2773"/>
                <a:gd name="f312" fmla="val 7360"/>
                <a:gd name="f313" fmla="val 7344"/>
                <a:gd name="f314" fmla="val 7391"/>
                <a:gd name="f315" fmla="val 2686"/>
                <a:gd name="f316" fmla="val 7539"/>
                <a:gd name="f317" fmla="val 2186"/>
                <a:gd name="f318" fmla="val 7774"/>
                <a:gd name="f319" fmla="val 7800"/>
                <a:gd name="f320" fmla="val 1855"/>
                <a:gd name="f321" fmla="val 8071"/>
                <a:gd name="f322" fmla="val 8254"/>
                <a:gd name="f323" fmla="val 1088"/>
                <a:gd name="f324" fmla="val 8541"/>
                <a:gd name="f325" fmla="val 931"/>
                <a:gd name="f326" fmla="val 8445"/>
                <a:gd name="f327" fmla="val 504"/>
                <a:gd name="f328" fmla="val 8355"/>
                <a:gd name="f329" fmla="val 134"/>
                <a:gd name="f330" fmla="val 8092"/>
                <a:gd name="f331" fmla="*/ f0 1 9736"/>
                <a:gd name="f332" fmla="*/ f1 1 10601"/>
                <a:gd name="f333" fmla="val f2"/>
                <a:gd name="f334" fmla="val f3"/>
                <a:gd name="f335" fmla="val f4"/>
                <a:gd name="f336" fmla="+- f335 0 f333"/>
                <a:gd name="f337" fmla="+- f334 0 f333"/>
                <a:gd name="f338" fmla="*/ f337 1 9736"/>
                <a:gd name="f339" fmla="*/ f336 1 10601"/>
                <a:gd name="f340" fmla="*/ f333 1 f338"/>
                <a:gd name="f341" fmla="*/ f334 1 f338"/>
                <a:gd name="f342" fmla="*/ f333 1 f339"/>
                <a:gd name="f343" fmla="*/ f335 1 f339"/>
                <a:gd name="f344" fmla="*/ f340 f331 1"/>
                <a:gd name="f345" fmla="*/ f341 f331 1"/>
                <a:gd name="f346" fmla="*/ f343 f332 1"/>
                <a:gd name="f347" fmla="*/ f342 f3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4" t="f347" r="f345" b="f346"/>
              <a:pathLst>
                <a:path w="9736" h="1060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12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32" y="f76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1"/>
                    <a:pt x="f93" y="f94"/>
                    <a:pt x="f95" y="f94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2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6"/>
                    <a:pt x="f5" y="f6"/>
                  </a:cubicBezTo>
                  <a:close/>
                  <a:moveTo>
                    <a:pt x="f162" y="f163"/>
                  </a:moveTo>
                  <a:cubicBezTo>
                    <a:pt x="f164" y="f163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77"/>
                    <a:pt x="f184" y="f185"/>
                  </a:cubicBezTo>
                  <a:cubicBezTo>
                    <a:pt x="f186" y="f187"/>
                    <a:pt x="f123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6"/>
                  </a:cubicBezTo>
                  <a:cubicBezTo>
                    <a:pt x="f218" y="f216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6"/>
                  </a:cubicBezTo>
                  <a:cubicBezTo>
                    <a:pt x="f228" y="f226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6"/>
                  </a:cubicBezTo>
                  <a:cubicBezTo>
                    <a:pt x="f238" y="f236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193" y="f251"/>
                  </a:cubicBezTo>
                  <a:cubicBezTo>
                    <a:pt x="f252" y="f253"/>
                    <a:pt x="f183" y="f101"/>
                    <a:pt x="f157" y="f254"/>
                  </a:cubicBezTo>
                  <a:cubicBezTo>
                    <a:pt x="f255" y="f256"/>
                    <a:pt x="f257" y="f258"/>
                    <a:pt x="f57" y="f259"/>
                  </a:cubicBezTo>
                  <a:cubicBezTo>
                    <a:pt x="f260" y="f261"/>
                    <a:pt x="f262" y="f263"/>
                    <a:pt x="f45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48"/>
                    <a:pt x="f274" y="f275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89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25"/>
                  </a:cubicBezTo>
                  <a:cubicBezTo>
                    <a:pt x="f304" y="f305"/>
                    <a:pt x="f306" y="f307"/>
                    <a:pt x="f308" y="f307"/>
                  </a:cubicBezTo>
                  <a:cubicBezTo>
                    <a:pt x="f309" y="f307"/>
                    <a:pt x="f310" y="f311"/>
                    <a:pt x="f312" y="f311"/>
                  </a:cubicBezTo>
                  <a:cubicBezTo>
                    <a:pt x="f313" y="f311"/>
                    <a:pt x="f314" y="f315"/>
                    <a:pt x="f316" y="f317"/>
                  </a:cubicBezTo>
                  <a:cubicBezTo>
                    <a:pt x="f318" y="f154"/>
                    <a:pt x="f319" y="f320"/>
                    <a:pt x="f321" y="f154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163"/>
                    <a:pt x="f162" y="f163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65;p46">
              <a:extLst>
                <a:ext uri="{FF2B5EF4-FFF2-40B4-BE49-F238E27FC236}">
                  <a16:creationId xmlns:a16="http://schemas.microsoft.com/office/drawing/2014/main" id="{E95D4861-5EC8-4DA5-9BF0-3347CFA03C49}"/>
                </a:ext>
              </a:extLst>
            </p:cNvPr>
            <p:cNvSpPr/>
            <p:nvPr/>
          </p:nvSpPr>
          <p:spPr>
            <a:xfrm>
              <a:off x="6292397" y="2281418"/>
              <a:ext cx="180840" cy="103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8"/>
                <a:gd name="f4" fmla="val 1452"/>
                <a:gd name="f5" fmla="val 1770"/>
                <a:gd name="f6" fmla="val 300"/>
                <a:gd name="f7" fmla="val 2057"/>
                <a:gd name="f8" fmla="val 413"/>
                <a:gd name="f9" fmla="val 2179"/>
                <a:gd name="f10" fmla="val 823"/>
                <a:gd name="f11" fmla="val 2240"/>
                <a:gd name="f12" fmla="val 1154"/>
                <a:gd name="f13" fmla="val 2063"/>
                <a:gd name="f14" fmla="val 1183"/>
                <a:gd name="f15" fmla="val 1884"/>
                <a:gd name="f16" fmla="val 1197"/>
                <a:gd name="f17" fmla="val 1704"/>
                <a:gd name="f18" fmla="val 1397"/>
                <a:gd name="f19" fmla="val 1090"/>
                <a:gd name="f20" fmla="val 1155"/>
                <a:gd name="f21" fmla="val 793"/>
                <a:gd name="f22" fmla="val 1067"/>
                <a:gd name="f23" fmla="val 663"/>
                <a:gd name="f24" fmla="val 1023"/>
                <a:gd name="f25" fmla="val 558"/>
                <a:gd name="f26" fmla="val 532"/>
                <a:gd name="f27" fmla="val 892"/>
                <a:gd name="f28" fmla="val 488"/>
                <a:gd name="f29" fmla="val 744"/>
                <a:gd name="f30" fmla="val 706"/>
                <a:gd name="f31" fmla="val 674"/>
                <a:gd name="f32" fmla="val 820"/>
                <a:gd name="f33" fmla="val 613"/>
                <a:gd name="f34" fmla="val 1041"/>
                <a:gd name="f35" fmla="val 510"/>
                <a:gd name="f36" fmla="val 1281"/>
                <a:gd name="f37" fmla="val 451"/>
                <a:gd name="f38" fmla="val 1524"/>
                <a:gd name="f39" fmla="val 1568"/>
                <a:gd name="f40" fmla="val 1612"/>
                <a:gd name="f41" fmla="val 453"/>
                <a:gd name="f42" fmla="val 1656"/>
                <a:gd name="f43" fmla="val 457"/>
                <a:gd name="f44" fmla="val 1735"/>
                <a:gd name="f45" fmla="val 1796"/>
                <a:gd name="f46" fmla="val 378"/>
                <a:gd name="f47" fmla="val 1599"/>
                <a:gd name="f48" fmla="val 1530"/>
                <a:gd name="f49" fmla="val 1456"/>
                <a:gd name="f50" fmla="val 10"/>
                <a:gd name="f51" fmla="val 1377"/>
                <a:gd name="f52" fmla="val 29"/>
                <a:gd name="f53" fmla="val 1290"/>
                <a:gd name="f54" fmla="val 56"/>
                <a:gd name="f55" fmla="val 1255"/>
                <a:gd name="f56" fmla="val 160"/>
                <a:gd name="f57" fmla="val 1308"/>
                <a:gd name="f58" fmla="val 230"/>
                <a:gd name="f59" fmla="val 785"/>
                <a:gd name="f60" fmla="val 308"/>
                <a:gd name="f61" fmla="val 561"/>
                <a:gd name="f62" fmla="val 236"/>
                <a:gd name="f63" fmla="val 1032"/>
                <a:gd name="f64" fmla="val 358"/>
                <a:gd name="f65" fmla="val 1293"/>
                <a:gd name="f66" fmla="val 837"/>
                <a:gd name="f67" fmla="val 1354"/>
                <a:gd name="f68" fmla="val 1072"/>
                <a:gd name="f69" fmla="val 1398"/>
                <a:gd name="f70" fmla="val 1277"/>
                <a:gd name="f71" fmla="val 1434"/>
                <a:gd name="f72" fmla="val 1485"/>
                <a:gd name="f73" fmla="val 1694"/>
                <a:gd name="f74" fmla="val 1939"/>
                <a:gd name="f75" fmla="val 2183"/>
                <a:gd name="f76" fmla="val 1427"/>
                <a:gd name="f77" fmla="val 2423"/>
                <a:gd name="f78" fmla="val 1380"/>
                <a:gd name="f79" fmla="val 2493"/>
                <a:gd name="f80" fmla="val 1363"/>
                <a:gd name="f81" fmla="val 2510"/>
                <a:gd name="f82" fmla="val 1223"/>
                <a:gd name="f83" fmla="val 2432"/>
                <a:gd name="f84" fmla="val 692"/>
                <a:gd name="f85" fmla="val 2193"/>
                <a:gd name="f86" fmla="*/ f0 1 2528"/>
                <a:gd name="f87" fmla="*/ f1 1 1452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2528"/>
                <a:gd name="f94" fmla="*/ f91 1 1452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2528" h="145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3"/>
                    <a:pt x="f45" y="f46"/>
                    <a:pt x="f5" y="f6"/>
                  </a:cubicBezTo>
                  <a:close/>
                  <a:moveTo>
                    <a:pt x="f47" y="f2"/>
                  </a:moveTo>
                  <a:cubicBezTo>
                    <a:pt x="f48" y="f2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2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cubicBezTo>
                    <a:pt x="f79" y="f80"/>
                    <a:pt x="f3" y="f65"/>
                    <a:pt x="f81" y="f82"/>
                  </a:cubicBezTo>
                  <a:cubicBezTo>
                    <a:pt x="f83" y="f84"/>
                    <a:pt x="f85" y="f2"/>
                    <a:pt x="f47" y="f2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66;p46">
              <a:extLst>
                <a:ext uri="{FF2B5EF4-FFF2-40B4-BE49-F238E27FC236}">
                  <a16:creationId xmlns:a16="http://schemas.microsoft.com/office/drawing/2014/main" id="{2E90B348-5D00-4E2B-8047-888CEF88EF9E}"/>
                </a:ext>
              </a:extLst>
            </p:cNvPr>
            <p:cNvSpPr/>
            <p:nvPr/>
          </p:nvSpPr>
          <p:spPr>
            <a:xfrm>
              <a:off x="5312289" y="2893829"/>
              <a:ext cx="329211" cy="423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02"/>
                <a:gd name="f4" fmla="val 5923"/>
                <a:gd name="f5" fmla="val 2685"/>
                <a:gd name="f6" fmla="val 1145"/>
                <a:gd name="f7" fmla="val 2955"/>
                <a:gd name="f8" fmla="val 1180"/>
                <a:gd name="f9" fmla="val 3181"/>
                <a:gd name="f10" fmla="val 1302"/>
                <a:gd name="f11" fmla="val 3190"/>
                <a:gd name="f12" fmla="val 1616"/>
                <a:gd name="f13" fmla="val 2026"/>
                <a:gd name="f14" fmla="val 3173"/>
                <a:gd name="f15" fmla="val 2470"/>
                <a:gd name="f16" fmla="val 2702"/>
                <a:gd name="f17" fmla="val 2592"/>
                <a:gd name="f18" fmla="val 2623"/>
                <a:gd name="f19" fmla="val 2611"/>
                <a:gd name="f20" fmla="val 2541"/>
                <a:gd name="f21" fmla="val 2621"/>
                <a:gd name="f22" fmla="val 2460"/>
                <a:gd name="f23" fmla="val 2168"/>
                <a:gd name="f24" fmla="val 1887"/>
                <a:gd name="f25" fmla="val 2492"/>
                <a:gd name="f26" fmla="val 1778"/>
                <a:gd name="f27" fmla="val 2191"/>
                <a:gd name="f28" fmla="val 1621"/>
                <a:gd name="f29" fmla="val 1782"/>
                <a:gd name="f30" fmla="val 1952"/>
                <a:gd name="f31" fmla="val 1381"/>
                <a:gd name="f32" fmla="val 2362"/>
                <a:gd name="f33" fmla="val 1355"/>
                <a:gd name="f34" fmla="val 2502"/>
                <a:gd name="f35" fmla="val 2624"/>
                <a:gd name="f36" fmla="val 1267"/>
                <a:gd name="f37" fmla="val 1412"/>
                <a:gd name="f38" fmla="val 2984"/>
                <a:gd name="f39" fmla="val 1438"/>
                <a:gd name="f40" fmla="val 3011"/>
                <a:gd name="f41" fmla="val 1430"/>
                <a:gd name="f42" fmla="val 3019"/>
                <a:gd name="f43" fmla="val 2769"/>
                <a:gd name="f44" fmla="val 1"/>
                <a:gd name="f45" fmla="val 2684"/>
                <a:gd name="f46" fmla="val 2598"/>
                <a:gd name="f47" fmla="val 5"/>
                <a:gd name="f48" fmla="val 2510"/>
                <a:gd name="f49" fmla="val 12"/>
                <a:gd name="f50" fmla="val 1543"/>
                <a:gd name="f51" fmla="val 108"/>
                <a:gd name="f52" fmla="val 497"/>
                <a:gd name="f53" fmla="val 509"/>
                <a:gd name="f54" fmla="val 288"/>
                <a:gd name="f55" fmla="val 1564"/>
                <a:gd name="f56" fmla="val 2993"/>
                <a:gd name="f57" fmla="val 4431"/>
                <a:gd name="f58" fmla="val 2135"/>
                <a:gd name="f59" fmla="val 5486"/>
                <a:gd name="f60" fmla="val 2179"/>
                <a:gd name="f61" fmla="val 5555"/>
                <a:gd name="f62" fmla="val 2258"/>
                <a:gd name="f63" fmla="val 5616"/>
                <a:gd name="f64" fmla="val 2336"/>
                <a:gd name="f65" fmla="val 5643"/>
                <a:gd name="f66" fmla="val 2392"/>
                <a:gd name="f67" fmla="val 5807"/>
                <a:gd name="f68" fmla="val 2561"/>
                <a:gd name="f69" fmla="val 2725"/>
                <a:gd name="f70" fmla="val 2840"/>
                <a:gd name="f71" fmla="val 2953"/>
                <a:gd name="f72" fmla="val 5866"/>
                <a:gd name="f73" fmla="val 3024"/>
                <a:gd name="f74" fmla="val 5730"/>
                <a:gd name="f75" fmla="val 3635"/>
                <a:gd name="f76" fmla="val 4544"/>
                <a:gd name="f77" fmla="val 3159"/>
                <a:gd name="f78" fmla="val 4567"/>
                <a:gd name="f79" fmla="val 1764"/>
                <a:gd name="f80" fmla="val 4543"/>
                <a:gd name="f81" fmla="val 602"/>
                <a:gd name="f82" fmla="val 3817"/>
                <a:gd name="f83" fmla="*/ f0 1 4602"/>
                <a:gd name="f84" fmla="*/ f1 1 592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4602"/>
                <a:gd name="f91" fmla="*/ f88 1 592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4602" h="592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3"/>
                    <a:pt x="f35" y="f36"/>
                    <a:pt x="f5" y="f6"/>
                  </a:cubicBezTo>
                  <a:close/>
                  <a:moveTo>
                    <a:pt x="f37" y="f38"/>
                  </a:moveTo>
                  <a:lnTo>
                    <a:pt x="f39" y="f40"/>
                  </a:lnTo>
                  <a:lnTo>
                    <a:pt x="f41" y="f42"/>
                  </a:lnTo>
                  <a:lnTo>
                    <a:pt x="f37" y="f38"/>
                  </a:lnTo>
                  <a:close/>
                  <a:moveTo>
                    <a:pt x="f43" y="f44"/>
                  </a:moveTo>
                  <a:cubicBezTo>
                    <a:pt x="f45" y="f4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2" y="f56"/>
                    <a:pt x="f37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4"/>
                    <a:pt x="f69" y="f4"/>
                  </a:cubicBezTo>
                  <a:cubicBezTo>
                    <a:pt x="f70" y="f4"/>
                    <a:pt x="f71" y="f72"/>
                    <a:pt x="f73" y="f74"/>
                  </a:cubicBezTo>
                  <a:cubicBezTo>
                    <a:pt x="f75" y="f76"/>
                    <a:pt x="f3" y="f77"/>
                    <a:pt x="f78" y="f79"/>
                  </a:cubicBezTo>
                  <a:cubicBezTo>
                    <a:pt x="f80" y="f81"/>
                    <a:pt x="f82" y="f44"/>
                    <a:pt x="f43" y="f44"/>
                  </a:cubicBezTo>
                  <a:close/>
                </a:path>
              </a:pathLst>
            </a:custGeom>
            <a:solidFill>
              <a:srgbClr val="66A2B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67;p46">
              <a:extLst>
                <a:ext uri="{FF2B5EF4-FFF2-40B4-BE49-F238E27FC236}">
                  <a16:creationId xmlns:a16="http://schemas.microsoft.com/office/drawing/2014/main" id="{4BC61F43-54F8-4773-9BBD-A850C9126673}"/>
                </a:ext>
              </a:extLst>
            </p:cNvPr>
            <p:cNvSpPr/>
            <p:nvPr/>
          </p:nvSpPr>
          <p:spPr>
            <a:xfrm>
              <a:off x="6216923" y="3089300"/>
              <a:ext cx="329284" cy="4228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03"/>
                <a:gd name="f4" fmla="val 5911"/>
                <a:gd name="f5" fmla="val 2685"/>
                <a:gd name="f6" fmla="val 1138"/>
                <a:gd name="f7" fmla="val 2964"/>
                <a:gd name="f8" fmla="val 1173"/>
                <a:gd name="f9" fmla="val 3191"/>
                <a:gd name="f10" fmla="val 1295"/>
                <a:gd name="f11" fmla="val 1609"/>
                <a:gd name="f12" fmla="val 3199"/>
                <a:gd name="f13" fmla="val 2027"/>
                <a:gd name="f14" fmla="val 3182"/>
                <a:gd name="f15" fmla="val 2463"/>
                <a:gd name="f16" fmla="val 2711"/>
                <a:gd name="f17" fmla="val 2585"/>
                <a:gd name="f18" fmla="val 2632"/>
                <a:gd name="f19" fmla="val 2604"/>
                <a:gd name="f20" fmla="val 2550"/>
                <a:gd name="f21" fmla="val 2614"/>
                <a:gd name="f22" fmla="val 2469"/>
                <a:gd name="f23" fmla="val 2177"/>
                <a:gd name="f24" fmla="val 1895"/>
                <a:gd name="f25" fmla="val 2485"/>
                <a:gd name="f26" fmla="val 1779"/>
                <a:gd name="f27" fmla="val 2184"/>
                <a:gd name="f28" fmla="val 1622"/>
                <a:gd name="f29" fmla="val 1775"/>
                <a:gd name="f30" fmla="val 1953"/>
                <a:gd name="f31" fmla="val 1374"/>
                <a:gd name="f32" fmla="val 2371"/>
                <a:gd name="f33" fmla="val 1356"/>
                <a:gd name="f34" fmla="val 2502"/>
                <a:gd name="f35" fmla="val 1348"/>
                <a:gd name="f36" fmla="val 2624"/>
                <a:gd name="f37" fmla="val 1269"/>
                <a:gd name="f38" fmla="val 1413"/>
                <a:gd name="f39" fmla="val 2977"/>
                <a:gd name="f40" fmla="val 1439"/>
                <a:gd name="f41" fmla="val 3003"/>
                <a:gd name="f42" fmla="val 1430"/>
                <a:gd name="f43" fmla="val 3012"/>
                <a:gd name="f44" fmla="val 2789"/>
                <a:gd name="f45" fmla="val 1"/>
                <a:gd name="f46" fmla="val 2699"/>
                <a:gd name="f47" fmla="val 2606"/>
                <a:gd name="f48" fmla="val 5"/>
                <a:gd name="f49" fmla="val 2511"/>
                <a:gd name="f50" fmla="val 14"/>
                <a:gd name="f51" fmla="val 1552"/>
                <a:gd name="f52" fmla="val 101"/>
                <a:gd name="f53" fmla="val 506"/>
                <a:gd name="f54" fmla="val 502"/>
                <a:gd name="f55" fmla="val 288"/>
                <a:gd name="f56" fmla="val 1557"/>
                <a:gd name="f57" fmla="val 4424"/>
                <a:gd name="f58" fmla="val 2145"/>
                <a:gd name="f59" fmla="val 5479"/>
                <a:gd name="f60" fmla="val 2188"/>
                <a:gd name="f61" fmla="val 5548"/>
                <a:gd name="f62" fmla="val 2258"/>
                <a:gd name="f63" fmla="val 5601"/>
                <a:gd name="f64" fmla="val 2345"/>
                <a:gd name="f65" fmla="val 5627"/>
                <a:gd name="f66" fmla="val 2402"/>
                <a:gd name="f67" fmla="val 5791"/>
                <a:gd name="f68" fmla="val 2571"/>
                <a:gd name="f69" fmla="val 5910"/>
                <a:gd name="f70" fmla="val 2736"/>
                <a:gd name="f71" fmla="val 2850"/>
                <a:gd name="f72" fmla="val 2962"/>
                <a:gd name="f73" fmla="val 5853"/>
                <a:gd name="f74" fmla="val 3034"/>
                <a:gd name="f75" fmla="val 5714"/>
                <a:gd name="f76" fmla="val 3644"/>
                <a:gd name="f77" fmla="val 4537"/>
                <a:gd name="f78" fmla="val 4602"/>
                <a:gd name="f79" fmla="val 3152"/>
                <a:gd name="f80" fmla="val 4576"/>
                <a:gd name="f81" fmla="val 1757"/>
                <a:gd name="f82" fmla="val 4552"/>
                <a:gd name="f83" fmla="val 602"/>
                <a:gd name="f84" fmla="val 3834"/>
                <a:gd name="f85" fmla="*/ f0 1 4603"/>
                <a:gd name="f86" fmla="*/ f1 1 5911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4603"/>
                <a:gd name="f93" fmla="*/ f90 1 5911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4603" h="5911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5" y="f6"/>
                  </a:cubicBezTo>
                  <a:close/>
                  <a:moveTo>
                    <a:pt x="f38" y="f39"/>
                  </a:moveTo>
                  <a:lnTo>
                    <a:pt x="f40" y="f41"/>
                  </a:lnTo>
                  <a:cubicBezTo>
                    <a:pt x="f40" y="f41"/>
                    <a:pt x="f42" y="f41"/>
                    <a:pt x="f42" y="f43"/>
                  </a:cubicBezTo>
                  <a:lnTo>
                    <a:pt x="f38" y="f39"/>
                  </a:ln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45" y="f39"/>
                    <a:pt x="f38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45"/>
                    <a:pt x="f44" y="f45"/>
                  </a:cubicBezTo>
                  <a:close/>
                </a:path>
              </a:pathLst>
            </a:custGeom>
            <a:solidFill>
              <a:srgbClr val="66A2B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68;p46">
              <a:extLst>
                <a:ext uri="{FF2B5EF4-FFF2-40B4-BE49-F238E27FC236}">
                  <a16:creationId xmlns:a16="http://schemas.microsoft.com/office/drawing/2014/main" id="{D187A300-E3FF-441D-A13E-1AC4C11A64E4}"/>
                </a:ext>
              </a:extLst>
            </p:cNvPr>
            <p:cNvSpPr/>
            <p:nvPr/>
          </p:nvSpPr>
          <p:spPr>
            <a:xfrm>
              <a:off x="6595366" y="2268178"/>
              <a:ext cx="329284" cy="423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03"/>
                <a:gd name="f4" fmla="val 5916"/>
                <a:gd name="f5" fmla="val 2685"/>
                <a:gd name="f6" fmla="val 1138"/>
                <a:gd name="f7" fmla="val 2964"/>
                <a:gd name="f8" fmla="val 1173"/>
                <a:gd name="f9" fmla="val 3191"/>
                <a:gd name="f10" fmla="val 1295"/>
                <a:gd name="f11" fmla="val 1609"/>
                <a:gd name="f12" fmla="val 3200"/>
                <a:gd name="f13" fmla="val 2027"/>
                <a:gd name="f14" fmla="val 3182"/>
                <a:gd name="f15" fmla="val 2463"/>
                <a:gd name="f16" fmla="val 2711"/>
                <a:gd name="f17" fmla="val 2585"/>
                <a:gd name="f18" fmla="val 2632"/>
                <a:gd name="f19" fmla="val 2604"/>
                <a:gd name="f20" fmla="val 2550"/>
                <a:gd name="f21" fmla="val 2614"/>
                <a:gd name="f22" fmla="val 2470"/>
                <a:gd name="f23" fmla="val 2177"/>
                <a:gd name="f24" fmla="val 1895"/>
                <a:gd name="f25" fmla="val 2485"/>
                <a:gd name="f26" fmla="val 1779"/>
                <a:gd name="f27" fmla="val 2184"/>
                <a:gd name="f28" fmla="val 1622"/>
                <a:gd name="f29" fmla="val 1775"/>
                <a:gd name="f30" fmla="val 1953"/>
                <a:gd name="f31" fmla="val 1374"/>
                <a:gd name="f32" fmla="val 2372"/>
                <a:gd name="f33" fmla="val 1356"/>
                <a:gd name="f34" fmla="val 2502"/>
                <a:gd name="f35" fmla="val 1347"/>
                <a:gd name="f36" fmla="val 2633"/>
                <a:gd name="f37" fmla="val 1269"/>
                <a:gd name="f38" fmla="val 1413"/>
                <a:gd name="f39" fmla="val 2977"/>
                <a:gd name="f40" fmla="val 1422"/>
                <a:gd name="f41" fmla="val 2986"/>
                <a:gd name="f42" fmla="val 1430"/>
                <a:gd name="f43" fmla="val 2995"/>
                <a:gd name="f44" fmla="val 1439"/>
                <a:gd name="f45" fmla="val 3003"/>
                <a:gd name="f46" fmla="val 3012"/>
                <a:gd name="f47" fmla="val 2789"/>
                <a:gd name="f48" fmla="val 1"/>
                <a:gd name="f49" fmla="val 2699"/>
                <a:gd name="f50" fmla="val 2606"/>
                <a:gd name="f51" fmla="val 5"/>
                <a:gd name="f52" fmla="val 2511"/>
                <a:gd name="f53" fmla="val 14"/>
                <a:gd name="f54" fmla="val 1552"/>
                <a:gd name="f55" fmla="val 101"/>
                <a:gd name="f56" fmla="val 506"/>
                <a:gd name="f57" fmla="val 502"/>
                <a:gd name="f58" fmla="val 289"/>
                <a:gd name="f59" fmla="val 1557"/>
                <a:gd name="f60" fmla="val 4424"/>
                <a:gd name="f61" fmla="val 2145"/>
                <a:gd name="f62" fmla="val 5479"/>
                <a:gd name="f63" fmla="val 2189"/>
                <a:gd name="f64" fmla="val 5557"/>
                <a:gd name="f65" fmla="val 2258"/>
                <a:gd name="f66" fmla="val 5609"/>
                <a:gd name="f67" fmla="val 2337"/>
                <a:gd name="f68" fmla="val 5635"/>
                <a:gd name="f69" fmla="val 2398"/>
                <a:gd name="f70" fmla="val 5800"/>
                <a:gd name="f71" fmla="val 2569"/>
                <a:gd name="f72" fmla="val 5915"/>
                <a:gd name="f73" fmla="val 2734"/>
                <a:gd name="f74" fmla="val 2849"/>
                <a:gd name="f75" fmla="val 2962"/>
                <a:gd name="f76" fmla="val 5859"/>
                <a:gd name="f77" fmla="val 3034"/>
                <a:gd name="f78" fmla="val 5723"/>
                <a:gd name="f79" fmla="val 3644"/>
                <a:gd name="f80" fmla="val 4537"/>
                <a:gd name="f81" fmla="val 3160"/>
                <a:gd name="f82" fmla="val 4577"/>
                <a:gd name="f83" fmla="val 1766"/>
                <a:gd name="f84" fmla="val 4552"/>
                <a:gd name="f85" fmla="val 603"/>
                <a:gd name="f86" fmla="val 3834"/>
                <a:gd name="f87" fmla="*/ f0 1 4603"/>
                <a:gd name="f88" fmla="*/ f1 1 5916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4603"/>
                <a:gd name="f95" fmla="*/ f92 1 5916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4603" h="5916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5" y="f6"/>
                  </a:cubicBezTo>
                  <a:close/>
                  <a:moveTo>
                    <a:pt x="f38" y="f39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44" y="f45"/>
                    <a:pt x="f42" y="f46"/>
                    <a:pt x="f42" y="f46"/>
                  </a:cubicBezTo>
                  <a:lnTo>
                    <a:pt x="f38" y="f39"/>
                  </a:lnTo>
                  <a:close/>
                  <a:moveTo>
                    <a:pt x="f47" y="f48"/>
                  </a:moveTo>
                  <a:cubicBezTo>
                    <a:pt x="f49" y="f48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48" y="f41"/>
                    <a:pt x="f38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3" y="f81"/>
                    <a:pt x="f82" y="f83"/>
                  </a:cubicBezTo>
                  <a:cubicBezTo>
                    <a:pt x="f84" y="f85"/>
                    <a:pt x="f86" y="f48"/>
                    <a:pt x="f47" y="f48"/>
                  </a:cubicBezTo>
                  <a:close/>
                </a:path>
              </a:pathLst>
            </a:custGeom>
            <a:solidFill>
              <a:srgbClr val="66A2B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id="{310D8F89-1027-4F4E-8229-CECF5169E198}"/>
              </a:ext>
            </a:extLst>
          </p:cNvPr>
          <p:cNvSpPr/>
          <p:nvPr/>
        </p:nvSpPr>
        <p:spPr>
          <a:xfrm>
            <a:off x="1456556" y="1819015"/>
            <a:ext cx="1525584" cy="235902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04"/>
              <a:gd name="f8" fmla="val 626"/>
              <a:gd name="f9" fmla="val 128"/>
              <a:gd name="f10" fmla="val 321"/>
              <a:gd name="f11" fmla="val 124"/>
              <a:gd name="f12" fmla="val 319"/>
              <a:gd name="f13" fmla="val 121"/>
              <a:gd name="f14" fmla="val 318"/>
              <a:gd name="f15" fmla="val 116"/>
              <a:gd name="f16" fmla="val 316"/>
              <a:gd name="f17" fmla="val 115"/>
              <a:gd name="f18" fmla="val 112"/>
              <a:gd name="f19" fmla="val 326"/>
              <a:gd name="f20" fmla="val 331"/>
              <a:gd name="f21" fmla="val 343"/>
              <a:gd name="f22" fmla="val 113"/>
              <a:gd name="f23" fmla="val 354"/>
              <a:gd name="f24" fmla="val 366"/>
              <a:gd name="f25" fmla="val 369"/>
              <a:gd name="f26" fmla="val 110"/>
              <a:gd name="f27" fmla="val 372"/>
              <a:gd name="f28" fmla="val 109"/>
              <a:gd name="f29" fmla="val 375"/>
              <a:gd name="f30" fmla="val 105"/>
              <a:gd name="f31" fmla="val 391"/>
              <a:gd name="f32" fmla="val 101"/>
              <a:gd name="f33" fmla="val 407"/>
              <a:gd name="f34" fmla="val 97"/>
              <a:gd name="f35" fmla="val 423"/>
              <a:gd name="f36" fmla="val 96"/>
              <a:gd name="f37" fmla="val 424"/>
              <a:gd name="f38" fmla="val 425"/>
              <a:gd name="f39" fmla="val 426"/>
              <a:gd name="f40" fmla="val 95"/>
              <a:gd name="f41" fmla="val 438"/>
              <a:gd name="f42" fmla="val 94"/>
              <a:gd name="f43" fmla="val 450"/>
              <a:gd name="f44" fmla="val 93"/>
              <a:gd name="f45" fmla="val 462"/>
              <a:gd name="f46" fmla="val 466"/>
              <a:gd name="f47" fmla="val 469"/>
              <a:gd name="f48" fmla="val 473"/>
              <a:gd name="f49" fmla="val 92"/>
              <a:gd name="f50" fmla="val 476"/>
              <a:gd name="f51" fmla="val 90"/>
              <a:gd name="f52" fmla="val 478"/>
              <a:gd name="f53" fmla="val 89"/>
              <a:gd name="f54" fmla="val 481"/>
              <a:gd name="f55" fmla="val 482"/>
              <a:gd name="f56" fmla="val 88"/>
              <a:gd name="f57" fmla="val 484"/>
              <a:gd name="f58" fmla="val 87"/>
              <a:gd name="f59" fmla="val 486"/>
              <a:gd name="f60" fmla="val 85"/>
              <a:gd name="f61" fmla="val 493"/>
              <a:gd name="f62" fmla="val 84"/>
              <a:gd name="f63" fmla="val 499"/>
              <a:gd name="f64" fmla="val 82"/>
              <a:gd name="f65" fmla="val 505"/>
              <a:gd name="f66" fmla="val 81"/>
              <a:gd name="f67" fmla="val 509"/>
              <a:gd name="f68" fmla="val 79"/>
              <a:gd name="f69" fmla="val 512"/>
              <a:gd name="f70" fmla="val 516"/>
              <a:gd name="f71" fmla="val 78"/>
              <a:gd name="f72" fmla="val 526"/>
              <a:gd name="f73" fmla="val 536"/>
              <a:gd name="f74" fmla="val 546"/>
              <a:gd name="f75" fmla="val 551"/>
              <a:gd name="f76" fmla="val 555"/>
              <a:gd name="f77" fmla="val 560"/>
              <a:gd name="f78" fmla="val 565"/>
              <a:gd name="f79" fmla="val 572"/>
              <a:gd name="f80" fmla="val 86"/>
              <a:gd name="f81" fmla="val 576"/>
              <a:gd name="f82" fmla="val 91"/>
              <a:gd name="f83" fmla="val 582"/>
              <a:gd name="f84" fmla="val 98"/>
              <a:gd name="f85" fmla="val 586"/>
              <a:gd name="f86" fmla="val 104"/>
              <a:gd name="f87" fmla="val 590"/>
              <a:gd name="f88" fmla="val 107"/>
              <a:gd name="f89" fmla="val 592"/>
              <a:gd name="f90" fmla="val 123"/>
              <a:gd name="f91" fmla="val 593"/>
              <a:gd name="f92" fmla="val 127"/>
              <a:gd name="f93" fmla="val 597"/>
              <a:gd name="f94" fmla="val 604"/>
              <a:gd name="f95" fmla="val 129"/>
              <a:gd name="f96" fmla="val 609"/>
              <a:gd name="f97" fmla="val 615"/>
              <a:gd name="f98" fmla="val 118"/>
              <a:gd name="f99" fmla="val 616"/>
              <a:gd name="f100" fmla="val 617"/>
              <a:gd name="f101" fmla="val 618"/>
              <a:gd name="f102" fmla="val 75"/>
              <a:gd name="f103" fmla="val 68"/>
              <a:gd name="f104" fmla="val 619"/>
              <a:gd name="f105" fmla="val 60"/>
              <a:gd name="f106" fmla="val 52"/>
              <a:gd name="f107" fmla="val 48"/>
              <a:gd name="f108" fmla="val 45"/>
              <a:gd name="f109" fmla="val 42"/>
              <a:gd name="f110" fmla="val 611"/>
              <a:gd name="f111" fmla="val 36"/>
              <a:gd name="f112" fmla="val 603"/>
              <a:gd name="f113" fmla="val 38"/>
              <a:gd name="f114" fmla="val 594"/>
              <a:gd name="f115" fmla="val 585"/>
              <a:gd name="f116" fmla="val 557"/>
              <a:gd name="f117" fmla="val 35"/>
              <a:gd name="f118" fmla="val 529"/>
              <a:gd name="f119" fmla="val 501"/>
              <a:gd name="f120" fmla="val 39"/>
              <a:gd name="f121" fmla="val 472"/>
              <a:gd name="f122" fmla="val 457"/>
              <a:gd name="f123" fmla="val 43"/>
              <a:gd name="f124" fmla="val 451"/>
              <a:gd name="f125" fmla="val 44"/>
              <a:gd name="f126" fmla="val 445"/>
              <a:gd name="f127" fmla="val 46"/>
              <a:gd name="f128" fmla="val 47"/>
              <a:gd name="f129" fmla="val 412"/>
              <a:gd name="f130" fmla="val 400"/>
              <a:gd name="f131" fmla="val 395"/>
              <a:gd name="f132" fmla="val 49"/>
              <a:gd name="f133" fmla="val 386"/>
              <a:gd name="f134" fmla="val 50"/>
              <a:gd name="f135" fmla="val 384"/>
              <a:gd name="f136" fmla="val 382"/>
              <a:gd name="f137" fmla="val 380"/>
              <a:gd name="f138" fmla="val 376"/>
              <a:gd name="f139" fmla="val 367"/>
              <a:gd name="f140" fmla="val 365"/>
              <a:gd name="f141" fmla="val 359"/>
              <a:gd name="f142" fmla="val 355"/>
              <a:gd name="f143" fmla="val 41"/>
              <a:gd name="f144" fmla="val 346"/>
              <a:gd name="f145" fmla="val 37"/>
              <a:gd name="f146" fmla="val 336"/>
              <a:gd name="f147" fmla="val 34"/>
              <a:gd name="f148" fmla="val 24"/>
              <a:gd name="f149" fmla="val 291"/>
              <a:gd name="f150" fmla="val 22"/>
              <a:gd name="f151" fmla="val 255"/>
              <a:gd name="f152" fmla="val 218"/>
              <a:gd name="f153" fmla="val 216"/>
              <a:gd name="f154" fmla="val 214"/>
              <a:gd name="f155" fmla="val 212"/>
              <a:gd name="f156" fmla="val 18"/>
              <a:gd name="f157" fmla="val 193"/>
              <a:gd name="f158" fmla="val 21"/>
              <a:gd name="f159" fmla="val 174"/>
              <a:gd name="f160" fmla="val 156"/>
              <a:gd name="f161" fmla="val 26"/>
              <a:gd name="f162" fmla="val 147"/>
              <a:gd name="f163" fmla="val 29"/>
              <a:gd name="f164" fmla="val 138"/>
              <a:gd name="f165" fmla="val 31"/>
              <a:gd name="f166" fmla="val 32"/>
              <a:gd name="f167" fmla="val 126"/>
              <a:gd name="f168" fmla="val 28"/>
              <a:gd name="f169" fmla="val 114"/>
              <a:gd name="f170" fmla="val 111"/>
              <a:gd name="f171" fmla="val 40"/>
              <a:gd name="f172" fmla="val 27"/>
              <a:gd name="f173" fmla="val 83"/>
              <a:gd name="f174" fmla="val 80"/>
              <a:gd name="f175" fmla="val 77"/>
              <a:gd name="f176" fmla="val 17"/>
              <a:gd name="f177" fmla="val 15"/>
              <a:gd name="f178" fmla="val 13"/>
              <a:gd name="f179" fmla="val 16"/>
              <a:gd name="f180" fmla="val 14"/>
              <a:gd name="f181" fmla="val 12"/>
              <a:gd name="f182" fmla="val 9"/>
              <a:gd name="f183" fmla="val 8"/>
              <a:gd name="f184" fmla="val 6"/>
              <a:gd name="f185" fmla="val 5"/>
              <a:gd name="f186" fmla="val 3"/>
              <a:gd name="f187" fmla="val 72"/>
              <a:gd name="f188" fmla="val 1"/>
              <a:gd name="f189" fmla="val 69"/>
              <a:gd name="f190" fmla="val 67"/>
              <a:gd name="f191" fmla="val 65"/>
              <a:gd name="f192" fmla="val 10"/>
              <a:gd name="f193" fmla="val 64"/>
              <a:gd name="f194" fmla="val 25"/>
              <a:gd name="f195" fmla="val 55"/>
              <a:gd name="f196" fmla="val 30"/>
              <a:gd name="f197" fmla="val 33"/>
              <a:gd name="f198" fmla="val 62"/>
              <a:gd name="f199" fmla="val 66"/>
              <a:gd name="f200" fmla="val 76"/>
              <a:gd name="f201" fmla="val 99"/>
              <a:gd name="f202" fmla="val 53"/>
              <a:gd name="f203" fmla="val 71"/>
              <a:gd name="f204" fmla="val 73"/>
              <a:gd name="f205" fmla="val 103"/>
              <a:gd name="f206" fmla="val 100"/>
              <a:gd name="f207" fmla="val 108"/>
              <a:gd name="f208" fmla="val 117"/>
              <a:gd name="f209" fmla="val 130"/>
              <a:gd name="f210" fmla="val 137"/>
              <a:gd name="f211" fmla="val 146"/>
              <a:gd name="f212" fmla="val 153"/>
              <a:gd name="f213" fmla="val 106"/>
              <a:gd name="f214" fmla="val 160"/>
              <a:gd name="f215" fmla="val 167"/>
              <a:gd name="f216" fmla="val 175"/>
              <a:gd name="f217" fmla="val 122"/>
              <a:gd name="f218" fmla="val 176"/>
              <a:gd name="f219" fmla="val 177"/>
              <a:gd name="f220" fmla="val 181"/>
              <a:gd name="f221" fmla="val 183"/>
              <a:gd name="f222" fmla="val 185"/>
              <a:gd name="f223" fmla="val 120"/>
              <a:gd name="f224" fmla="val 119"/>
              <a:gd name="f225" fmla="val 186"/>
              <a:gd name="f226" fmla="val 200"/>
              <a:gd name="f227" fmla="val 213"/>
              <a:gd name="f228" fmla="val 226"/>
              <a:gd name="f229" fmla="val 227"/>
              <a:gd name="f230" fmla="val 132"/>
              <a:gd name="f231" fmla="val 229"/>
              <a:gd name="f232" fmla="val 134"/>
              <a:gd name="f233" fmla="val 232"/>
              <a:gd name="f234" fmla="val 157"/>
              <a:gd name="f235" fmla="val 169"/>
              <a:gd name="f236" fmla="val 179"/>
              <a:gd name="f237" fmla="val 224"/>
              <a:gd name="f238" fmla="val 217"/>
              <a:gd name="f239" fmla="val 195"/>
              <a:gd name="f240" fmla="val 215"/>
              <a:gd name="f241" fmla="val 197"/>
              <a:gd name="f242" fmla="val 199"/>
              <a:gd name="f243" fmla="val 207"/>
              <a:gd name="f244" fmla="val 219"/>
              <a:gd name="f245" fmla="val 210"/>
              <a:gd name="f246" fmla="val 239"/>
              <a:gd name="f247" fmla="val 249"/>
              <a:gd name="f248" fmla="val 203"/>
              <a:gd name="f249" fmla="val 258"/>
              <a:gd name="f250" fmla="val 268"/>
              <a:gd name="f251" fmla="val 194"/>
              <a:gd name="f252" fmla="val 277"/>
              <a:gd name="f253" fmla="val 188"/>
              <a:gd name="f254" fmla="val 280"/>
              <a:gd name="f255" fmla="val 283"/>
              <a:gd name="f256" fmla="val 285"/>
              <a:gd name="f257" fmla="val 288"/>
              <a:gd name="f258" fmla="val 171"/>
              <a:gd name="f259" fmla="val 292"/>
              <a:gd name="f260" fmla="val 163"/>
              <a:gd name="f261" fmla="val 295"/>
              <a:gd name="f262" fmla="val 155"/>
              <a:gd name="f263" fmla="val 296"/>
              <a:gd name="f264" fmla="val 152"/>
              <a:gd name="f265" fmla="val 148"/>
              <a:gd name="f266" fmla="val 145"/>
              <a:gd name="f267" fmla="val 293"/>
              <a:gd name="f268" fmla="val 299"/>
              <a:gd name="f269" fmla="val 306"/>
              <a:gd name="f270" fmla="val 312"/>
              <a:gd name="f271" fmla="val 317"/>
              <a:gd name="f272" fmla="val 315"/>
              <a:gd name="f273" fmla="val 313"/>
              <a:gd name="f274" fmla="val 311"/>
              <a:gd name="f275" fmla="val 308"/>
              <a:gd name="f276" fmla="val 298"/>
              <a:gd name="f277" fmla="val 294"/>
              <a:gd name="f278" fmla="val 297"/>
              <a:gd name="f279" fmla="val 290"/>
              <a:gd name="f280" fmla="val 289"/>
              <a:gd name="f281" fmla="val 287"/>
              <a:gd name="f282" fmla="val 61"/>
              <a:gd name="f283" fmla="val 57"/>
              <a:gd name="f284" fmla="val 302"/>
              <a:gd name="f285" fmla="val 303"/>
              <a:gd name="f286" fmla="val 304"/>
              <a:gd name="f287" fmla="val 301"/>
              <a:gd name="f288" fmla="val 307"/>
              <a:gd name="f289" fmla="val 310"/>
              <a:gd name="f290" fmla="val 7"/>
              <a:gd name="f291" fmla="val 333"/>
              <a:gd name="f292" fmla="val 345"/>
              <a:gd name="f293" fmla="val 4"/>
              <a:gd name="f294" fmla="val 363"/>
              <a:gd name="f295" fmla="val 361"/>
              <a:gd name="f296" fmla="val 59"/>
              <a:gd name="f297" fmla="val 63"/>
              <a:gd name="f298" fmla="val 358"/>
              <a:gd name="f299" fmla="val 356"/>
              <a:gd name="f300" fmla="val 374"/>
              <a:gd name="f301" fmla="val 389"/>
              <a:gd name="f302" fmla="val 402"/>
              <a:gd name="f303" fmla="val 151"/>
              <a:gd name="f304" fmla="val 172"/>
              <a:gd name="f305" fmla="val 192"/>
              <a:gd name="f306" fmla="val 399"/>
              <a:gd name="f307" fmla="val 397"/>
              <a:gd name="f308" fmla="val 396"/>
              <a:gd name="f309" fmla="val 220"/>
              <a:gd name="f310" fmla="val 394"/>
              <a:gd name="f311" fmla="val 222"/>
              <a:gd name="f312" fmla="val 223"/>
              <a:gd name="f313" fmla="val 392"/>
              <a:gd name="f314" fmla="val 230"/>
              <a:gd name="f315" fmla="val 237"/>
              <a:gd name="f316" fmla="val 390"/>
              <a:gd name="f317" fmla="val 245"/>
              <a:gd name="f318" fmla="val 251"/>
              <a:gd name="f319" fmla="val 256"/>
              <a:gd name="f320" fmla="val 262"/>
              <a:gd name="f321" fmla="val 270"/>
              <a:gd name="f322" fmla="val 398"/>
              <a:gd name="f323" fmla="val 278"/>
              <a:gd name="f324" fmla="val 330"/>
              <a:gd name="f325" fmla="val 342"/>
              <a:gd name="f326" fmla="val 388"/>
              <a:gd name="f327" fmla="val 385"/>
              <a:gd name="f328" fmla="val 383"/>
              <a:gd name="f329" fmla="val 377"/>
              <a:gd name="f330" fmla="val 379"/>
              <a:gd name="f331" fmla="val 411"/>
              <a:gd name="f332" fmla="val 387"/>
              <a:gd name="f333" fmla="val 440"/>
              <a:gd name="f334" fmla="val 453"/>
              <a:gd name="f335" fmla="val 467"/>
              <a:gd name="f336" fmla="val 479"/>
              <a:gd name="f337" fmla="val 393"/>
              <a:gd name="f338" fmla="val 491"/>
              <a:gd name="f339" fmla="val 503"/>
              <a:gd name="f340" fmla="val 511"/>
              <a:gd name="f341" fmla="val 519"/>
              <a:gd name="f342" fmla="val 528"/>
              <a:gd name="f343" fmla="val 538"/>
              <a:gd name="f344" fmla="val 548"/>
              <a:gd name="f345" fmla="val 561"/>
              <a:gd name="f346" fmla="val 569"/>
              <a:gd name="f347" fmla="val 401"/>
              <a:gd name="f348" fmla="val 583"/>
              <a:gd name="f349" fmla="val 598"/>
              <a:gd name="f350" fmla="val 605"/>
              <a:gd name="f351" fmla="val 607"/>
              <a:gd name="f352" fmla="val 608"/>
              <a:gd name="f353" fmla="val 610"/>
              <a:gd name="f354" fmla="val 613"/>
              <a:gd name="f355" fmla="val 614"/>
              <a:gd name="f356" fmla="val 371"/>
              <a:gd name="f357" fmla="val 364"/>
              <a:gd name="f358" fmla="val 620"/>
              <a:gd name="f359" fmla="val 349"/>
              <a:gd name="f360" fmla="val 334"/>
              <a:gd name="f361" fmla="val 623"/>
              <a:gd name="f362" fmla="val 624"/>
              <a:gd name="f363" fmla="val 621"/>
              <a:gd name="f364" fmla="val 323"/>
              <a:gd name="f365" fmla="val 329"/>
              <a:gd name="f366" fmla="val 600"/>
              <a:gd name="f367" fmla="val 595"/>
              <a:gd name="f368" fmla="val 591"/>
              <a:gd name="f369" fmla="val 589"/>
              <a:gd name="f370" fmla="val 588"/>
              <a:gd name="f371" fmla="val 581"/>
              <a:gd name="f372" fmla="val 286"/>
              <a:gd name="f373" fmla="val 580"/>
              <a:gd name="f374" fmla="val 579"/>
              <a:gd name="f375" fmla="val 577"/>
              <a:gd name="f376" fmla="val 575"/>
              <a:gd name="f377" fmla="val 574"/>
              <a:gd name="f378" fmla="val 570"/>
              <a:gd name="f379" fmla="val 558"/>
              <a:gd name="f380" fmla="val 547"/>
              <a:gd name="f381" fmla="val 314"/>
              <a:gd name="f382" fmla="val 535"/>
              <a:gd name="f383" fmla="val 522"/>
              <a:gd name="f384" fmla="val 309"/>
              <a:gd name="f385" fmla="val 496"/>
              <a:gd name="f386" fmla="val 483"/>
              <a:gd name="f387" fmla="val 465"/>
              <a:gd name="f388" fmla="val 300"/>
              <a:gd name="f389" fmla="val 458"/>
              <a:gd name="f390" fmla="val 452"/>
              <a:gd name="f391" fmla="val 446"/>
              <a:gd name="f392" fmla="val 362"/>
              <a:gd name="f393" fmla="val 305"/>
              <a:gd name="f394" fmla="val 275"/>
              <a:gd name="f395" fmla="val 265"/>
              <a:gd name="f396" fmla="val 236"/>
              <a:gd name="f397" fmla="val 248"/>
              <a:gd name="f398" fmla="val 225"/>
              <a:gd name="f399" fmla="val 234"/>
              <a:gd name="f400" fmla="val 241"/>
              <a:gd name="f401" fmla="val 209"/>
              <a:gd name="f402" fmla="val 246"/>
              <a:gd name="f403" fmla="val 204"/>
              <a:gd name="f404" fmla="val 250"/>
              <a:gd name="f405" fmla="val 196"/>
              <a:gd name="f406" fmla="val 257"/>
              <a:gd name="f407" fmla="val 189"/>
              <a:gd name="f408" fmla="val 252"/>
              <a:gd name="f409" fmla="val 182"/>
              <a:gd name="f410" fmla="val 247"/>
              <a:gd name="f411" fmla="val 166"/>
              <a:gd name="f412" fmla="val 158"/>
              <a:gd name="f413" fmla="val 149"/>
              <a:gd name="f414" fmla="val 254"/>
              <a:gd name="f415" fmla="val 140"/>
              <a:gd name="f416" fmla="val 135"/>
              <a:gd name="f417" fmla="val 133"/>
              <a:gd name="f418" fmla="val 260"/>
              <a:gd name="f419" fmla="val 136"/>
              <a:gd name="f420" fmla="val 139"/>
              <a:gd name="f421" fmla="val 325"/>
              <a:gd name="f422" fmla="val 328"/>
              <a:gd name="f423" fmla="val 322"/>
              <a:gd name="f424" fmla="+- 0 0 -90"/>
              <a:gd name="f425" fmla="*/ f4 1 404"/>
              <a:gd name="f426" fmla="*/ f5 1 626"/>
              <a:gd name="f427" fmla="val f6"/>
              <a:gd name="f428" fmla="val f7"/>
              <a:gd name="f429" fmla="val f8"/>
              <a:gd name="f430" fmla="*/ f424 f0 1"/>
              <a:gd name="f431" fmla="+- f429 0 f427"/>
              <a:gd name="f432" fmla="+- f428 0 f427"/>
              <a:gd name="f433" fmla="*/ f430 1 f3"/>
              <a:gd name="f434" fmla="*/ f432 1 404"/>
              <a:gd name="f435" fmla="*/ f431 1 626"/>
              <a:gd name="f436" fmla="*/ 112 f432 1"/>
              <a:gd name="f437" fmla="*/ 331 f431 1"/>
              <a:gd name="f438" fmla="*/ 97 f432 1"/>
              <a:gd name="f439" fmla="*/ 423 f431 1"/>
              <a:gd name="f440" fmla="*/ 93 f432 1"/>
              <a:gd name="f441" fmla="*/ 473 f431 1"/>
              <a:gd name="f442" fmla="*/ 82 f432 1"/>
              <a:gd name="f443" fmla="*/ 505 f431 1"/>
              <a:gd name="f444" fmla="*/ 79 f432 1"/>
              <a:gd name="f445" fmla="*/ 560 f431 1"/>
              <a:gd name="f446" fmla="*/ 116 f432 1"/>
              <a:gd name="f447" fmla="*/ 592 f431 1"/>
              <a:gd name="f448" fmla="*/ 75 f432 1"/>
              <a:gd name="f449" fmla="*/ 618 f431 1"/>
              <a:gd name="f450" fmla="*/ 38 f432 1"/>
              <a:gd name="f451" fmla="*/ 585 f431 1"/>
              <a:gd name="f452" fmla="*/ 45 f432 1"/>
              <a:gd name="f453" fmla="*/ 438 f431 1"/>
              <a:gd name="f454" fmla="*/ 49 f432 1"/>
              <a:gd name="f455" fmla="*/ 380 f431 1"/>
              <a:gd name="f456" fmla="*/ 34 f432 1"/>
              <a:gd name="f457" fmla="*/ 326 f431 1"/>
              <a:gd name="f458" fmla="*/ 24 f432 1"/>
              <a:gd name="f459" fmla="*/ 156 f431 1"/>
              <a:gd name="f460" fmla="*/ 37 f432 1"/>
              <a:gd name="f461" fmla="*/ 111 f431 1"/>
              <a:gd name="f462" fmla="*/ 83 f431 1"/>
              <a:gd name="f463" fmla="*/ 17 f432 1"/>
              <a:gd name="f464" fmla="*/ 90 f431 1"/>
              <a:gd name="f465" fmla="*/ 5 f432 1"/>
              <a:gd name="f466" fmla="*/ 14 f432 1"/>
              <a:gd name="f467" fmla="*/ 64 f431 1"/>
              <a:gd name="f468" fmla="*/ 66 f432 1"/>
              <a:gd name="f469" fmla="*/ 33 f431 1"/>
              <a:gd name="f470" fmla="*/ 71 f431 1"/>
              <a:gd name="f471" fmla="*/ 91 f431 1"/>
              <a:gd name="f472" fmla="*/ 83 f432 1"/>
              <a:gd name="f473" fmla="*/ 121 f431 1"/>
              <a:gd name="f474" fmla="*/ 121 f432 1"/>
              <a:gd name="f475" fmla="*/ 174 f431 1"/>
              <a:gd name="f476" fmla="*/ 118 f432 1"/>
              <a:gd name="f477" fmla="*/ 186 f431 1"/>
              <a:gd name="f478" fmla="*/ 169 f432 1"/>
              <a:gd name="f479" fmla="*/ 226 f431 1"/>
              <a:gd name="f480" fmla="*/ 219 f432 1"/>
              <a:gd name="f481" fmla="*/ 213 f431 1"/>
              <a:gd name="f482" fmla="*/ 285 f432 1"/>
              <a:gd name="f483" fmla="*/ 179 f431 1"/>
              <a:gd name="f484" fmla="*/ 299 f432 1"/>
              <a:gd name="f485" fmla="*/ 123 f431 1"/>
              <a:gd name="f486" fmla="*/ 313 f432 1"/>
              <a:gd name="f487" fmla="*/ 297 f432 1"/>
              <a:gd name="f488" fmla="*/ 78 f431 1"/>
              <a:gd name="f489" fmla="*/ 291 f432 1"/>
              <a:gd name="f490" fmla="*/ 50 f431 1"/>
              <a:gd name="f491" fmla="*/ 303 f432 1"/>
              <a:gd name="f492" fmla="*/ 16 f431 1"/>
              <a:gd name="f493" fmla="*/ 363 f432 1"/>
              <a:gd name="f494" fmla="*/ 21 f431 1"/>
              <a:gd name="f495" fmla="*/ 366 f432 1"/>
              <a:gd name="f496" fmla="*/ 93 f431 1"/>
              <a:gd name="f497" fmla="*/ 399 f432 1"/>
              <a:gd name="f498" fmla="*/ 212 f431 1"/>
              <a:gd name="f499" fmla="*/ 390 f432 1"/>
              <a:gd name="f500" fmla="*/ 245 f431 1"/>
              <a:gd name="f501" fmla="*/ 398 f432 1"/>
              <a:gd name="f502" fmla="*/ 316 f431 1"/>
              <a:gd name="f503" fmla="*/ 383 f432 1"/>
              <a:gd name="f504" fmla="*/ 394 f432 1"/>
              <a:gd name="f505" fmla="*/ 503 f431 1"/>
              <a:gd name="f506" fmla="*/ 400 f432 1"/>
              <a:gd name="f507" fmla="*/ 569 f431 1"/>
              <a:gd name="f508" fmla="*/ 401 f432 1"/>
              <a:gd name="f509" fmla="*/ 608 f431 1"/>
              <a:gd name="f510" fmla="*/ 319 f432 1"/>
              <a:gd name="f511" fmla="*/ 624 f431 1"/>
              <a:gd name="f512" fmla="*/ 336 f432 1"/>
              <a:gd name="f513" fmla="*/ 595 f431 1"/>
              <a:gd name="f514" fmla="*/ 298 f432 1"/>
              <a:gd name="f515" fmla="*/ 593 f431 1"/>
              <a:gd name="f516" fmla="*/ 288 f432 1"/>
              <a:gd name="f517" fmla="*/ 579 f431 1"/>
              <a:gd name="f518" fmla="*/ 311 f432 1"/>
              <a:gd name="f519" fmla="*/ 509 f431 1"/>
              <a:gd name="f520" fmla="*/ 440 f431 1"/>
              <a:gd name="f521" fmla="*/ 293 f432 1"/>
              <a:gd name="f522" fmla="*/ 265 f431 1"/>
              <a:gd name="f523" fmla="*/ 292 f432 1"/>
              <a:gd name="f524" fmla="*/ 215 f431 1"/>
              <a:gd name="f525" fmla="*/ 204 f432 1"/>
              <a:gd name="f526" fmla="*/ 250 f431 1"/>
              <a:gd name="f527" fmla="*/ 140 f432 1"/>
              <a:gd name="f528" fmla="*/ 256 f431 1"/>
              <a:gd name="f529" fmla="*/ 135 f432 1"/>
              <a:gd name="f530" fmla="*/ 328 f431 1"/>
              <a:gd name="f531" fmla="+- f433 0 f1"/>
              <a:gd name="f532" fmla="*/ f436 1 404"/>
              <a:gd name="f533" fmla="*/ f437 1 626"/>
              <a:gd name="f534" fmla="*/ f438 1 404"/>
              <a:gd name="f535" fmla="*/ f439 1 626"/>
              <a:gd name="f536" fmla="*/ f440 1 404"/>
              <a:gd name="f537" fmla="*/ f441 1 626"/>
              <a:gd name="f538" fmla="*/ f442 1 404"/>
              <a:gd name="f539" fmla="*/ f443 1 626"/>
              <a:gd name="f540" fmla="*/ f444 1 404"/>
              <a:gd name="f541" fmla="*/ f445 1 626"/>
              <a:gd name="f542" fmla="*/ f446 1 404"/>
              <a:gd name="f543" fmla="*/ f447 1 626"/>
              <a:gd name="f544" fmla="*/ f448 1 404"/>
              <a:gd name="f545" fmla="*/ f449 1 626"/>
              <a:gd name="f546" fmla="*/ f450 1 404"/>
              <a:gd name="f547" fmla="*/ f451 1 626"/>
              <a:gd name="f548" fmla="*/ f452 1 404"/>
              <a:gd name="f549" fmla="*/ f453 1 626"/>
              <a:gd name="f550" fmla="*/ f454 1 404"/>
              <a:gd name="f551" fmla="*/ f455 1 626"/>
              <a:gd name="f552" fmla="*/ f456 1 404"/>
              <a:gd name="f553" fmla="*/ f457 1 626"/>
              <a:gd name="f554" fmla="*/ f458 1 404"/>
              <a:gd name="f555" fmla="*/ f459 1 626"/>
              <a:gd name="f556" fmla="*/ f460 1 404"/>
              <a:gd name="f557" fmla="*/ f461 1 626"/>
              <a:gd name="f558" fmla="*/ f462 1 626"/>
              <a:gd name="f559" fmla="*/ f463 1 404"/>
              <a:gd name="f560" fmla="*/ f464 1 626"/>
              <a:gd name="f561" fmla="*/ f465 1 404"/>
              <a:gd name="f562" fmla="*/ f466 1 404"/>
              <a:gd name="f563" fmla="*/ f467 1 626"/>
              <a:gd name="f564" fmla="*/ f468 1 404"/>
              <a:gd name="f565" fmla="*/ f469 1 626"/>
              <a:gd name="f566" fmla="*/ f470 1 626"/>
              <a:gd name="f567" fmla="*/ f471 1 626"/>
              <a:gd name="f568" fmla="*/ f472 1 404"/>
              <a:gd name="f569" fmla="*/ f473 1 626"/>
              <a:gd name="f570" fmla="*/ f474 1 404"/>
              <a:gd name="f571" fmla="*/ f475 1 626"/>
              <a:gd name="f572" fmla="*/ f476 1 404"/>
              <a:gd name="f573" fmla="*/ f477 1 626"/>
              <a:gd name="f574" fmla="*/ f478 1 404"/>
              <a:gd name="f575" fmla="*/ f479 1 626"/>
              <a:gd name="f576" fmla="*/ f480 1 404"/>
              <a:gd name="f577" fmla="*/ f481 1 626"/>
              <a:gd name="f578" fmla="*/ f482 1 404"/>
              <a:gd name="f579" fmla="*/ f483 1 626"/>
              <a:gd name="f580" fmla="*/ f484 1 404"/>
              <a:gd name="f581" fmla="*/ f485 1 626"/>
              <a:gd name="f582" fmla="*/ f486 1 404"/>
              <a:gd name="f583" fmla="*/ f487 1 404"/>
              <a:gd name="f584" fmla="*/ f488 1 626"/>
              <a:gd name="f585" fmla="*/ f489 1 404"/>
              <a:gd name="f586" fmla="*/ f490 1 626"/>
              <a:gd name="f587" fmla="*/ f491 1 404"/>
              <a:gd name="f588" fmla="*/ f492 1 626"/>
              <a:gd name="f589" fmla="*/ f493 1 404"/>
              <a:gd name="f590" fmla="*/ f494 1 626"/>
              <a:gd name="f591" fmla="*/ f495 1 404"/>
              <a:gd name="f592" fmla="*/ f496 1 626"/>
              <a:gd name="f593" fmla="*/ f497 1 404"/>
              <a:gd name="f594" fmla="*/ f498 1 626"/>
              <a:gd name="f595" fmla="*/ f499 1 404"/>
              <a:gd name="f596" fmla="*/ f500 1 626"/>
              <a:gd name="f597" fmla="*/ f501 1 404"/>
              <a:gd name="f598" fmla="*/ f502 1 626"/>
              <a:gd name="f599" fmla="*/ f503 1 404"/>
              <a:gd name="f600" fmla="*/ f504 1 404"/>
              <a:gd name="f601" fmla="*/ f505 1 626"/>
              <a:gd name="f602" fmla="*/ f506 1 404"/>
              <a:gd name="f603" fmla="*/ f507 1 626"/>
              <a:gd name="f604" fmla="*/ f508 1 404"/>
              <a:gd name="f605" fmla="*/ f509 1 626"/>
              <a:gd name="f606" fmla="*/ f510 1 404"/>
              <a:gd name="f607" fmla="*/ f511 1 626"/>
              <a:gd name="f608" fmla="*/ f512 1 404"/>
              <a:gd name="f609" fmla="*/ f513 1 626"/>
              <a:gd name="f610" fmla="*/ f514 1 404"/>
              <a:gd name="f611" fmla="*/ f515 1 626"/>
              <a:gd name="f612" fmla="*/ f516 1 404"/>
              <a:gd name="f613" fmla="*/ f517 1 626"/>
              <a:gd name="f614" fmla="*/ f518 1 404"/>
              <a:gd name="f615" fmla="*/ f519 1 626"/>
              <a:gd name="f616" fmla="*/ f520 1 626"/>
              <a:gd name="f617" fmla="*/ f521 1 404"/>
              <a:gd name="f618" fmla="*/ f522 1 626"/>
              <a:gd name="f619" fmla="*/ f523 1 404"/>
              <a:gd name="f620" fmla="*/ f524 1 626"/>
              <a:gd name="f621" fmla="*/ f525 1 404"/>
              <a:gd name="f622" fmla="*/ f526 1 626"/>
              <a:gd name="f623" fmla="*/ f527 1 404"/>
              <a:gd name="f624" fmla="*/ f528 1 626"/>
              <a:gd name="f625" fmla="*/ f529 1 404"/>
              <a:gd name="f626" fmla="*/ f530 1 626"/>
              <a:gd name="f627" fmla="*/ 0 1 f434"/>
              <a:gd name="f628" fmla="*/ f428 1 f434"/>
              <a:gd name="f629" fmla="*/ 0 1 f435"/>
              <a:gd name="f630" fmla="*/ f429 1 f435"/>
              <a:gd name="f631" fmla="*/ f532 1 f434"/>
              <a:gd name="f632" fmla="*/ f533 1 f435"/>
              <a:gd name="f633" fmla="*/ f534 1 f434"/>
              <a:gd name="f634" fmla="*/ f535 1 f435"/>
              <a:gd name="f635" fmla="*/ f536 1 f434"/>
              <a:gd name="f636" fmla="*/ f537 1 f435"/>
              <a:gd name="f637" fmla="*/ f538 1 f434"/>
              <a:gd name="f638" fmla="*/ f539 1 f435"/>
              <a:gd name="f639" fmla="*/ f540 1 f434"/>
              <a:gd name="f640" fmla="*/ f541 1 f435"/>
              <a:gd name="f641" fmla="*/ f542 1 f434"/>
              <a:gd name="f642" fmla="*/ f543 1 f435"/>
              <a:gd name="f643" fmla="*/ f544 1 f434"/>
              <a:gd name="f644" fmla="*/ f545 1 f435"/>
              <a:gd name="f645" fmla="*/ f546 1 f434"/>
              <a:gd name="f646" fmla="*/ f547 1 f435"/>
              <a:gd name="f647" fmla="*/ f548 1 f434"/>
              <a:gd name="f648" fmla="*/ f549 1 f435"/>
              <a:gd name="f649" fmla="*/ f550 1 f434"/>
              <a:gd name="f650" fmla="*/ f551 1 f435"/>
              <a:gd name="f651" fmla="*/ f552 1 f434"/>
              <a:gd name="f652" fmla="*/ f553 1 f435"/>
              <a:gd name="f653" fmla="*/ f554 1 f434"/>
              <a:gd name="f654" fmla="*/ f555 1 f435"/>
              <a:gd name="f655" fmla="*/ f556 1 f434"/>
              <a:gd name="f656" fmla="*/ f557 1 f435"/>
              <a:gd name="f657" fmla="*/ f558 1 f435"/>
              <a:gd name="f658" fmla="*/ f559 1 f434"/>
              <a:gd name="f659" fmla="*/ f560 1 f435"/>
              <a:gd name="f660" fmla="*/ f561 1 f434"/>
              <a:gd name="f661" fmla="*/ f562 1 f434"/>
              <a:gd name="f662" fmla="*/ f563 1 f435"/>
              <a:gd name="f663" fmla="*/ f564 1 f434"/>
              <a:gd name="f664" fmla="*/ f565 1 f435"/>
              <a:gd name="f665" fmla="*/ f566 1 f435"/>
              <a:gd name="f666" fmla="*/ f567 1 f435"/>
              <a:gd name="f667" fmla="*/ f568 1 f434"/>
              <a:gd name="f668" fmla="*/ f569 1 f435"/>
              <a:gd name="f669" fmla="*/ f570 1 f434"/>
              <a:gd name="f670" fmla="*/ f571 1 f435"/>
              <a:gd name="f671" fmla="*/ f572 1 f434"/>
              <a:gd name="f672" fmla="*/ f573 1 f435"/>
              <a:gd name="f673" fmla="*/ f574 1 f434"/>
              <a:gd name="f674" fmla="*/ f575 1 f435"/>
              <a:gd name="f675" fmla="*/ f576 1 f434"/>
              <a:gd name="f676" fmla="*/ f577 1 f435"/>
              <a:gd name="f677" fmla="*/ f578 1 f434"/>
              <a:gd name="f678" fmla="*/ f579 1 f435"/>
              <a:gd name="f679" fmla="*/ f580 1 f434"/>
              <a:gd name="f680" fmla="*/ f581 1 f435"/>
              <a:gd name="f681" fmla="*/ f582 1 f434"/>
              <a:gd name="f682" fmla="*/ f583 1 f434"/>
              <a:gd name="f683" fmla="*/ f584 1 f435"/>
              <a:gd name="f684" fmla="*/ f585 1 f434"/>
              <a:gd name="f685" fmla="*/ f586 1 f435"/>
              <a:gd name="f686" fmla="*/ f587 1 f434"/>
              <a:gd name="f687" fmla="*/ f588 1 f435"/>
              <a:gd name="f688" fmla="*/ f589 1 f434"/>
              <a:gd name="f689" fmla="*/ f590 1 f435"/>
              <a:gd name="f690" fmla="*/ f591 1 f434"/>
              <a:gd name="f691" fmla="*/ f592 1 f435"/>
              <a:gd name="f692" fmla="*/ f593 1 f434"/>
              <a:gd name="f693" fmla="*/ f594 1 f435"/>
              <a:gd name="f694" fmla="*/ f595 1 f434"/>
              <a:gd name="f695" fmla="*/ f596 1 f435"/>
              <a:gd name="f696" fmla="*/ f597 1 f434"/>
              <a:gd name="f697" fmla="*/ f598 1 f435"/>
              <a:gd name="f698" fmla="*/ f599 1 f434"/>
              <a:gd name="f699" fmla="*/ f600 1 f434"/>
              <a:gd name="f700" fmla="*/ f601 1 f435"/>
              <a:gd name="f701" fmla="*/ f602 1 f434"/>
              <a:gd name="f702" fmla="*/ f603 1 f435"/>
              <a:gd name="f703" fmla="*/ f604 1 f434"/>
              <a:gd name="f704" fmla="*/ f605 1 f435"/>
              <a:gd name="f705" fmla="*/ f606 1 f434"/>
              <a:gd name="f706" fmla="*/ f607 1 f435"/>
              <a:gd name="f707" fmla="*/ f608 1 f434"/>
              <a:gd name="f708" fmla="*/ f609 1 f435"/>
              <a:gd name="f709" fmla="*/ f610 1 f434"/>
              <a:gd name="f710" fmla="*/ f611 1 f435"/>
              <a:gd name="f711" fmla="*/ f612 1 f434"/>
              <a:gd name="f712" fmla="*/ f613 1 f435"/>
              <a:gd name="f713" fmla="*/ f614 1 f434"/>
              <a:gd name="f714" fmla="*/ f615 1 f435"/>
              <a:gd name="f715" fmla="*/ f616 1 f435"/>
              <a:gd name="f716" fmla="*/ f617 1 f434"/>
              <a:gd name="f717" fmla="*/ f618 1 f435"/>
              <a:gd name="f718" fmla="*/ f619 1 f434"/>
              <a:gd name="f719" fmla="*/ f620 1 f435"/>
              <a:gd name="f720" fmla="*/ f621 1 f434"/>
              <a:gd name="f721" fmla="*/ f622 1 f435"/>
              <a:gd name="f722" fmla="*/ f623 1 f434"/>
              <a:gd name="f723" fmla="*/ f624 1 f435"/>
              <a:gd name="f724" fmla="*/ f625 1 f434"/>
              <a:gd name="f725" fmla="*/ f626 1 f435"/>
              <a:gd name="f726" fmla="*/ f627 f425 1"/>
              <a:gd name="f727" fmla="*/ f628 f425 1"/>
              <a:gd name="f728" fmla="*/ f630 f426 1"/>
              <a:gd name="f729" fmla="*/ f629 f426 1"/>
              <a:gd name="f730" fmla="*/ f631 f425 1"/>
              <a:gd name="f731" fmla="*/ f632 f426 1"/>
              <a:gd name="f732" fmla="*/ f633 f425 1"/>
              <a:gd name="f733" fmla="*/ f634 f426 1"/>
              <a:gd name="f734" fmla="*/ f635 f425 1"/>
              <a:gd name="f735" fmla="*/ f636 f426 1"/>
              <a:gd name="f736" fmla="*/ f637 f425 1"/>
              <a:gd name="f737" fmla="*/ f638 f426 1"/>
              <a:gd name="f738" fmla="*/ f639 f425 1"/>
              <a:gd name="f739" fmla="*/ f640 f426 1"/>
              <a:gd name="f740" fmla="*/ f641 f425 1"/>
              <a:gd name="f741" fmla="*/ f642 f426 1"/>
              <a:gd name="f742" fmla="*/ f643 f425 1"/>
              <a:gd name="f743" fmla="*/ f644 f426 1"/>
              <a:gd name="f744" fmla="*/ f645 f425 1"/>
              <a:gd name="f745" fmla="*/ f646 f426 1"/>
              <a:gd name="f746" fmla="*/ f647 f425 1"/>
              <a:gd name="f747" fmla="*/ f648 f426 1"/>
              <a:gd name="f748" fmla="*/ f649 f425 1"/>
              <a:gd name="f749" fmla="*/ f650 f426 1"/>
              <a:gd name="f750" fmla="*/ f651 f425 1"/>
              <a:gd name="f751" fmla="*/ f652 f426 1"/>
              <a:gd name="f752" fmla="*/ f653 f425 1"/>
              <a:gd name="f753" fmla="*/ f654 f426 1"/>
              <a:gd name="f754" fmla="*/ f655 f425 1"/>
              <a:gd name="f755" fmla="*/ f656 f426 1"/>
              <a:gd name="f756" fmla="*/ f657 f426 1"/>
              <a:gd name="f757" fmla="*/ f658 f425 1"/>
              <a:gd name="f758" fmla="*/ f659 f426 1"/>
              <a:gd name="f759" fmla="*/ f660 f425 1"/>
              <a:gd name="f760" fmla="*/ f661 f425 1"/>
              <a:gd name="f761" fmla="*/ f662 f426 1"/>
              <a:gd name="f762" fmla="*/ f663 f425 1"/>
              <a:gd name="f763" fmla="*/ f664 f426 1"/>
              <a:gd name="f764" fmla="*/ f665 f426 1"/>
              <a:gd name="f765" fmla="*/ f666 f426 1"/>
              <a:gd name="f766" fmla="*/ f667 f425 1"/>
              <a:gd name="f767" fmla="*/ f668 f426 1"/>
              <a:gd name="f768" fmla="*/ f669 f425 1"/>
              <a:gd name="f769" fmla="*/ f670 f426 1"/>
              <a:gd name="f770" fmla="*/ f671 f425 1"/>
              <a:gd name="f771" fmla="*/ f672 f426 1"/>
              <a:gd name="f772" fmla="*/ f673 f425 1"/>
              <a:gd name="f773" fmla="*/ f674 f426 1"/>
              <a:gd name="f774" fmla="*/ f675 f425 1"/>
              <a:gd name="f775" fmla="*/ f676 f426 1"/>
              <a:gd name="f776" fmla="*/ f677 f425 1"/>
              <a:gd name="f777" fmla="*/ f678 f426 1"/>
              <a:gd name="f778" fmla="*/ f679 f425 1"/>
              <a:gd name="f779" fmla="*/ f680 f426 1"/>
              <a:gd name="f780" fmla="*/ f681 f425 1"/>
              <a:gd name="f781" fmla="*/ f682 f425 1"/>
              <a:gd name="f782" fmla="*/ f683 f426 1"/>
              <a:gd name="f783" fmla="*/ f684 f425 1"/>
              <a:gd name="f784" fmla="*/ f685 f426 1"/>
              <a:gd name="f785" fmla="*/ f686 f425 1"/>
              <a:gd name="f786" fmla="*/ f687 f426 1"/>
              <a:gd name="f787" fmla="*/ f688 f425 1"/>
              <a:gd name="f788" fmla="*/ f689 f426 1"/>
              <a:gd name="f789" fmla="*/ f690 f425 1"/>
              <a:gd name="f790" fmla="*/ f691 f426 1"/>
              <a:gd name="f791" fmla="*/ f692 f425 1"/>
              <a:gd name="f792" fmla="*/ f693 f426 1"/>
              <a:gd name="f793" fmla="*/ f694 f425 1"/>
              <a:gd name="f794" fmla="*/ f695 f426 1"/>
              <a:gd name="f795" fmla="*/ f696 f425 1"/>
              <a:gd name="f796" fmla="*/ f697 f426 1"/>
              <a:gd name="f797" fmla="*/ f698 f425 1"/>
              <a:gd name="f798" fmla="*/ f699 f425 1"/>
              <a:gd name="f799" fmla="*/ f700 f426 1"/>
              <a:gd name="f800" fmla="*/ f701 f425 1"/>
              <a:gd name="f801" fmla="*/ f702 f426 1"/>
              <a:gd name="f802" fmla="*/ f703 f425 1"/>
              <a:gd name="f803" fmla="*/ f704 f426 1"/>
              <a:gd name="f804" fmla="*/ f705 f425 1"/>
              <a:gd name="f805" fmla="*/ f706 f426 1"/>
              <a:gd name="f806" fmla="*/ f707 f425 1"/>
              <a:gd name="f807" fmla="*/ f708 f426 1"/>
              <a:gd name="f808" fmla="*/ f709 f425 1"/>
              <a:gd name="f809" fmla="*/ f710 f426 1"/>
              <a:gd name="f810" fmla="*/ f711 f425 1"/>
              <a:gd name="f811" fmla="*/ f712 f426 1"/>
              <a:gd name="f812" fmla="*/ f713 f425 1"/>
              <a:gd name="f813" fmla="*/ f714 f426 1"/>
              <a:gd name="f814" fmla="*/ f715 f426 1"/>
              <a:gd name="f815" fmla="*/ f716 f425 1"/>
              <a:gd name="f816" fmla="*/ f717 f426 1"/>
              <a:gd name="f817" fmla="*/ f718 f425 1"/>
              <a:gd name="f818" fmla="*/ f719 f426 1"/>
              <a:gd name="f819" fmla="*/ f720 f425 1"/>
              <a:gd name="f820" fmla="*/ f721 f426 1"/>
              <a:gd name="f821" fmla="*/ f722 f425 1"/>
              <a:gd name="f822" fmla="*/ f723 f426 1"/>
              <a:gd name="f823" fmla="*/ f724 f425 1"/>
              <a:gd name="f824" fmla="*/ f725 f4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1">
                <a:pos x="f730" y="f731"/>
              </a:cxn>
              <a:cxn ang="f531">
                <a:pos x="f732" y="f733"/>
              </a:cxn>
              <a:cxn ang="f531">
                <a:pos x="f734" y="f735"/>
              </a:cxn>
              <a:cxn ang="f531">
                <a:pos x="f736" y="f737"/>
              </a:cxn>
              <a:cxn ang="f531">
                <a:pos x="f738" y="f739"/>
              </a:cxn>
              <a:cxn ang="f531">
                <a:pos x="f740" y="f741"/>
              </a:cxn>
              <a:cxn ang="f531">
                <a:pos x="f742" y="f743"/>
              </a:cxn>
              <a:cxn ang="f531">
                <a:pos x="f744" y="f745"/>
              </a:cxn>
              <a:cxn ang="f531">
                <a:pos x="f746" y="f747"/>
              </a:cxn>
              <a:cxn ang="f531">
                <a:pos x="f748" y="f749"/>
              </a:cxn>
              <a:cxn ang="f531">
                <a:pos x="f750" y="f751"/>
              </a:cxn>
              <a:cxn ang="f531">
                <a:pos x="f752" y="f753"/>
              </a:cxn>
              <a:cxn ang="f531">
                <a:pos x="f754" y="f755"/>
              </a:cxn>
              <a:cxn ang="f531">
                <a:pos x="f752" y="f756"/>
              </a:cxn>
              <a:cxn ang="f531">
                <a:pos x="f757" y="f758"/>
              </a:cxn>
              <a:cxn ang="f531">
                <a:pos x="f759" y="f756"/>
              </a:cxn>
              <a:cxn ang="f531">
                <a:pos x="f760" y="f761"/>
              </a:cxn>
              <a:cxn ang="f531">
                <a:pos x="f762" y="f763"/>
              </a:cxn>
              <a:cxn ang="f531">
                <a:pos x="f732" y="f764"/>
              </a:cxn>
              <a:cxn ang="f531">
                <a:pos x="f732" y="f765"/>
              </a:cxn>
              <a:cxn ang="f531">
                <a:pos x="f766" y="f767"/>
              </a:cxn>
              <a:cxn ang="f531">
                <a:pos x="f768" y="f769"/>
              </a:cxn>
              <a:cxn ang="f531">
                <a:pos x="f770" y="f771"/>
              </a:cxn>
              <a:cxn ang="f531">
                <a:pos x="f772" y="f773"/>
              </a:cxn>
              <a:cxn ang="f531">
                <a:pos x="f774" y="f775"/>
              </a:cxn>
              <a:cxn ang="f531">
                <a:pos x="f776" y="f777"/>
              </a:cxn>
              <a:cxn ang="f531">
                <a:pos x="f778" y="f779"/>
              </a:cxn>
              <a:cxn ang="f531">
                <a:pos x="f780" y="f765"/>
              </a:cxn>
              <a:cxn ang="f531">
                <a:pos x="f781" y="f782"/>
              </a:cxn>
              <a:cxn ang="f531">
                <a:pos x="f783" y="f784"/>
              </a:cxn>
              <a:cxn ang="f531">
                <a:pos x="f785" y="f786"/>
              </a:cxn>
              <a:cxn ang="f531">
                <a:pos x="f787" y="f788"/>
              </a:cxn>
              <a:cxn ang="f531">
                <a:pos x="f789" y="f790"/>
              </a:cxn>
              <a:cxn ang="f531">
                <a:pos x="f791" y="f792"/>
              </a:cxn>
              <a:cxn ang="f531">
                <a:pos x="f793" y="f794"/>
              </a:cxn>
              <a:cxn ang="f531">
                <a:pos x="f795" y="f796"/>
              </a:cxn>
              <a:cxn ang="f531">
                <a:pos x="f797" y="f749"/>
              </a:cxn>
              <a:cxn ang="f531">
                <a:pos x="f798" y="f799"/>
              </a:cxn>
              <a:cxn ang="f531">
                <a:pos x="f800" y="f801"/>
              </a:cxn>
              <a:cxn ang="f531">
                <a:pos x="f802" y="f803"/>
              </a:cxn>
              <a:cxn ang="f531">
                <a:pos x="f804" y="f805"/>
              </a:cxn>
              <a:cxn ang="f531">
                <a:pos x="f806" y="f807"/>
              </a:cxn>
              <a:cxn ang="f531">
                <a:pos x="f808" y="f809"/>
              </a:cxn>
              <a:cxn ang="f531">
                <a:pos x="f810" y="f811"/>
              </a:cxn>
              <a:cxn ang="f531">
                <a:pos x="f812" y="f813"/>
              </a:cxn>
              <a:cxn ang="f531">
                <a:pos x="f781" y="f814"/>
              </a:cxn>
              <a:cxn ang="f531">
                <a:pos x="f815" y="f816"/>
              </a:cxn>
              <a:cxn ang="f531">
                <a:pos x="f817" y="f818"/>
              </a:cxn>
              <a:cxn ang="f531">
                <a:pos x="f819" y="f820"/>
              </a:cxn>
              <a:cxn ang="f531">
                <a:pos x="f821" y="f822"/>
              </a:cxn>
              <a:cxn ang="f531">
                <a:pos x="f823" y="f824"/>
              </a:cxn>
            </a:cxnLst>
            <a:rect l="f726" t="f729" r="f727" b="f728"/>
            <a:pathLst>
              <a:path w="404" h="626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0"/>
                  <a:pt x="f18" y="f19"/>
                  <a:pt x="f18" y="f20"/>
                </a:cubicBezTo>
                <a:cubicBezTo>
                  <a:pt x="f18" y="f21"/>
                  <a:pt x="f22" y="f23"/>
                  <a:pt x="f18" y="f24"/>
                </a:cubicBezTo>
                <a:cubicBezTo>
                  <a:pt x="f18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6" y="f38"/>
                  <a:pt x="f36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4" y="f46"/>
                  <a:pt x="f44" y="f47"/>
                  <a:pt x="f44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3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68" y="f70"/>
                </a:cubicBezTo>
                <a:cubicBezTo>
                  <a:pt x="f71" y="f72"/>
                  <a:pt x="f71" y="f73"/>
                  <a:pt x="f71" y="f74"/>
                </a:cubicBezTo>
                <a:cubicBezTo>
                  <a:pt x="f71" y="f75"/>
                  <a:pt x="f71" y="f76"/>
                  <a:pt x="f68" y="f77"/>
                </a:cubicBezTo>
                <a:cubicBezTo>
                  <a:pt x="f66" y="f78"/>
                  <a:pt x="f64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18" y="f89"/>
                  <a:pt x="f15" y="f89"/>
                </a:cubicBezTo>
                <a:cubicBezTo>
                  <a:pt x="f90" y="f91"/>
                  <a:pt x="f92" y="f93"/>
                  <a:pt x="f9" y="f94"/>
                </a:cubicBezTo>
                <a:cubicBezTo>
                  <a:pt x="f95" y="f96"/>
                  <a:pt x="f90" y="f97"/>
                  <a:pt x="f98" y="f99"/>
                </a:cubicBezTo>
                <a:cubicBezTo>
                  <a:pt x="f86" y="f100"/>
                  <a:pt x="f51" y="f101"/>
                  <a:pt x="f102" y="f101"/>
                </a:cubicBezTo>
                <a:cubicBezTo>
                  <a:pt x="f103" y="f104"/>
                  <a:pt x="f105" y="f104"/>
                  <a:pt x="f106" y="f101"/>
                </a:cubicBezTo>
                <a:cubicBezTo>
                  <a:pt x="f107" y="f101"/>
                  <a:pt x="f108" y="f99"/>
                  <a:pt x="f109" y="f110"/>
                </a:cubicBezTo>
                <a:cubicBezTo>
                  <a:pt x="f111" y="f112"/>
                  <a:pt x="f113" y="f114"/>
                  <a:pt x="f113" y="f115"/>
                </a:cubicBezTo>
                <a:cubicBezTo>
                  <a:pt x="f111" y="f116"/>
                  <a:pt x="f117" y="f118"/>
                  <a:pt x="f111" y="f119"/>
                </a:cubicBezTo>
                <a:cubicBezTo>
                  <a:pt x="f111" y="f59"/>
                  <a:pt x="f120" y="f121"/>
                  <a:pt x="f109" y="f122"/>
                </a:cubicBezTo>
                <a:cubicBezTo>
                  <a:pt x="f123" y="f124"/>
                  <a:pt x="f125" y="f126"/>
                  <a:pt x="f108" y="f41"/>
                </a:cubicBezTo>
                <a:cubicBezTo>
                  <a:pt x="f127" y="f38"/>
                  <a:pt x="f128" y="f129"/>
                  <a:pt x="f107" y="f130"/>
                </a:cubicBezTo>
                <a:cubicBezTo>
                  <a:pt x="f107" y="f131"/>
                  <a:pt x="f132" y="f31"/>
                  <a:pt x="f132" y="f133"/>
                </a:cubicBezTo>
                <a:cubicBezTo>
                  <a:pt x="f134" y="f135"/>
                  <a:pt x="f134" y="f136"/>
                  <a:pt x="f132" y="f137"/>
                </a:cubicBezTo>
                <a:cubicBezTo>
                  <a:pt x="f128" y="f138"/>
                  <a:pt x="f108" y="f27"/>
                  <a:pt x="f132" y="f139"/>
                </a:cubicBezTo>
                <a:cubicBezTo>
                  <a:pt x="f134" y="f140"/>
                  <a:pt x="f127" y="f141"/>
                  <a:pt x="f125" y="f142"/>
                </a:cubicBezTo>
                <a:cubicBezTo>
                  <a:pt x="f143" y="f144"/>
                  <a:pt x="f145" y="f146"/>
                  <a:pt x="f147" y="f19"/>
                </a:cubicBezTo>
                <a:cubicBezTo>
                  <a:pt x="f148" y="f149"/>
                  <a:pt x="f150" y="f151"/>
                  <a:pt x="f150" y="f152"/>
                </a:cubicBezTo>
                <a:cubicBezTo>
                  <a:pt x="f150" y="f153"/>
                  <a:pt x="f150" y="f154"/>
                  <a:pt x="f150" y="f155"/>
                </a:cubicBezTo>
                <a:cubicBezTo>
                  <a:pt x="f156" y="f157"/>
                  <a:pt x="f158" y="f159"/>
                  <a:pt x="f148" y="f160"/>
                </a:cubicBezTo>
                <a:cubicBezTo>
                  <a:pt x="f161" y="f162"/>
                  <a:pt x="f163" y="f164"/>
                  <a:pt x="f165" y="f9"/>
                </a:cubicBezTo>
                <a:cubicBezTo>
                  <a:pt x="f166" y="f9"/>
                  <a:pt x="f165" y="f92"/>
                  <a:pt x="f165" y="f167"/>
                </a:cubicBezTo>
                <a:cubicBezTo>
                  <a:pt x="f168" y="f98"/>
                  <a:pt x="f163" y="f169"/>
                  <a:pt x="f145" y="f170"/>
                </a:cubicBezTo>
                <a:cubicBezTo>
                  <a:pt x="f120" y="f26"/>
                  <a:pt x="f171" y="f28"/>
                  <a:pt x="f109" y="f88"/>
                </a:cubicBezTo>
                <a:cubicBezTo>
                  <a:pt x="f147" y="f170"/>
                  <a:pt x="f172" y="f26"/>
                  <a:pt x="f158" y="f32"/>
                </a:cubicBezTo>
                <a:cubicBezTo>
                  <a:pt x="f172" y="f36"/>
                  <a:pt x="f161" y="f53"/>
                  <a:pt x="f148" y="f173"/>
                </a:cubicBezTo>
                <a:cubicBezTo>
                  <a:pt x="f148" y="f174"/>
                  <a:pt x="f150" y="f175"/>
                  <a:pt x="f156" y="f66"/>
                </a:cubicBezTo>
                <a:cubicBezTo>
                  <a:pt x="f176" y="f173"/>
                  <a:pt x="f177" y="f62"/>
                  <a:pt x="f178" y="f60"/>
                </a:cubicBezTo>
                <a:cubicBezTo>
                  <a:pt x="f177" y="f58"/>
                  <a:pt x="f179" y="f53"/>
                  <a:pt x="f176" y="f51"/>
                </a:cubicBezTo>
                <a:cubicBezTo>
                  <a:pt x="f176" y="f51"/>
                  <a:pt x="f176" y="f82"/>
                  <a:pt x="f176" y="f82"/>
                </a:cubicBezTo>
                <a:cubicBezTo>
                  <a:pt x="f180" y="f51"/>
                  <a:pt x="f181" y="f51"/>
                  <a:pt x="f182" y="f53"/>
                </a:cubicBezTo>
                <a:cubicBezTo>
                  <a:pt x="f183" y="f58"/>
                  <a:pt x="f184" y="f60"/>
                  <a:pt x="f185" y="f173"/>
                </a:cubicBezTo>
                <a:cubicBezTo>
                  <a:pt x="f186" y="f68"/>
                  <a:pt x="f6" y="f102"/>
                  <a:pt x="f6" y="f187"/>
                </a:cubicBezTo>
                <a:cubicBezTo>
                  <a:pt x="f188" y="f189"/>
                  <a:pt x="f185" y="f190"/>
                  <a:pt x="f183" y="f191"/>
                </a:cubicBezTo>
                <a:cubicBezTo>
                  <a:pt x="f192" y="f193"/>
                  <a:pt x="f181" y="f193"/>
                  <a:pt x="f180" y="f193"/>
                </a:cubicBezTo>
                <a:cubicBezTo>
                  <a:pt x="f148" y="f193"/>
                  <a:pt x="f148" y="f193"/>
                  <a:pt x="f194" y="f195"/>
                </a:cubicBezTo>
                <a:cubicBezTo>
                  <a:pt x="f172" y="f143"/>
                  <a:pt x="f128" y="f196"/>
                  <a:pt x="f105" y="f197"/>
                </a:cubicBezTo>
                <a:cubicBezTo>
                  <a:pt x="f198" y="f197"/>
                  <a:pt x="f193" y="f197"/>
                  <a:pt x="f199" y="f197"/>
                </a:cubicBezTo>
                <a:cubicBezTo>
                  <a:pt x="f200" y="f166"/>
                  <a:pt x="f173" y="f117"/>
                  <a:pt x="f51" y="f143"/>
                </a:cubicBezTo>
                <a:cubicBezTo>
                  <a:pt x="f34" y="f128"/>
                  <a:pt x="f201" y="f202"/>
                  <a:pt x="f84" y="f198"/>
                </a:cubicBezTo>
                <a:cubicBezTo>
                  <a:pt x="f34" y="f191"/>
                  <a:pt x="f34" y="f103"/>
                  <a:pt x="f34" y="f203"/>
                </a:cubicBezTo>
                <a:cubicBezTo>
                  <a:pt x="f34" y="f203"/>
                  <a:pt x="f84" y="f204"/>
                  <a:pt x="f84" y="f204"/>
                </a:cubicBezTo>
                <a:cubicBezTo>
                  <a:pt x="f32" y="f200"/>
                  <a:pt x="f205" y="f71"/>
                  <a:pt x="f86" y="f174"/>
                </a:cubicBezTo>
                <a:cubicBezTo>
                  <a:pt x="f32" y="f60"/>
                  <a:pt x="f201" y="f53"/>
                  <a:pt x="f34" y="f82"/>
                </a:cubicBezTo>
                <a:cubicBezTo>
                  <a:pt x="f84" y="f34"/>
                  <a:pt x="f201" y="f205"/>
                  <a:pt x="f206" y="f207"/>
                </a:cubicBezTo>
                <a:cubicBezTo>
                  <a:pt x="f206" y="f28"/>
                  <a:pt x="f84" y="f170"/>
                  <a:pt x="f34" y="f18"/>
                </a:cubicBezTo>
                <a:cubicBezTo>
                  <a:pt x="f49" y="f17"/>
                  <a:pt x="f58" y="f208"/>
                  <a:pt x="f173" y="f13"/>
                </a:cubicBezTo>
                <a:cubicBezTo>
                  <a:pt x="f68" y="f90"/>
                  <a:pt x="f71" y="f167"/>
                  <a:pt x="f64" y="f209"/>
                </a:cubicBezTo>
                <a:cubicBezTo>
                  <a:pt x="f56" y="f210"/>
                  <a:pt x="f44" y="f211"/>
                  <a:pt x="f206" y="f212"/>
                </a:cubicBezTo>
                <a:cubicBezTo>
                  <a:pt x="f213" y="f214"/>
                  <a:pt x="f169" y="f215"/>
                  <a:pt x="f13" y="f159"/>
                </a:cubicBezTo>
                <a:cubicBezTo>
                  <a:pt x="f13" y="f216"/>
                  <a:pt x="f217" y="f218"/>
                  <a:pt x="f90" y="f219"/>
                </a:cubicBezTo>
                <a:cubicBezTo>
                  <a:pt x="f92" y="f220"/>
                  <a:pt x="f167" y="f221"/>
                  <a:pt x="f13" y="f222"/>
                </a:cubicBezTo>
                <a:cubicBezTo>
                  <a:pt x="f223" y="f222"/>
                  <a:pt x="f224" y="f225"/>
                  <a:pt x="f98" y="f225"/>
                </a:cubicBezTo>
                <a:cubicBezTo>
                  <a:pt x="f217" y="f226"/>
                  <a:pt x="f167" y="f227"/>
                  <a:pt x="f209" y="f228"/>
                </a:cubicBezTo>
                <a:cubicBezTo>
                  <a:pt x="f209" y="f229"/>
                  <a:pt x="f230" y="f231"/>
                  <a:pt x="f232" y="f231"/>
                </a:cubicBezTo>
                <a:cubicBezTo>
                  <a:pt x="f211" y="f233"/>
                  <a:pt x="f234" y="f229"/>
                  <a:pt x="f235" y="f228"/>
                </a:cubicBezTo>
                <a:cubicBezTo>
                  <a:pt x="f236" y="f237"/>
                  <a:pt x="f225" y="f238"/>
                  <a:pt x="f239" y="f240"/>
                </a:cubicBezTo>
                <a:cubicBezTo>
                  <a:pt x="f241" y="f154"/>
                  <a:pt x="f242" y="f154"/>
                  <a:pt x="f226" y="f154"/>
                </a:cubicBezTo>
                <a:cubicBezTo>
                  <a:pt x="f243" y="f152"/>
                  <a:pt x="f227" y="f153"/>
                  <a:pt x="f244" y="f227"/>
                </a:cubicBezTo>
                <a:cubicBezTo>
                  <a:pt x="f231" y="f245"/>
                  <a:pt x="f246" y="f243"/>
                  <a:pt x="f247" y="f248"/>
                </a:cubicBezTo>
                <a:cubicBezTo>
                  <a:pt x="f249" y="f242"/>
                  <a:pt x="f250" y="f251"/>
                  <a:pt x="f252" y="f253"/>
                </a:cubicBezTo>
                <a:cubicBezTo>
                  <a:pt x="f254" y="f225"/>
                  <a:pt x="f255" y="f221"/>
                  <a:pt x="f256" y="f23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1" y="f265"/>
                  <a:pt x="f261" y="f266"/>
                </a:cubicBezTo>
                <a:cubicBezTo>
                  <a:pt x="f267" y="f210"/>
                  <a:pt x="f267" y="f209"/>
                  <a:pt x="f268" y="f90"/>
                </a:cubicBezTo>
                <a:cubicBezTo>
                  <a:pt x="f269" y="f17"/>
                  <a:pt x="f270" y="f213"/>
                  <a:pt x="f14" y="f36"/>
                </a:cubicBezTo>
                <a:cubicBezTo>
                  <a:pt x="f12" y="f40"/>
                  <a:pt x="f14" y="f49"/>
                  <a:pt x="f14" y="f51"/>
                </a:cubicBezTo>
                <a:cubicBezTo>
                  <a:pt x="f271" y="f82"/>
                  <a:pt x="f272" y="f51"/>
                  <a:pt x="f273" y="f82"/>
                </a:cubicBezTo>
                <a:cubicBezTo>
                  <a:pt x="f274" y="f82"/>
                  <a:pt x="f275" y="f44"/>
                  <a:pt x="f269" y="f44"/>
                </a:cubicBezTo>
                <a:cubicBezTo>
                  <a:pt x="f276" y="f40"/>
                  <a:pt x="f277" y="f82"/>
                  <a:pt x="f261" y="f62"/>
                </a:cubicBezTo>
                <a:cubicBezTo>
                  <a:pt x="f261" y="f64"/>
                  <a:pt x="f263" y="f174"/>
                  <a:pt x="f278" y="f71"/>
                </a:cubicBezTo>
                <a:cubicBezTo>
                  <a:pt x="f276" y="f187"/>
                  <a:pt x="f278" y="f103"/>
                  <a:pt x="f279" y="f191"/>
                </a:cubicBezTo>
                <a:cubicBezTo>
                  <a:pt x="f280" y="f193"/>
                  <a:pt x="f281" y="f282"/>
                  <a:pt x="f257" y="f105"/>
                </a:cubicBezTo>
                <a:cubicBezTo>
                  <a:pt x="f257" y="f283"/>
                  <a:pt x="f279" y="f202"/>
                  <a:pt x="f149" y="f134"/>
                </a:cubicBezTo>
                <a:cubicBezTo>
                  <a:pt x="f149" y="f132"/>
                  <a:pt x="f259" y="f128"/>
                  <a:pt x="f259" y="f127"/>
                </a:cubicBezTo>
                <a:cubicBezTo>
                  <a:pt x="f280" y="f147"/>
                  <a:pt x="f261" y="f161"/>
                  <a:pt x="f284" y="f156"/>
                </a:cubicBezTo>
                <a:cubicBezTo>
                  <a:pt x="f285" y="f176"/>
                  <a:pt x="f286" y="f179"/>
                  <a:pt x="f285" y="f179"/>
                </a:cubicBezTo>
                <a:cubicBezTo>
                  <a:pt x="f287" y="f182"/>
                  <a:pt x="f288" y="f182"/>
                  <a:pt x="f289" y="f290"/>
                </a:cubicBezTo>
                <a:cubicBezTo>
                  <a:pt x="f10" y="f188"/>
                  <a:pt x="f291" y="f6"/>
                  <a:pt x="f292" y="f293"/>
                </a:cubicBezTo>
                <a:cubicBezTo>
                  <a:pt x="f142" y="f184"/>
                  <a:pt x="f141" y="f180"/>
                  <a:pt x="f294" y="f158"/>
                </a:cubicBezTo>
                <a:cubicBezTo>
                  <a:pt x="f25" y="f147"/>
                  <a:pt x="f140" y="f128"/>
                  <a:pt x="f295" y="f296"/>
                </a:cubicBezTo>
                <a:cubicBezTo>
                  <a:pt x="f141" y="f297"/>
                  <a:pt x="f298" y="f190"/>
                  <a:pt x="f298" y="f187"/>
                </a:cubicBezTo>
                <a:cubicBezTo>
                  <a:pt x="f299" y="f66"/>
                  <a:pt x="f2" y="f58"/>
                  <a:pt x="f24" y="f44"/>
                </a:cubicBezTo>
                <a:cubicBezTo>
                  <a:pt x="f300" y="f201"/>
                  <a:pt x="f136" y="f213"/>
                  <a:pt x="f301" y="f22"/>
                </a:cubicBezTo>
                <a:cubicBezTo>
                  <a:pt x="f130" y="f11"/>
                  <a:pt x="f7" y="f164"/>
                  <a:pt x="f302" y="f303"/>
                </a:cubicBezTo>
                <a:cubicBezTo>
                  <a:pt x="f130" y="f304"/>
                  <a:pt x="f130" y="f305"/>
                  <a:pt x="f306" y="f155"/>
                </a:cubicBezTo>
                <a:cubicBezTo>
                  <a:pt x="f306" y="f154"/>
                  <a:pt x="f307" y="f153"/>
                  <a:pt x="f308" y="f244"/>
                </a:cubicBezTo>
                <a:cubicBezTo>
                  <a:pt x="f131" y="f309"/>
                  <a:pt x="f310" y="f311"/>
                  <a:pt x="f310" y="f312"/>
                </a:cubicBezTo>
                <a:cubicBezTo>
                  <a:pt x="f313" y="f314"/>
                  <a:pt x="f31" y="f315"/>
                  <a:pt x="f316" y="f317"/>
                </a:cubicBezTo>
                <a:cubicBezTo>
                  <a:pt x="f316" y="f318"/>
                  <a:pt x="f31" y="f319"/>
                  <a:pt x="f313" y="f320"/>
                </a:cubicBezTo>
                <a:cubicBezTo>
                  <a:pt x="f310" y="f321"/>
                  <a:pt x="f322" y="f323"/>
                  <a:pt x="f307" y="f281"/>
                </a:cubicBezTo>
                <a:cubicBezTo>
                  <a:pt x="f131" y="f278"/>
                  <a:pt x="f308" y="f288"/>
                  <a:pt x="f322" y="f16"/>
                </a:cubicBezTo>
                <a:cubicBezTo>
                  <a:pt x="f306" y="f324"/>
                  <a:pt x="f131" y="f325"/>
                  <a:pt x="f31" y="f23"/>
                </a:cubicBezTo>
                <a:cubicBezTo>
                  <a:pt x="f326" y="f295"/>
                  <a:pt x="f327" y="f25"/>
                  <a:pt x="f328" y="f138"/>
                </a:cubicBezTo>
                <a:cubicBezTo>
                  <a:pt x="f136" y="f329"/>
                  <a:pt x="f328" y="f330"/>
                  <a:pt x="f328" y="f137"/>
                </a:cubicBezTo>
                <a:cubicBezTo>
                  <a:pt x="f326" y="f131"/>
                  <a:pt x="f316" y="f331"/>
                  <a:pt x="f326" y="f39"/>
                </a:cubicBezTo>
                <a:cubicBezTo>
                  <a:pt x="f332" y="f333"/>
                  <a:pt x="f301" y="f334"/>
                  <a:pt x="f301" y="f335"/>
                </a:cubicBezTo>
                <a:cubicBezTo>
                  <a:pt x="f316" y="f336"/>
                  <a:pt x="f337" y="f338"/>
                  <a:pt x="f310" y="f339"/>
                </a:cubicBezTo>
                <a:cubicBezTo>
                  <a:pt x="f310" y="f340"/>
                  <a:pt x="f310" y="f341"/>
                  <a:pt x="f337" y="f342"/>
                </a:cubicBezTo>
                <a:cubicBezTo>
                  <a:pt x="f337" y="f343"/>
                  <a:pt x="f131" y="f344"/>
                  <a:pt x="f306" y="f116"/>
                </a:cubicBezTo>
                <a:cubicBezTo>
                  <a:pt x="f130" y="f345"/>
                  <a:pt x="f130" y="f78"/>
                  <a:pt x="f130" y="f346"/>
                </a:cubicBezTo>
                <a:cubicBezTo>
                  <a:pt x="f347" y="f81"/>
                  <a:pt x="f306" y="f348"/>
                  <a:pt x="f302" y="f87"/>
                </a:cubicBezTo>
                <a:cubicBezTo>
                  <a:pt x="f7" y="f114"/>
                  <a:pt x="f7" y="f349"/>
                  <a:pt x="f7" y="f112"/>
                </a:cubicBezTo>
                <a:cubicBezTo>
                  <a:pt x="f7" y="f350"/>
                  <a:pt x="f302" y="f351"/>
                  <a:pt x="f347" y="f352"/>
                </a:cubicBezTo>
                <a:cubicBezTo>
                  <a:pt x="f308" y="f353"/>
                  <a:pt x="f313" y="f354"/>
                  <a:pt x="f332" y="f355"/>
                </a:cubicBezTo>
                <a:cubicBezTo>
                  <a:pt x="f330" y="f99"/>
                  <a:pt x="f356" y="f101"/>
                  <a:pt x="f357" y="f358"/>
                </a:cubicBezTo>
                <a:cubicBezTo>
                  <a:pt x="f359" y="f8"/>
                  <a:pt x="f360" y="f361"/>
                  <a:pt x="f12" y="f362"/>
                </a:cubicBezTo>
                <a:cubicBezTo>
                  <a:pt x="f272" y="f362"/>
                  <a:pt x="f273" y="f363"/>
                  <a:pt x="f270" y="f100"/>
                </a:cubicBezTo>
                <a:cubicBezTo>
                  <a:pt x="f274" y="f355"/>
                  <a:pt x="f270" y="f110"/>
                  <a:pt x="f272" y="f96"/>
                </a:cubicBezTo>
                <a:cubicBezTo>
                  <a:pt x="f364" y="f350"/>
                  <a:pt x="f365" y="f366"/>
                  <a:pt x="f146" y="f367"/>
                </a:cubicBezTo>
                <a:cubicBezTo>
                  <a:pt x="f146" y="f114"/>
                  <a:pt x="f146" y="f114"/>
                  <a:pt x="f146" y="f91"/>
                </a:cubicBezTo>
                <a:cubicBezTo>
                  <a:pt x="f360" y="f91"/>
                  <a:pt x="f20" y="f91"/>
                  <a:pt x="f365" y="f91"/>
                </a:cubicBezTo>
                <a:cubicBezTo>
                  <a:pt x="f12" y="f91"/>
                  <a:pt x="f275" y="f114"/>
                  <a:pt x="f276" y="f91"/>
                </a:cubicBezTo>
                <a:cubicBezTo>
                  <a:pt x="f277" y="f91"/>
                  <a:pt x="f279" y="f368"/>
                  <a:pt x="f281" y="f369"/>
                </a:cubicBezTo>
                <a:cubicBezTo>
                  <a:pt x="f256" y="f370"/>
                  <a:pt x="f255" y="f115"/>
                  <a:pt x="f255" y="f83"/>
                </a:cubicBezTo>
                <a:cubicBezTo>
                  <a:pt x="f255" y="f371"/>
                  <a:pt x="f372" y="f373"/>
                  <a:pt x="f257" y="f374"/>
                </a:cubicBezTo>
                <a:cubicBezTo>
                  <a:pt x="f267" y="f375"/>
                  <a:pt x="f276" y="f376"/>
                  <a:pt x="f285" y="f377"/>
                </a:cubicBezTo>
                <a:cubicBezTo>
                  <a:pt x="f272" y="f378"/>
                  <a:pt x="f12" y="f379"/>
                  <a:pt x="f271" y="f380"/>
                </a:cubicBezTo>
                <a:cubicBezTo>
                  <a:pt x="f381" y="f382"/>
                  <a:pt x="f273" y="f383"/>
                  <a:pt x="f274" y="f67"/>
                </a:cubicBezTo>
                <a:cubicBezTo>
                  <a:pt x="f384" y="f385"/>
                  <a:pt x="f288" y="f386"/>
                  <a:pt x="f286" y="f47"/>
                </a:cubicBezTo>
                <a:cubicBezTo>
                  <a:pt x="f286" y="f387"/>
                  <a:pt x="f287" y="f45"/>
                  <a:pt x="f388" y="f389"/>
                </a:cubicBezTo>
                <a:cubicBezTo>
                  <a:pt x="f268" y="f390"/>
                  <a:pt x="f278" y="f391"/>
                  <a:pt x="f278" y="f333"/>
                </a:cubicBezTo>
                <a:cubicBezTo>
                  <a:pt x="f261" y="f347"/>
                  <a:pt x="f277" y="f392"/>
                  <a:pt x="f267" y="f364"/>
                </a:cubicBezTo>
                <a:cubicBezTo>
                  <a:pt x="f267" y="f381"/>
                  <a:pt x="f267" y="f393"/>
                  <a:pt x="f267" y="f263"/>
                </a:cubicBezTo>
                <a:cubicBezTo>
                  <a:pt x="f267" y="f372"/>
                  <a:pt x="f259" y="f394"/>
                  <a:pt x="f267" y="f395"/>
                </a:cubicBezTo>
                <a:cubicBezTo>
                  <a:pt x="f267" y="f318"/>
                  <a:pt x="f267" y="f396"/>
                  <a:pt x="f277" y="f311"/>
                </a:cubicBezTo>
                <a:cubicBezTo>
                  <a:pt x="f277" y="f309"/>
                  <a:pt x="f277" y="f238"/>
                  <a:pt x="f277" y="f240"/>
                </a:cubicBezTo>
                <a:cubicBezTo>
                  <a:pt x="f267" y="f240"/>
                  <a:pt x="f259" y="f240"/>
                  <a:pt x="f259" y="f240"/>
                </a:cubicBezTo>
                <a:cubicBezTo>
                  <a:pt x="f321" y="f228"/>
                  <a:pt x="f397" y="f314"/>
                  <a:pt x="f398" y="f399"/>
                </a:cubicBezTo>
                <a:cubicBezTo>
                  <a:pt x="f311" y="f399"/>
                  <a:pt x="f244" y="f396"/>
                  <a:pt x="f238" y="f315"/>
                </a:cubicBezTo>
                <a:cubicBezTo>
                  <a:pt x="f227" y="f400"/>
                  <a:pt x="f401" y="f402"/>
                  <a:pt x="f403" y="f404"/>
                </a:cubicBezTo>
                <a:cubicBezTo>
                  <a:pt x="f242" y="f319"/>
                  <a:pt x="f405" y="f406"/>
                  <a:pt x="f407" y="f408"/>
                </a:cubicBezTo>
                <a:cubicBezTo>
                  <a:pt x="f409" y="f410"/>
                  <a:pt x="f159" y="f410"/>
                  <a:pt x="f411" y="f404"/>
                </a:cubicBezTo>
                <a:cubicBezTo>
                  <a:pt x="f412" y="f408"/>
                  <a:pt x="f413" y="f414"/>
                  <a:pt x="f415" y="f319"/>
                </a:cubicBezTo>
                <a:cubicBezTo>
                  <a:pt x="f416" y="f406"/>
                  <a:pt x="f417" y="f418"/>
                  <a:pt x="f232" y="f395"/>
                </a:cubicBezTo>
                <a:cubicBezTo>
                  <a:pt x="f419" y="f255"/>
                  <a:pt x="f210" y="f388"/>
                  <a:pt x="f420" y="f14"/>
                </a:cubicBezTo>
                <a:cubicBezTo>
                  <a:pt x="f415" y="f364"/>
                  <a:pt x="f419" y="f421"/>
                  <a:pt x="f416" y="f422"/>
                </a:cubicBezTo>
                <a:cubicBezTo>
                  <a:pt x="f417" y="f422"/>
                  <a:pt x="f209" y="f422"/>
                  <a:pt x="f95" y="f19"/>
                </a:cubicBezTo>
                <a:cubicBezTo>
                  <a:pt x="f9" y="f421"/>
                  <a:pt x="f95" y="f423"/>
                  <a:pt x="f9" y="f10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8;p31">
            <a:extLst>
              <a:ext uri="{FF2B5EF4-FFF2-40B4-BE49-F238E27FC236}">
                <a16:creationId xmlns:a16="http://schemas.microsoft.com/office/drawing/2014/main" id="{B3F5A5F4-4B1E-4117-983F-DA07B625A9A2}"/>
              </a:ext>
            </a:extLst>
          </p:cNvPr>
          <p:cNvSpPr/>
          <p:nvPr/>
        </p:nvSpPr>
        <p:spPr>
          <a:xfrm>
            <a:off x="3942124" y="3246083"/>
            <a:ext cx="965679" cy="816924"/>
          </a:xfrm>
          <a:custGeom>
            <a:avLst/>
            <a:gdLst>
              <a:gd name="f0" fmla="val w"/>
              <a:gd name="f1" fmla="val h"/>
              <a:gd name="f2" fmla="val 0"/>
              <a:gd name="f3" fmla="val 33551"/>
              <a:gd name="f4" fmla="val 32677"/>
              <a:gd name="f5" fmla="val 27276"/>
              <a:gd name="f6" fmla="val 2604"/>
              <a:gd name="f7" fmla="val 19885"/>
              <a:gd name="f8" fmla="val -1427"/>
              <a:gd name="f9" fmla="val 7376"/>
              <a:gd name="f10" fmla="val -968"/>
              <a:gd name="f11" fmla="val 2209"/>
              <a:gd name="f12" fmla="val 5678"/>
              <a:gd name="f13" fmla="val -2404"/>
              <a:gd name="f14" fmla="val 11612"/>
              <a:gd name="f15" fmla="val 998"/>
              <a:gd name="f16" fmla="val 22290"/>
              <a:gd name="f17" fmla="val 5992"/>
              <a:gd name="f18" fmla="val 27907"/>
              <a:gd name="f19" fmla="val 11387"/>
              <a:gd name="f20" fmla="val 33975"/>
              <a:gd name="f21" fmla="val 25631"/>
              <a:gd name="f22" fmla="val 34514"/>
              <a:gd name="f23" fmla="val 30350"/>
              <a:gd name="f24" fmla="val 35379"/>
              <a:gd name="f25" fmla="val 20866"/>
              <a:gd name="f26" fmla="val 34474"/>
              <a:gd name="f27" fmla="val 6933"/>
              <a:gd name="f28" fmla="val 2131"/>
              <a:gd name="f29" fmla="*/ f0 1 33551"/>
              <a:gd name="f30" fmla="*/ f1 1 32677"/>
              <a:gd name="f31" fmla="val f2"/>
              <a:gd name="f32" fmla="val f3"/>
              <a:gd name="f33" fmla="val f4"/>
              <a:gd name="f34" fmla="+- f33 0 f31"/>
              <a:gd name="f35" fmla="+- f32 0 f31"/>
              <a:gd name="f36" fmla="*/ f35 1 33551"/>
              <a:gd name="f37" fmla="*/ f34 1 32677"/>
              <a:gd name="f38" fmla="*/ f31 1 f36"/>
              <a:gd name="f39" fmla="*/ f32 1 f36"/>
              <a:gd name="f40" fmla="*/ f31 1 f37"/>
              <a:gd name="f41" fmla="*/ f33 1 f37"/>
              <a:gd name="f42" fmla="*/ f38 f29 1"/>
              <a:gd name="f43" fmla="*/ f39 f29 1"/>
              <a:gd name="f44" fmla="*/ f41 f30 1"/>
              <a:gd name="f45" fmla="*/ f4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3551" h="32677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18"/>
                </a:cubicBezTo>
                <a:cubicBezTo>
                  <a:pt x="f24" y="f25"/>
                  <a:pt x="f26" y="f27"/>
                  <a:pt x="f5" y="f28"/>
                </a:cubicBezTo>
              </a:path>
            </a:pathLst>
          </a:custGeom>
          <a:noFill/>
          <a:ln w="38103" cap="flat">
            <a:solidFill>
              <a:srgbClr val="97D5EA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3" name="Google Shape;509;p31">
            <a:extLst>
              <a:ext uri="{FF2B5EF4-FFF2-40B4-BE49-F238E27FC236}">
                <a16:creationId xmlns:a16="http://schemas.microsoft.com/office/drawing/2014/main" id="{44B63FCC-61AB-4C9C-B01C-BE2085BCCFA8}"/>
              </a:ext>
            </a:extLst>
          </p:cNvPr>
          <p:cNvSpPr/>
          <p:nvPr/>
        </p:nvSpPr>
        <p:spPr>
          <a:xfrm>
            <a:off x="1297204" y="1563395"/>
            <a:ext cx="1085584" cy="730898"/>
          </a:xfrm>
          <a:custGeom>
            <a:avLst/>
            <a:gdLst>
              <a:gd name="f0" fmla="val w"/>
              <a:gd name="f1" fmla="val h"/>
              <a:gd name="f2" fmla="val 0"/>
              <a:gd name="f3" fmla="val 12963"/>
              <a:gd name="f4" fmla="val 9363"/>
              <a:gd name="f5" fmla="val 11360"/>
              <a:gd name="f6" fmla="val 1309"/>
              <a:gd name="f7" fmla="val 10540"/>
              <a:gd name="f8" fmla="val -2785"/>
              <a:gd name="f9" fmla="val -2116"/>
              <a:gd name="f10" fmla="val 4014"/>
              <a:gd name="f11" fmla="val 389"/>
              <a:gd name="f12" fmla="val 7355"/>
              <a:gd name="f13" fmla="val 2866"/>
              <a:gd name="f14" fmla="val 10659"/>
              <a:gd name="f15" fmla="val 10654"/>
              <a:gd name="f16" fmla="val 9596"/>
              <a:gd name="f17" fmla="val 12704"/>
              <a:gd name="f18" fmla="val 6011"/>
              <a:gd name="f19" fmla="val 13499"/>
              <a:gd name="f20" fmla="val 4620"/>
              <a:gd name="f21" fmla="val 12067"/>
              <a:gd name="f22" fmla="val 1757"/>
              <a:gd name="f23" fmla="val 10465"/>
              <a:gd name="f24" fmla="*/ f0 1 12963"/>
              <a:gd name="f25" fmla="*/ f1 1 9363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12963"/>
              <a:gd name="f32" fmla="*/ f29 1 9363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12963" h="936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2"/>
                </a:cubicBezTo>
              </a:path>
            </a:pathLst>
          </a:custGeom>
          <a:noFill/>
          <a:ln w="38103" cap="flat">
            <a:solidFill>
              <a:srgbClr val="97D5EA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4" name="Google Shape;510;p31">
            <a:extLst>
              <a:ext uri="{FF2B5EF4-FFF2-40B4-BE49-F238E27FC236}">
                <a16:creationId xmlns:a16="http://schemas.microsoft.com/office/drawing/2014/main" id="{5641A4C1-99B7-44D7-A1DB-37D3C0CCD5F9}"/>
              </a:ext>
            </a:extLst>
          </p:cNvPr>
          <p:cNvSpPr/>
          <p:nvPr/>
        </p:nvSpPr>
        <p:spPr>
          <a:xfrm rot="1220503">
            <a:off x="1357132" y="3211200"/>
            <a:ext cx="1021485" cy="836191"/>
          </a:xfrm>
          <a:custGeom>
            <a:avLst/>
            <a:gdLst>
              <a:gd name="f0" fmla="val w"/>
              <a:gd name="f1" fmla="val h"/>
              <a:gd name="f2" fmla="val 0"/>
              <a:gd name="f3" fmla="val 40861"/>
              <a:gd name="f4" fmla="val 33449"/>
              <a:gd name="f5" fmla="val 35319"/>
              <a:gd name="f6" fmla="val 7074"/>
              <a:gd name="f7" fmla="val 26125"/>
              <a:gd name="f8" fmla="val 1559"/>
              <a:gd name="f9" fmla="val 11622"/>
              <a:gd name="f10" fmla="val 731"/>
              <a:gd name="f11" fmla="val 3158"/>
              <a:gd name="f12" fmla="val 7311"/>
              <a:gd name="f13" fmla="val -65"/>
              <a:gd name="f14" fmla="val 9816"/>
              <a:gd name="f15" fmla="val -798"/>
              <a:gd name="f16" fmla="val 15720"/>
              <a:gd name="f17" fmla="val 1029"/>
              <a:gd name="f18" fmla="val 19371"/>
              <a:gd name="f19" fmla="val 6736"/>
              <a:gd name="f20" fmla="val 30775"/>
              <a:gd name="f21" fmla="val 30846"/>
              <a:gd name="f22" fmla="val 39042"/>
              <a:gd name="f23" fmla="val 38157"/>
              <a:gd name="f24" fmla="val 28594"/>
              <a:gd name="f25" fmla="val 42502"/>
              <a:gd name="f26" fmla="val 22386"/>
              <a:gd name="f27" fmla="val 41178"/>
              <a:gd name="f28" fmla="val 12197"/>
              <a:gd name="f29" fmla="val 36975"/>
              <a:gd name="f30" fmla="val 5892"/>
              <a:gd name="f31" fmla="val 33835"/>
              <a:gd name="f32" fmla="val 1182"/>
              <a:gd name="f33" fmla="val 23816"/>
              <a:gd name="f34" fmla="val -2421"/>
              <a:gd name="f35" fmla="val 20421"/>
              <a:gd name="f36" fmla="val 2108"/>
              <a:gd name="f37" fmla="*/ f0 1 40861"/>
              <a:gd name="f38" fmla="*/ f1 1 33449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40861"/>
              <a:gd name="f45" fmla="*/ f42 1 33449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40861" h="3344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</a:path>
            </a:pathLst>
          </a:custGeom>
          <a:noFill/>
          <a:ln w="38103" cap="flat">
            <a:solidFill>
              <a:srgbClr val="97D5EA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5" name="Google Shape;511;p31">
            <a:extLst>
              <a:ext uri="{FF2B5EF4-FFF2-40B4-BE49-F238E27FC236}">
                <a16:creationId xmlns:a16="http://schemas.microsoft.com/office/drawing/2014/main" id="{562FFDCC-28A2-4FA8-889A-4AF6E0E6D2A4}"/>
              </a:ext>
            </a:extLst>
          </p:cNvPr>
          <p:cNvSpPr/>
          <p:nvPr/>
        </p:nvSpPr>
        <p:spPr>
          <a:xfrm>
            <a:off x="3857762" y="1590772"/>
            <a:ext cx="994702" cy="733796"/>
          </a:xfrm>
          <a:custGeom>
            <a:avLst/>
            <a:gdLst>
              <a:gd name="f0" fmla="val w"/>
              <a:gd name="f1" fmla="val h"/>
              <a:gd name="f2" fmla="val 0"/>
              <a:gd name="f3" fmla="val 39788"/>
              <a:gd name="f4" fmla="val 29352"/>
              <a:gd name="f5" fmla="val 28232"/>
              <a:gd name="f6" fmla="val 1891"/>
              <a:gd name="f7" fmla="val 19165"/>
              <a:gd name="f8" fmla="val -2633"/>
              <a:gd name="f9" fmla="val -2880"/>
              <a:gd name="f10" fmla="val 4340"/>
              <a:gd name="f11" fmla="val 327"/>
              <a:gd name="f12" fmla="val 13952"/>
              <a:gd name="f13" fmla="val 3027"/>
              <a:gd name="f14" fmla="val 22045"/>
              <a:gd name="f15" fmla="val 13742"/>
              <a:gd name="f16" fmla="val 25643"/>
              <a:gd name="f17" fmla="val 22084"/>
              <a:gd name="f18" fmla="val 27432"/>
              <a:gd name="f19" fmla="val 26334"/>
              <a:gd name="f20" fmla="val 28343"/>
              <a:gd name="f21" fmla="val 31316"/>
              <a:gd name="f22" fmla="val 30534"/>
              <a:gd name="f23" fmla="val 35090"/>
              <a:gd name="f24" fmla="val 28378"/>
              <a:gd name="f25" fmla="val 40279"/>
              <a:gd name="f26" fmla="val 25414"/>
              <a:gd name="f27" fmla="val 41163"/>
              <a:gd name="f28" fmla="val 15505"/>
              <a:gd name="f29" fmla="val 37691"/>
              <a:gd name="f30" fmla="val 10641"/>
              <a:gd name="f31" fmla="val 34108"/>
              <a:gd name="f32" fmla="val 5622"/>
              <a:gd name="f33" fmla="val 28540"/>
              <a:gd name="f34" fmla="val 1494"/>
              <a:gd name="f35" fmla="val 22557"/>
              <a:gd name="f36" fmla="*/ f0 1 39788"/>
              <a:gd name="f37" fmla="*/ f1 1 29352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39788"/>
              <a:gd name="f44" fmla="*/ f41 1 29352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39788" h="29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2"/>
                </a:cubicBezTo>
              </a:path>
            </a:pathLst>
          </a:custGeom>
          <a:noFill/>
          <a:ln w="38103" cap="flat">
            <a:solidFill>
              <a:srgbClr val="97D5EA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6" name="Google Shape;512;p31">
            <a:extLst>
              <a:ext uri="{FF2B5EF4-FFF2-40B4-BE49-F238E27FC236}">
                <a16:creationId xmlns:a16="http://schemas.microsoft.com/office/drawing/2014/main" id="{99B5D69A-1F6B-49CF-9F2A-D0F1F1D8C8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29" y="319354"/>
            <a:ext cx="7912202" cy="572697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table of contents</a:t>
            </a:r>
          </a:p>
        </p:txBody>
      </p:sp>
      <p:sp>
        <p:nvSpPr>
          <p:cNvPr id="7" name="Google Shape;513;p31">
            <a:extLst>
              <a:ext uri="{FF2B5EF4-FFF2-40B4-BE49-F238E27FC236}">
                <a16:creationId xmlns:a16="http://schemas.microsoft.com/office/drawing/2014/main" id="{03891F8B-B6C8-40FD-8D1C-A689E311EB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016" y="4212823"/>
            <a:ext cx="2363696" cy="4917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Here you could describe the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topic of the section</a:t>
            </a:r>
          </a:p>
        </p:txBody>
      </p:sp>
      <p:sp>
        <p:nvSpPr>
          <p:cNvPr id="8" name="Google Shape;514;p31">
            <a:extLst>
              <a:ext uri="{FF2B5EF4-FFF2-40B4-BE49-F238E27FC236}">
                <a16:creationId xmlns:a16="http://schemas.microsoft.com/office/drawing/2014/main" id="{A4C7BE33-5856-46BF-8975-CF28DF6FEA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35586" y="4212823"/>
            <a:ext cx="2363696" cy="4917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Here you could describe the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topic of the section</a:t>
            </a:r>
          </a:p>
        </p:txBody>
      </p:sp>
      <p:sp>
        <p:nvSpPr>
          <p:cNvPr id="9" name="Google Shape;515;p31">
            <a:extLst>
              <a:ext uri="{FF2B5EF4-FFF2-40B4-BE49-F238E27FC236}">
                <a16:creationId xmlns:a16="http://schemas.microsoft.com/office/drawing/2014/main" id="{1AEC5EE5-2EF5-48AF-ABCA-D8E5B8C6A8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7713" y="1758199"/>
            <a:ext cx="1549798" cy="676802"/>
          </a:xfrm>
        </p:spPr>
        <p:txBody>
          <a:bodyPr anchor="b" anchorCtr="1"/>
          <a:lstStyle/>
          <a:p>
            <a:pPr lvl="0" algn="ctr"/>
            <a:r>
              <a:rPr lang="en-US" sz="4400"/>
              <a:t>01</a:t>
            </a:r>
          </a:p>
        </p:txBody>
      </p:sp>
      <p:sp>
        <p:nvSpPr>
          <p:cNvPr id="10" name="Google Shape;516;p31">
            <a:extLst>
              <a:ext uri="{FF2B5EF4-FFF2-40B4-BE49-F238E27FC236}">
                <a16:creationId xmlns:a16="http://schemas.microsoft.com/office/drawing/2014/main" id="{D623A734-FEDC-4700-BD99-04FF212850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46307" y="1790788"/>
            <a:ext cx="1549798" cy="641698"/>
          </a:xfrm>
        </p:spPr>
        <p:txBody>
          <a:bodyPr anchor="b" anchorCtr="1"/>
          <a:lstStyle/>
          <a:p>
            <a:pPr lvl="0" algn="ctr"/>
            <a:r>
              <a:rPr lang="en-US" sz="4400"/>
              <a:t>02</a:t>
            </a:r>
          </a:p>
        </p:txBody>
      </p:sp>
      <p:sp>
        <p:nvSpPr>
          <p:cNvPr id="11" name="Google Shape;517;p31">
            <a:extLst>
              <a:ext uri="{FF2B5EF4-FFF2-40B4-BE49-F238E27FC236}">
                <a16:creationId xmlns:a16="http://schemas.microsoft.com/office/drawing/2014/main" id="{798F5307-6BFA-4B20-902F-1B995ABF5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7960" y="3489414"/>
            <a:ext cx="1549798" cy="641698"/>
          </a:xfrm>
        </p:spPr>
        <p:txBody>
          <a:bodyPr anchor="b" anchorCtr="1"/>
          <a:lstStyle/>
          <a:p>
            <a:pPr lvl="0" algn="ctr"/>
            <a:r>
              <a:rPr lang="en-US" sz="4400"/>
              <a:t>03</a:t>
            </a:r>
          </a:p>
        </p:txBody>
      </p:sp>
      <p:sp>
        <p:nvSpPr>
          <p:cNvPr id="12" name="Google Shape;518;p31">
            <a:extLst>
              <a:ext uri="{FF2B5EF4-FFF2-40B4-BE49-F238E27FC236}">
                <a16:creationId xmlns:a16="http://schemas.microsoft.com/office/drawing/2014/main" id="{81655AED-159B-4F84-BC97-0E286D2EBF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46554" y="3489414"/>
            <a:ext cx="1549798" cy="641698"/>
          </a:xfrm>
        </p:spPr>
        <p:txBody>
          <a:bodyPr anchor="b" anchorCtr="1"/>
          <a:lstStyle/>
          <a:p>
            <a:pPr lvl="0" algn="ctr"/>
            <a:r>
              <a:rPr lang="en-US" sz="4400"/>
              <a:t>04</a:t>
            </a:r>
          </a:p>
        </p:txBody>
      </p:sp>
      <p:sp>
        <p:nvSpPr>
          <p:cNvPr id="13" name="Google Shape;519;p31">
            <a:extLst>
              <a:ext uri="{FF2B5EF4-FFF2-40B4-BE49-F238E27FC236}">
                <a16:creationId xmlns:a16="http://schemas.microsoft.com/office/drawing/2014/main" id="{38D02EA3-58A6-44CF-9C96-BD441E1EAE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1741" y="2237280"/>
            <a:ext cx="2602199" cy="359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Project Schedule</a:t>
            </a:r>
          </a:p>
        </p:txBody>
      </p:sp>
      <p:sp>
        <p:nvSpPr>
          <p:cNvPr id="14" name="Google Shape;520;p31">
            <a:extLst>
              <a:ext uri="{FF2B5EF4-FFF2-40B4-BE49-F238E27FC236}">
                <a16:creationId xmlns:a16="http://schemas.microsoft.com/office/drawing/2014/main" id="{C14961F7-0F67-460B-AB53-FE0CB9B63A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47437" y="2237280"/>
            <a:ext cx="2540102" cy="359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Project Timeline</a:t>
            </a:r>
          </a:p>
        </p:txBody>
      </p:sp>
      <p:sp>
        <p:nvSpPr>
          <p:cNvPr id="15" name="Google Shape;521;p31">
            <a:extLst>
              <a:ext uri="{FF2B5EF4-FFF2-40B4-BE49-F238E27FC236}">
                <a16:creationId xmlns:a16="http://schemas.microsoft.com/office/drawing/2014/main" id="{D499BB25-EA9A-4693-9C27-D8D853FF76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23864" y="3939966"/>
            <a:ext cx="2602199" cy="359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Upcoming Report</a:t>
            </a:r>
          </a:p>
        </p:txBody>
      </p:sp>
      <p:sp>
        <p:nvSpPr>
          <p:cNvPr id="16" name="Google Shape;522;p31">
            <a:extLst>
              <a:ext uri="{FF2B5EF4-FFF2-40B4-BE49-F238E27FC236}">
                <a16:creationId xmlns:a16="http://schemas.microsoft.com/office/drawing/2014/main" id="{00DCA331-C80C-4F6D-B8EF-62A1BED304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9982" y="2508400"/>
            <a:ext cx="2363696" cy="4917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Here you could describe the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topic of the section</a:t>
            </a:r>
          </a:p>
        </p:txBody>
      </p:sp>
      <p:sp>
        <p:nvSpPr>
          <p:cNvPr id="17" name="Google Shape;523;p31">
            <a:extLst>
              <a:ext uri="{FF2B5EF4-FFF2-40B4-BE49-F238E27FC236}">
                <a16:creationId xmlns:a16="http://schemas.microsoft.com/office/drawing/2014/main" id="{EDF77EB1-2495-4451-A823-C5DAC8A24C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39591" y="2505995"/>
            <a:ext cx="2363696" cy="4917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Here you could describe the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topic of the section</a:t>
            </a:r>
          </a:p>
        </p:txBody>
      </p:sp>
      <p:sp>
        <p:nvSpPr>
          <p:cNvPr id="18" name="Google Shape;524;p31">
            <a:extLst>
              <a:ext uri="{FF2B5EF4-FFF2-40B4-BE49-F238E27FC236}">
                <a16:creationId xmlns:a16="http://schemas.microsoft.com/office/drawing/2014/main" id="{B8D5E432-106C-4355-821E-F1708B9084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0745" y="3939966"/>
            <a:ext cx="2602199" cy="359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/>
              <a:t>Status Report</a:t>
            </a:r>
          </a:p>
        </p:txBody>
      </p:sp>
      <p:grpSp>
        <p:nvGrpSpPr>
          <p:cNvPr id="19" name="Grupo 2">
            <a:extLst>
              <a:ext uri="{FF2B5EF4-FFF2-40B4-BE49-F238E27FC236}">
                <a16:creationId xmlns:a16="http://schemas.microsoft.com/office/drawing/2014/main" id="{125DDD59-6960-4FFE-B7A2-1E6D903F4584}"/>
              </a:ext>
            </a:extLst>
          </p:cNvPr>
          <p:cNvGrpSpPr/>
          <p:nvPr/>
        </p:nvGrpSpPr>
        <p:grpSpPr>
          <a:xfrm>
            <a:off x="5739789" y="1790788"/>
            <a:ext cx="2668932" cy="2668932"/>
            <a:chOff x="5739789" y="1790788"/>
            <a:chExt cx="2668932" cy="2668932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BE929491-D47D-42B9-A4E0-DD0C046B76C4}"/>
                </a:ext>
              </a:extLst>
            </p:cNvPr>
            <p:cNvSpPr/>
            <p:nvPr/>
          </p:nvSpPr>
          <p:spPr>
            <a:xfrm>
              <a:off x="5739789" y="1790788"/>
              <a:ext cx="2668932" cy="26689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1935"/>
                <a:gd name="f7" fmla="val 1011936"/>
                <a:gd name="f8" fmla="val 506254"/>
                <a:gd name="f9" fmla="val 1012031"/>
                <a:gd name="f10" fmla="val 786098"/>
                <a:gd name="f11" fmla="val 784860"/>
                <a:gd name="f12" fmla="val 503587"/>
                <a:gd name="f13" fmla="val 226314"/>
                <a:gd name="f14" fmla="val 1011841"/>
                <a:gd name="f15" fmla="val -95"/>
                <a:gd name="f16" fmla="val 784003"/>
                <a:gd name="f17" fmla="val 505206"/>
                <a:gd name="f18" fmla="val 95"/>
                <a:gd name="f19" fmla="val 227076"/>
                <a:gd name="f20" fmla="val 227171"/>
                <a:gd name="f21" fmla="val 505111"/>
                <a:gd name="f22" fmla="val 785527"/>
                <a:gd name="f23" fmla="val 191"/>
                <a:gd name="f24" fmla="val 505397"/>
                <a:gd name="f25" fmla="val 25527"/>
                <a:gd name="f26" fmla="val 242030"/>
                <a:gd name="f27" fmla="val 25432"/>
                <a:gd name="f28" fmla="val 25908"/>
                <a:gd name="f29" fmla="val 240887"/>
                <a:gd name="f30" fmla="val 25622"/>
                <a:gd name="f31" fmla="val 503777"/>
                <a:gd name="f32" fmla="val 25336"/>
                <a:gd name="f33" fmla="val 771335"/>
                <a:gd name="f34" fmla="val 239839"/>
                <a:gd name="f35" fmla="val 986695"/>
                <a:gd name="f36" fmla="val 507301"/>
                <a:gd name="f37" fmla="val 986409"/>
                <a:gd name="f38" fmla="val 770191"/>
                <a:gd name="f39" fmla="val 986219"/>
                <a:gd name="f40" fmla="val 984123"/>
                <a:gd name="f41" fmla="val 773240"/>
                <a:gd name="f42" fmla="val 986599"/>
                <a:gd name="f43" fmla="val 510635"/>
                <a:gd name="f44" fmla="val 988981"/>
                <a:gd name="f45" fmla="val 241745"/>
                <a:gd name="f46" fmla="val 770573"/>
                <a:gd name="f47" fmla="val 24860"/>
                <a:gd name="f48" fmla="+- 0 0 -90"/>
                <a:gd name="f49" fmla="*/ f3 1 1011935"/>
                <a:gd name="f50" fmla="*/ f4 1 1011936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011935"/>
                <a:gd name="f59" fmla="*/ f55 1 1011936"/>
                <a:gd name="f60" fmla="*/ 1011936 f56 1"/>
                <a:gd name="f61" fmla="*/ 506254 f55 1"/>
                <a:gd name="f62" fmla="*/ 503587 f56 1"/>
                <a:gd name="f63" fmla="*/ 1011936 f55 1"/>
                <a:gd name="f64" fmla="*/ 0 f56 1"/>
                <a:gd name="f65" fmla="*/ 505206 f55 1"/>
                <a:gd name="f66" fmla="*/ 505111 f56 1"/>
                <a:gd name="f67" fmla="*/ 0 f55 1"/>
                <a:gd name="f68" fmla="*/ 505397 f56 1"/>
                <a:gd name="f69" fmla="*/ 25527 f55 1"/>
                <a:gd name="f70" fmla="*/ 25622 f56 1"/>
                <a:gd name="f71" fmla="*/ 503777 f55 1"/>
                <a:gd name="f72" fmla="*/ 507301 f56 1"/>
                <a:gd name="f73" fmla="*/ 986409 f55 1"/>
                <a:gd name="f74" fmla="*/ 986599 f56 1"/>
                <a:gd name="f75" fmla="*/ 510635 f55 1"/>
                <a:gd name="f76" fmla="+- f57 0 f1"/>
                <a:gd name="f77" fmla="*/ f60 1 1011935"/>
                <a:gd name="f78" fmla="*/ f61 1 1011936"/>
                <a:gd name="f79" fmla="*/ f62 1 1011935"/>
                <a:gd name="f80" fmla="*/ f63 1 1011936"/>
                <a:gd name="f81" fmla="*/ f64 1 1011935"/>
                <a:gd name="f82" fmla="*/ f65 1 1011936"/>
                <a:gd name="f83" fmla="*/ f66 1 1011935"/>
                <a:gd name="f84" fmla="*/ f67 1 1011936"/>
                <a:gd name="f85" fmla="*/ f68 1 1011935"/>
                <a:gd name="f86" fmla="*/ f69 1 1011936"/>
                <a:gd name="f87" fmla="*/ f70 1 1011935"/>
                <a:gd name="f88" fmla="*/ f71 1 1011936"/>
                <a:gd name="f89" fmla="*/ f72 1 1011935"/>
                <a:gd name="f90" fmla="*/ f73 1 1011936"/>
                <a:gd name="f91" fmla="*/ f74 1 1011935"/>
                <a:gd name="f92" fmla="*/ f75 1 1011936"/>
                <a:gd name="f93" fmla="*/ f51 1 f58"/>
                <a:gd name="f94" fmla="*/ f52 1 f58"/>
                <a:gd name="f95" fmla="*/ f51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17" y="f118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25" y="f126"/>
                </a:cxn>
              </a:cxnLst>
              <a:rect l="f113" t="f116" r="f114" b="f115"/>
              <a:pathLst>
                <a:path w="1011935" h="1011936">
                  <a:moveTo>
                    <a:pt x="f7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3" y="f14"/>
                    <a:pt x="f15" y="f16"/>
                    <a:pt x="f5" y="f17"/>
                  </a:cubicBezTo>
                  <a:cubicBezTo>
                    <a:pt x="f18" y="f19"/>
                    <a:pt x="f20" y="f15"/>
                    <a:pt x="f21" y="f5"/>
                  </a:cubicBezTo>
                  <a:cubicBezTo>
                    <a:pt x="f22" y="f23"/>
                    <a:pt x="f7" y="f13"/>
                    <a:pt x="f7" y="f8"/>
                  </a:cubicBezTo>
                  <a:close/>
                  <a:moveTo>
                    <a:pt x="f24" y="f25"/>
                  </a:move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24" y="f2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03CE276-CEC2-4DE7-9DFB-5F9DA8F93525}"/>
                </a:ext>
              </a:extLst>
            </p:cNvPr>
            <p:cNvSpPr/>
            <p:nvPr/>
          </p:nvSpPr>
          <p:spPr>
            <a:xfrm>
              <a:off x="6023335" y="2543741"/>
              <a:ext cx="1708419" cy="13789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755"/>
                <a:gd name="f7" fmla="val 522823"/>
                <a:gd name="f8" fmla="val 326264"/>
                <a:gd name="f9" fmla="val 65032"/>
                <a:gd name="f10" fmla="val 305404"/>
                <a:gd name="f11" fmla="val 71890"/>
                <a:gd name="f12" fmla="val 284544"/>
                <a:gd name="f13" fmla="val 78843"/>
                <a:gd name="f14" fmla="val 263780"/>
                <a:gd name="f15" fmla="val 85701"/>
                <a:gd name="f16" fmla="val 260922"/>
                <a:gd name="f17" fmla="val 86654"/>
                <a:gd name="f18" fmla="val 257874"/>
                <a:gd name="f19" fmla="val 87511"/>
                <a:gd name="f20" fmla="val 255112"/>
                <a:gd name="f21" fmla="val 88749"/>
                <a:gd name="f22" fmla="val 243587"/>
                <a:gd name="f23" fmla="val 93988"/>
                <a:gd name="f24" fmla="val 240444"/>
                <a:gd name="f25" fmla="val 104370"/>
                <a:gd name="f26" fmla="val 247016"/>
                <a:gd name="f27" fmla="val 115133"/>
                <a:gd name="f28" fmla="val 263970"/>
                <a:gd name="f29" fmla="val 143042"/>
                <a:gd name="f30" fmla="val 298356"/>
                <a:gd name="f31" fmla="val 158186"/>
                <a:gd name="f32" fmla="val 330169"/>
                <a:gd name="f33" fmla="val 151519"/>
                <a:gd name="f34" fmla="val 353505"/>
                <a:gd name="f35" fmla="val 146661"/>
                <a:gd name="f36" fmla="val 376841"/>
                <a:gd name="f37" fmla="val 141518"/>
                <a:gd name="f38" fmla="val 400082"/>
                <a:gd name="f39" fmla="val 136279"/>
                <a:gd name="f40" fmla="val 408274"/>
                <a:gd name="f41" fmla="val 134469"/>
                <a:gd name="f42" fmla="val 415227"/>
                <a:gd name="f43" fmla="val 134850"/>
                <a:gd name="f44" fmla="val 422276"/>
                <a:gd name="f45" fmla="val 140660"/>
                <a:gd name="f46" fmla="val 492285"/>
                <a:gd name="f47" fmla="val 197810"/>
                <a:gd name="f48" fmla="val 562579"/>
                <a:gd name="f49" fmla="val 254675"/>
                <a:gd name="f50" fmla="val 632588"/>
                <a:gd name="f51" fmla="val 311825"/>
                <a:gd name="f52" fmla="val 655733"/>
                <a:gd name="f53" fmla="val 330779"/>
                <a:gd name="f54" fmla="val 651733"/>
                <a:gd name="f55" fmla="val 363355"/>
                <a:gd name="f56" fmla="val 625063"/>
                <a:gd name="f57" fmla="val 374594"/>
                <a:gd name="f58" fmla="val 611157"/>
                <a:gd name="f59" fmla="val 380405"/>
                <a:gd name="f60" fmla="val 598203"/>
                <a:gd name="f61" fmla="val 377452"/>
                <a:gd name="f62" fmla="val 586487"/>
                <a:gd name="f63" fmla="val 367927"/>
                <a:gd name="f64" fmla="val 551244"/>
                <a:gd name="f65" fmla="val 338971"/>
                <a:gd name="f66" fmla="val 515811"/>
                <a:gd name="f67" fmla="val 310110"/>
                <a:gd name="f68" fmla="val 480474"/>
                <a:gd name="f69" fmla="val 281154"/>
                <a:gd name="f70" fmla="val 479331"/>
                <a:gd name="f71" fmla="val 280202"/>
                <a:gd name="f72" fmla="val 478283"/>
                <a:gd name="f73" fmla="val 278678"/>
                <a:gd name="f74" fmla="val 476949"/>
                <a:gd name="f75" fmla="val 278297"/>
                <a:gd name="f76" fmla="val 473806"/>
                <a:gd name="f77" fmla="val 277630"/>
                <a:gd name="f78" fmla="val 470568"/>
                <a:gd name="f79" fmla="val 277535"/>
                <a:gd name="f80" fmla="val 467424"/>
                <a:gd name="f81" fmla="val 277249"/>
                <a:gd name="f82" fmla="val 468567"/>
                <a:gd name="f83" fmla="val 280011"/>
                <a:gd name="f84" fmla="val 468853"/>
                <a:gd name="f85" fmla="val 283726"/>
                <a:gd name="f86" fmla="val 470949"/>
                <a:gd name="f87" fmla="val 285440"/>
                <a:gd name="f88" fmla="val 491141"/>
                <a:gd name="f89" fmla="val 302395"/>
                <a:gd name="f90" fmla="val 511620"/>
                <a:gd name="f91" fmla="val 318968"/>
                <a:gd name="f92" fmla="val 532004"/>
                <a:gd name="f93" fmla="val 335732"/>
                <a:gd name="f94" fmla="val 544577"/>
                <a:gd name="f95" fmla="val 346019"/>
                <a:gd name="f96" fmla="val 557245"/>
                <a:gd name="f97" fmla="val 356211"/>
                <a:gd name="f98" fmla="val 569628"/>
                <a:gd name="f99" fmla="val 366689"/>
                <a:gd name="f100" fmla="val 587820"/>
                <a:gd name="f101" fmla="val 381929"/>
                <a:gd name="f102" fmla="val 590678"/>
                <a:gd name="f103" fmla="val 407456"/>
                <a:gd name="f104" fmla="val 576295"/>
                <a:gd name="f105" fmla="val 424982"/>
                <a:gd name="f106" fmla="val 561150"/>
                <a:gd name="f107" fmla="val 443365"/>
                <a:gd name="f108" fmla="val 536099"/>
                <a:gd name="f109" fmla="val 446032"/>
                <a:gd name="f110" fmla="val 517240"/>
                <a:gd name="f111" fmla="val 430887"/>
                <a:gd name="f112" fmla="val 488570"/>
                <a:gd name="f113" fmla="val 407837"/>
                <a:gd name="f114" fmla="val 460090"/>
                <a:gd name="f115" fmla="val 384500"/>
                <a:gd name="f116" fmla="val 431610"/>
                <a:gd name="f117" fmla="val 361355"/>
                <a:gd name="f118" fmla="val 430182"/>
                <a:gd name="f119" fmla="val 360212"/>
                <a:gd name="f120" fmla="val 428943"/>
                <a:gd name="f121" fmla="val 358402"/>
                <a:gd name="f122" fmla="val 427324"/>
                <a:gd name="f123" fmla="val 358021"/>
                <a:gd name="f124" fmla="val 425038"/>
                <a:gd name="f125" fmla="val 357449"/>
                <a:gd name="f126" fmla="val 422466"/>
                <a:gd name="f127" fmla="val 357830"/>
                <a:gd name="f128" fmla="val 419990"/>
                <a:gd name="f129" fmla="val 357735"/>
                <a:gd name="f130" fmla="val 420466"/>
                <a:gd name="f131" fmla="val 360402"/>
                <a:gd name="f132" fmla="val 420752"/>
                <a:gd name="f133" fmla="val 363069"/>
                <a:gd name="f134" fmla="val 421704"/>
                <a:gd name="f135" fmla="val 365546"/>
                <a:gd name="f136" fmla="val 422181"/>
                <a:gd name="f137" fmla="val 366784"/>
                <a:gd name="f138" fmla="val 423990"/>
                <a:gd name="f139" fmla="val 367451"/>
                <a:gd name="f140" fmla="val 425133"/>
                <a:gd name="f141" fmla="val 368498"/>
                <a:gd name="f142" fmla="val 450089"/>
                <a:gd name="f143" fmla="val 388787"/>
                <a:gd name="f144" fmla="val 475140"/>
                <a:gd name="f145" fmla="val 409075"/>
                <a:gd name="f146" fmla="val 500095"/>
                <a:gd name="f147" fmla="val 429363"/>
                <a:gd name="f148" fmla="val 517621"/>
                <a:gd name="f149" fmla="val 443651"/>
                <a:gd name="f150" fmla="val 520574"/>
                <a:gd name="f151" fmla="val 465939"/>
                <a:gd name="f152" fmla="val 507144"/>
                <a:gd name="f153" fmla="val 482132"/>
                <a:gd name="f154" fmla="val 493999"/>
                <a:gd name="f155" fmla="val 498038"/>
                <a:gd name="f156" fmla="val 471711"/>
                <a:gd name="f157" fmla="val 499753"/>
                <a:gd name="f158" fmla="val 454566"/>
                <a:gd name="f159" fmla="val 486037"/>
                <a:gd name="f160" fmla="val 434754"/>
                <a:gd name="f161" fmla="val 470130"/>
                <a:gd name="f162" fmla="val 415037"/>
                <a:gd name="f163" fmla="val 454033"/>
                <a:gd name="f164" fmla="val 395320"/>
                <a:gd name="f165" fmla="val 437936"/>
                <a:gd name="f166" fmla="val 394177"/>
                <a:gd name="f167" fmla="val 436983"/>
                <a:gd name="f168" fmla="val 393034"/>
                <a:gd name="f169" fmla="val 435364"/>
                <a:gd name="f170" fmla="val 391700"/>
                <a:gd name="f171" fmla="val 435173"/>
                <a:gd name="f172" fmla="val 389033"/>
                <a:gd name="f173" fmla="val 434697"/>
                <a:gd name="f174" fmla="val 386271"/>
                <a:gd name="f175" fmla="val 434983"/>
                <a:gd name="f176" fmla="val 383509"/>
                <a:gd name="f177" fmla="val 384271"/>
                <a:gd name="f178" fmla="val 437555"/>
                <a:gd name="f179" fmla="val 441079"/>
                <a:gd name="f180" fmla="val 385986"/>
                <a:gd name="f181" fmla="val 442603"/>
                <a:gd name="f182" fmla="val 395701"/>
                <a:gd name="f183" fmla="val 451080"/>
                <a:gd name="f184" fmla="val 405988"/>
                <a:gd name="f185" fmla="val 458795"/>
                <a:gd name="f186" fmla="val 415799"/>
                <a:gd name="f187" fmla="val 467177"/>
                <a:gd name="f188" fmla="val 475083"/>
                <a:gd name="f189" fmla="val 429324"/>
                <a:gd name="f190" fmla="val 485275"/>
                <a:gd name="f191" fmla="val 426657"/>
                <a:gd name="f192" fmla="val 497562"/>
                <a:gd name="f193" fmla="val 421895"/>
                <a:gd name="f194" fmla="val 519279"/>
                <a:gd name="f195" fmla="val 396939"/>
                <a:gd name="f196" fmla="val 530423"/>
                <a:gd name="f197" fmla="val 379318"/>
                <a:gd name="f198" fmla="val 516993"/>
                <a:gd name="f199" fmla="val 357696"/>
                <a:gd name="f200" fmla="val 500610"/>
                <a:gd name="f201" fmla="val 337789"/>
                <a:gd name="f202" fmla="val 481846"/>
                <a:gd name="f203" fmla="val 317596"/>
                <a:gd name="f204" fmla="val 464510"/>
                <a:gd name="f205" fmla="val 334646"/>
                <a:gd name="f206" fmla="val 429744"/>
                <a:gd name="f207" fmla="val 314834"/>
                <a:gd name="f208" fmla="val 402312"/>
                <a:gd name="f209" fmla="val 283878"/>
                <a:gd name="f210" fmla="val 399264"/>
                <a:gd name="f211" fmla="val 291688"/>
                <a:gd name="f212" fmla="val 383167"/>
                <a:gd name="f213" fmla="val 293879"/>
                <a:gd name="f214" fmla="val 367070"/>
                <a:gd name="f215" fmla="val 284258"/>
                <a:gd name="f216" fmla="val 351068"/>
                <a:gd name="f217" fmla="val 274829"/>
                <a:gd name="f218" fmla="val 335447"/>
                <a:gd name="f219" fmla="val 260256"/>
                <a:gd name="f220" fmla="val 329065"/>
                <a:gd name="f221" fmla="val 241491"/>
                <a:gd name="f222" fmla="val 328874"/>
                <a:gd name="f223" fmla="val 251016"/>
                <a:gd name="f224" fmla="val 309348"/>
                <a:gd name="f225" fmla="val 252255"/>
                <a:gd name="f226" fmla="val 290489"/>
                <a:gd name="f227" fmla="val 240063"/>
                <a:gd name="f228" fmla="val 272582"/>
                <a:gd name="f229" fmla="val 228061"/>
                <a:gd name="f230" fmla="val 254960"/>
                <a:gd name="f231" fmla="val 210725"/>
                <a:gd name="f232" fmla="val 248483"/>
                <a:gd name="f233" fmla="val 189580"/>
                <a:gd name="f234" fmla="val 250484"/>
                <a:gd name="f235" fmla="val 190723"/>
                <a:gd name="f236" fmla="val 243245"/>
                <a:gd name="f237" fmla="val 192533"/>
                <a:gd name="f238" fmla="val 236482"/>
                <a:gd name="f239" fmla="val 192723"/>
                <a:gd name="f240" fmla="val 229814"/>
                <a:gd name="f241" fmla="val 193104"/>
                <a:gd name="f242" fmla="val 212288"/>
                <a:gd name="f243" fmla="val 185008"/>
                <a:gd name="f244" fmla="val 199049"/>
                <a:gd name="f245" fmla="val 169578"/>
                <a:gd name="f246" fmla="val 191048"/>
                <a:gd name="f247" fmla="val 153861"/>
                <a:gd name="f248" fmla="val 182856"/>
                <a:gd name="f249" fmla="val 137859"/>
                <a:gd name="f250" fmla="val 183523"/>
                <a:gd name="f251" fmla="val 123667"/>
                <a:gd name="f252" fmla="val 194477"/>
                <a:gd name="f253" fmla="val 108618"/>
                <a:gd name="f254" fmla="val 206097"/>
                <a:gd name="f255" fmla="val 94521"/>
                <a:gd name="f256" fmla="val 218861"/>
                <a:gd name="f257" fmla="val 79947"/>
                <a:gd name="f258" fmla="val 231053"/>
                <a:gd name="f259" fmla="val 78614"/>
                <a:gd name="f260" fmla="val 232196"/>
                <a:gd name="f261" fmla="val 77090"/>
                <a:gd name="f262" fmla="val 233243"/>
                <a:gd name="f263" fmla="val 72708"/>
                <a:gd name="f264" fmla="val 236672"/>
                <a:gd name="f265" fmla="val 49277"/>
                <a:gd name="f266" fmla="val 212003"/>
                <a:gd name="f267" fmla="val 25845"/>
                <a:gd name="f268" fmla="val 187428"/>
                <a:gd name="f269" fmla="val 2414"/>
                <a:gd name="f270" fmla="val 162854"/>
                <a:gd name="f271" fmla="val -1777"/>
                <a:gd name="f272" fmla="val 158472"/>
                <a:gd name="f273" fmla="val 223"/>
                <a:gd name="f274" fmla="val 154662"/>
                <a:gd name="f275" fmla="val 2890"/>
                <a:gd name="f276" fmla="val 150566"/>
                <a:gd name="f277" fmla="val 29655"/>
                <a:gd name="f278" fmla="val 109133"/>
                <a:gd name="f279" fmla="val 56230"/>
                <a:gd name="f280" fmla="val 67604"/>
                <a:gd name="f281" fmla="val 82900"/>
                <a:gd name="f282" fmla="val 26075"/>
                <a:gd name="f283" fmla="val 87186"/>
                <a:gd name="f284" fmla="val 19407"/>
                <a:gd name="f285" fmla="val 91663"/>
                <a:gd name="f286" fmla="val 12740"/>
                <a:gd name="f287" fmla="val 95759"/>
                <a:gd name="f288" fmla="val 5881"/>
                <a:gd name="f289" fmla="val 98902"/>
                <a:gd name="f290" fmla="val 643"/>
                <a:gd name="f291" fmla="val 102712"/>
                <a:gd name="f292" fmla="val -976"/>
                <a:gd name="f293" fmla="val 108808"/>
                <a:gd name="f294" fmla="val 548"/>
                <a:gd name="f295" fmla="val 176055"/>
                <a:gd name="f296" fmla="val 18074"/>
                <a:gd name="f297" fmla="val 243396"/>
                <a:gd name="f298" fmla="val 35219"/>
                <a:gd name="f299" fmla="val 310548"/>
                <a:gd name="f300" fmla="val 52935"/>
                <a:gd name="f301" fmla="val 316453"/>
                <a:gd name="f302" fmla="val 54459"/>
                <a:gd name="f303" fmla="val 321501"/>
                <a:gd name="f304" fmla="val 59031"/>
                <a:gd name="f305" fmla="val 326931"/>
                <a:gd name="f306" fmla="val 62174"/>
                <a:gd name="f307" fmla="val 326740"/>
                <a:gd name="f308" fmla="val 63222"/>
                <a:gd name="f309" fmla="val 326549"/>
                <a:gd name="f310" fmla="val 64079"/>
                <a:gd name="f311" fmla="+- 0 0 -90"/>
                <a:gd name="f312" fmla="*/ f3 1 647755"/>
                <a:gd name="f313" fmla="*/ f4 1 522823"/>
                <a:gd name="f314" fmla="val f5"/>
                <a:gd name="f315" fmla="val f6"/>
                <a:gd name="f316" fmla="val f7"/>
                <a:gd name="f317" fmla="*/ f311 f0 1"/>
                <a:gd name="f318" fmla="+- f316 0 f314"/>
                <a:gd name="f319" fmla="+- f315 0 f314"/>
                <a:gd name="f320" fmla="*/ f317 1 f2"/>
                <a:gd name="f321" fmla="*/ f319 1 647755"/>
                <a:gd name="f322" fmla="*/ f318 1 522823"/>
                <a:gd name="f323" fmla="*/ 326264 f319 1"/>
                <a:gd name="f324" fmla="*/ 65032 f318 1"/>
                <a:gd name="f325" fmla="*/ 263780 f319 1"/>
                <a:gd name="f326" fmla="*/ 85701 f318 1"/>
                <a:gd name="f327" fmla="*/ 255112 f319 1"/>
                <a:gd name="f328" fmla="*/ 88749 f318 1"/>
                <a:gd name="f329" fmla="*/ 247016 f319 1"/>
                <a:gd name="f330" fmla="*/ 115133 f318 1"/>
                <a:gd name="f331" fmla="*/ 330169 f319 1"/>
                <a:gd name="f332" fmla="*/ 151519 f318 1"/>
                <a:gd name="f333" fmla="*/ 400082 f319 1"/>
                <a:gd name="f334" fmla="*/ 136279 f318 1"/>
                <a:gd name="f335" fmla="*/ 422276 f319 1"/>
                <a:gd name="f336" fmla="*/ 140660 f318 1"/>
                <a:gd name="f337" fmla="*/ 632588 f319 1"/>
                <a:gd name="f338" fmla="*/ 311825 f318 1"/>
                <a:gd name="f339" fmla="*/ 625063 f319 1"/>
                <a:gd name="f340" fmla="*/ 374594 f318 1"/>
                <a:gd name="f341" fmla="*/ 586487 f319 1"/>
                <a:gd name="f342" fmla="*/ 367927 f318 1"/>
                <a:gd name="f343" fmla="*/ 480474 f319 1"/>
                <a:gd name="f344" fmla="*/ 281154 f318 1"/>
                <a:gd name="f345" fmla="*/ 476949 f319 1"/>
                <a:gd name="f346" fmla="*/ 278297 f318 1"/>
                <a:gd name="f347" fmla="*/ 467424 f319 1"/>
                <a:gd name="f348" fmla="*/ 277249 f318 1"/>
                <a:gd name="f349" fmla="*/ 470949 f319 1"/>
                <a:gd name="f350" fmla="*/ 285440 f318 1"/>
                <a:gd name="f351" fmla="*/ 532004 f319 1"/>
                <a:gd name="f352" fmla="*/ 335732 f318 1"/>
                <a:gd name="f353" fmla="*/ 569628 f319 1"/>
                <a:gd name="f354" fmla="*/ 366689 f318 1"/>
                <a:gd name="f355" fmla="*/ 576295 f319 1"/>
                <a:gd name="f356" fmla="*/ 424982 f318 1"/>
                <a:gd name="f357" fmla="*/ 517240 f319 1"/>
                <a:gd name="f358" fmla="*/ 430887 f318 1"/>
                <a:gd name="f359" fmla="*/ 431610 f319 1"/>
                <a:gd name="f360" fmla="*/ 361355 f318 1"/>
                <a:gd name="f361" fmla="*/ 427324 f319 1"/>
                <a:gd name="f362" fmla="*/ 358021 f318 1"/>
                <a:gd name="f363" fmla="*/ 419990 f319 1"/>
                <a:gd name="f364" fmla="*/ 357735 f318 1"/>
                <a:gd name="f365" fmla="*/ 421704 f319 1"/>
                <a:gd name="f366" fmla="*/ 365546 f318 1"/>
                <a:gd name="f367" fmla="*/ 425133 f319 1"/>
                <a:gd name="f368" fmla="*/ 368498 f318 1"/>
                <a:gd name="f369" fmla="*/ 500095 f319 1"/>
                <a:gd name="f370" fmla="*/ 429363 f318 1"/>
                <a:gd name="f371" fmla="*/ 507144 f319 1"/>
                <a:gd name="f372" fmla="*/ 482132 f318 1"/>
                <a:gd name="f373" fmla="*/ 454566 f319 1"/>
                <a:gd name="f374" fmla="*/ 486037 f318 1"/>
                <a:gd name="f375" fmla="*/ 395320 f319 1"/>
                <a:gd name="f376" fmla="*/ 437936 f318 1"/>
                <a:gd name="f377" fmla="*/ 391700 f319 1"/>
                <a:gd name="f378" fmla="*/ 435173 f318 1"/>
                <a:gd name="f379" fmla="*/ 383509 f319 1"/>
                <a:gd name="f380" fmla="*/ 434983 f318 1"/>
                <a:gd name="f381" fmla="*/ 385986 f319 1"/>
                <a:gd name="f382" fmla="*/ 442603 f318 1"/>
                <a:gd name="f383" fmla="*/ 415799 f319 1"/>
                <a:gd name="f384" fmla="*/ 467177 f318 1"/>
                <a:gd name="f385" fmla="*/ 426657 f319 1"/>
                <a:gd name="f386" fmla="*/ 497562 f318 1"/>
                <a:gd name="f387" fmla="*/ 379318 f319 1"/>
                <a:gd name="f388" fmla="*/ 516993 f318 1"/>
                <a:gd name="f389" fmla="*/ 317596 f319 1"/>
                <a:gd name="f390" fmla="*/ 464510 f318 1"/>
                <a:gd name="f391" fmla="*/ 283878 f319 1"/>
                <a:gd name="f392" fmla="*/ 399264 f318 1"/>
                <a:gd name="f393" fmla="*/ 284258 f319 1"/>
                <a:gd name="f394" fmla="*/ 351068 f318 1"/>
                <a:gd name="f395" fmla="*/ 241491 f319 1"/>
                <a:gd name="f396" fmla="*/ 328874 f318 1"/>
                <a:gd name="f397" fmla="*/ 240063 f319 1"/>
                <a:gd name="f398" fmla="*/ 272582 f318 1"/>
                <a:gd name="f399" fmla="*/ 189580 f319 1"/>
                <a:gd name="f400" fmla="*/ 250484 f318 1"/>
                <a:gd name="f401" fmla="*/ 192723 f319 1"/>
                <a:gd name="f402" fmla="*/ 229814 f318 1"/>
                <a:gd name="f403" fmla="*/ 169578 f319 1"/>
                <a:gd name="f404" fmla="*/ 191048 f318 1"/>
                <a:gd name="f405" fmla="*/ 123667 f319 1"/>
                <a:gd name="f406" fmla="*/ 194477 f318 1"/>
                <a:gd name="f407" fmla="*/ 79947 f319 1"/>
                <a:gd name="f408" fmla="*/ 231053 f318 1"/>
                <a:gd name="f409" fmla="*/ 72708 f319 1"/>
                <a:gd name="f410" fmla="*/ 236672 f318 1"/>
                <a:gd name="f411" fmla="*/ 2414 f319 1"/>
                <a:gd name="f412" fmla="*/ 162854 f318 1"/>
                <a:gd name="f413" fmla="*/ 2890 f319 1"/>
                <a:gd name="f414" fmla="*/ 150566 f318 1"/>
                <a:gd name="f415" fmla="*/ 82900 f319 1"/>
                <a:gd name="f416" fmla="*/ 26075 f318 1"/>
                <a:gd name="f417" fmla="*/ 95759 f319 1"/>
                <a:gd name="f418" fmla="*/ 5881 f318 1"/>
                <a:gd name="f419" fmla="*/ 108808 f319 1"/>
                <a:gd name="f420" fmla="*/ 548 f318 1"/>
                <a:gd name="f421" fmla="*/ 310548 f319 1"/>
                <a:gd name="f422" fmla="*/ 52935 f318 1"/>
                <a:gd name="f423" fmla="*/ 326931 f319 1"/>
                <a:gd name="f424" fmla="*/ 62174 f318 1"/>
                <a:gd name="f425" fmla="+- f320 0 f1"/>
                <a:gd name="f426" fmla="*/ f323 1 647755"/>
                <a:gd name="f427" fmla="*/ f324 1 522823"/>
                <a:gd name="f428" fmla="*/ f325 1 647755"/>
                <a:gd name="f429" fmla="*/ f326 1 522823"/>
                <a:gd name="f430" fmla="*/ f327 1 647755"/>
                <a:gd name="f431" fmla="*/ f328 1 522823"/>
                <a:gd name="f432" fmla="*/ f329 1 647755"/>
                <a:gd name="f433" fmla="*/ f330 1 522823"/>
                <a:gd name="f434" fmla="*/ f331 1 647755"/>
                <a:gd name="f435" fmla="*/ f332 1 522823"/>
                <a:gd name="f436" fmla="*/ f333 1 647755"/>
                <a:gd name="f437" fmla="*/ f334 1 522823"/>
                <a:gd name="f438" fmla="*/ f335 1 647755"/>
                <a:gd name="f439" fmla="*/ f336 1 522823"/>
                <a:gd name="f440" fmla="*/ f337 1 647755"/>
                <a:gd name="f441" fmla="*/ f338 1 522823"/>
                <a:gd name="f442" fmla="*/ f339 1 647755"/>
                <a:gd name="f443" fmla="*/ f340 1 522823"/>
                <a:gd name="f444" fmla="*/ f341 1 647755"/>
                <a:gd name="f445" fmla="*/ f342 1 522823"/>
                <a:gd name="f446" fmla="*/ f343 1 647755"/>
                <a:gd name="f447" fmla="*/ f344 1 522823"/>
                <a:gd name="f448" fmla="*/ f345 1 647755"/>
                <a:gd name="f449" fmla="*/ f346 1 522823"/>
                <a:gd name="f450" fmla="*/ f347 1 647755"/>
                <a:gd name="f451" fmla="*/ f348 1 522823"/>
                <a:gd name="f452" fmla="*/ f349 1 647755"/>
                <a:gd name="f453" fmla="*/ f350 1 522823"/>
                <a:gd name="f454" fmla="*/ f351 1 647755"/>
                <a:gd name="f455" fmla="*/ f352 1 522823"/>
                <a:gd name="f456" fmla="*/ f353 1 647755"/>
                <a:gd name="f457" fmla="*/ f354 1 522823"/>
                <a:gd name="f458" fmla="*/ f355 1 647755"/>
                <a:gd name="f459" fmla="*/ f356 1 522823"/>
                <a:gd name="f460" fmla="*/ f357 1 647755"/>
                <a:gd name="f461" fmla="*/ f358 1 522823"/>
                <a:gd name="f462" fmla="*/ f359 1 647755"/>
                <a:gd name="f463" fmla="*/ f360 1 522823"/>
                <a:gd name="f464" fmla="*/ f361 1 647755"/>
                <a:gd name="f465" fmla="*/ f362 1 522823"/>
                <a:gd name="f466" fmla="*/ f363 1 647755"/>
                <a:gd name="f467" fmla="*/ f364 1 522823"/>
                <a:gd name="f468" fmla="*/ f365 1 647755"/>
                <a:gd name="f469" fmla="*/ f366 1 522823"/>
                <a:gd name="f470" fmla="*/ f367 1 647755"/>
                <a:gd name="f471" fmla="*/ f368 1 522823"/>
                <a:gd name="f472" fmla="*/ f369 1 647755"/>
                <a:gd name="f473" fmla="*/ f370 1 522823"/>
                <a:gd name="f474" fmla="*/ f371 1 647755"/>
                <a:gd name="f475" fmla="*/ f372 1 522823"/>
                <a:gd name="f476" fmla="*/ f373 1 647755"/>
                <a:gd name="f477" fmla="*/ f374 1 522823"/>
                <a:gd name="f478" fmla="*/ f375 1 647755"/>
                <a:gd name="f479" fmla="*/ f376 1 522823"/>
                <a:gd name="f480" fmla="*/ f377 1 647755"/>
                <a:gd name="f481" fmla="*/ f378 1 522823"/>
                <a:gd name="f482" fmla="*/ f379 1 647755"/>
                <a:gd name="f483" fmla="*/ f380 1 522823"/>
                <a:gd name="f484" fmla="*/ f381 1 647755"/>
                <a:gd name="f485" fmla="*/ f382 1 522823"/>
                <a:gd name="f486" fmla="*/ f383 1 647755"/>
                <a:gd name="f487" fmla="*/ f384 1 522823"/>
                <a:gd name="f488" fmla="*/ f385 1 647755"/>
                <a:gd name="f489" fmla="*/ f386 1 522823"/>
                <a:gd name="f490" fmla="*/ f387 1 647755"/>
                <a:gd name="f491" fmla="*/ f388 1 522823"/>
                <a:gd name="f492" fmla="*/ f389 1 647755"/>
                <a:gd name="f493" fmla="*/ f390 1 522823"/>
                <a:gd name="f494" fmla="*/ f391 1 647755"/>
                <a:gd name="f495" fmla="*/ f392 1 522823"/>
                <a:gd name="f496" fmla="*/ f393 1 647755"/>
                <a:gd name="f497" fmla="*/ f394 1 522823"/>
                <a:gd name="f498" fmla="*/ f395 1 647755"/>
                <a:gd name="f499" fmla="*/ f396 1 522823"/>
                <a:gd name="f500" fmla="*/ f397 1 647755"/>
                <a:gd name="f501" fmla="*/ f398 1 522823"/>
                <a:gd name="f502" fmla="*/ f399 1 647755"/>
                <a:gd name="f503" fmla="*/ f400 1 522823"/>
                <a:gd name="f504" fmla="*/ f401 1 647755"/>
                <a:gd name="f505" fmla="*/ f402 1 522823"/>
                <a:gd name="f506" fmla="*/ f403 1 647755"/>
                <a:gd name="f507" fmla="*/ f404 1 522823"/>
                <a:gd name="f508" fmla="*/ f405 1 647755"/>
                <a:gd name="f509" fmla="*/ f406 1 522823"/>
                <a:gd name="f510" fmla="*/ f407 1 647755"/>
                <a:gd name="f511" fmla="*/ f408 1 522823"/>
                <a:gd name="f512" fmla="*/ f409 1 647755"/>
                <a:gd name="f513" fmla="*/ f410 1 522823"/>
                <a:gd name="f514" fmla="*/ f411 1 647755"/>
                <a:gd name="f515" fmla="*/ f412 1 522823"/>
                <a:gd name="f516" fmla="*/ f413 1 647755"/>
                <a:gd name="f517" fmla="*/ f414 1 522823"/>
                <a:gd name="f518" fmla="*/ f415 1 647755"/>
                <a:gd name="f519" fmla="*/ f416 1 522823"/>
                <a:gd name="f520" fmla="*/ f417 1 647755"/>
                <a:gd name="f521" fmla="*/ f418 1 522823"/>
                <a:gd name="f522" fmla="*/ f419 1 647755"/>
                <a:gd name="f523" fmla="*/ f420 1 522823"/>
                <a:gd name="f524" fmla="*/ f421 1 647755"/>
                <a:gd name="f525" fmla="*/ f422 1 522823"/>
                <a:gd name="f526" fmla="*/ f423 1 647755"/>
                <a:gd name="f527" fmla="*/ f424 1 522823"/>
                <a:gd name="f528" fmla="*/ f314 1 f321"/>
                <a:gd name="f529" fmla="*/ f315 1 f321"/>
                <a:gd name="f530" fmla="*/ f314 1 f322"/>
                <a:gd name="f531" fmla="*/ f316 1 f322"/>
                <a:gd name="f532" fmla="*/ f426 1 f321"/>
                <a:gd name="f533" fmla="*/ f427 1 f322"/>
                <a:gd name="f534" fmla="*/ f428 1 f321"/>
                <a:gd name="f535" fmla="*/ f429 1 f322"/>
                <a:gd name="f536" fmla="*/ f430 1 f321"/>
                <a:gd name="f537" fmla="*/ f431 1 f322"/>
                <a:gd name="f538" fmla="*/ f432 1 f321"/>
                <a:gd name="f539" fmla="*/ f433 1 f322"/>
                <a:gd name="f540" fmla="*/ f434 1 f321"/>
                <a:gd name="f541" fmla="*/ f435 1 f322"/>
                <a:gd name="f542" fmla="*/ f436 1 f321"/>
                <a:gd name="f543" fmla="*/ f437 1 f322"/>
                <a:gd name="f544" fmla="*/ f438 1 f321"/>
                <a:gd name="f545" fmla="*/ f439 1 f322"/>
                <a:gd name="f546" fmla="*/ f440 1 f321"/>
                <a:gd name="f547" fmla="*/ f441 1 f322"/>
                <a:gd name="f548" fmla="*/ f442 1 f321"/>
                <a:gd name="f549" fmla="*/ f443 1 f322"/>
                <a:gd name="f550" fmla="*/ f444 1 f321"/>
                <a:gd name="f551" fmla="*/ f445 1 f322"/>
                <a:gd name="f552" fmla="*/ f446 1 f321"/>
                <a:gd name="f553" fmla="*/ f447 1 f322"/>
                <a:gd name="f554" fmla="*/ f448 1 f321"/>
                <a:gd name="f555" fmla="*/ f449 1 f322"/>
                <a:gd name="f556" fmla="*/ f450 1 f321"/>
                <a:gd name="f557" fmla="*/ f451 1 f322"/>
                <a:gd name="f558" fmla="*/ f452 1 f321"/>
                <a:gd name="f559" fmla="*/ f453 1 f322"/>
                <a:gd name="f560" fmla="*/ f454 1 f321"/>
                <a:gd name="f561" fmla="*/ f455 1 f322"/>
                <a:gd name="f562" fmla="*/ f456 1 f321"/>
                <a:gd name="f563" fmla="*/ f457 1 f322"/>
                <a:gd name="f564" fmla="*/ f458 1 f321"/>
                <a:gd name="f565" fmla="*/ f459 1 f322"/>
                <a:gd name="f566" fmla="*/ f460 1 f321"/>
                <a:gd name="f567" fmla="*/ f461 1 f322"/>
                <a:gd name="f568" fmla="*/ f462 1 f321"/>
                <a:gd name="f569" fmla="*/ f463 1 f322"/>
                <a:gd name="f570" fmla="*/ f464 1 f321"/>
                <a:gd name="f571" fmla="*/ f465 1 f322"/>
                <a:gd name="f572" fmla="*/ f466 1 f321"/>
                <a:gd name="f573" fmla="*/ f467 1 f322"/>
                <a:gd name="f574" fmla="*/ f468 1 f321"/>
                <a:gd name="f575" fmla="*/ f469 1 f322"/>
                <a:gd name="f576" fmla="*/ f470 1 f321"/>
                <a:gd name="f577" fmla="*/ f471 1 f322"/>
                <a:gd name="f578" fmla="*/ f472 1 f321"/>
                <a:gd name="f579" fmla="*/ f473 1 f322"/>
                <a:gd name="f580" fmla="*/ f474 1 f321"/>
                <a:gd name="f581" fmla="*/ f475 1 f322"/>
                <a:gd name="f582" fmla="*/ f476 1 f321"/>
                <a:gd name="f583" fmla="*/ f477 1 f322"/>
                <a:gd name="f584" fmla="*/ f478 1 f321"/>
                <a:gd name="f585" fmla="*/ f479 1 f322"/>
                <a:gd name="f586" fmla="*/ f480 1 f321"/>
                <a:gd name="f587" fmla="*/ f481 1 f322"/>
                <a:gd name="f588" fmla="*/ f482 1 f321"/>
                <a:gd name="f589" fmla="*/ f483 1 f322"/>
                <a:gd name="f590" fmla="*/ f484 1 f321"/>
                <a:gd name="f591" fmla="*/ f485 1 f322"/>
                <a:gd name="f592" fmla="*/ f486 1 f321"/>
                <a:gd name="f593" fmla="*/ f487 1 f322"/>
                <a:gd name="f594" fmla="*/ f488 1 f321"/>
                <a:gd name="f595" fmla="*/ f489 1 f322"/>
                <a:gd name="f596" fmla="*/ f490 1 f321"/>
                <a:gd name="f597" fmla="*/ f491 1 f322"/>
                <a:gd name="f598" fmla="*/ f492 1 f321"/>
                <a:gd name="f599" fmla="*/ f493 1 f322"/>
                <a:gd name="f600" fmla="*/ f494 1 f321"/>
                <a:gd name="f601" fmla="*/ f495 1 f322"/>
                <a:gd name="f602" fmla="*/ f496 1 f321"/>
                <a:gd name="f603" fmla="*/ f497 1 f322"/>
                <a:gd name="f604" fmla="*/ f498 1 f321"/>
                <a:gd name="f605" fmla="*/ f499 1 f322"/>
                <a:gd name="f606" fmla="*/ f500 1 f321"/>
                <a:gd name="f607" fmla="*/ f501 1 f322"/>
                <a:gd name="f608" fmla="*/ f502 1 f321"/>
                <a:gd name="f609" fmla="*/ f503 1 f322"/>
                <a:gd name="f610" fmla="*/ f504 1 f321"/>
                <a:gd name="f611" fmla="*/ f505 1 f322"/>
                <a:gd name="f612" fmla="*/ f506 1 f321"/>
                <a:gd name="f613" fmla="*/ f507 1 f322"/>
                <a:gd name="f614" fmla="*/ f508 1 f321"/>
                <a:gd name="f615" fmla="*/ f509 1 f322"/>
                <a:gd name="f616" fmla="*/ f510 1 f321"/>
                <a:gd name="f617" fmla="*/ f511 1 f322"/>
                <a:gd name="f618" fmla="*/ f512 1 f321"/>
                <a:gd name="f619" fmla="*/ f513 1 f322"/>
                <a:gd name="f620" fmla="*/ f514 1 f321"/>
                <a:gd name="f621" fmla="*/ f515 1 f322"/>
                <a:gd name="f622" fmla="*/ f516 1 f321"/>
                <a:gd name="f623" fmla="*/ f517 1 f322"/>
                <a:gd name="f624" fmla="*/ f518 1 f321"/>
                <a:gd name="f625" fmla="*/ f519 1 f322"/>
                <a:gd name="f626" fmla="*/ f520 1 f321"/>
                <a:gd name="f627" fmla="*/ f521 1 f322"/>
                <a:gd name="f628" fmla="*/ f522 1 f321"/>
                <a:gd name="f629" fmla="*/ f523 1 f322"/>
                <a:gd name="f630" fmla="*/ f524 1 f321"/>
                <a:gd name="f631" fmla="*/ f525 1 f322"/>
                <a:gd name="f632" fmla="*/ f526 1 f321"/>
                <a:gd name="f633" fmla="*/ f527 1 f322"/>
                <a:gd name="f634" fmla="*/ f528 f312 1"/>
                <a:gd name="f635" fmla="*/ f529 f312 1"/>
                <a:gd name="f636" fmla="*/ f531 f313 1"/>
                <a:gd name="f637" fmla="*/ f530 f313 1"/>
                <a:gd name="f638" fmla="*/ f532 f312 1"/>
                <a:gd name="f639" fmla="*/ f533 f313 1"/>
                <a:gd name="f640" fmla="*/ f534 f312 1"/>
                <a:gd name="f641" fmla="*/ f535 f313 1"/>
                <a:gd name="f642" fmla="*/ f536 f312 1"/>
                <a:gd name="f643" fmla="*/ f537 f313 1"/>
                <a:gd name="f644" fmla="*/ f538 f312 1"/>
                <a:gd name="f645" fmla="*/ f539 f313 1"/>
                <a:gd name="f646" fmla="*/ f540 f312 1"/>
                <a:gd name="f647" fmla="*/ f541 f313 1"/>
                <a:gd name="f648" fmla="*/ f542 f312 1"/>
                <a:gd name="f649" fmla="*/ f543 f313 1"/>
                <a:gd name="f650" fmla="*/ f544 f312 1"/>
                <a:gd name="f651" fmla="*/ f545 f313 1"/>
                <a:gd name="f652" fmla="*/ f546 f312 1"/>
                <a:gd name="f653" fmla="*/ f547 f313 1"/>
                <a:gd name="f654" fmla="*/ f548 f312 1"/>
                <a:gd name="f655" fmla="*/ f549 f313 1"/>
                <a:gd name="f656" fmla="*/ f550 f312 1"/>
                <a:gd name="f657" fmla="*/ f551 f313 1"/>
                <a:gd name="f658" fmla="*/ f552 f312 1"/>
                <a:gd name="f659" fmla="*/ f553 f313 1"/>
                <a:gd name="f660" fmla="*/ f554 f312 1"/>
                <a:gd name="f661" fmla="*/ f555 f313 1"/>
                <a:gd name="f662" fmla="*/ f556 f312 1"/>
                <a:gd name="f663" fmla="*/ f557 f313 1"/>
                <a:gd name="f664" fmla="*/ f558 f312 1"/>
                <a:gd name="f665" fmla="*/ f559 f313 1"/>
                <a:gd name="f666" fmla="*/ f560 f312 1"/>
                <a:gd name="f667" fmla="*/ f561 f313 1"/>
                <a:gd name="f668" fmla="*/ f562 f312 1"/>
                <a:gd name="f669" fmla="*/ f563 f313 1"/>
                <a:gd name="f670" fmla="*/ f564 f312 1"/>
                <a:gd name="f671" fmla="*/ f565 f313 1"/>
                <a:gd name="f672" fmla="*/ f566 f312 1"/>
                <a:gd name="f673" fmla="*/ f567 f313 1"/>
                <a:gd name="f674" fmla="*/ f568 f312 1"/>
                <a:gd name="f675" fmla="*/ f569 f313 1"/>
                <a:gd name="f676" fmla="*/ f570 f312 1"/>
                <a:gd name="f677" fmla="*/ f571 f313 1"/>
                <a:gd name="f678" fmla="*/ f572 f312 1"/>
                <a:gd name="f679" fmla="*/ f573 f313 1"/>
                <a:gd name="f680" fmla="*/ f574 f312 1"/>
                <a:gd name="f681" fmla="*/ f575 f313 1"/>
                <a:gd name="f682" fmla="*/ f576 f312 1"/>
                <a:gd name="f683" fmla="*/ f577 f313 1"/>
                <a:gd name="f684" fmla="*/ f578 f312 1"/>
                <a:gd name="f685" fmla="*/ f579 f313 1"/>
                <a:gd name="f686" fmla="*/ f580 f312 1"/>
                <a:gd name="f687" fmla="*/ f581 f313 1"/>
                <a:gd name="f688" fmla="*/ f582 f312 1"/>
                <a:gd name="f689" fmla="*/ f583 f313 1"/>
                <a:gd name="f690" fmla="*/ f584 f312 1"/>
                <a:gd name="f691" fmla="*/ f585 f313 1"/>
                <a:gd name="f692" fmla="*/ f586 f312 1"/>
                <a:gd name="f693" fmla="*/ f587 f313 1"/>
                <a:gd name="f694" fmla="*/ f588 f312 1"/>
                <a:gd name="f695" fmla="*/ f589 f313 1"/>
                <a:gd name="f696" fmla="*/ f590 f312 1"/>
                <a:gd name="f697" fmla="*/ f591 f313 1"/>
                <a:gd name="f698" fmla="*/ f592 f312 1"/>
                <a:gd name="f699" fmla="*/ f593 f313 1"/>
                <a:gd name="f700" fmla="*/ f594 f312 1"/>
                <a:gd name="f701" fmla="*/ f595 f313 1"/>
                <a:gd name="f702" fmla="*/ f596 f312 1"/>
                <a:gd name="f703" fmla="*/ f597 f313 1"/>
                <a:gd name="f704" fmla="*/ f598 f312 1"/>
                <a:gd name="f705" fmla="*/ f599 f313 1"/>
                <a:gd name="f706" fmla="*/ f600 f312 1"/>
                <a:gd name="f707" fmla="*/ f601 f313 1"/>
                <a:gd name="f708" fmla="*/ f602 f312 1"/>
                <a:gd name="f709" fmla="*/ f603 f313 1"/>
                <a:gd name="f710" fmla="*/ f604 f312 1"/>
                <a:gd name="f711" fmla="*/ f605 f313 1"/>
                <a:gd name="f712" fmla="*/ f606 f312 1"/>
                <a:gd name="f713" fmla="*/ f607 f313 1"/>
                <a:gd name="f714" fmla="*/ f608 f312 1"/>
                <a:gd name="f715" fmla="*/ f609 f313 1"/>
                <a:gd name="f716" fmla="*/ f610 f312 1"/>
                <a:gd name="f717" fmla="*/ f611 f313 1"/>
                <a:gd name="f718" fmla="*/ f612 f312 1"/>
                <a:gd name="f719" fmla="*/ f613 f313 1"/>
                <a:gd name="f720" fmla="*/ f614 f312 1"/>
                <a:gd name="f721" fmla="*/ f615 f313 1"/>
                <a:gd name="f722" fmla="*/ f616 f312 1"/>
                <a:gd name="f723" fmla="*/ f617 f313 1"/>
                <a:gd name="f724" fmla="*/ f618 f312 1"/>
                <a:gd name="f725" fmla="*/ f619 f313 1"/>
                <a:gd name="f726" fmla="*/ f620 f312 1"/>
                <a:gd name="f727" fmla="*/ f621 f313 1"/>
                <a:gd name="f728" fmla="*/ f622 f312 1"/>
                <a:gd name="f729" fmla="*/ f623 f313 1"/>
                <a:gd name="f730" fmla="*/ f624 f312 1"/>
                <a:gd name="f731" fmla="*/ f625 f313 1"/>
                <a:gd name="f732" fmla="*/ f626 f312 1"/>
                <a:gd name="f733" fmla="*/ f627 f313 1"/>
                <a:gd name="f734" fmla="*/ f628 f312 1"/>
                <a:gd name="f735" fmla="*/ f629 f313 1"/>
                <a:gd name="f736" fmla="*/ f630 f312 1"/>
                <a:gd name="f737" fmla="*/ f631 f313 1"/>
                <a:gd name="f738" fmla="*/ f632 f312 1"/>
                <a:gd name="f739" fmla="*/ f633 f3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5">
                  <a:pos x="f638" y="f639"/>
                </a:cxn>
                <a:cxn ang="f425">
                  <a:pos x="f640" y="f641"/>
                </a:cxn>
                <a:cxn ang="f425">
                  <a:pos x="f642" y="f643"/>
                </a:cxn>
                <a:cxn ang="f425">
                  <a:pos x="f644" y="f645"/>
                </a:cxn>
                <a:cxn ang="f425">
                  <a:pos x="f646" y="f647"/>
                </a:cxn>
                <a:cxn ang="f425">
                  <a:pos x="f648" y="f649"/>
                </a:cxn>
                <a:cxn ang="f425">
                  <a:pos x="f650" y="f651"/>
                </a:cxn>
                <a:cxn ang="f425">
                  <a:pos x="f652" y="f653"/>
                </a:cxn>
                <a:cxn ang="f425">
                  <a:pos x="f654" y="f655"/>
                </a:cxn>
                <a:cxn ang="f425">
                  <a:pos x="f656" y="f657"/>
                </a:cxn>
                <a:cxn ang="f425">
                  <a:pos x="f658" y="f659"/>
                </a:cxn>
                <a:cxn ang="f425">
                  <a:pos x="f660" y="f661"/>
                </a:cxn>
                <a:cxn ang="f425">
                  <a:pos x="f662" y="f663"/>
                </a:cxn>
                <a:cxn ang="f425">
                  <a:pos x="f664" y="f665"/>
                </a:cxn>
                <a:cxn ang="f425">
                  <a:pos x="f666" y="f667"/>
                </a:cxn>
                <a:cxn ang="f425">
                  <a:pos x="f668" y="f669"/>
                </a:cxn>
                <a:cxn ang="f425">
                  <a:pos x="f670" y="f671"/>
                </a:cxn>
                <a:cxn ang="f425">
                  <a:pos x="f672" y="f673"/>
                </a:cxn>
                <a:cxn ang="f425">
                  <a:pos x="f674" y="f675"/>
                </a:cxn>
                <a:cxn ang="f425">
                  <a:pos x="f676" y="f677"/>
                </a:cxn>
                <a:cxn ang="f425">
                  <a:pos x="f678" y="f679"/>
                </a:cxn>
                <a:cxn ang="f425">
                  <a:pos x="f680" y="f681"/>
                </a:cxn>
                <a:cxn ang="f425">
                  <a:pos x="f682" y="f683"/>
                </a:cxn>
                <a:cxn ang="f425">
                  <a:pos x="f684" y="f685"/>
                </a:cxn>
                <a:cxn ang="f425">
                  <a:pos x="f686" y="f687"/>
                </a:cxn>
                <a:cxn ang="f425">
                  <a:pos x="f688" y="f689"/>
                </a:cxn>
                <a:cxn ang="f425">
                  <a:pos x="f690" y="f691"/>
                </a:cxn>
                <a:cxn ang="f425">
                  <a:pos x="f692" y="f693"/>
                </a:cxn>
                <a:cxn ang="f425">
                  <a:pos x="f694" y="f695"/>
                </a:cxn>
                <a:cxn ang="f425">
                  <a:pos x="f696" y="f697"/>
                </a:cxn>
                <a:cxn ang="f425">
                  <a:pos x="f698" y="f699"/>
                </a:cxn>
                <a:cxn ang="f425">
                  <a:pos x="f700" y="f701"/>
                </a:cxn>
                <a:cxn ang="f425">
                  <a:pos x="f702" y="f703"/>
                </a:cxn>
                <a:cxn ang="f425">
                  <a:pos x="f704" y="f705"/>
                </a:cxn>
                <a:cxn ang="f425">
                  <a:pos x="f706" y="f707"/>
                </a:cxn>
                <a:cxn ang="f425">
                  <a:pos x="f708" y="f709"/>
                </a:cxn>
                <a:cxn ang="f425">
                  <a:pos x="f710" y="f711"/>
                </a:cxn>
                <a:cxn ang="f425">
                  <a:pos x="f712" y="f713"/>
                </a:cxn>
                <a:cxn ang="f425">
                  <a:pos x="f714" y="f715"/>
                </a:cxn>
                <a:cxn ang="f425">
                  <a:pos x="f716" y="f717"/>
                </a:cxn>
                <a:cxn ang="f425">
                  <a:pos x="f718" y="f719"/>
                </a:cxn>
                <a:cxn ang="f425">
                  <a:pos x="f720" y="f721"/>
                </a:cxn>
                <a:cxn ang="f425">
                  <a:pos x="f722" y="f723"/>
                </a:cxn>
                <a:cxn ang="f425">
                  <a:pos x="f724" y="f725"/>
                </a:cxn>
                <a:cxn ang="f425">
                  <a:pos x="f726" y="f727"/>
                </a:cxn>
                <a:cxn ang="f425">
                  <a:pos x="f728" y="f729"/>
                </a:cxn>
                <a:cxn ang="f425">
                  <a:pos x="f730" y="f731"/>
                </a:cxn>
                <a:cxn ang="f425">
                  <a:pos x="f732" y="f733"/>
                </a:cxn>
                <a:cxn ang="f425">
                  <a:pos x="f734" y="f735"/>
                </a:cxn>
                <a:cxn ang="f425">
                  <a:pos x="f736" y="f737"/>
                </a:cxn>
                <a:cxn ang="f425">
                  <a:pos x="f738" y="f739"/>
                </a:cxn>
                <a:cxn ang="f425">
                  <a:pos x="f638" y="f639"/>
                </a:cxn>
              </a:cxnLst>
              <a:rect l="f634" t="f637" r="f635" b="f636"/>
              <a:pathLst>
                <a:path w="647755" h="52282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8"/>
                    <a:pt x="f177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40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309" y="f310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92E2344-617F-4B8B-BA74-B544B93DFFE9}"/>
                </a:ext>
              </a:extLst>
            </p:cNvPr>
            <p:cNvSpPr/>
            <p:nvPr/>
          </p:nvSpPr>
          <p:spPr>
            <a:xfrm>
              <a:off x="6691350" y="2671227"/>
              <a:ext cx="1443901" cy="5974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461"/>
                <a:gd name="f7" fmla="val 226533"/>
                <a:gd name="f8" fmla="val 382260"/>
                <a:gd name="f9" fmla="val 226534"/>
                <a:gd name="f10" fmla="val 362638"/>
                <a:gd name="f11" fmla="val 225962"/>
                <a:gd name="f12" fmla="val 345588"/>
                <a:gd name="f13" fmla="val 219581"/>
                <a:gd name="f14" fmla="val 330349"/>
                <a:gd name="f15" fmla="val 207579"/>
                <a:gd name="f16" fmla="val 280437"/>
                <a:gd name="f17" fmla="val 167955"/>
                <a:gd name="f18" fmla="val 230241"/>
                <a:gd name="f19" fmla="val 128712"/>
                <a:gd name="f20" fmla="val 180616"/>
                <a:gd name="f21" fmla="val 88612"/>
                <a:gd name="f22" fmla="val 168614"/>
                <a:gd name="f23" fmla="val 78896"/>
                <a:gd name="f24" fmla="val 157184"/>
                <a:gd name="f25" fmla="val 75086"/>
                <a:gd name="f26" fmla="val 141849"/>
                <a:gd name="f27" fmla="val 79182"/>
                <a:gd name="f28" fmla="val 120608"/>
                <a:gd name="f29" fmla="val 84897"/>
                <a:gd name="f30" fmla="val 98891"/>
                <a:gd name="f31" fmla="val 89088"/>
                <a:gd name="f32" fmla="val 77269"/>
                <a:gd name="f33" fmla="val 93279"/>
                <a:gd name="f34" fmla="val 47266"/>
                <a:gd name="f35" fmla="val 99185"/>
                <a:gd name="f36" fmla="val 22977"/>
                <a:gd name="f37" fmla="val 89469"/>
                <a:gd name="f38" fmla="val 4403"/>
                <a:gd name="f39" fmla="val 65371"/>
                <a:gd name="f40" fmla="val -2931"/>
                <a:gd name="f41" fmla="val 55846"/>
                <a:gd name="f42" fmla="val -1217"/>
                <a:gd name="f43" fmla="val 51274"/>
                <a:gd name="f44" fmla="val 10404"/>
                <a:gd name="f45" fmla="val 47464"/>
                <a:gd name="f46" fmla="val 49075"/>
                <a:gd name="f47" fmla="val 34700"/>
                <a:gd name="f48" fmla="val 88509"/>
                <a:gd name="f49" fmla="val 23842"/>
                <a:gd name="f50" fmla="val 126228"/>
                <a:gd name="f51" fmla="val 8697"/>
                <a:gd name="f52" fmla="val 154326"/>
                <a:gd name="f53" fmla="val -2638"/>
                <a:gd name="f54" fmla="val 179568"/>
                <a:gd name="f55" fmla="val 1649"/>
                <a:gd name="f56" fmla="val 206142"/>
                <a:gd name="f57" fmla="val 10697"/>
                <a:gd name="f58" fmla="val 232527"/>
                <a:gd name="f59" fmla="val 19651"/>
                <a:gd name="f60" fmla="val 259387"/>
                <a:gd name="f61" fmla="val 26985"/>
                <a:gd name="f62" fmla="val 285962"/>
                <a:gd name="f63" fmla="val 35558"/>
                <a:gd name="f64" fmla="val 305298"/>
                <a:gd name="f65" fmla="val 41749"/>
                <a:gd name="f66" fmla="val 323967"/>
                <a:gd name="f67" fmla="val 38034"/>
                <a:gd name="f68" fmla="val 342921"/>
                <a:gd name="f69" fmla="val 33462"/>
                <a:gd name="f70" fmla="val 389403"/>
                <a:gd name="f71" fmla="val 22413"/>
                <a:gd name="f72" fmla="val 435981"/>
                <a:gd name="f73" fmla="val 11936"/>
                <a:gd name="f74" fmla="val 482367"/>
                <a:gd name="f75" fmla="val 601"/>
                <a:gd name="f76" fmla="val 489702"/>
                <a:gd name="f77" fmla="val -1209"/>
                <a:gd name="f78" fmla="val 492274"/>
                <a:gd name="f79" fmla="val 1077"/>
                <a:gd name="f80" fmla="val 494369"/>
                <a:gd name="f81" fmla="val 7364"/>
                <a:gd name="f82" fmla="val 511609"/>
                <a:gd name="f83" fmla="val 60323"/>
                <a:gd name="f84" fmla="val 528945"/>
                <a:gd name="f85" fmla="val 113377"/>
                <a:gd name="f86" fmla="val 546471"/>
                <a:gd name="f87" fmla="val 166241"/>
                <a:gd name="f88" fmla="val 548566"/>
                <a:gd name="f89" fmla="val 172622"/>
                <a:gd name="f90" fmla="val 547614"/>
                <a:gd name="f91" fmla="val 175575"/>
                <a:gd name="f92" fmla="val 540946"/>
                <a:gd name="f93" fmla="val 177766"/>
                <a:gd name="f94" fmla="val 495512"/>
                <a:gd name="f95" fmla="val 192625"/>
                <a:gd name="f96" fmla="val 450363"/>
                <a:gd name="f97" fmla="val 207865"/>
                <a:gd name="f98" fmla="val 404929"/>
                <a:gd name="f99" fmla="val 222629"/>
                <a:gd name="f100" fmla="val 397595"/>
                <a:gd name="f101" fmla="val 225010"/>
                <a:gd name="f102" fmla="val 389784"/>
                <a:gd name="f103" fmla="val 225296"/>
                <a:gd name="f104" fmla="+- 0 0 -90"/>
                <a:gd name="f105" fmla="*/ f3 1 547461"/>
                <a:gd name="f106" fmla="*/ f4 1 226533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547461"/>
                <a:gd name="f115" fmla="*/ f111 1 226533"/>
                <a:gd name="f116" fmla="*/ 382260 f112 1"/>
                <a:gd name="f117" fmla="*/ 226534 f111 1"/>
                <a:gd name="f118" fmla="*/ 330349 f112 1"/>
                <a:gd name="f119" fmla="*/ 207579 f111 1"/>
                <a:gd name="f120" fmla="*/ 180616 f112 1"/>
                <a:gd name="f121" fmla="*/ 88612 f111 1"/>
                <a:gd name="f122" fmla="*/ 141849 f112 1"/>
                <a:gd name="f123" fmla="*/ 79182 f111 1"/>
                <a:gd name="f124" fmla="*/ 77269 f112 1"/>
                <a:gd name="f125" fmla="*/ 93279 f111 1"/>
                <a:gd name="f126" fmla="*/ 4403 f112 1"/>
                <a:gd name="f127" fmla="*/ 65371 f111 1"/>
                <a:gd name="f128" fmla="*/ 10404 f112 1"/>
                <a:gd name="f129" fmla="*/ 47464 f111 1"/>
                <a:gd name="f130" fmla="*/ 126228 f112 1"/>
                <a:gd name="f131" fmla="*/ 8697 f111 1"/>
                <a:gd name="f132" fmla="*/ 206142 f112 1"/>
                <a:gd name="f133" fmla="*/ 10697 f111 1"/>
                <a:gd name="f134" fmla="*/ 285962 f112 1"/>
                <a:gd name="f135" fmla="*/ 35558 f111 1"/>
                <a:gd name="f136" fmla="*/ 342921 f112 1"/>
                <a:gd name="f137" fmla="*/ 33462 f111 1"/>
                <a:gd name="f138" fmla="*/ 482367 f112 1"/>
                <a:gd name="f139" fmla="*/ 601 f111 1"/>
                <a:gd name="f140" fmla="*/ 494369 f112 1"/>
                <a:gd name="f141" fmla="*/ 7364 f111 1"/>
                <a:gd name="f142" fmla="*/ 546471 f112 1"/>
                <a:gd name="f143" fmla="*/ 166241 f111 1"/>
                <a:gd name="f144" fmla="*/ 540946 f112 1"/>
                <a:gd name="f145" fmla="*/ 177766 f111 1"/>
                <a:gd name="f146" fmla="*/ 404929 f112 1"/>
                <a:gd name="f147" fmla="*/ 222629 f111 1"/>
                <a:gd name="f148" fmla="+- f113 0 f1"/>
                <a:gd name="f149" fmla="*/ f116 1 547461"/>
                <a:gd name="f150" fmla="*/ f117 1 226533"/>
                <a:gd name="f151" fmla="*/ f118 1 547461"/>
                <a:gd name="f152" fmla="*/ f119 1 226533"/>
                <a:gd name="f153" fmla="*/ f120 1 547461"/>
                <a:gd name="f154" fmla="*/ f121 1 226533"/>
                <a:gd name="f155" fmla="*/ f122 1 547461"/>
                <a:gd name="f156" fmla="*/ f123 1 226533"/>
                <a:gd name="f157" fmla="*/ f124 1 547461"/>
                <a:gd name="f158" fmla="*/ f125 1 226533"/>
                <a:gd name="f159" fmla="*/ f126 1 547461"/>
                <a:gd name="f160" fmla="*/ f127 1 226533"/>
                <a:gd name="f161" fmla="*/ f128 1 547461"/>
                <a:gd name="f162" fmla="*/ f129 1 226533"/>
                <a:gd name="f163" fmla="*/ f130 1 547461"/>
                <a:gd name="f164" fmla="*/ f131 1 226533"/>
                <a:gd name="f165" fmla="*/ f132 1 547461"/>
                <a:gd name="f166" fmla="*/ f133 1 226533"/>
                <a:gd name="f167" fmla="*/ f134 1 547461"/>
                <a:gd name="f168" fmla="*/ f135 1 226533"/>
                <a:gd name="f169" fmla="*/ f136 1 547461"/>
                <a:gd name="f170" fmla="*/ f137 1 226533"/>
                <a:gd name="f171" fmla="*/ f138 1 547461"/>
                <a:gd name="f172" fmla="*/ f139 1 226533"/>
                <a:gd name="f173" fmla="*/ f140 1 547461"/>
                <a:gd name="f174" fmla="*/ f141 1 226533"/>
                <a:gd name="f175" fmla="*/ f142 1 547461"/>
                <a:gd name="f176" fmla="*/ f143 1 226533"/>
                <a:gd name="f177" fmla="*/ f144 1 547461"/>
                <a:gd name="f178" fmla="*/ f145 1 226533"/>
                <a:gd name="f179" fmla="*/ f146 1 547461"/>
                <a:gd name="f180" fmla="*/ f147 1 226533"/>
                <a:gd name="f181" fmla="*/ f107 1 f114"/>
                <a:gd name="f182" fmla="*/ f108 1 f114"/>
                <a:gd name="f183" fmla="*/ f107 1 f115"/>
                <a:gd name="f184" fmla="*/ f109 1 f115"/>
                <a:gd name="f185" fmla="*/ f149 1 f114"/>
                <a:gd name="f186" fmla="*/ f150 1 f115"/>
                <a:gd name="f187" fmla="*/ f151 1 f114"/>
                <a:gd name="f188" fmla="*/ f152 1 f115"/>
                <a:gd name="f189" fmla="*/ f153 1 f114"/>
                <a:gd name="f190" fmla="*/ f154 1 f115"/>
                <a:gd name="f191" fmla="*/ f155 1 f114"/>
                <a:gd name="f192" fmla="*/ f156 1 f115"/>
                <a:gd name="f193" fmla="*/ f157 1 f114"/>
                <a:gd name="f194" fmla="*/ f158 1 f115"/>
                <a:gd name="f195" fmla="*/ f159 1 f114"/>
                <a:gd name="f196" fmla="*/ f160 1 f115"/>
                <a:gd name="f197" fmla="*/ f161 1 f114"/>
                <a:gd name="f198" fmla="*/ f162 1 f115"/>
                <a:gd name="f199" fmla="*/ f163 1 f114"/>
                <a:gd name="f200" fmla="*/ f164 1 f115"/>
                <a:gd name="f201" fmla="*/ f165 1 f114"/>
                <a:gd name="f202" fmla="*/ f166 1 f115"/>
                <a:gd name="f203" fmla="*/ f167 1 f114"/>
                <a:gd name="f204" fmla="*/ f168 1 f115"/>
                <a:gd name="f205" fmla="*/ f169 1 f114"/>
                <a:gd name="f206" fmla="*/ f170 1 f115"/>
                <a:gd name="f207" fmla="*/ f171 1 f114"/>
                <a:gd name="f208" fmla="*/ f172 1 f115"/>
                <a:gd name="f209" fmla="*/ f173 1 f114"/>
                <a:gd name="f210" fmla="*/ f174 1 f115"/>
                <a:gd name="f211" fmla="*/ f175 1 f114"/>
                <a:gd name="f212" fmla="*/ f176 1 f115"/>
                <a:gd name="f213" fmla="*/ f177 1 f114"/>
                <a:gd name="f214" fmla="*/ f178 1 f115"/>
                <a:gd name="f215" fmla="*/ f179 1 f114"/>
                <a:gd name="f216" fmla="*/ f180 1 f115"/>
                <a:gd name="f217" fmla="*/ f181 f105 1"/>
                <a:gd name="f218" fmla="*/ f182 f105 1"/>
                <a:gd name="f219" fmla="*/ f184 f106 1"/>
                <a:gd name="f220" fmla="*/ f183 f106 1"/>
                <a:gd name="f221" fmla="*/ f185 f105 1"/>
                <a:gd name="f222" fmla="*/ f186 f106 1"/>
                <a:gd name="f223" fmla="*/ f187 f105 1"/>
                <a:gd name="f224" fmla="*/ f188 f106 1"/>
                <a:gd name="f225" fmla="*/ f189 f105 1"/>
                <a:gd name="f226" fmla="*/ f190 f106 1"/>
                <a:gd name="f227" fmla="*/ f191 f105 1"/>
                <a:gd name="f228" fmla="*/ f192 f106 1"/>
                <a:gd name="f229" fmla="*/ f193 f105 1"/>
                <a:gd name="f230" fmla="*/ f194 f106 1"/>
                <a:gd name="f231" fmla="*/ f195 f105 1"/>
                <a:gd name="f232" fmla="*/ f196 f106 1"/>
                <a:gd name="f233" fmla="*/ f197 f105 1"/>
                <a:gd name="f234" fmla="*/ f198 f106 1"/>
                <a:gd name="f235" fmla="*/ f199 f105 1"/>
                <a:gd name="f236" fmla="*/ f200 f106 1"/>
                <a:gd name="f237" fmla="*/ f201 f105 1"/>
                <a:gd name="f238" fmla="*/ f202 f106 1"/>
                <a:gd name="f239" fmla="*/ f203 f105 1"/>
                <a:gd name="f240" fmla="*/ f204 f106 1"/>
                <a:gd name="f241" fmla="*/ f205 f105 1"/>
                <a:gd name="f242" fmla="*/ f206 f106 1"/>
                <a:gd name="f243" fmla="*/ f207 f105 1"/>
                <a:gd name="f244" fmla="*/ f208 f106 1"/>
                <a:gd name="f245" fmla="*/ f209 f105 1"/>
                <a:gd name="f246" fmla="*/ f210 f106 1"/>
                <a:gd name="f247" fmla="*/ f211 f105 1"/>
                <a:gd name="f248" fmla="*/ f212 f106 1"/>
                <a:gd name="f249" fmla="*/ f213 f105 1"/>
                <a:gd name="f250" fmla="*/ f214 f106 1"/>
                <a:gd name="f251" fmla="*/ f215 f105 1"/>
                <a:gd name="f252" fmla="*/ f216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21" y="f222"/>
                </a:cxn>
                <a:cxn ang="f148">
                  <a:pos x="f223" y="f224"/>
                </a:cxn>
                <a:cxn ang="f148">
                  <a:pos x="f225" y="f226"/>
                </a:cxn>
                <a:cxn ang="f148">
                  <a:pos x="f227" y="f228"/>
                </a:cxn>
                <a:cxn ang="f148">
                  <a:pos x="f229" y="f230"/>
                </a:cxn>
                <a:cxn ang="f148">
                  <a:pos x="f231" y="f232"/>
                </a:cxn>
                <a:cxn ang="f148">
                  <a:pos x="f233" y="f234"/>
                </a:cxn>
                <a:cxn ang="f148">
                  <a:pos x="f235" y="f236"/>
                </a:cxn>
                <a:cxn ang="f148">
                  <a:pos x="f237" y="f238"/>
                </a:cxn>
                <a:cxn ang="f148">
                  <a:pos x="f239" y="f240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7" y="f248"/>
                </a:cxn>
                <a:cxn ang="f148">
                  <a:pos x="f249" y="f250"/>
                </a:cxn>
                <a:cxn ang="f148">
                  <a:pos x="f251" y="f252"/>
                </a:cxn>
                <a:cxn ang="f148">
                  <a:pos x="f221" y="f222"/>
                </a:cxn>
              </a:cxnLst>
              <a:rect l="f217" t="f220" r="f218" b="f219"/>
              <a:pathLst>
                <a:path w="547461" h="2265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8C8CC1A-1A1D-432A-8F1A-0164F196289F}"/>
                </a:ext>
              </a:extLst>
            </p:cNvPr>
            <p:cNvSpPr/>
            <p:nvPr/>
          </p:nvSpPr>
          <p:spPr>
            <a:xfrm>
              <a:off x="6306534" y="3228545"/>
              <a:ext cx="347682" cy="35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824"/>
                <a:gd name="f7" fmla="val 133129"/>
                <a:gd name="f8" fmla="val 87614"/>
                <a:gd name="f9" fmla="val 381"/>
                <a:gd name="f10" fmla="val 75898"/>
                <a:gd name="f11" fmla="val 3810"/>
                <a:gd name="f12" fmla="val 65611"/>
                <a:gd name="f13" fmla="val 12287"/>
                <a:gd name="f14" fmla="val 57610"/>
                <a:gd name="f15" fmla="val 29242"/>
                <a:gd name="f16" fmla="val 41608"/>
                <a:gd name="f17" fmla="val 46196"/>
                <a:gd name="f18" fmla="val 25701"/>
                <a:gd name="f19" fmla="val 63627"/>
                <a:gd name="f20" fmla="val 10366"/>
                <a:gd name="f21" fmla="val 78581"/>
                <a:gd name="f22" fmla="val -2778"/>
                <a:gd name="f23" fmla="val 98584"/>
                <a:gd name="f24" fmla="val -3255"/>
                <a:gd name="f25" fmla="val 114490"/>
                <a:gd name="f26" fmla="val 7985"/>
                <a:gd name="f27" fmla="val 129921"/>
                <a:gd name="f28" fmla="val 18939"/>
                <a:gd name="f29" fmla="val 136207"/>
                <a:gd name="f30" fmla="val 39036"/>
                <a:gd name="f31" fmla="val 128588"/>
                <a:gd name="f32" fmla="val 56943"/>
                <a:gd name="f33" fmla="val 125921"/>
                <a:gd name="f34" fmla="val 63230"/>
                <a:gd name="f35" fmla="val 121348"/>
                <a:gd name="f36" fmla="val 69040"/>
                <a:gd name="f37" fmla="val 116396"/>
                <a:gd name="f38" fmla="val 73803"/>
                <a:gd name="f39" fmla="val 99822"/>
                <a:gd name="f40" fmla="val 89709"/>
                <a:gd name="f41" fmla="val 82010"/>
                <a:gd name="f42" fmla="val 104378"/>
                <a:gd name="f43" fmla="val 65913"/>
                <a:gd name="f44" fmla="val 120666"/>
                <a:gd name="f45" fmla="val 40291"/>
                <a:gd name="f46" fmla="val 146574"/>
                <a:gd name="f47" fmla="val 11144"/>
                <a:gd name="f48" fmla="val 127905"/>
                <a:gd name="f49" fmla="val 2953"/>
                <a:gd name="f50" fmla="val 102759"/>
                <a:gd name="f51" fmla="val 1333"/>
                <a:gd name="f52" fmla="val 97901"/>
                <a:gd name="f53" fmla="val 952"/>
                <a:gd name="f54" fmla="val 92662"/>
                <a:gd name="f55" fmla="+- 0 0 -90"/>
                <a:gd name="f56" fmla="*/ f3 1 131824"/>
                <a:gd name="f57" fmla="*/ f4 1 133129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31824"/>
                <a:gd name="f66" fmla="*/ f62 1 133129"/>
                <a:gd name="f67" fmla="*/ 0 f63 1"/>
                <a:gd name="f68" fmla="*/ 87614 f62 1"/>
                <a:gd name="f69" fmla="*/ 12287 f63 1"/>
                <a:gd name="f70" fmla="*/ 57610 f62 1"/>
                <a:gd name="f71" fmla="*/ 63627 f63 1"/>
                <a:gd name="f72" fmla="*/ 10366 f62 1"/>
                <a:gd name="f73" fmla="*/ 114490 f63 1"/>
                <a:gd name="f74" fmla="*/ 7985 f62 1"/>
                <a:gd name="f75" fmla="*/ 128588 f63 1"/>
                <a:gd name="f76" fmla="*/ 56943 f62 1"/>
                <a:gd name="f77" fmla="*/ 116396 f63 1"/>
                <a:gd name="f78" fmla="*/ 73803 f62 1"/>
                <a:gd name="f79" fmla="*/ 65913 f63 1"/>
                <a:gd name="f80" fmla="*/ 120666 f62 1"/>
                <a:gd name="f81" fmla="*/ 2953 f63 1"/>
                <a:gd name="f82" fmla="*/ 102759 f62 1"/>
                <a:gd name="f83" fmla="+- f64 0 f1"/>
                <a:gd name="f84" fmla="*/ f67 1 131824"/>
                <a:gd name="f85" fmla="*/ f68 1 133129"/>
                <a:gd name="f86" fmla="*/ f69 1 131824"/>
                <a:gd name="f87" fmla="*/ f70 1 133129"/>
                <a:gd name="f88" fmla="*/ f71 1 131824"/>
                <a:gd name="f89" fmla="*/ f72 1 133129"/>
                <a:gd name="f90" fmla="*/ f73 1 131824"/>
                <a:gd name="f91" fmla="*/ f74 1 133129"/>
                <a:gd name="f92" fmla="*/ f75 1 131824"/>
                <a:gd name="f93" fmla="*/ f76 1 133129"/>
                <a:gd name="f94" fmla="*/ f77 1 131824"/>
                <a:gd name="f95" fmla="*/ f78 1 133129"/>
                <a:gd name="f96" fmla="*/ f79 1 131824"/>
                <a:gd name="f97" fmla="*/ f80 1 133129"/>
                <a:gd name="f98" fmla="*/ f81 1 131824"/>
                <a:gd name="f99" fmla="*/ f82 1 133129"/>
                <a:gd name="f100" fmla="*/ f58 1 f65"/>
                <a:gd name="f101" fmla="*/ f59 1 f65"/>
                <a:gd name="f102" fmla="*/ f58 1 f66"/>
                <a:gd name="f103" fmla="*/ f60 1 f66"/>
                <a:gd name="f104" fmla="*/ f84 1 f65"/>
                <a:gd name="f105" fmla="*/ f85 1 f66"/>
                <a:gd name="f106" fmla="*/ f86 1 f65"/>
                <a:gd name="f107" fmla="*/ f87 1 f66"/>
                <a:gd name="f108" fmla="*/ f88 1 f65"/>
                <a:gd name="f109" fmla="*/ f89 1 f66"/>
                <a:gd name="f110" fmla="*/ f90 1 f65"/>
                <a:gd name="f111" fmla="*/ f91 1 f66"/>
                <a:gd name="f112" fmla="*/ f92 1 f65"/>
                <a:gd name="f113" fmla="*/ f93 1 f66"/>
                <a:gd name="f114" fmla="*/ f94 1 f65"/>
                <a:gd name="f115" fmla="*/ f95 1 f66"/>
                <a:gd name="f116" fmla="*/ f96 1 f65"/>
                <a:gd name="f117" fmla="*/ f97 1 f66"/>
                <a:gd name="f118" fmla="*/ f98 1 f65"/>
                <a:gd name="f119" fmla="*/ f99 1 f66"/>
                <a:gd name="f120" fmla="*/ f100 f56 1"/>
                <a:gd name="f121" fmla="*/ f101 f56 1"/>
                <a:gd name="f122" fmla="*/ f103 f57 1"/>
                <a:gd name="f123" fmla="*/ f102 f57 1"/>
                <a:gd name="f124" fmla="*/ f104 f56 1"/>
                <a:gd name="f125" fmla="*/ f105 f57 1"/>
                <a:gd name="f126" fmla="*/ f106 f56 1"/>
                <a:gd name="f127" fmla="*/ f107 f57 1"/>
                <a:gd name="f128" fmla="*/ f108 f56 1"/>
                <a:gd name="f129" fmla="*/ f109 f57 1"/>
                <a:gd name="f130" fmla="*/ f110 f56 1"/>
                <a:gd name="f131" fmla="*/ f111 f57 1"/>
                <a:gd name="f132" fmla="*/ f112 f56 1"/>
                <a:gd name="f133" fmla="*/ f113 f57 1"/>
                <a:gd name="f134" fmla="*/ f114 f56 1"/>
                <a:gd name="f135" fmla="*/ f115 f57 1"/>
                <a:gd name="f136" fmla="*/ f116 f56 1"/>
                <a:gd name="f137" fmla="*/ f117 f57 1"/>
                <a:gd name="f138" fmla="*/ f118 f56 1"/>
                <a:gd name="f139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24" y="f125"/>
                </a:cxn>
              </a:cxnLst>
              <a:rect l="f120" t="f123" r="f121" b="f122"/>
              <a:pathLst>
                <a:path w="131824" h="13312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8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9EEFE06-602D-447F-8807-445D22C788E2}"/>
                </a:ext>
              </a:extLst>
            </p:cNvPr>
            <p:cNvSpPr/>
            <p:nvPr/>
          </p:nvSpPr>
          <p:spPr>
            <a:xfrm>
              <a:off x="6156307" y="3059710"/>
              <a:ext cx="350818" cy="3436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013"/>
                <a:gd name="f7" fmla="val 130300"/>
                <a:gd name="f8" fmla="val 2"/>
                <a:gd name="f9" fmla="val 93619"/>
                <a:gd name="f10" fmla="val -94"/>
                <a:gd name="f11" fmla="val 79808"/>
                <a:gd name="f12" fmla="val 3526"/>
                <a:gd name="f13" fmla="val 70378"/>
                <a:gd name="f14" fmla="val 12575"/>
                <a:gd name="f15" fmla="val 62853"/>
                <a:gd name="f16" fmla="val 34006"/>
                <a:gd name="f17" fmla="val 45042"/>
                <a:gd name="f18" fmla="val 54961"/>
                <a:gd name="f19" fmla="val 26658"/>
                <a:gd name="f20" fmla="val 76297"/>
                <a:gd name="f21" fmla="val 8656"/>
                <a:gd name="f22" fmla="val 91442"/>
                <a:gd name="f23" fmla="val -4107"/>
                <a:gd name="f24" fmla="val 112206"/>
                <a:gd name="f25" fmla="val -2583"/>
                <a:gd name="f26" fmla="val 124779"/>
                <a:gd name="f27" fmla="val 12085"/>
                <a:gd name="f28" fmla="val 136876"/>
                <a:gd name="f29" fmla="val 26087"/>
                <a:gd name="f30" fmla="val 135543"/>
                <a:gd name="f31" fmla="val 46947"/>
                <a:gd name="f32" fmla="val 121446"/>
                <a:gd name="f33" fmla="val 60091"/>
                <a:gd name="f34" fmla="val 100110"/>
                <a:gd name="f35" fmla="val 79903"/>
                <a:gd name="f36" fmla="val 78678"/>
                <a:gd name="f37" fmla="val 99715"/>
                <a:gd name="f38" fmla="val 57247"/>
                <a:gd name="f39" fmla="val 119337"/>
                <a:gd name="f40" fmla="val 36006"/>
                <a:gd name="f41" fmla="val 138768"/>
                <a:gd name="f42" fmla="val 10479"/>
                <a:gd name="f43" fmla="val 131624"/>
                <a:gd name="f44" fmla="val 1907"/>
                <a:gd name="f45" fmla="val 103811"/>
                <a:gd name="f46" fmla="val 669"/>
                <a:gd name="f47" fmla="val 99620"/>
                <a:gd name="f48" fmla="val 288"/>
                <a:gd name="f49" fmla="val 95334"/>
                <a:gd name="f50" fmla="+- 0 0 -90"/>
                <a:gd name="f51" fmla="*/ f3 1 133013"/>
                <a:gd name="f52" fmla="*/ f4 1 13030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33013"/>
                <a:gd name="f61" fmla="*/ f57 1 130300"/>
                <a:gd name="f62" fmla="*/ 2 f58 1"/>
                <a:gd name="f63" fmla="*/ 93619 f57 1"/>
                <a:gd name="f64" fmla="*/ 12575 f58 1"/>
                <a:gd name="f65" fmla="*/ 62853 f57 1"/>
                <a:gd name="f66" fmla="*/ 76297 f58 1"/>
                <a:gd name="f67" fmla="*/ 8656 f57 1"/>
                <a:gd name="f68" fmla="*/ 124779 f58 1"/>
                <a:gd name="f69" fmla="*/ 12085 f57 1"/>
                <a:gd name="f70" fmla="*/ 121446 f58 1"/>
                <a:gd name="f71" fmla="*/ 60091 f57 1"/>
                <a:gd name="f72" fmla="*/ 57247 f58 1"/>
                <a:gd name="f73" fmla="*/ 119337 f57 1"/>
                <a:gd name="f74" fmla="*/ 1907 f58 1"/>
                <a:gd name="f75" fmla="*/ 103811 f57 1"/>
                <a:gd name="f76" fmla="+- f59 0 f1"/>
                <a:gd name="f77" fmla="*/ f62 1 133013"/>
                <a:gd name="f78" fmla="*/ f63 1 130300"/>
                <a:gd name="f79" fmla="*/ f64 1 133013"/>
                <a:gd name="f80" fmla="*/ f65 1 130300"/>
                <a:gd name="f81" fmla="*/ f66 1 133013"/>
                <a:gd name="f82" fmla="*/ f67 1 130300"/>
                <a:gd name="f83" fmla="*/ f68 1 133013"/>
                <a:gd name="f84" fmla="*/ f69 1 130300"/>
                <a:gd name="f85" fmla="*/ f70 1 133013"/>
                <a:gd name="f86" fmla="*/ f71 1 130300"/>
                <a:gd name="f87" fmla="*/ f72 1 133013"/>
                <a:gd name="f88" fmla="*/ f73 1 130300"/>
                <a:gd name="f89" fmla="*/ f74 1 133013"/>
                <a:gd name="f90" fmla="*/ f75 1 130300"/>
                <a:gd name="f91" fmla="*/ f53 1 f60"/>
                <a:gd name="f92" fmla="*/ f54 1 f60"/>
                <a:gd name="f93" fmla="*/ f53 1 f61"/>
                <a:gd name="f94" fmla="*/ f55 1 f61"/>
                <a:gd name="f95" fmla="*/ f77 1 f60"/>
                <a:gd name="f96" fmla="*/ f78 1 f61"/>
                <a:gd name="f97" fmla="*/ f79 1 f60"/>
                <a:gd name="f98" fmla="*/ f80 1 f61"/>
                <a:gd name="f99" fmla="*/ f81 1 f60"/>
                <a:gd name="f100" fmla="*/ f82 1 f61"/>
                <a:gd name="f101" fmla="*/ f83 1 f60"/>
                <a:gd name="f102" fmla="*/ f84 1 f61"/>
                <a:gd name="f103" fmla="*/ f85 1 f60"/>
                <a:gd name="f104" fmla="*/ f86 1 f61"/>
                <a:gd name="f105" fmla="*/ f87 1 f60"/>
                <a:gd name="f106" fmla="*/ f88 1 f61"/>
                <a:gd name="f107" fmla="*/ f89 1 f60"/>
                <a:gd name="f108" fmla="*/ f90 1 f61"/>
                <a:gd name="f109" fmla="*/ f91 f51 1"/>
                <a:gd name="f110" fmla="*/ f92 f51 1"/>
                <a:gd name="f111" fmla="*/ f94 f52 1"/>
                <a:gd name="f112" fmla="*/ f93 f52 1"/>
                <a:gd name="f113" fmla="*/ f95 f51 1"/>
                <a:gd name="f114" fmla="*/ f96 f52 1"/>
                <a:gd name="f115" fmla="*/ f97 f51 1"/>
                <a:gd name="f116" fmla="*/ f98 f52 1"/>
                <a:gd name="f117" fmla="*/ f99 f51 1"/>
                <a:gd name="f118" fmla="*/ f100 f52 1"/>
                <a:gd name="f119" fmla="*/ f101 f51 1"/>
                <a:gd name="f120" fmla="*/ f102 f52 1"/>
                <a:gd name="f121" fmla="*/ f103 f51 1"/>
                <a:gd name="f122" fmla="*/ f104 f52 1"/>
                <a:gd name="f123" fmla="*/ f105 f51 1"/>
                <a:gd name="f124" fmla="*/ f106 f52 1"/>
                <a:gd name="f125" fmla="*/ f107 f51 1"/>
                <a:gd name="f126" fmla="*/ f108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3" y="f114"/>
                </a:cxn>
                <a:cxn ang="f76">
                  <a:pos x="f115" y="f116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13" y="f114"/>
                </a:cxn>
              </a:cxnLst>
              <a:rect l="f109" t="f112" r="f110" b="f111"/>
              <a:pathLst>
                <a:path w="133013" h="1303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30653FA4-9AF8-44B8-8367-318CE9AC9A6C}"/>
                </a:ext>
              </a:extLst>
            </p:cNvPr>
            <p:cNvSpPr/>
            <p:nvPr/>
          </p:nvSpPr>
          <p:spPr>
            <a:xfrm>
              <a:off x="6472589" y="3437732"/>
              <a:ext cx="292150" cy="294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769"/>
                <a:gd name="f7" fmla="val 111806"/>
                <a:gd name="f8" fmla="val 72306"/>
                <a:gd name="f9" fmla="val 2096"/>
                <a:gd name="f10" fmla="val 60781"/>
                <a:gd name="f11" fmla="val 5715"/>
                <a:gd name="f12" fmla="val 51637"/>
                <a:gd name="f13" fmla="val 13621"/>
                <a:gd name="f14" fmla="val 44398"/>
                <a:gd name="f15" fmla="val 26384"/>
                <a:gd name="f16" fmla="val 32587"/>
                <a:gd name="f17" fmla="val 39148"/>
                <a:gd name="f18" fmla="val 20681"/>
                <a:gd name="f19" fmla="val 52292"/>
                <a:gd name="f20" fmla="val 9250"/>
                <a:gd name="f21" fmla="val 67246"/>
                <a:gd name="f22" fmla="val -3799"/>
                <a:gd name="f23" fmla="val 88106"/>
                <a:gd name="f24" fmla="val -2846"/>
                <a:gd name="f25" fmla="val 100965"/>
                <a:gd name="f26" fmla="val 10870"/>
                <a:gd name="f27" fmla="val 114300"/>
                <a:gd name="f28" fmla="val 25062"/>
                <a:gd name="f29" fmla="val 114110"/>
                <a:gd name="f30" fmla="val 46017"/>
                <a:gd name="f31" fmla="val 99917"/>
                <a:gd name="f32" fmla="val 60400"/>
                <a:gd name="f33" fmla="val 86011"/>
                <a:gd name="f34" fmla="val 74497"/>
                <a:gd name="f35" fmla="val 71723"/>
                <a:gd name="f36" fmla="val 88213"/>
                <a:gd name="f37" fmla="val 57531"/>
                <a:gd name="f38" fmla="val 102024"/>
                <a:gd name="f39" fmla="val 42672"/>
                <a:gd name="f40" fmla="val 116311"/>
                <a:gd name="f41" fmla="val 22765"/>
                <a:gd name="f42" fmla="val 114978"/>
                <a:gd name="f43" fmla="val 11049"/>
                <a:gd name="f44" fmla="val 97833"/>
                <a:gd name="f45" fmla="val 5905"/>
                <a:gd name="f46" fmla="val 90213"/>
                <a:gd name="f47" fmla="val 3524"/>
                <a:gd name="f48" fmla="val 80878"/>
                <a:gd name="f49" fmla="+- 0 0 -90"/>
                <a:gd name="f50" fmla="*/ f3 1 110769"/>
                <a:gd name="f51" fmla="*/ f4 1 11180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10769"/>
                <a:gd name="f60" fmla="*/ f56 1 111806"/>
                <a:gd name="f61" fmla="*/ 0 f57 1"/>
                <a:gd name="f62" fmla="*/ 72306 f56 1"/>
                <a:gd name="f63" fmla="*/ 13621 f57 1"/>
                <a:gd name="f64" fmla="*/ 44398 f56 1"/>
                <a:gd name="f65" fmla="*/ 52292 f57 1"/>
                <a:gd name="f66" fmla="*/ 9250 f56 1"/>
                <a:gd name="f67" fmla="*/ 100965 f57 1"/>
                <a:gd name="f68" fmla="*/ 10870 f56 1"/>
                <a:gd name="f69" fmla="*/ 99917 f57 1"/>
                <a:gd name="f70" fmla="*/ 60400 f56 1"/>
                <a:gd name="f71" fmla="*/ 57531 f57 1"/>
                <a:gd name="f72" fmla="*/ 102024 f56 1"/>
                <a:gd name="f73" fmla="*/ 11049 f57 1"/>
                <a:gd name="f74" fmla="*/ 97833 f56 1"/>
                <a:gd name="f75" fmla="+- f58 0 f1"/>
                <a:gd name="f76" fmla="*/ f61 1 110769"/>
                <a:gd name="f77" fmla="*/ f62 1 111806"/>
                <a:gd name="f78" fmla="*/ f63 1 110769"/>
                <a:gd name="f79" fmla="*/ f64 1 111806"/>
                <a:gd name="f80" fmla="*/ f65 1 110769"/>
                <a:gd name="f81" fmla="*/ f66 1 111806"/>
                <a:gd name="f82" fmla="*/ f67 1 110769"/>
                <a:gd name="f83" fmla="*/ f68 1 111806"/>
                <a:gd name="f84" fmla="*/ f69 1 110769"/>
                <a:gd name="f85" fmla="*/ f70 1 111806"/>
                <a:gd name="f86" fmla="*/ f71 1 110769"/>
                <a:gd name="f87" fmla="*/ f72 1 111806"/>
                <a:gd name="f88" fmla="*/ f73 1 110769"/>
                <a:gd name="f89" fmla="*/ f74 1 111806"/>
                <a:gd name="f90" fmla="*/ f52 1 f59"/>
                <a:gd name="f91" fmla="*/ f53 1 f59"/>
                <a:gd name="f92" fmla="*/ f52 1 f60"/>
                <a:gd name="f93" fmla="*/ f54 1 f60"/>
                <a:gd name="f94" fmla="*/ f76 1 f59"/>
                <a:gd name="f95" fmla="*/ f77 1 f60"/>
                <a:gd name="f96" fmla="*/ f78 1 f59"/>
                <a:gd name="f97" fmla="*/ f79 1 f60"/>
                <a:gd name="f98" fmla="*/ f80 1 f59"/>
                <a:gd name="f99" fmla="*/ f81 1 f60"/>
                <a:gd name="f100" fmla="*/ f82 1 f59"/>
                <a:gd name="f101" fmla="*/ f83 1 f60"/>
                <a:gd name="f102" fmla="*/ f84 1 f59"/>
                <a:gd name="f103" fmla="*/ f85 1 f60"/>
                <a:gd name="f104" fmla="*/ f86 1 f59"/>
                <a:gd name="f105" fmla="*/ f87 1 f60"/>
                <a:gd name="f106" fmla="*/ f88 1 f59"/>
                <a:gd name="f107" fmla="*/ f89 1 f60"/>
                <a:gd name="f108" fmla="*/ f90 f50 1"/>
                <a:gd name="f109" fmla="*/ f91 f50 1"/>
                <a:gd name="f110" fmla="*/ f93 f51 1"/>
                <a:gd name="f111" fmla="*/ f92 f51 1"/>
                <a:gd name="f112" fmla="*/ f94 f50 1"/>
                <a:gd name="f113" fmla="*/ f95 f51 1"/>
                <a:gd name="f114" fmla="*/ f96 f50 1"/>
                <a:gd name="f115" fmla="*/ f97 f51 1"/>
                <a:gd name="f116" fmla="*/ f98 f50 1"/>
                <a:gd name="f117" fmla="*/ f99 f51 1"/>
                <a:gd name="f118" fmla="*/ f100 f50 1"/>
                <a:gd name="f119" fmla="*/ f101 f51 1"/>
                <a:gd name="f120" fmla="*/ f102 f50 1"/>
                <a:gd name="f121" fmla="*/ f103 f51 1"/>
                <a:gd name="f122" fmla="*/ f104 f50 1"/>
                <a:gd name="f123" fmla="*/ f105 f51 1"/>
                <a:gd name="f124" fmla="*/ f106 f50 1"/>
                <a:gd name="f125" fmla="*/ f107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2" y="f113"/>
                </a:cxn>
                <a:cxn ang="f75">
                  <a:pos x="f114" y="f115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12" y="f113"/>
                </a:cxn>
              </a:cxnLst>
              <a:rect l="f108" t="f111" r="f109" b="f110"/>
              <a:pathLst>
                <a:path w="110769" h="11180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5" y="f8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FBC1313-AEF9-4F49-985A-184BD6924B48}"/>
                </a:ext>
              </a:extLst>
            </p:cNvPr>
            <p:cNvSpPr/>
            <p:nvPr/>
          </p:nvSpPr>
          <p:spPr>
            <a:xfrm>
              <a:off x="6678155" y="3624672"/>
              <a:ext cx="175747" cy="188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636"/>
                <a:gd name="f7" fmla="val 71465"/>
                <a:gd name="f8" fmla="val 38932"/>
                <a:gd name="f9" fmla="val 1"/>
                <a:gd name="f10" fmla="val 49028"/>
                <a:gd name="f11" fmla="val 286"/>
                <a:gd name="f12" fmla="val 58458"/>
                <a:gd name="f13" fmla="val 6382"/>
                <a:gd name="f14" fmla="val 63696"/>
                <a:gd name="f15" fmla="val 18003"/>
                <a:gd name="f16" fmla="val 68840"/>
                <a:gd name="f17" fmla="val 29338"/>
                <a:gd name="f18" fmla="val 67126"/>
                <a:gd name="f19" fmla="val 40196"/>
                <a:gd name="f20" fmla="val 59410"/>
                <a:gd name="f21" fmla="val 49816"/>
                <a:gd name="f22" fmla="val 55410"/>
                <a:gd name="f23" fmla="val 54769"/>
                <a:gd name="f24" fmla="val 50838"/>
                <a:gd name="f25" fmla="val 59437"/>
                <a:gd name="f26" fmla="val 46266"/>
                <a:gd name="f27" fmla="val 63913"/>
                <a:gd name="f28" fmla="val 36741"/>
                <a:gd name="f29" fmla="val 73153"/>
                <a:gd name="f30" fmla="val 25596"/>
                <a:gd name="f31" fmla="val 73915"/>
                <a:gd name="f32" fmla="val 14643"/>
                <a:gd name="f33" fmla="val 66199"/>
                <a:gd name="f34" fmla="val 2546"/>
                <a:gd name="f35" fmla="val 57722"/>
                <a:gd name="f36" fmla="val -3074"/>
                <a:gd name="f37" fmla="val 40291"/>
                <a:gd name="f38" fmla="val 1689"/>
                <a:gd name="f39" fmla="val 26099"/>
                <a:gd name="f40" fmla="val 6356"/>
                <a:gd name="f41" fmla="val 11812"/>
                <a:gd name="f42" fmla="val 22168"/>
                <a:gd name="f43" fmla="val -95"/>
                <a:gd name="f44" fmla="+- 0 0 -90"/>
                <a:gd name="f45" fmla="*/ f3 1 66636"/>
                <a:gd name="f46" fmla="*/ f4 1 7146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6636"/>
                <a:gd name="f55" fmla="*/ f51 1 71465"/>
                <a:gd name="f56" fmla="*/ 38932 f52 1"/>
                <a:gd name="f57" fmla="*/ 1 f51 1"/>
                <a:gd name="f58" fmla="*/ 63696 f52 1"/>
                <a:gd name="f59" fmla="*/ 18003 f51 1"/>
                <a:gd name="f60" fmla="*/ 59410 f52 1"/>
                <a:gd name="f61" fmla="*/ 49816 f51 1"/>
                <a:gd name="f62" fmla="*/ 46266 f52 1"/>
                <a:gd name="f63" fmla="*/ 63913 f51 1"/>
                <a:gd name="f64" fmla="*/ 14643 f52 1"/>
                <a:gd name="f65" fmla="*/ 66199 f51 1"/>
                <a:gd name="f66" fmla="*/ 1689 f52 1"/>
                <a:gd name="f67" fmla="*/ 26099 f51 1"/>
                <a:gd name="f68" fmla="+- f53 0 f1"/>
                <a:gd name="f69" fmla="*/ f56 1 66636"/>
                <a:gd name="f70" fmla="*/ f57 1 71465"/>
                <a:gd name="f71" fmla="*/ f58 1 66636"/>
                <a:gd name="f72" fmla="*/ f59 1 71465"/>
                <a:gd name="f73" fmla="*/ f60 1 66636"/>
                <a:gd name="f74" fmla="*/ f61 1 71465"/>
                <a:gd name="f75" fmla="*/ f62 1 66636"/>
                <a:gd name="f76" fmla="*/ f63 1 71465"/>
                <a:gd name="f77" fmla="*/ f64 1 66636"/>
                <a:gd name="f78" fmla="*/ f65 1 71465"/>
                <a:gd name="f79" fmla="*/ f66 1 66636"/>
                <a:gd name="f80" fmla="*/ f67 1 71465"/>
                <a:gd name="f81" fmla="*/ f47 1 f54"/>
                <a:gd name="f82" fmla="*/ f48 1 f54"/>
                <a:gd name="f83" fmla="*/ f47 1 f55"/>
                <a:gd name="f84" fmla="*/ f49 1 f55"/>
                <a:gd name="f85" fmla="*/ f69 1 f54"/>
                <a:gd name="f86" fmla="*/ f70 1 f55"/>
                <a:gd name="f87" fmla="*/ f71 1 f54"/>
                <a:gd name="f88" fmla="*/ f72 1 f55"/>
                <a:gd name="f89" fmla="*/ f73 1 f54"/>
                <a:gd name="f90" fmla="*/ f74 1 f55"/>
                <a:gd name="f91" fmla="*/ f75 1 f54"/>
                <a:gd name="f92" fmla="*/ f76 1 f55"/>
                <a:gd name="f93" fmla="*/ f77 1 f54"/>
                <a:gd name="f94" fmla="*/ f78 1 f55"/>
                <a:gd name="f95" fmla="*/ f79 1 f54"/>
                <a:gd name="f96" fmla="*/ f80 1 f55"/>
                <a:gd name="f97" fmla="*/ f81 f45 1"/>
                <a:gd name="f98" fmla="*/ f82 f45 1"/>
                <a:gd name="f99" fmla="*/ f84 f46 1"/>
                <a:gd name="f100" fmla="*/ f83 f46 1"/>
                <a:gd name="f101" fmla="*/ f85 f45 1"/>
                <a:gd name="f102" fmla="*/ f86 f46 1"/>
                <a:gd name="f103" fmla="*/ f87 f45 1"/>
                <a:gd name="f104" fmla="*/ f88 f46 1"/>
                <a:gd name="f105" fmla="*/ f89 f45 1"/>
                <a:gd name="f106" fmla="*/ f90 f46 1"/>
                <a:gd name="f107" fmla="*/ f91 f45 1"/>
                <a:gd name="f108" fmla="*/ f92 f46 1"/>
                <a:gd name="f109" fmla="*/ f93 f45 1"/>
                <a:gd name="f110" fmla="*/ f94 f46 1"/>
                <a:gd name="f111" fmla="*/ f95 f45 1"/>
                <a:gd name="f112" fmla="*/ f9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1" y="f102"/>
                </a:cxn>
                <a:cxn ang="f68">
                  <a:pos x="f103" y="f104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01" y="f102"/>
                </a:cxn>
              </a:cxnLst>
              <a:rect l="f97" t="f100" r="f98" b="f99"/>
              <a:pathLst>
                <a:path w="66636" h="714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441;p19">
            <a:extLst>
              <a:ext uri="{FF2B5EF4-FFF2-40B4-BE49-F238E27FC236}">
                <a16:creationId xmlns:a16="http://schemas.microsoft.com/office/drawing/2014/main" id="{5605651D-E721-45A0-BE6E-F8E2E0B2D1E1}"/>
              </a:ext>
            </a:extLst>
          </p:cNvPr>
          <p:cNvSpPr/>
          <p:nvPr/>
        </p:nvSpPr>
        <p:spPr>
          <a:xfrm flipH="1">
            <a:off x="275270" y="4883654"/>
            <a:ext cx="8593458" cy="170069"/>
          </a:xfrm>
          <a:custGeom>
            <a:avLst/>
            <a:gdLst>
              <a:gd name="f0" fmla="val w"/>
              <a:gd name="f1" fmla="val h"/>
              <a:gd name="f2" fmla="val 0"/>
              <a:gd name="f3" fmla="val 34393"/>
              <a:gd name="f4" fmla="val 1153"/>
              <a:gd name="f5" fmla="val 3647"/>
              <a:gd name="f6" fmla="val 1"/>
              <a:gd name="f7" fmla="val 2499"/>
              <a:gd name="f8" fmla="val 1350"/>
              <a:gd name="f9" fmla="val 15"/>
              <a:gd name="f10" fmla="val 205"/>
              <a:gd name="f11" fmla="val 64"/>
              <a:gd name="f12" fmla="val 12"/>
              <a:gd name="f13" fmla="val 76"/>
              <a:gd name="f14" fmla="val 377"/>
              <a:gd name="f15" fmla="val 4604"/>
              <a:gd name="f16" fmla="val 521"/>
              <a:gd name="f17" fmla="val 9016"/>
              <a:gd name="f18" fmla="val 425"/>
              <a:gd name="f19" fmla="val 13404"/>
              <a:gd name="f20" fmla="val 497"/>
              <a:gd name="f21" fmla="val 17804"/>
              <a:gd name="f22" fmla="val 557"/>
              <a:gd name="f23" fmla="val 22203"/>
              <a:gd name="f24" fmla="val 665"/>
              <a:gd name="f25" fmla="val 26603"/>
              <a:gd name="f26" fmla="val 834"/>
              <a:gd name="f27" fmla="val 27865"/>
              <a:gd name="f28" fmla="val 882"/>
              <a:gd name="f29" fmla="val 29127"/>
              <a:gd name="f30" fmla="val 942"/>
              <a:gd name="f31" fmla="val 30389"/>
              <a:gd name="f32" fmla="val 1002"/>
              <a:gd name="f33" fmla="val 31482"/>
              <a:gd name="f34" fmla="val 1054"/>
              <a:gd name="f35" fmla="val 32592"/>
              <a:gd name="f36" fmla="val 33697"/>
              <a:gd name="f37" fmla="val 33857"/>
              <a:gd name="f38" fmla="val 34016"/>
              <a:gd name="f39" fmla="val 1151"/>
              <a:gd name="f40" fmla="val 34176"/>
              <a:gd name="f41" fmla="val 1146"/>
              <a:gd name="f42" fmla="val 34392"/>
              <a:gd name="f43" fmla="val 34380"/>
              <a:gd name="f44" fmla="val 846"/>
              <a:gd name="f45" fmla="val 821"/>
              <a:gd name="f46" fmla="val 31976"/>
              <a:gd name="f47" fmla="val 29728"/>
              <a:gd name="f48" fmla="val 581"/>
              <a:gd name="f49" fmla="val 27516"/>
              <a:gd name="f50" fmla="val 25341"/>
              <a:gd name="f51" fmla="val 413"/>
              <a:gd name="f52" fmla="val 23165"/>
              <a:gd name="f53" fmla="val 353"/>
              <a:gd name="f54" fmla="val 20977"/>
              <a:gd name="f55" fmla="val 293"/>
              <a:gd name="f56" fmla="val 16589"/>
              <a:gd name="f57" fmla="val 160"/>
              <a:gd name="f58" fmla="val 12190"/>
              <a:gd name="f59" fmla="val 7790"/>
              <a:gd name="f60" fmla="val 28"/>
              <a:gd name="f61" fmla="val 6411"/>
              <a:gd name="f62" fmla="val 22"/>
              <a:gd name="f63" fmla="val 5029"/>
              <a:gd name="f64" fmla="*/ f0 1 34393"/>
              <a:gd name="f65" fmla="*/ f1 1 115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393"/>
              <a:gd name="f72" fmla="*/ f69 1 115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393" h="115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0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4"/>
                  <a:pt x="f36" y="f4"/>
                </a:cubicBezTo>
                <a:cubicBezTo>
                  <a:pt x="f37" y="f4"/>
                  <a:pt x="f38" y="f39"/>
                  <a:pt x="f40" y="f41"/>
                </a:cubicBezTo>
                <a:cubicBezTo>
                  <a:pt x="f42" y="f41"/>
                  <a:pt x="f43" y="f44"/>
                  <a:pt x="f40" y="f45"/>
                </a:cubicBezTo>
                <a:cubicBezTo>
                  <a:pt x="f46" y="f22"/>
                  <a:pt x="f47" y="f48"/>
                  <a:pt x="f49" y="f20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11"/>
                  <a:pt x="f59" y="f60"/>
                </a:cubicBezTo>
                <a:cubicBezTo>
                  <a:pt x="f61" y="f62"/>
                  <a:pt x="f63" y="f6"/>
                  <a:pt x="f5" y="f6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6206926-94E4-4ADB-8242-71774E9F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892" y="209863"/>
            <a:ext cx="5516758" cy="4933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773;p47">
            <a:extLst>
              <a:ext uri="{FF2B5EF4-FFF2-40B4-BE49-F238E27FC236}">
                <a16:creationId xmlns:a16="http://schemas.microsoft.com/office/drawing/2014/main" id="{5F823BC6-7DFF-4EDE-9A6B-E6EAF2E72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7694" y="1799383"/>
            <a:ext cx="3891302" cy="1742398"/>
          </a:xfrm>
        </p:spPr>
        <p:txBody>
          <a:bodyPr/>
          <a:lstStyle/>
          <a:p>
            <a:pPr lvl="0"/>
            <a:r>
              <a:rPr lang="en-US"/>
              <a:t>name of the section</a:t>
            </a:r>
          </a:p>
        </p:txBody>
      </p:sp>
      <p:sp>
        <p:nvSpPr>
          <p:cNvPr id="4" name="Google Shape;774;p47">
            <a:extLst>
              <a:ext uri="{FF2B5EF4-FFF2-40B4-BE49-F238E27FC236}">
                <a16:creationId xmlns:a16="http://schemas.microsoft.com/office/drawing/2014/main" id="{5BF7F461-38E6-4D18-BD7E-EE0D84E29B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723" y="1028315"/>
            <a:ext cx="3493200" cy="1139699"/>
          </a:xfrm>
        </p:spPr>
        <p:txBody>
          <a:bodyPr anchorCtr="1"/>
          <a:lstStyle/>
          <a:p>
            <a:pPr lvl="0" algn="ctr"/>
            <a:r>
              <a:rPr lang="en-US" sz="7200">
                <a:solidFill>
                  <a:srgbClr val="3D6D7F"/>
                </a:solidFill>
              </a:rPr>
              <a:t>-04-</a:t>
            </a:r>
          </a:p>
        </p:txBody>
      </p:sp>
      <p:sp>
        <p:nvSpPr>
          <p:cNvPr id="5" name="Google Shape;775;p47">
            <a:extLst>
              <a:ext uri="{FF2B5EF4-FFF2-40B4-BE49-F238E27FC236}">
                <a16:creationId xmlns:a16="http://schemas.microsoft.com/office/drawing/2014/main" id="{F430E643-6477-4C45-A532-37952F18C7D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32650" y="3514030"/>
            <a:ext cx="2281199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3D6D7F"/>
                </a:solidFill>
              </a:rPr>
              <a:t>You could enter a subtitle here if you need it</a:t>
            </a:r>
          </a:p>
        </p:txBody>
      </p:sp>
      <p:sp>
        <p:nvSpPr>
          <p:cNvPr id="6" name="Google Shape;452;p20">
            <a:extLst>
              <a:ext uri="{FF2B5EF4-FFF2-40B4-BE49-F238E27FC236}">
                <a16:creationId xmlns:a16="http://schemas.microsoft.com/office/drawing/2014/main" id="{08339200-F598-45BC-8AEE-FC9BD34A52B9}"/>
              </a:ext>
            </a:extLst>
          </p:cNvPr>
          <p:cNvSpPr/>
          <p:nvPr/>
        </p:nvSpPr>
        <p:spPr>
          <a:xfrm rot="13999211" flipV="1">
            <a:off x="4257080" y="545851"/>
            <a:ext cx="4832329" cy="4249454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4791"/>
              <a:gd name="f5" fmla="val 13007"/>
              <a:gd name="f6" fmla="val 9649"/>
              <a:gd name="f7" fmla="val 299"/>
              <a:gd name="f8" fmla="val 10334"/>
              <a:gd name="f9" fmla="val 11018"/>
              <a:gd name="f10" fmla="val 11662"/>
              <a:gd name="f11" fmla="val 569"/>
              <a:gd name="f12" fmla="val 12917"/>
              <a:gd name="f13" fmla="val 970"/>
              <a:gd name="f14" fmla="val 13695"/>
              <a:gd name="f15" fmla="val 2008"/>
              <a:gd name="f16" fmla="val 14055"/>
              <a:gd name="f17" fmla="val 3237"/>
              <a:gd name="f18" fmla="val 14398"/>
              <a:gd name="f19" fmla="val 4542"/>
              <a:gd name="f20" fmla="val 14415"/>
              <a:gd name="f21" fmla="val 6048"/>
              <a:gd name="f22" fmla="val 14181"/>
              <a:gd name="f23" fmla="val 7378"/>
              <a:gd name="f24" fmla="val 13996"/>
              <a:gd name="f25" fmla="val 8458"/>
              <a:gd name="f26" fmla="val 13344"/>
              <a:gd name="f27" fmla="val 9830"/>
              <a:gd name="f28" fmla="val 12089"/>
              <a:gd name="f29" fmla="val 9955"/>
              <a:gd name="f30" fmla="val 11989"/>
              <a:gd name="f31" fmla="val 11913"/>
              <a:gd name="f32" fmla="val 10047"/>
              <a:gd name="f33" fmla="val 11938"/>
              <a:gd name="f34" fmla="val 10147"/>
              <a:gd name="f35" fmla="val 12243"/>
              <a:gd name="f36" fmla="val 11787"/>
              <a:gd name="f37" fmla="val 11211"/>
              <a:gd name="f38" fmla="val 10541"/>
              <a:gd name="f39" fmla="val 11179"/>
              <a:gd name="f40" fmla="val 10513"/>
              <a:gd name="f41" fmla="val 11141"/>
              <a:gd name="f42" fmla="val 10499"/>
              <a:gd name="f43" fmla="val 11102"/>
              <a:gd name="f44" fmla="val 11048"/>
              <a:gd name="f45" fmla="val 10994"/>
              <a:gd name="f46" fmla="val 10525"/>
              <a:gd name="f47" fmla="val 10960"/>
              <a:gd name="f48" fmla="val 10574"/>
              <a:gd name="f49" fmla="val 10218"/>
              <a:gd name="f50" fmla="val 12222"/>
              <a:gd name="f51" fmla="val 8517"/>
              <a:gd name="f52" fmla="val 12677"/>
              <a:gd name="f53" fmla="val 6840"/>
              <a:gd name="f54" fmla="val 6209"/>
              <a:gd name="f55" fmla="val 5583"/>
              <a:gd name="f56" fmla="val 12612"/>
              <a:gd name="f57" fmla="val 5012"/>
              <a:gd name="f58" fmla="val 12523"/>
              <a:gd name="f59" fmla="val 3941"/>
              <a:gd name="f60" fmla="val 12364"/>
              <a:gd name="f61" fmla="val 2912"/>
              <a:gd name="f62" fmla="val 12030"/>
              <a:gd name="f63" fmla="val 2134"/>
              <a:gd name="f64" fmla="val 11243"/>
              <a:gd name="f65" fmla="val 1465"/>
              <a:gd name="f66" fmla="val 10566"/>
              <a:gd name="f67" fmla="val 1046"/>
              <a:gd name="f68" fmla="val 9671"/>
              <a:gd name="f69" fmla="val 812"/>
              <a:gd name="f70" fmla="val 8767"/>
              <a:gd name="f71" fmla="val 285"/>
              <a:gd name="f72" fmla="val 6717"/>
              <a:gd name="f73" fmla="val 586"/>
              <a:gd name="f74" fmla="val 4258"/>
              <a:gd name="f75" fmla="val 2067"/>
              <a:gd name="f76" fmla="val 2668"/>
              <a:gd name="f77" fmla="val 3598"/>
              <a:gd name="f78" fmla="val 1020"/>
              <a:gd name="f79" fmla="val 5932"/>
              <a:gd name="f80" fmla="val 510"/>
              <a:gd name="f81" fmla="val 8090"/>
              <a:gd name="f82" fmla="val 368"/>
              <a:gd name="f83" fmla="val 8599"/>
              <a:gd name="f84" fmla="val 335"/>
              <a:gd name="f85" fmla="val 9124"/>
              <a:gd name="f86" fmla="val 9700"/>
              <a:gd name="f87" fmla="val 9536"/>
              <a:gd name="f88" fmla="val 9373"/>
              <a:gd name="f89" fmla="val 3"/>
              <a:gd name="f90" fmla="val 9211"/>
              <a:gd name="f91" fmla="val 8"/>
              <a:gd name="f92" fmla="val 6802"/>
              <a:gd name="f93" fmla="val 67"/>
              <a:gd name="f94" fmla="val 4217"/>
              <a:gd name="f95" fmla="val 385"/>
              <a:gd name="f96" fmla="val 2318"/>
              <a:gd name="f97" fmla="val 1991"/>
              <a:gd name="f98" fmla="val 528"/>
              <a:gd name="f99" fmla="val 3513"/>
              <a:gd name="f100" fmla="val 1"/>
              <a:gd name="f101" fmla="val 6006"/>
              <a:gd name="f102" fmla="val 377"/>
              <a:gd name="f103" fmla="val 8248"/>
              <a:gd name="f104" fmla="val 745"/>
              <a:gd name="f105" fmla="val 10432"/>
              <a:gd name="f106" fmla="val 12214"/>
              <a:gd name="f107" fmla="val 4292"/>
              <a:gd name="f108" fmla="val 12716"/>
              <a:gd name="f109" fmla="val 5051"/>
              <a:gd name="f110" fmla="val 12884"/>
              <a:gd name="f111" fmla="val 5926"/>
              <a:gd name="f112" fmla="val 8547"/>
              <a:gd name="f113" fmla="val 10296"/>
              <a:gd name="f114" fmla="val 12520"/>
              <a:gd name="f115" fmla="val 11128"/>
              <a:gd name="f116" fmla="val 10938"/>
              <a:gd name="f117" fmla="val 12399"/>
              <a:gd name="f118" fmla="val 12465"/>
              <a:gd name="f119" fmla="val 12429"/>
              <a:gd name="f120" fmla="val 12503"/>
              <a:gd name="f121" fmla="val 12518"/>
              <a:gd name="f122" fmla="val 12501"/>
              <a:gd name="f123" fmla="val 12591"/>
              <a:gd name="f124" fmla="val 12676"/>
              <a:gd name="f125" fmla="val 12416"/>
              <a:gd name="f126" fmla="val 12658"/>
              <a:gd name="f127" fmla="val 12314"/>
              <a:gd name="f128" fmla="val 12280"/>
              <a:gd name="f129" fmla="val 10238"/>
              <a:gd name="f130" fmla="val 13360"/>
              <a:gd name="f131" fmla="val 10032"/>
              <a:gd name="f132" fmla="val 14095"/>
              <a:gd name="f133" fmla="val 8987"/>
              <a:gd name="f134" fmla="val 14373"/>
              <a:gd name="f135" fmla="val 7981"/>
              <a:gd name="f136" fmla="val 14790"/>
              <a:gd name="f137" fmla="val 6487"/>
              <a:gd name="f138" fmla="val 14750"/>
              <a:gd name="f139" fmla="val 4660"/>
              <a:gd name="f140" fmla="val 14359"/>
              <a:gd name="f141" fmla="val 3165"/>
              <a:gd name="f142" fmla="val 14358"/>
              <a:gd name="f143" fmla="val 3161"/>
              <a:gd name="f144" fmla="val 14357"/>
              <a:gd name="f145" fmla="val 3157"/>
              <a:gd name="f146" fmla="val 14356"/>
              <a:gd name="f147" fmla="val 3154"/>
              <a:gd name="f148" fmla="val 14047"/>
              <a:gd name="f149" fmla="val 2133"/>
              <a:gd name="f150" fmla="val 13469"/>
              <a:gd name="f151" fmla="val 1171"/>
              <a:gd name="f152" fmla="val 12524"/>
              <a:gd name="f153" fmla="val 610"/>
              <a:gd name="f154" fmla="val 11679"/>
              <a:gd name="f155" fmla="val 109"/>
              <a:gd name="f156" fmla="val 10675"/>
              <a:gd name="f157" fmla="*/ f1 1 14791"/>
              <a:gd name="f158" fmla="*/ f2 1 13007"/>
              <a:gd name="f159" fmla="val f3"/>
              <a:gd name="f160" fmla="val f4"/>
              <a:gd name="f161" fmla="val f5"/>
              <a:gd name="f162" fmla="+- f161 0 f159"/>
              <a:gd name="f163" fmla="+- f160 0 f159"/>
              <a:gd name="f164" fmla="*/ f163 1 14791"/>
              <a:gd name="f165" fmla="*/ f162 1 13007"/>
              <a:gd name="f166" fmla="*/ f159 1 f164"/>
              <a:gd name="f167" fmla="*/ f160 1 f164"/>
              <a:gd name="f168" fmla="*/ f159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14791" h="13007">
                <a:moveTo>
                  <a:pt x="f6" y="f7"/>
                </a:moveTo>
                <a:cubicBezTo>
                  <a:pt x="f8" y="f7"/>
                  <a:pt x="f9" y="f0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9"/>
                  <a:pt x="f31" y="f32"/>
                  <a:pt x="f33" y="f34"/>
                </a:cubicBezTo>
                <a:lnTo>
                  <a:pt x="f35" y="f36"/>
                </a:ln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2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7"/>
                  <a:pt x="f6" y="f7"/>
                </a:cubicBezTo>
                <a:close/>
                <a:moveTo>
                  <a:pt x="f86" y="f3"/>
                </a:moveTo>
                <a:cubicBezTo>
                  <a:pt x="f87" y="f3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75" y="f106"/>
                  <a:pt x="f107" y="f108"/>
                </a:cubicBezTo>
                <a:cubicBezTo>
                  <a:pt x="f109" y="f110"/>
                  <a:pt x="f111" y="f5"/>
                  <a:pt x="f92" y="f5"/>
                </a:cubicBezTo>
                <a:cubicBezTo>
                  <a:pt x="f112" y="f5"/>
                  <a:pt x="f113" y="f114"/>
                  <a:pt x="f115" y="f116"/>
                </a:cubicBezTo>
                <a:lnTo>
                  <a:pt x="f115" y="f116"/>
                </a:lnTo>
                <a:lnTo>
                  <a:pt x="f117" y="f118"/>
                </a:lnTo>
                <a:cubicBezTo>
                  <a:pt x="f119" y="f120"/>
                  <a:pt x="f118" y="f121"/>
                  <a:pt x="f122" y="f121"/>
                </a:cubicBezTo>
                <a:cubicBezTo>
                  <a:pt x="f123" y="f121"/>
                  <a:pt x="f124" y="f125"/>
                  <a:pt x="f126" y="f127"/>
                </a:cubicBezTo>
                <a:lnTo>
                  <a:pt x="f128" y="f129"/>
                </a:lnTo>
                <a:lnTo>
                  <a:pt x="f128" y="f129"/>
                </a:ln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0" y="f141"/>
                </a:lnTo>
                <a:cubicBezTo>
                  <a:pt x="f142" y="f143"/>
                  <a:pt x="f144" y="f145"/>
                  <a:pt x="f146" y="f147"/>
                </a:cubicBezTo>
                <a:lnTo>
                  <a:pt x="f146" y="f147"/>
                </a:lnTo>
                <a:cubicBezTo>
                  <a:pt x="f146" y="f147"/>
                  <a:pt x="f146" y="f147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3"/>
                  <a:pt x="f86" y="f3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E1522C-9736-4AAE-B6A4-8F0B079F253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101598" cap="flat">
            <a:solidFill>
              <a:srgbClr val="3D6D7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0;p48">
            <a:extLst>
              <a:ext uri="{FF2B5EF4-FFF2-40B4-BE49-F238E27FC236}">
                <a16:creationId xmlns:a16="http://schemas.microsoft.com/office/drawing/2014/main" id="{93F8CC59-3C0D-4E4E-944A-EC01155075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4395" y="2147706"/>
            <a:ext cx="2813096" cy="1292102"/>
          </a:xfrm>
        </p:spPr>
        <p:txBody>
          <a:bodyPr/>
          <a:lstStyle/>
          <a:p>
            <a:pPr lvl="0"/>
            <a:r>
              <a:rPr lang="en-US" sz="2000"/>
              <a:t>where we want to be</a:t>
            </a:r>
          </a:p>
        </p:txBody>
      </p:sp>
      <p:sp>
        <p:nvSpPr>
          <p:cNvPr id="3" name="Google Shape;781;p48">
            <a:extLst>
              <a:ext uri="{FF2B5EF4-FFF2-40B4-BE49-F238E27FC236}">
                <a16:creationId xmlns:a16="http://schemas.microsoft.com/office/drawing/2014/main" id="{339B15C8-24C2-4B0E-BB66-593EBA1978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5955" y="2147706"/>
            <a:ext cx="2813096" cy="1292102"/>
          </a:xfrm>
        </p:spPr>
        <p:txBody>
          <a:bodyPr anchor="b" anchorCtr="1"/>
          <a:lstStyle/>
          <a:p>
            <a:pPr lvl="0" algn="ctr"/>
            <a:r>
              <a:rPr lang="en-US" sz="2000"/>
              <a:t>where we are now</a:t>
            </a:r>
          </a:p>
        </p:txBody>
      </p:sp>
      <p:sp>
        <p:nvSpPr>
          <p:cNvPr id="4" name="Google Shape;782;p48">
            <a:extLst>
              <a:ext uri="{FF2B5EF4-FFF2-40B4-BE49-F238E27FC236}">
                <a16:creationId xmlns:a16="http://schemas.microsoft.com/office/drawing/2014/main" id="{D3D369E4-FB13-4671-BC0D-5AEFE7152A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17168" y="3747000"/>
            <a:ext cx="2570698" cy="10680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Mercury is the closest planet to the Sun and the smallest one in the Solar System—it’s only a bit larger than the Moon</a:t>
            </a:r>
          </a:p>
        </p:txBody>
      </p:sp>
      <p:sp>
        <p:nvSpPr>
          <p:cNvPr id="5" name="Google Shape;783;p48">
            <a:extLst>
              <a:ext uri="{FF2B5EF4-FFF2-40B4-BE49-F238E27FC236}">
                <a16:creationId xmlns:a16="http://schemas.microsoft.com/office/drawing/2014/main" id="{9D2A12D2-FC3F-436E-AF84-3BC37BC565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5598" y="3747000"/>
            <a:ext cx="2570698" cy="10680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Venus has a beautiful name and is the second planet from the Sun. It’s terribly hot—even hotter than Mercury</a:t>
            </a:r>
          </a:p>
        </p:txBody>
      </p:sp>
      <p:sp>
        <p:nvSpPr>
          <p:cNvPr id="6" name="Google Shape;784;p48">
            <a:extLst>
              <a:ext uri="{FF2B5EF4-FFF2-40B4-BE49-F238E27FC236}">
                <a16:creationId xmlns:a16="http://schemas.microsoft.com/office/drawing/2014/main" id="{42009D21-DBC3-449F-99F9-4DB4EA697EC1}"/>
              </a:ext>
            </a:extLst>
          </p:cNvPr>
          <p:cNvSpPr/>
          <p:nvPr/>
        </p:nvSpPr>
        <p:spPr>
          <a:xfrm rot="10799991">
            <a:off x="1434007" y="3515821"/>
            <a:ext cx="1937010" cy="67126"/>
          </a:xfrm>
          <a:custGeom>
            <a:avLst/>
            <a:gdLst>
              <a:gd name="f0" fmla="val w"/>
              <a:gd name="f1" fmla="val h"/>
              <a:gd name="f2" fmla="val 0"/>
              <a:gd name="f3" fmla="val 23114"/>
              <a:gd name="f4" fmla="val 725"/>
              <a:gd name="f5" fmla="val 215"/>
              <a:gd name="f6" fmla="val 44"/>
              <a:gd name="f7" fmla="val 1"/>
              <a:gd name="f8" fmla="val 290"/>
              <a:gd name="f9" fmla="val 178"/>
              <a:gd name="f10" fmla="val 325"/>
              <a:gd name="f11" fmla="val 1419"/>
              <a:gd name="f12" fmla="val 578"/>
              <a:gd name="f13" fmla="val 2707"/>
              <a:gd name="f14" fmla="val 630"/>
              <a:gd name="f15" fmla="val 3985"/>
              <a:gd name="f16" fmla="val 4526"/>
              <a:gd name="f17" fmla="val 5066"/>
              <a:gd name="f18" fmla="val 621"/>
              <a:gd name="f19" fmla="val 5599"/>
              <a:gd name="f20" fmla="val 614"/>
              <a:gd name="f21" fmla="val 7523"/>
              <a:gd name="f22" fmla="val 9446"/>
              <a:gd name="f23" fmla="val 505"/>
              <a:gd name="f24" fmla="val 11381"/>
              <a:gd name="f25" fmla="val 493"/>
              <a:gd name="f26" fmla="val 11830"/>
              <a:gd name="f27" fmla="val 491"/>
              <a:gd name="f28" fmla="val 12278"/>
              <a:gd name="f29" fmla="val 489"/>
              <a:gd name="f30" fmla="val 12726"/>
              <a:gd name="f31" fmla="val 14177"/>
              <a:gd name="f32" fmla="val 15628"/>
              <a:gd name="f33" fmla="val 17079"/>
              <a:gd name="f34" fmla="val 542"/>
              <a:gd name="f35" fmla="val 18886"/>
              <a:gd name="f36" fmla="val 575"/>
              <a:gd name="f37" fmla="val 20704"/>
              <a:gd name="f38" fmla="val 724"/>
              <a:gd name="f39" fmla="val 22513"/>
              <a:gd name="f40" fmla="val 22641"/>
              <a:gd name="f41" fmla="val 22769"/>
              <a:gd name="f42" fmla="val 723"/>
              <a:gd name="f43" fmla="val 22897"/>
              <a:gd name="f44" fmla="val 722"/>
              <a:gd name="f45" fmla="val 23102"/>
              <a:gd name="f46" fmla="val 421"/>
              <a:gd name="f47" fmla="val 397"/>
              <a:gd name="f48" fmla="val 21010"/>
              <a:gd name="f49" fmla="val 181"/>
              <a:gd name="f50" fmla="val 19087"/>
              <a:gd name="f51" fmla="val 193"/>
              <a:gd name="f52" fmla="val 17199"/>
              <a:gd name="f53" fmla="val 157"/>
              <a:gd name="f54" fmla="val 15748"/>
              <a:gd name="f55" fmla="val 120"/>
              <a:gd name="f56" fmla="val 14291"/>
              <a:gd name="f57" fmla="val 104"/>
              <a:gd name="f58" fmla="val 12836"/>
              <a:gd name="f59" fmla="val 12387"/>
              <a:gd name="f60" fmla="val 11938"/>
              <a:gd name="f61" fmla="val 106"/>
              <a:gd name="f62" fmla="val 11489"/>
              <a:gd name="f63" fmla="val 109"/>
              <a:gd name="f64" fmla="val 9602"/>
              <a:gd name="f65" fmla="val 121"/>
              <a:gd name="f66" fmla="val 7715"/>
              <a:gd name="f67" fmla="val 5816"/>
              <a:gd name="f68" fmla="val 217"/>
              <a:gd name="f69" fmla="val 5510"/>
              <a:gd name="f70" fmla="val 225"/>
              <a:gd name="f71" fmla="val 5205"/>
              <a:gd name="f72" fmla="val 228"/>
              <a:gd name="f73" fmla="val 4900"/>
              <a:gd name="f74" fmla="val 3336"/>
              <a:gd name="f75" fmla="val 1785"/>
              <a:gd name="f76" fmla="val 131"/>
              <a:gd name="f77" fmla="val 226"/>
              <a:gd name="f78" fmla="val 222"/>
              <a:gd name="f79" fmla="val 219"/>
              <a:gd name="f80" fmla="*/ f0 1 23114"/>
              <a:gd name="f81" fmla="*/ f1 1 725"/>
              <a:gd name="f82" fmla="val f2"/>
              <a:gd name="f83" fmla="val f3"/>
              <a:gd name="f84" fmla="val f4"/>
              <a:gd name="f85" fmla="+- f84 0 f82"/>
              <a:gd name="f86" fmla="+- f83 0 f82"/>
              <a:gd name="f87" fmla="*/ f86 1 23114"/>
              <a:gd name="f88" fmla="*/ f85 1 725"/>
              <a:gd name="f89" fmla="*/ f82 1 f87"/>
              <a:gd name="f90" fmla="*/ f83 1 f87"/>
              <a:gd name="f91" fmla="*/ f82 1 f88"/>
              <a:gd name="f92" fmla="*/ f84 1 f88"/>
              <a:gd name="f93" fmla="*/ f89 f80 1"/>
              <a:gd name="f94" fmla="*/ f90 f80 1"/>
              <a:gd name="f95" fmla="*/ f92 f81 1"/>
              <a:gd name="f96" fmla="*/ f91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3" t="f96" r="f94" b="f95"/>
            <a:pathLst>
              <a:path w="23114" h="72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12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3"/>
                  <a:pt x="f33" y="f34"/>
                </a:cubicBezTo>
                <a:cubicBezTo>
                  <a:pt x="f35" y="f36"/>
                  <a:pt x="f37" y="f38"/>
                  <a:pt x="f39" y="f38"/>
                </a:cubicBezTo>
                <a:cubicBezTo>
                  <a:pt x="f40" y="f38"/>
                  <a:pt x="f41" y="f42"/>
                  <a:pt x="f43" y="f44"/>
                </a:cubicBezTo>
                <a:cubicBezTo>
                  <a:pt x="f3" y="f44"/>
                  <a:pt x="f45" y="f46"/>
                  <a:pt x="f43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66" y="f49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"/>
                </a:cubicBezTo>
                <a:cubicBezTo>
                  <a:pt x="f78" y="f2"/>
                  <a:pt x="f79" y="f2"/>
                  <a:pt x="f5" y="f2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785;p48">
            <a:extLst>
              <a:ext uri="{FF2B5EF4-FFF2-40B4-BE49-F238E27FC236}">
                <a16:creationId xmlns:a16="http://schemas.microsoft.com/office/drawing/2014/main" id="{065CD11D-DCEE-40AF-A5A5-C035D23285F7}"/>
              </a:ext>
            </a:extLst>
          </p:cNvPr>
          <p:cNvSpPr/>
          <p:nvPr/>
        </p:nvSpPr>
        <p:spPr>
          <a:xfrm>
            <a:off x="6122447" y="3515831"/>
            <a:ext cx="1937010" cy="67126"/>
          </a:xfrm>
          <a:custGeom>
            <a:avLst/>
            <a:gdLst>
              <a:gd name="f0" fmla="val w"/>
              <a:gd name="f1" fmla="val h"/>
              <a:gd name="f2" fmla="val 0"/>
              <a:gd name="f3" fmla="val 23114"/>
              <a:gd name="f4" fmla="val 725"/>
              <a:gd name="f5" fmla="val 215"/>
              <a:gd name="f6" fmla="val 44"/>
              <a:gd name="f7" fmla="val 1"/>
              <a:gd name="f8" fmla="val 290"/>
              <a:gd name="f9" fmla="val 178"/>
              <a:gd name="f10" fmla="val 325"/>
              <a:gd name="f11" fmla="val 1419"/>
              <a:gd name="f12" fmla="val 578"/>
              <a:gd name="f13" fmla="val 2707"/>
              <a:gd name="f14" fmla="val 630"/>
              <a:gd name="f15" fmla="val 3985"/>
              <a:gd name="f16" fmla="val 4526"/>
              <a:gd name="f17" fmla="val 5066"/>
              <a:gd name="f18" fmla="val 621"/>
              <a:gd name="f19" fmla="val 5599"/>
              <a:gd name="f20" fmla="val 614"/>
              <a:gd name="f21" fmla="val 7523"/>
              <a:gd name="f22" fmla="val 9446"/>
              <a:gd name="f23" fmla="val 505"/>
              <a:gd name="f24" fmla="val 11381"/>
              <a:gd name="f25" fmla="val 493"/>
              <a:gd name="f26" fmla="val 11830"/>
              <a:gd name="f27" fmla="val 491"/>
              <a:gd name="f28" fmla="val 12278"/>
              <a:gd name="f29" fmla="val 489"/>
              <a:gd name="f30" fmla="val 12726"/>
              <a:gd name="f31" fmla="val 14177"/>
              <a:gd name="f32" fmla="val 15628"/>
              <a:gd name="f33" fmla="val 17079"/>
              <a:gd name="f34" fmla="val 542"/>
              <a:gd name="f35" fmla="val 18886"/>
              <a:gd name="f36" fmla="val 575"/>
              <a:gd name="f37" fmla="val 20704"/>
              <a:gd name="f38" fmla="val 724"/>
              <a:gd name="f39" fmla="val 22513"/>
              <a:gd name="f40" fmla="val 22641"/>
              <a:gd name="f41" fmla="val 22769"/>
              <a:gd name="f42" fmla="val 723"/>
              <a:gd name="f43" fmla="val 22897"/>
              <a:gd name="f44" fmla="val 722"/>
              <a:gd name="f45" fmla="val 23102"/>
              <a:gd name="f46" fmla="val 421"/>
              <a:gd name="f47" fmla="val 397"/>
              <a:gd name="f48" fmla="val 21010"/>
              <a:gd name="f49" fmla="val 181"/>
              <a:gd name="f50" fmla="val 19087"/>
              <a:gd name="f51" fmla="val 193"/>
              <a:gd name="f52" fmla="val 17199"/>
              <a:gd name="f53" fmla="val 157"/>
              <a:gd name="f54" fmla="val 15748"/>
              <a:gd name="f55" fmla="val 120"/>
              <a:gd name="f56" fmla="val 14291"/>
              <a:gd name="f57" fmla="val 104"/>
              <a:gd name="f58" fmla="val 12836"/>
              <a:gd name="f59" fmla="val 12387"/>
              <a:gd name="f60" fmla="val 11938"/>
              <a:gd name="f61" fmla="val 106"/>
              <a:gd name="f62" fmla="val 11489"/>
              <a:gd name="f63" fmla="val 109"/>
              <a:gd name="f64" fmla="val 9602"/>
              <a:gd name="f65" fmla="val 121"/>
              <a:gd name="f66" fmla="val 7715"/>
              <a:gd name="f67" fmla="val 5816"/>
              <a:gd name="f68" fmla="val 217"/>
              <a:gd name="f69" fmla="val 5510"/>
              <a:gd name="f70" fmla="val 225"/>
              <a:gd name="f71" fmla="val 5205"/>
              <a:gd name="f72" fmla="val 228"/>
              <a:gd name="f73" fmla="val 4900"/>
              <a:gd name="f74" fmla="val 3336"/>
              <a:gd name="f75" fmla="val 1785"/>
              <a:gd name="f76" fmla="val 131"/>
              <a:gd name="f77" fmla="val 226"/>
              <a:gd name="f78" fmla="val 222"/>
              <a:gd name="f79" fmla="val 219"/>
              <a:gd name="f80" fmla="*/ f0 1 23114"/>
              <a:gd name="f81" fmla="*/ f1 1 725"/>
              <a:gd name="f82" fmla="val f2"/>
              <a:gd name="f83" fmla="val f3"/>
              <a:gd name="f84" fmla="val f4"/>
              <a:gd name="f85" fmla="+- f84 0 f82"/>
              <a:gd name="f86" fmla="+- f83 0 f82"/>
              <a:gd name="f87" fmla="*/ f86 1 23114"/>
              <a:gd name="f88" fmla="*/ f85 1 725"/>
              <a:gd name="f89" fmla="*/ f82 1 f87"/>
              <a:gd name="f90" fmla="*/ f83 1 f87"/>
              <a:gd name="f91" fmla="*/ f82 1 f88"/>
              <a:gd name="f92" fmla="*/ f84 1 f88"/>
              <a:gd name="f93" fmla="*/ f89 f80 1"/>
              <a:gd name="f94" fmla="*/ f90 f80 1"/>
              <a:gd name="f95" fmla="*/ f92 f81 1"/>
              <a:gd name="f96" fmla="*/ f91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3" t="f96" r="f94" b="f95"/>
            <a:pathLst>
              <a:path w="23114" h="72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12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3"/>
                  <a:pt x="f33" y="f34"/>
                </a:cubicBezTo>
                <a:cubicBezTo>
                  <a:pt x="f35" y="f36"/>
                  <a:pt x="f37" y="f38"/>
                  <a:pt x="f39" y="f38"/>
                </a:cubicBezTo>
                <a:cubicBezTo>
                  <a:pt x="f40" y="f38"/>
                  <a:pt x="f41" y="f42"/>
                  <a:pt x="f43" y="f44"/>
                </a:cubicBezTo>
                <a:cubicBezTo>
                  <a:pt x="f3" y="f44"/>
                  <a:pt x="f45" y="f46"/>
                  <a:pt x="f43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66" y="f49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"/>
                </a:cubicBezTo>
                <a:cubicBezTo>
                  <a:pt x="f78" y="f2"/>
                  <a:pt x="f79" y="f2"/>
                  <a:pt x="f5" y="f2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8A58EFA-9F35-450A-B7CC-098596983D15}"/>
              </a:ext>
            </a:extLst>
          </p:cNvPr>
          <p:cNvSpPr/>
          <p:nvPr/>
        </p:nvSpPr>
        <p:spPr>
          <a:xfrm>
            <a:off x="1609261" y="675339"/>
            <a:ext cx="1586484" cy="21184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6"/>
              <a:gd name="f7" fmla="val 1010"/>
              <a:gd name="f8" fmla="val 267"/>
              <a:gd name="f9" fmla="val 956"/>
              <a:gd name="f10" fmla="val 253"/>
              <a:gd name="f11" fmla="val 955"/>
              <a:gd name="f12" fmla="val 240"/>
              <a:gd name="f13" fmla="val 227"/>
              <a:gd name="f14" fmla="val 953"/>
              <a:gd name="f15" fmla="val 209"/>
              <a:gd name="f16" fmla="val 950"/>
              <a:gd name="f17" fmla="val 191"/>
              <a:gd name="f18" fmla="val 947"/>
              <a:gd name="f19" fmla="val 174"/>
              <a:gd name="f20" fmla="val 942"/>
              <a:gd name="f21" fmla="val 151"/>
              <a:gd name="f22" fmla="val 937"/>
              <a:gd name="f23" fmla="val 145"/>
              <a:gd name="f24" fmla="val 919"/>
              <a:gd name="f25" fmla="val 143"/>
              <a:gd name="f26" fmla="val 898"/>
              <a:gd name="f27" fmla="val 140"/>
              <a:gd name="f28" fmla="val 864"/>
              <a:gd name="f29" fmla="val 137"/>
              <a:gd name="f30" fmla="val 831"/>
              <a:gd name="f31" fmla="val 134"/>
              <a:gd name="f32" fmla="val 797"/>
              <a:gd name="f33" fmla="val 133"/>
              <a:gd name="f34" fmla="val 793"/>
              <a:gd name="f35" fmla="val 788"/>
              <a:gd name="f36" fmla="val 128"/>
              <a:gd name="f37" fmla="val 787"/>
              <a:gd name="f38" fmla="val 102"/>
              <a:gd name="f39" fmla="val 784"/>
              <a:gd name="f40" fmla="val 84"/>
              <a:gd name="f41" fmla="val 769"/>
              <a:gd name="f42" fmla="val 68"/>
              <a:gd name="f43" fmla="val 751"/>
              <a:gd name="f44" fmla="val 41"/>
              <a:gd name="f45" fmla="val 718"/>
              <a:gd name="f46" fmla="val 26"/>
              <a:gd name="f47" fmla="val 681"/>
              <a:gd name="f48" fmla="val 16"/>
              <a:gd name="f49" fmla="val 640"/>
              <a:gd name="f50" fmla="val 5"/>
              <a:gd name="f51" fmla="val 597"/>
              <a:gd name="f52" fmla="val 554"/>
              <a:gd name="f53" fmla="val 8"/>
              <a:gd name="f54" fmla="val 510"/>
              <a:gd name="f55" fmla="val 12"/>
              <a:gd name="f56" fmla="val 487"/>
              <a:gd name="f57" fmla="val 19"/>
              <a:gd name="f58" fmla="val 465"/>
              <a:gd name="f59" fmla="val 35"/>
              <a:gd name="f60" fmla="val 447"/>
              <a:gd name="f61" fmla="val 46"/>
              <a:gd name="f62" fmla="val 435"/>
              <a:gd name="f63" fmla="val 59"/>
              <a:gd name="f64" fmla="val 428"/>
              <a:gd name="f65" fmla="val 75"/>
              <a:gd name="f66" fmla="val 426"/>
              <a:gd name="f67" fmla="val 76"/>
              <a:gd name="f68" fmla="val 78"/>
              <a:gd name="f69" fmla="val 425"/>
              <a:gd name="f70" fmla="val 80"/>
              <a:gd name="f71" fmla="val 424"/>
              <a:gd name="f72" fmla="val 71"/>
              <a:gd name="f73" fmla="val 415"/>
              <a:gd name="f74" fmla="val 62"/>
              <a:gd name="f75" fmla="val 406"/>
              <a:gd name="f76" fmla="val 53"/>
              <a:gd name="f77" fmla="val 396"/>
              <a:gd name="f78" fmla="val 382"/>
              <a:gd name="f79" fmla="val 31"/>
              <a:gd name="f80" fmla="val 366"/>
              <a:gd name="f81" fmla="val 29"/>
              <a:gd name="f82" fmla="val 347"/>
              <a:gd name="f83" fmla="val 24"/>
              <a:gd name="f84" fmla="val 309"/>
              <a:gd name="f85" fmla="val 49"/>
              <a:gd name="f86" fmla="val 276"/>
              <a:gd name="f87" fmla="val 88"/>
              <a:gd name="f88" fmla="val 101"/>
              <a:gd name="f89" fmla="val 265"/>
              <a:gd name="f90" fmla="val 114"/>
              <a:gd name="f91" fmla="val 264"/>
              <a:gd name="f92" fmla="val 262"/>
              <a:gd name="f93" fmla="val 122"/>
              <a:gd name="f94" fmla="val 256"/>
              <a:gd name="f95" fmla="val 116"/>
              <a:gd name="f96" fmla="val 248"/>
              <a:gd name="f97" fmla="val 109"/>
              <a:gd name="f98" fmla="val 242"/>
              <a:gd name="f99" fmla="val 214"/>
              <a:gd name="f100" fmla="val 70"/>
              <a:gd name="f101" fmla="val 176"/>
              <a:gd name="f102" fmla="val 73"/>
              <a:gd name="f103" fmla="val 136"/>
              <a:gd name="f104" fmla="val 108"/>
              <a:gd name="f105" fmla="val 83"/>
              <a:gd name="f106" fmla="val 61"/>
              <a:gd name="f107" fmla="val 34"/>
              <a:gd name="f108" fmla="val 21"/>
              <a:gd name="f109" fmla="val 183"/>
              <a:gd name="f110" fmla="val 14"/>
              <a:gd name="f111" fmla="val 234"/>
              <a:gd name="f112" fmla="val 2"/>
              <a:gd name="f113" fmla="val 281"/>
              <a:gd name="f114" fmla="val 323"/>
              <a:gd name="f115" fmla="val 44"/>
              <a:gd name="f116" fmla="val 324"/>
              <a:gd name="f117" fmla="val 45"/>
              <a:gd name="f118" fmla="val 325"/>
              <a:gd name="f119" fmla="val 327"/>
              <a:gd name="f120" fmla="val 47"/>
              <a:gd name="f121" fmla="val 328"/>
              <a:gd name="f122" fmla="val 326"/>
              <a:gd name="f123" fmla="val 345"/>
              <a:gd name="f124" fmla="val 36"/>
              <a:gd name="f125" fmla="val 362"/>
              <a:gd name="f126" fmla="val 25"/>
              <a:gd name="f127" fmla="val 380"/>
              <a:gd name="f128" fmla="val 18"/>
              <a:gd name="f129" fmla="val 423"/>
              <a:gd name="f130" fmla="val 466"/>
              <a:gd name="f131" fmla="val 4"/>
              <a:gd name="f132" fmla="val 505"/>
              <a:gd name="f133" fmla="val 30"/>
              <a:gd name="f134" fmla="val 548"/>
              <a:gd name="f135" fmla="val 57"/>
              <a:gd name="f136" fmla="val 576"/>
              <a:gd name="f137" fmla="val 96"/>
              <a:gd name="f138" fmla="val 587"/>
              <a:gd name="f139" fmla="val 146"/>
              <a:gd name="f140" fmla="val 593"/>
              <a:gd name="f141" fmla="val 171"/>
              <a:gd name="f142" fmla="val 589"/>
              <a:gd name="f143" fmla="val 196"/>
              <a:gd name="f144" fmla="val 579"/>
              <a:gd name="f145" fmla="val 220"/>
              <a:gd name="f146" fmla="val 578"/>
              <a:gd name="f147" fmla="val 222"/>
              <a:gd name="f148" fmla="val 577"/>
              <a:gd name="f149" fmla="val 224"/>
              <a:gd name="f150" fmla="val 226"/>
              <a:gd name="f151" fmla="val 228"/>
              <a:gd name="f152" fmla="val 583"/>
              <a:gd name="f153" fmla="val 229"/>
              <a:gd name="f154" fmla="val 230"/>
              <a:gd name="f155" fmla="val 595"/>
              <a:gd name="f156" fmla="val 231"/>
              <a:gd name="f157" fmla="val 624"/>
              <a:gd name="f158" fmla="val 239"/>
              <a:gd name="f159" fmla="val 260"/>
              <a:gd name="f160" fmla="val 644"/>
              <a:gd name="f161" fmla="val 288"/>
              <a:gd name="f162" fmla="val 647"/>
              <a:gd name="f163" fmla="val 303"/>
              <a:gd name="f164" fmla="val 645"/>
              <a:gd name="f165" fmla="val 318"/>
              <a:gd name="f166" fmla="val 333"/>
              <a:gd name="f167" fmla="val 342"/>
              <a:gd name="f168" fmla="val 351"/>
              <a:gd name="f169" fmla="val 359"/>
              <a:gd name="f170" fmla="val 650"/>
              <a:gd name="f171" fmla="val 370"/>
              <a:gd name="f172" fmla="val 651"/>
              <a:gd name="f173" fmla="val 648"/>
              <a:gd name="f174" fmla="val 390"/>
              <a:gd name="f175" fmla="val 646"/>
              <a:gd name="f176" fmla="val 398"/>
              <a:gd name="f177" fmla="val 652"/>
              <a:gd name="f178" fmla="val 402"/>
              <a:gd name="f179" fmla="val 687"/>
              <a:gd name="f180" fmla="val 434"/>
              <a:gd name="f181" fmla="val 719"/>
              <a:gd name="f182" fmla="val 470"/>
              <a:gd name="f183" fmla="val 740"/>
              <a:gd name="f184" fmla="val 515"/>
              <a:gd name="f185" fmla="val 749"/>
              <a:gd name="f186" fmla="val 536"/>
              <a:gd name="f187" fmla="val 558"/>
              <a:gd name="f188" fmla="val 752"/>
              <a:gd name="f189" fmla="val 582"/>
              <a:gd name="f190" fmla="val 745"/>
              <a:gd name="f191" fmla="val 625"/>
              <a:gd name="f192" fmla="val 710"/>
              <a:gd name="f193" fmla="val 677"/>
              <a:gd name="f194" fmla="val 637"/>
              <a:gd name="f195" fmla="val 666"/>
              <a:gd name="f196" fmla="val 636"/>
              <a:gd name="f197" fmla="val 655"/>
              <a:gd name="f198" fmla="val 633"/>
              <a:gd name="f199" fmla="val 642"/>
              <a:gd name="f200" fmla="val 631"/>
              <a:gd name="f201" fmla="val 641"/>
              <a:gd name="f202" fmla="val 638"/>
              <a:gd name="f203" fmla="val 643"/>
              <a:gd name="f204" fmla="val 679"/>
              <a:gd name="f205" fmla="val 708"/>
              <a:gd name="f206" fmla="val 737"/>
              <a:gd name="f207" fmla="val 775"/>
              <a:gd name="f208" fmla="val 813"/>
              <a:gd name="f209" fmla="val 852"/>
              <a:gd name="f210" fmla="val 654"/>
              <a:gd name="f211" fmla="val 876"/>
              <a:gd name="f212" fmla="val 901"/>
              <a:gd name="f213" fmla="val 657"/>
              <a:gd name="f214" fmla="val 926"/>
              <a:gd name="f215" fmla="val 659"/>
              <a:gd name="f216" fmla="val 943"/>
              <a:gd name="f217" fmla="val 963"/>
              <a:gd name="f218" fmla="val 615"/>
              <a:gd name="f219" fmla="val 977"/>
              <a:gd name="f220" fmla="val 590"/>
              <a:gd name="f221" fmla="val 984"/>
              <a:gd name="f222" fmla="val 565"/>
              <a:gd name="f223" fmla="val 990"/>
              <a:gd name="f224" fmla="val 496"/>
              <a:gd name="f225" fmla="val 1005"/>
              <a:gd name="f226" fmla="val 355"/>
              <a:gd name="f227" fmla="val 336"/>
              <a:gd name="f228" fmla="val 1004"/>
              <a:gd name="f229" fmla="val 317"/>
              <a:gd name="f230" fmla="val 1000"/>
              <a:gd name="f231" fmla="val 299"/>
              <a:gd name="f232" fmla="val 995"/>
              <a:gd name="f233" fmla="val 280"/>
              <a:gd name="f234" fmla="val 989"/>
              <a:gd name="f235" fmla="val 980"/>
              <a:gd name="f236" fmla="val 521"/>
              <a:gd name="f237" fmla="val 338"/>
              <a:gd name="f238" fmla="val 511"/>
              <a:gd name="f239" fmla="val 304"/>
              <a:gd name="f240" fmla="val 522"/>
              <a:gd name="f241" fmla="val 275"/>
              <a:gd name="f242" fmla="val 539"/>
              <a:gd name="f243" fmla="val 247"/>
              <a:gd name="f244" fmla="val 542"/>
              <a:gd name="f245" fmla="val 545"/>
              <a:gd name="f246" fmla="val 237"/>
              <a:gd name="f247" fmla="val 570"/>
              <a:gd name="f248" fmla="val 194"/>
              <a:gd name="f249" fmla="val 572"/>
              <a:gd name="f250" fmla="val 156"/>
              <a:gd name="f251" fmla="val 551"/>
              <a:gd name="f252" fmla="val 117"/>
              <a:gd name="f253" fmla="val 544"/>
              <a:gd name="f254" fmla="val 104"/>
              <a:gd name="f255" fmla="val 535"/>
              <a:gd name="f256" fmla="val 91"/>
              <a:gd name="f257" fmla="val 525"/>
              <a:gd name="f258" fmla="val 79"/>
              <a:gd name="f259" fmla="val 490"/>
              <a:gd name="f260" fmla="val 37"/>
              <a:gd name="f261" fmla="val 439"/>
              <a:gd name="f262" fmla="val 22"/>
              <a:gd name="f263" fmla="val 391"/>
              <a:gd name="f264" fmla="val 38"/>
              <a:gd name="f265" fmla="val 373"/>
              <a:gd name="f266" fmla="val 357"/>
              <a:gd name="f267" fmla="val 52"/>
              <a:gd name="f268" fmla="val 64"/>
              <a:gd name="f269" fmla="val 371"/>
              <a:gd name="f270" fmla="val 97"/>
              <a:gd name="f271" fmla="val 379"/>
              <a:gd name="f272" fmla="val 152"/>
              <a:gd name="f273" fmla="val 394"/>
              <a:gd name="f274" fmla="val 188"/>
              <a:gd name="f275" fmla="val 389"/>
              <a:gd name="f276" fmla="val 385"/>
              <a:gd name="f277" fmla="val 249"/>
              <a:gd name="f278" fmla="val 274"/>
              <a:gd name="f279" fmla="val 364"/>
              <a:gd name="f280" fmla="val 294"/>
              <a:gd name="f281" fmla="val 319"/>
              <a:gd name="f282" fmla="val 321"/>
              <a:gd name="f283" fmla="val 287"/>
              <a:gd name="f284" fmla="val 329"/>
              <a:gd name="f285" fmla="val 261"/>
              <a:gd name="f286" fmla="val 236"/>
              <a:gd name="f287" fmla="val 316"/>
              <a:gd name="f288" fmla="val 211"/>
              <a:gd name="f289" fmla="val 308"/>
              <a:gd name="f290" fmla="val 297"/>
              <a:gd name="f291" fmla="val 142"/>
              <a:gd name="f292" fmla="val 286"/>
              <a:gd name="f293" fmla="val 105"/>
              <a:gd name="f294" fmla="val 90"/>
              <a:gd name="f295" fmla="val 289"/>
              <a:gd name="f296" fmla="val 77"/>
              <a:gd name="f297" fmla="val 293"/>
              <a:gd name="f298" fmla="val 66"/>
              <a:gd name="f299" fmla="val 42"/>
              <a:gd name="f300" fmla="val 349"/>
              <a:gd name="f301" fmla="val 374"/>
              <a:gd name="f302" fmla="val 407"/>
              <a:gd name="f303" fmla="val 107"/>
              <a:gd name="f304" fmla="val 420"/>
              <a:gd name="f305" fmla="val 448"/>
              <a:gd name="f306" fmla="val 473"/>
              <a:gd name="f307" fmla="val 208"/>
              <a:gd name="f308" fmla="val 499"/>
              <a:gd name="f309" fmla="val 523"/>
              <a:gd name="f310" fmla="val 552"/>
              <a:gd name="f311" fmla="val 266"/>
              <a:gd name="f312" fmla="val 592"/>
              <a:gd name="f313" fmla="val 269"/>
              <a:gd name="f314" fmla="val 608"/>
              <a:gd name="f315" fmla="val 272"/>
              <a:gd name="f316" fmla="val 332"/>
              <a:gd name="f317" fmla="val 361"/>
              <a:gd name="f318" fmla="val 630"/>
              <a:gd name="f319" fmla="val 613"/>
              <a:gd name="f320" fmla="val 388"/>
              <a:gd name="f321" fmla="val 604"/>
              <a:gd name="f322" fmla="val 596"/>
              <a:gd name="f323" fmla="val 400"/>
              <a:gd name="f324" fmla="val 414"/>
              <a:gd name="f325" fmla="val 568"/>
              <a:gd name="f326" fmla="val 427"/>
              <a:gd name="f327" fmla="val 560"/>
              <a:gd name="f328" fmla="val 431"/>
              <a:gd name="f329" fmla="val 550"/>
              <a:gd name="f330" fmla="val 438"/>
              <a:gd name="f331" fmla="val 440"/>
              <a:gd name="f332" fmla="val 449"/>
              <a:gd name="f333" fmla="val 453"/>
              <a:gd name="f334" fmla="val 456"/>
              <a:gd name="f335" fmla="val 457"/>
              <a:gd name="f336" fmla="val 458"/>
              <a:gd name="f337" fmla="val 454"/>
              <a:gd name="f338" fmla="val 564"/>
              <a:gd name="f339" fmla="val 450"/>
              <a:gd name="f340" fmla="val 574"/>
              <a:gd name="f341" fmla="val 445"/>
              <a:gd name="f342" fmla="val 444"/>
              <a:gd name="f343" fmla="val 591"/>
              <a:gd name="f344" fmla="val 474"/>
              <a:gd name="f345" fmla="val 498"/>
              <a:gd name="f346" fmla="val 566"/>
              <a:gd name="f347" fmla="val 553"/>
              <a:gd name="f348" fmla="val 537"/>
              <a:gd name="f349" fmla="val 549"/>
              <a:gd name="f350" fmla="val 567"/>
              <a:gd name="f351" fmla="val 556"/>
              <a:gd name="f352" fmla="val 562"/>
              <a:gd name="f353" fmla="val 561"/>
              <a:gd name="f354" fmla="val 569"/>
              <a:gd name="f355" fmla="val 573"/>
              <a:gd name="f356" fmla="val 563"/>
              <a:gd name="f357" fmla="val 586"/>
              <a:gd name="f358" fmla="val 581"/>
              <a:gd name="f359" fmla="val 584"/>
              <a:gd name="f360" fmla="val 605"/>
              <a:gd name="f361" fmla="val 617"/>
              <a:gd name="f362" fmla="val 621"/>
              <a:gd name="f363" fmla="val 627"/>
              <a:gd name="f364" fmla="val 632"/>
              <a:gd name="f365" fmla="val 575"/>
              <a:gd name="f366" fmla="val 662"/>
              <a:gd name="f367" fmla="val 670"/>
              <a:gd name="f368" fmla="val 493"/>
              <a:gd name="f369" fmla="val 692"/>
              <a:gd name="f370" fmla="val 461"/>
              <a:gd name="f371" fmla="val 706"/>
              <a:gd name="f372" fmla="val 705"/>
              <a:gd name="f373" fmla="val 418"/>
              <a:gd name="f374" fmla="val 410"/>
              <a:gd name="f375" fmla="val 707"/>
              <a:gd name="f376" fmla="val 404"/>
              <a:gd name="f377" fmla="val 711"/>
              <a:gd name="f378" fmla="val 367"/>
              <a:gd name="f379" fmla="val 730"/>
              <a:gd name="f380" fmla="val 748"/>
              <a:gd name="f381" fmla="val 290"/>
              <a:gd name="f382" fmla="val 761"/>
              <a:gd name="f383" fmla="val 285"/>
              <a:gd name="f384" fmla="val 762"/>
              <a:gd name="f385" fmla="val 283"/>
              <a:gd name="f386" fmla="val 764"/>
              <a:gd name="f387" fmla="val 770"/>
              <a:gd name="f388" fmla="val 830"/>
              <a:gd name="f389" fmla="val 891"/>
              <a:gd name="f390" fmla="val 951"/>
              <a:gd name="f391" fmla="val 968"/>
              <a:gd name="f392" fmla="val 971"/>
              <a:gd name="f393" fmla="val 305"/>
              <a:gd name="f394" fmla="val 974"/>
              <a:gd name="f395" fmla="val 330"/>
              <a:gd name="f396" fmla="val 979"/>
              <a:gd name="f397" fmla="val 983"/>
              <a:gd name="f398" fmla="val 987"/>
              <a:gd name="f399" fmla="val 482"/>
              <a:gd name="f400" fmla="val 532"/>
              <a:gd name="f401" fmla="val 969"/>
              <a:gd name="f402" fmla="val 616"/>
              <a:gd name="f403" fmla="val 944"/>
              <a:gd name="f404" fmla="val 934"/>
              <a:gd name="f405" fmla="val 635"/>
              <a:gd name="f406" fmla="val 918"/>
              <a:gd name="f407" fmla="val 869"/>
              <a:gd name="f408" fmla="val 820"/>
              <a:gd name="f409" fmla="val 771"/>
              <a:gd name="f410" fmla="val 618"/>
              <a:gd name="f411" fmla="val 735"/>
              <a:gd name="f412" fmla="val 700"/>
              <a:gd name="f413" fmla="val 664"/>
              <a:gd name="f414" fmla="val 622"/>
              <a:gd name="f415" fmla="val 609"/>
              <a:gd name="f416" fmla="val 639"/>
              <a:gd name="f417" fmla="val 610"/>
              <a:gd name="f418" fmla="val 661"/>
              <a:gd name="f419" fmla="val 612"/>
              <a:gd name="f420" fmla="val 668"/>
              <a:gd name="f421" fmla="val 614"/>
              <a:gd name="f422" fmla="val 675"/>
              <a:gd name="f423" fmla="val 702"/>
              <a:gd name="f424" fmla="val 619"/>
              <a:gd name="f425" fmla="val 724"/>
              <a:gd name="f426" fmla="val 607"/>
              <a:gd name="f427" fmla="val 729"/>
              <a:gd name="f428" fmla="val 731"/>
              <a:gd name="f429" fmla="val 725"/>
              <a:gd name="f430" fmla="val 529"/>
              <a:gd name="f431" fmla="val 713"/>
              <a:gd name="f432" fmla="val 509"/>
              <a:gd name="f433" fmla="val 491"/>
              <a:gd name="f434" fmla="val 464"/>
              <a:gd name="f435" fmla="val 658"/>
              <a:gd name="f436" fmla="val 441"/>
              <a:gd name="f437" fmla="val 419"/>
              <a:gd name="f438" fmla="val 422"/>
              <a:gd name="f439" fmla="val 629"/>
              <a:gd name="f440" fmla="val 479"/>
              <a:gd name="f441" fmla="val 501"/>
              <a:gd name="f442" fmla="val 506"/>
              <a:gd name="f443" fmla="val 507"/>
              <a:gd name="f444" fmla="val 504"/>
              <a:gd name="f445" fmla="val 547"/>
              <a:gd name="f446" fmla="val 546"/>
              <a:gd name="f447" fmla="val 533"/>
              <a:gd name="f448" fmla="val 503"/>
              <a:gd name="f449" fmla="val 527"/>
              <a:gd name="f450" fmla="val 516"/>
              <a:gd name="f451" fmla="val 513"/>
              <a:gd name="f452" fmla="val 508"/>
              <a:gd name="f453" fmla="val 497"/>
              <a:gd name="f454" fmla="val 495"/>
              <a:gd name="f455" fmla="val 494"/>
              <a:gd name="f456" fmla="val 492"/>
              <a:gd name="f457" fmla="val 502"/>
              <a:gd name="f458" fmla="val 475"/>
              <a:gd name="f459" fmla="val 476"/>
              <a:gd name="f460" fmla="val 480"/>
              <a:gd name="f461" fmla="val 483"/>
              <a:gd name="f462" fmla="val 478"/>
              <a:gd name="f463" fmla="val 472"/>
              <a:gd name="f464" fmla="val 455"/>
              <a:gd name="f465" fmla="val 477"/>
              <a:gd name="f466" fmla="val 436"/>
              <a:gd name="f467" fmla="val 485"/>
              <a:gd name="f468" fmla="val 432"/>
              <a:gd name="f469" fmla="val 500"/>
              <a:gd name="f470" fmla="val 413"/>
              <a:gd name="f471" fmla="val 530"/>
              <a:gd name="f472" fmla="val 375"/>
              <a:gd name="f473" fmla="val 372"/>
              <a:gd name="f474" fmla="val 534"/>
              <a:gd name="f475" fmla="val 368"/>
              <a:gd name="f476" fmla="val 363"/>
              <a:gd name="f477" fmla="val 365"/>
              <a:gd name="f478" fmla="val 519"/>
              <a:gd name="f479" fmla="val 354"/>
              <a:gd name="f480" fmla="val 484"/>
              <a:gd name="f481" fmla="val 352"/>
              <a:gd name="f482" fmla="val 350"/>
              <a:gd name="f483" fmla="val 346"/>
              <a:gd name="f484" fmla="+- 0 0 -90"/>
              <a:gd name="f485" fmla="*/ f3 1 756"/>
              <a:gd name="f486" fmla="*/ f4 1 1010"/>
              <a:gd name="f487" fmla="val f5"/>
              <a:gd name="f488" fmla="val f6"/>
              <a:gd name="f489" fmla="val f7"/>
              <a:gd name="f490" fmla="*/ f484 f0 1"/>
              <a:gd name="f491" fmla="+- f489 0 f487"/>
              <a:gd name="f492" fmla="+- f488 0 f487"/>
              <a:gd name="f493" fmla="*/ f490 1 f2"/>
              <a:gd name="f494" fmla="*/ f492 1 756"/>
              <a:gd name="f495" fmla="*/ f491 1 1010"/>
              <a:gd name="f496" fmla="*/ 174 f492 1"/>
              <a:gd name="f497" fmla="*/ 942 f491 1"/>
              <a:gd name="f498" fmla="*/ 128 f492 1"/>
              <a:gd name="f499" fmla="*/ 787 f491 1"/>
              <a:gd name="f500" fmla="*/ 8 f492 1"/>
              <a:gd name="f501" fmla="*/ 510 f491 1"/>
              <a:gd name="f502" fmla="*/ 80 f492 1"/>
              <a:gd name="f503" fmla="*/ 424 f491 1"/>
              <a:gd name="f504" fmla="*/ 88 f492 1"/>
              <a:gd name="f505" fmla="*/ 267 f491 1"/>
              <a:gd name="f506" fmla="*/ 73 f492 1"/>
              <a:gd name="f507" fmla="*/ 136 f491 1"/>
              <a:gd name="f508" fmla="*/ 323 f492 1"/>
              <a:gd name="f509" fmla="*/ 44 f491 1"/>
              <a:gd name="f510" fmla="*/ 380 f492 1"/>
              <a:gd name="f511" fmla="*/ 18 f491 1"/>
              <a:gd name="f512" fmla="*/ 579 f492 1"/>
              <a:gd name="f513" fmla="*/ 220 f491 1"/>
              <a:gd name="f514" fmla="*/ 595 f492 1"/>
              <a:gd name="f515" fmla="*/ 231 f491 1"/>
              <a:gd name="f516" fmla="*/ 647 f492 1"/>
              <a:gd name="f517" fmla="*/ 359 f491 1"/>
              <a:gd name="f518" fmla="*/ 740 f492 1"/>
              <a:gd name="f519" fmla="*/ 515 f491 1"/>
              <a:gd name="f520" fmla="*/ 642 f492 1"/>
              <a:gd name="f521" fmla="*/ 631 f491 1"/>
              <a:gd name="f522" fmla="*/ 652 f492 1"/>
              <a:gd name="f523" fmla="*/ 852 f491 1"/>
              <a:gd name="f524" fmla="*/ 565 f492 1"/>
              <a:gd name="f525" fmla="*/ 990 f491 1"/>
              <a:gd name="f526" fmla="*/ 267 f492 1"/>
              <a:gd name="f527" fmla="*/ 956 f491 1"/>
              <a:gd name="f528" fmla="*/ 548 f492 1"/>
              <a:gd name="f529" fmla="*/ 391 f492 1"/>
              <a:gd name="f530" fmla="*/ 38 f491 1"/>
              <a:gd name="f531" fmla="*/ 389 f492 1"/>
              <a:gd name="f532" fmla="*/ 224 f491 1"/>
              <a:gd name="f533" fmla="*/ 211 f492 1"/>
              <a:gd name="f534" fmla="*/ 308 f491 1"/>
              <a:gd name="f535" fmla="*/ 62 f492 1"/>
              <a:gd name="f536" fmla="*/ 374 f491 1"/>
              <a:gd name="f537" fmla="*/ 266 f492 1"/>
              <a:gd name="f538" fmla="*/ 592 f491 1"/>
              <a:gd name="f539" fmla="*/ 385 f492 1"/>
              <a:gd name="f540" fmla="*/ 613 f491 1"/>
              <a:gd name="f541" fmla="*/ 438 f492 1"/>
              <a:gd name="f542" fmla="*/ 542 f491 1"/>
              <a:gd name="f543" fmla="*/ 454 f492 1"/>
              <a:gd name="f544" fmla="*/ 564 f491 1"/>
              <a:gd name="f545" fmla="*/ 521 f492 1"/>
              <a:gd name="f546" fmla="*/ 553 f491 1"/>
              <a:gd name="f547" fmla="*/ 582 f492 1"/>
              <a:gd name="f548" fmla="*/ 566 f491 1"/>
              <a:gd name="f549" fmla="*/ 578 f492 1"/>
              <a:gd name="f550" fmla="*/ 617 f491 1"/>
              <a:gd name="f551" fmla="*/ 654 f491 1"/>
              <a:gd name="f552" fmla="*/ 404 f492 1"/>
              <a:gd name="f553" fmla="*/ 711 f491 1"/>
              <a:gd name="f554" fmla="*/ 288 f492 1"/>
              <a:gd name="f555" fmla="*/ 951 f491 1"/>
              <a:gd name="f556" fmla="*/ 532 f492 1"/>
              <a:gd name="f557" fmla="*/ 974 f491 1"/>
              <a:gd name="f558" fmla="*/ 621 f492 1"/>
              <a:gd name="f559" fmla="*/ 771 f491 1"/>
              <a:gd name="f560" fmla="*/ 654 f492 1"/>
              <a:gd name="f561" fmla="*/ 610 f491 1"/>
              <a:gd name="f562" fmla="*/ 729 f492 1"/>
              <a:gd name="f563" fmla="*/ 552 f491 1"/>
              <a:gd name="f564" fmla="*/ 629 f492 1"/>
              <a:gd name="f565" fmla="*/ 425 f491 1"/>
              <a:gd name="f566" fmla="*/ 547 f492 1"/>
              <a:gd name="f567" fmla="*/ 493 f491 1"/>
              <a:gd name="f568" fmla="*/ 508 f492 1"/>
              <a:gd name="f569" fmla="*/ 497 f491 1"/>
              <a:gd name="f570" fmla="*/ 482 f492 1"/>
              <a:gd name="f571" fmla="*/ 499 f491 1"/>
              <a:gd name="f572" fmla="*/ 477 f492 1"/>
              <a:gd name="f573" fmla="*/ 444 f491 1"/>
              <a:gd name="f574" fmla="*/ 537 f492 1"/>
              <a:gd name="f575" fmla="*/ 363 f491 1"/>
              <a:gd name="f576" fmla="*/ 478 f492 1"/>
              <a:gd name="f577" fmla="*/ 362 f491 1"/>
              <a:gd name="f578" fmla="+- f493 0 f1"/>
              <a:gd name="f579" fmla="*/ f496 1 756"/>
              <a:gd name="f580" fmla="*/ f497 1 1010"/>
              <a:gd name="f581" fmla="*/ f498 1 756"/>
              <a:gd name="f582" fmla="*/ f499 1 1010"/>
              <a:gd name="f583" fmla="*/ f500 1 756"/>
              <a:gd name="f584" fmla="*/ f501 1 1010"/>
              <a:gd name="f585" fmla="*/ f502 1 756"/>
              <a:gd name="f586" fmla="*/ f503 1 1010"/>
              <a:gd name="f587" fmla="*/ f504 1 756"/>
              <a:gd name="f588" fmla="*/ f505 1 1010"/>
              <a:gd name="f589" fmla="*/ f506 1 756"/>
              <a:gd name="f590" fmla="*/ f507 1 1010"/>
              <a:gd name="f591" fmla="*/ f508 1 756"/>
              <a:gd name="f592" fmla="*/ f509 1 1010"/>
              <a:gd name="f593" fmla="*/ f510 1 756"/>
              <a:gd name="f594" fmla="*/ f511 1 1010"/>
              <a:gd name="f595" fmla="*/ f512 1 756"/>
              <a:gd name="f596" fmla="*/ f513 1 1010"/>
              <a:gd name="f597" fmla="*/ f514 1 756"/>
              <a:gd name="f598" fmla="*/ f515 1 1010"/>
              <a:gd name="f599" fmla="*/ f516 1 756"/>
              <a:gd name="f600" fmla="*/ f517 1 1010"/>
              <a:gd name="f601" fmla="*/ f518 1 756"/>
              <a:gd name="f602" fmla="*/ f519 1 1010"/>
              <a:gd name="f603" fmla="*/ f520 1 756"/>
              <a:gd name="f604" fmla="*/ f521 1 1010"/>
              <a:gd name="f605" fmla="*/ f522 1 756"/>
              <a:gd name="f606" fmla="*/ f523 1 1010"/>
              <a:gd name="f607" fmla="*/ f524 1 756"/>
              <a:gd name="f608" fmla="*/ f525 1 1010"/>
              <a:gd name="f609" fmla="*/ f526 1 756"/>
              <a:gd name="f610" fmla="*/ f527 1 1010"/>
              <a:gd name="f611" fmla="*/ f528 1 756"/>
              <a:gd name="f612" fmla="*/ f529 1 756"/>
              <a:gd name="f613" fmla="*/ f530 1 1010"/>
              <a:gd name="f614" fmla="*/ f531 1 756"/>
              <a:gd name="f615" fmla="*/ f532 1 1010"/>
              <a:gd name="f616" fmla="*/ f533 1 756"/>
              <a:gd name="f617" fmla="*/ f534 1 1010"/>
              <a:gd name="f618" fmla="*/ f535 1 756"/>
              <a:gd name="f619" fmla="*/ f536 1 1010"/>
              <a:gd name="f620" fmla="*/ f537 1 756"/>
              <a:gd name="f621" fmla="*/ f538 1 1010"/>
              <a:gd name="f622" fmla="*/ f539 1 756"/>
              <a:gd name="f623" fmla="*/ f540 1 1010"/>
              <a:gd name="f624" fmla="*/ f541 1 756"/>
              <a:gd name="f625" fmla="*/ f542 1 1010"/>
              <a:gd name="f626" fmla="*/ f543 1 756"/>
              <a:gd name="f627" fmla="*/ f544 1 1010"/>
              <a:gd name="f628" fmla="*/ f545 1 756"/>
              <a:gd name="f629" fmla="*/ f546 1 1010"/>
              <a:gd name="f630" fmla="*/ f547 1 756"/>
              <a:gd name="f631" fmla="*/ f548 1 1010"/>
              <a:gd name="f632" fmla="*/ f549 1 756"/>
              <a:gd name="f633" fmla="*/ f550 1 1010"/>
              <a:gd name="f634" fmla="*/ f551 1 1010"/>
              <a:gd name="f635" fmla="*/ f552 1 756"/>
              <a:gd name="f636" fmla="*/ f553 1 1010"/>
              <a:gd name="f637" fmla="*/ f554 1 756"/>
              <a:gd name="f638" fmla="*/ f555 1 1010"/>
              <a:gd name="f639" fmla="*/ f556 1 756"/>
              <a:gd name="f640" fmla="*/ f557 1 1010"/>
              <a:gd name="f641" fmla="*/ f558 1 756"/>
              <a:gd name="f642" fmla="*/ f559 1 1010"/>
              <a:gd name="f643" fmla="*/ f560 1 756"/>
              <a:gd name="f644" fmla="*/ f561 1 1010"/>
              <a:gd name="f645" fmla="*/ f562 1 756"/>
              <a:gd name="f646" fmla="*/ f563 1 1010"/>
              <a:gd name="f647" fmla="*/ f564 1 756"/>
              <a:gd name="f648" fmla="*/ f565 1 1010"/>
              <a:gd name="f649" fmla="*/ f566 1 756"/>
              <a:gd name="f650" fmla="*/ f567 1 1010"/>
              <a:gd name="f651" fmla="*/ f568 1 756"/>
              <a:gd name="f652" fmla="*/ f569 1 1010"/>
              <a:gd name="f653" fmla="*/ f570 1 756"/>
              <a:gd name="f654" fmla="*/ f571 1 1010"/>
              <a:gd name="f655" fmla="*/ f572 1 756"/>
              <a:gd name="f656" fmla="*/ f573 1 1010"/>
              <a:gd name="f657" fmla="*/ f574 1 756"/>
              <a:gd name="f658" fmla="*/ f575 1 1010"/>
              <a:gd name="f659" fmla="*/ f576 1 756"/>
              <a:gd name="f660" fmla="*/ f577 1 1010"/>
              <a:gd name="f661" fmla="*/ 0 1 f494"/>
              <a:gd name="f662" fmla="*/ f488 1 f494"/>
              <a:gd name="f663" fmla="*/ 0 1 f495"/>
              <a:gd name="f664" fmla="*/ f489 1 f495"/>
              <a:gd name="f665" fmla="*/ f579 1 f494"/>
              <a:gd name="f666" fmla="*/ f580 1 f495"/>
              <a:gd name="f667" fmla="*/ f581 1 f494"/>
              <a:gd name="f668" fmla="*/ f582 1 f495"/>
              <a:gd name="f669" fmla="*/ f583 1 f494"/>
              <a:gd name="f670" fmla="*/ f584 1 f495"/>
              <a:gd name="f671" fmla="*/ f585 1 f494"/>
              <a:gd name="f672" fmla="*/ f586 1 f495"/>
              <a:gd name="f673" fmla="*/ f587 1 f494"/>
              <a:gd name="f674" fmla="*/ f588 1 f495"/>
              <a:gd name="f675" fmla="*/ f589 1 f494"/>
              <a:gd name="f676" fmla="*/ f590 1 f495"/>
              <a:gd name="f677" fmla="*/ f591 1 f494"/>
              <a:gd name="f678" fmla="*/ f592 1 f495"/>
              <a:gd name="f679" fmla="*/ f593 1 f494"/>
              <a:gd name="f680" fmla="*/ f594 1 f495"/>
              <a:gd name="f681" fmla="*/ f595 1 f494"/>
              <a:gd name="f682" fmla="*/ f596 1 f495"/>
              <a:gd name="f683" fmla="*/ f597 1 f494"/>
              <a:gd name="f684" fmla="*/ f598 1 f495"/>
              <a:gd name="f685" fmla="*/ f599 1 f494"/>
              <a:gd name="f686" fmla="*/ f600 1 f495"/>
              <a:gd name="f687" fmla="*/ f601 1 f494"/>
              <a:gd name="f688" fmla="*/ f602 1 f495"/>
              <a:gd name="f689" fmla="*/ f603 1 f494"/>
              <a:gd name="f690" fmla="*/ f604 1 f495"/>
              <a:gd name="f691" fmla="*/ f605 1 f494"/>
              <a:gd name="f692" fmla="*/ f606 1 f495"/>
              <a:gd name="f693" fmla="*/ f607 1 f494"/>
              <a:gd name="f694" fmla="*/ f608 1 f495"/>
              <a:gd name="f695" fmla="*/ f609 1 f494"/>
              <a:gd name="f696" fmla="*/ f610 1 f495"/>
              <a:gd name="f697" fmla="*/ f611 1 f494"/>
              <a:gd name="f698" fmla="*/ f612 1 f494"/>
              <a:gd name="f699" fmla="*/ f613 1 f495"/>
              <a:gd name="f700" fmla="*/ f614 1 f494"/>
              <a:gd name="f701" fmla="*/ f615 1 f495"/>
              <a:gd name="f702" fmla="*/ f616 1 f494"/>
              <a:gd name="f703" fmla="*/ f617 1 f495"/>
              <a:gd name="f704" fmla="*/ f618 1 f494"/>
              <a:gd name="f705" fmla="*/ f619 1 f495"/>
              <a:gd name="f706" fmla="*/ f620 1 f494"/>
              <a:gd name="f707" fmla="*/ f621 1 f495"/>
              <a:gd name="f708" fmla="*/ f622 1 f494"/>
              <a:gd name="f709" fmla="*/ f623 1 f495"/>
              <a:gd name="f710" fmla="*/ f624 1 f494"/>
              <a:gd name="f711" fmla="*/ f625 1 f495"/>
              <a:gd name="f712" fmla="*/ f626 1 f494"/>
              <a:gd name="f713" fmla="*/ f627 1 f495"/>
              <a:gd name="f714" fmla="*/ f628 1 f494"/>
              <a:gd name="f715" fmla="*/ f629 1 f495"/>
              <a:gd name="f716" fmla="*/ f630 1 f494"/>
              <a:gd name="f717" fmla="*/ f631 1 f495"/>
              <a:gd name="f718" fmla="*/ f632 1 f494"/>
              <a:gd name="f719" fmla="*/ f633 1 f495"/>
              <a:gd name="f720" fmla="*/ f634 1 f495"/>
              <a:gd name="f721" fmla="*/ f635 1 f494"/>
              <a:gd name="f722" fmla="*/ f636 1 f495"/>
              <a:gd name="f723" fmla="*/ f637 1 f494"/>
              <a:gd name="f724" fmla="*/ f638 1 f495"/>
              <a:gd name="f725" fmla="*/ f639 1 f494"/>
              <a:gd name="f726" fmla="*/ f640 1 f495"/>
              <a:gd name="f727" fmla="*/ f641 1 f494"/>
              <a:gd name="f728" fmla="*/ f642 1 f495"/>
              <a:gd name="f729" fmla="*/ f643 1 f494"/>
              <a:gd name="f730" fmla="*/ f644 1 f495"/>
              <a:gd name="f731" fmla="*/ f645 1 f494"/>
              <a:gd name="f732" fmla="*/ f646 1 f495"/>
              <a:gd name="f733" fmla="*/ f647 1 f494"/>
              <a:gd name="f734" fmla="*/ f648 1 f495"/>
              <a:gd name="f735" fmla="*/ f649 1 f494"/>
              <a:gd name="f736" fmla="*/ f650 1 f495"/>
              <a:gd name="f737" fmla="*/ f651 1 f494"/>
              <a:gd name="f738" fmla="*/ f652 1 f495"/>
              <a:gd name="f739" fmla="*/ f653 1 f494"/>
              <a:gd name="f740" fmla="*/ f654 1 f495"/>
              <a:gd name="f741" fmla="*/ f655 1 f494"/>
              <a:gd name="f742" fmla="*/ f656 1 f495"/>
              <a:gd name="f743" fmla="*/ f657 1 f494"/>
              <a:gd name="f744" fmla="*/ f658 1 f495"/>
              <a:gd name="f745" fmla="*/ f659 1 f494"/>
              <a:gd name="f746" fmla="*/ f660 1 f495"/>
              <a:gd name="f747" fmla="*/ f661 f485 1"/>
              <a:gd name="f748" fmla="*/ f662 f485 1"/>
              <a:gd name="f749" fmla="*/ f664 f486 1"/>
              <a:gd name="f750" fmla="*/ f663 f486 1"/>
              <a:gd name="f751" fmla="*/ f665 f485 1"/>
              <a:gd name="f752" fmla="*/ f666 f486 1"/>
              <a:gd name="f753" fmla="*/ f667 f485 1"/>
              <a:gd name="f754" fmla="*/ f668 f486 1"/>
              <a:gd name="f755" fmla="*/ f669 f485 1"/>
              <a:gd name="f756" fmla="*/ f670 f486 1"/>
              <a:gd name="f757" fmla="*/ f671 f485 1"/>
              <a:gd name="f758" fmla="*/ f672 f486 1"/>
              <a:gd name="f759" fmla="*/ f673 f485 1"/>
              <a:gd name="f760" fmla="*/ f674 f486 1"/>
              <a:gd name="f761" fmla="*/ f675 f485 1"/>
              <a:gd name="f762" fmla="*/ f676 f486 1"/>
              <a:gd name="f763" fmla="*/ f677 f485 1"/>
              <a:gd name="f764" fmla="*/ f678 f486 1"/>
              <a:gd name="f765" fmla="*/ f679 f485 1"/>
              <a:gd name="f766" fmla="*/ f680 f486 1"/>
              <a:gd name="f767" fmla="*/ f681 f485 1"/>
              <a:gd name="f768" fmla="*/ f682 f486 1"/>
              <a:gd name="f769" fmla="*/ f683 f485 1"/>
              <a:gd name="f770" fmla="*/ f684 f486 1"/>
              <a:gd name="f771" fmla="*/ f685 f485 1"/>
              <a:gd name="f772" fmla="*/ f686 f486 1"/>
              <a:gd name="f773" fmla="*/ f687 f485 1"/>
              <a:gd name="f774" fmla="*/ f688 f486 1"/>
              <a:gd name="f775" fmla="*/ f689 f485 1"/>
              <a:gd name="f776" fmla="*/ f690 f486 1"/>
              <a:gd name="f777" fmla="*/ f691 f485 1"/>
              <a:gd name="f778" fmla="*/ f692 f486 1"/>
              <a:gd name="f779" fmla="*/ f693 f485 1"/>
              <a:gd name="f780" fmla="*/ f694 f486 1"/>
              <a:gd name="f781" fmla="*/ f695 f485 1"/>
              <a:gd name="f782" fmla="*/ f696 f486 1"/>
              <a:gd name="f783" fmla="*/ f697 f485 1"/>
              <a:gd name="f784" fmla="*/ f698 f485 1"/>
              <a:gd name="f785" fmla="*/ f699 f486 1"/>
              <a:gd name="f786" fmla="*/ f700 f485 1"/>
              <a:gd name="f787" fmla="*/ f701 f486 1"/>
              <a:gd name="f788" fmla="*/ f702 f485 1"/>
              <a:gd name="f789" fmla="*/ f703 f486 1"/>
              <a:gd name="f790" fmla="*/ f704 f485 1"/>
              <a:gd name="f791" fmla="*/ f705 f486 1"/>
              <a:gd name="f792" fmla="*/ f706 f485 1"/>
              <a:gd name="f793" fmla="*/ f707 f486 1"/>
              <a:gd name="f794" fmla="*/ f708 f485 1"/>
              <a:gd name="f795" fmla="*/ f709 f486 1"/>
              <a:gd name="f796" fmla="*/ f710 f485 1"/>
              <a:gd name="f797" fmla="*/ f711 f486 1"/>
              <a:gd name="f798" fmla="*/ f712 f485 1"/>
              <a:gd name="f799" fmla="*/ f713 f486 1"/>
              <a:gd name="f800" fmla="*/ f714 f485 1"/>
              <a:gd name="f801" fmla="*/ f715 f486 1"/>
              <a:gd name="f802" fmla="*/ f716 f485 1"/>
              <a:gd name="f803" fmla="*/ f717 f486 1"/>
              <a:gd name="f804" fmla="*/ f718 f485 1"/>
              <a:gd name="f805" fmla="*/ f719 f486 1"/>
              <a:gd name="f806" fmla="*/ f720 f486 1"/>
              <a:gd name="f807" fmla="*/ f721 f485 1"/>
              <a:gd name="f808" fmla="*/ f722 f486 1"/>
              <a:gd name="f809" fmla="*/ f723 f485 1"/>
              <a:gd name="f810" fmla="*/ f724 f486 1"/>
              <a:gd name="f811" fmla="*/ f725 f485 1"/>
              <a:gd name="f812" fmla="*/ f726 f486 1"/>
              <a:gd name="f813" fmla="*/ f727 f485 1"/>
              <a:gd name="f814" fmla="*/ f728 f486 1"/>
              <a:gd name="f815" fmla="*/ f729 f485 1"/>
              <a:gd name="f816" fmla="*/ f730 f486 1"/>
              <a:gd name="f817" fmla="*/ f731 f485 1"/>
              <a:gd name="f818" fmla="*/ f732 f486 1"/>
              <a:gd name="f819" fmla="*/ f733 f485 1"/>
              <a:gd name="f820" fmla="*/ f734 f486 1"/>
              <a:gd name="f821" fmla="*/ f735 f485 1"/>
              <a:gd name="f822" fmla="*/ f736 f486 1"/>
              <a:gd name="f823" fmla="*/ f737 f485 1"/>
              <a:gd name="f824" fmla="*/ f738 f486 1"/>
              <a:gd name="f825" fmla="*/ f739 f485 1"/>
              <a:gd name="f826" fmla="*/ f740 f486 1"/>
              <a:gd name="f827" fmla="*/ f741 f485 1"/>
              <a:gd name="f828" fmla="*/ f742 f486 1"/>
              <a:gd name="f829" fmla="*/ f743 f485 1"/>
              <a:gd name="f830" fmla="*/ f744 f486 1"/>
              <a:gd name="f831" fmla="*/ f745 f485 1"/>
              <a:gd name="f832" fmla="*/ f746 f4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8">
                <a:pos x="f751" y="f752"/>
              </a:cxn>
              <a:cxn ang="f578">
                <a:pos x="f753" y="f754"/>
              </a:cxn>
              <a:cxn ang="f578">
                <a:pos x="f755" y="f756"/>
              </a:cxn>
              <a:cxn ang="f578">
                <a:pos x="f757" y="f758"/>
              </a:cxn>
              <a:cxn ang="f578">
                <a:pos x="f759" y="f760"/>
              </a:cxn>
              <a:cxn ang="f578">
                <a:pos x="f761" y="f762"/>
              </a:cxn>
              <a:cxn ang="f578">
                <a:pos x="f763" y="f764"/>
              </a:cxn>
              <a:cxn ang="f578">
                <a:pos x="f765" y="f766"/>
              </a:cxn>
              <a:cxn ang="f578">
                <a:pos x="f767" y="f768"/>
              </a:cxn>
              <a:cxn ang="f578">
                <a:pos x="f769" y="f770"/>
              </a:cxn>
              <a:cxn ang="f578">
                <a:pos x="f771" y="f772"/>
              </a:cxn>
              <a:cxn ang="f578">
                <a:pos x="f773" y="f774"/>
              </a:cxn>
              <a:cxn ang="f578">
                <a:pos x="f775" y="f776"/>
              </a:cxn>
              <a:cxn ang="f578">
                <a:pos x="f777" y="f778"/>
              </a:cxn>
              <a:cxn ang="f578">
                <a:pos x="f779" y="f780"/>
              </a:cxn>
              <a:cxn ang="f578">
                <a:pos x="f781" y="f782"/>
              </a:cxn>
              <a:cxn ang="f578">
                <a:pos x="f783" y="f770"/>
              </a:cxn>
              <a:cxn ang="f578">
                <a:pos x="f784" y="f785"/>
              </a:cxn>
              <a:cxn ang="f578">
                <a:pos x="f786" y="f787"/>
              </a:cxn>
              <a:cxn ang="f578">
                <a:pos x="f788" y="f789"/>
              </a:cxn>
              <a:cxn ang="f578">
                <a:pos x="f790" y="f791"/>
              </a:cxn>
              <a:cxn ang="f578">
                <a:pos x="f792" y="f793"/>
              </a:cxn>
              <a:cxn ang="f578">
                <a:pos x="f794" y="f795"/>
              </a:cxn>
              <a:cxn ang="f578">
                <a:pos x="f796" y="f797"/>
              </a:cxn>
              <a:cxn ang="f578">
                <a:pos x="f798" y="f799"/>
              </a:cxn>
              <a:cxn ang="f578">
                <a:pos x="f800" y="f801"/>
              </a:cxn>
              <a:cxn ang="f578">
                <a:pos x="f802" y="f803"/>
              </a:cxn>
              <a:cxn ang="f578">
                <a:pos x="f804" y="f805"/>
              </a:cxn>
              <a:cxn ang="f578">
                <a:pos x="f779" y="f806"/>
              </a:cxn>
              <a:cxn ang="f578">
                <a:pos x="f807" y="f808"/>
              </a:cxn>
              <a:cxn ang="f578">
                <a:pos x="f809" y="f810"/>
              </a:cxn>
              <a:cxn ang="f578">
                <a:pos x="f811" y="f812"/>
              </a:cxn>
              <a:cxn ang="f578">
                <a:pos x="f813" y="f814"/>
              </a:cxn>
              <a:cxn ang="f578">
                <a:pos x="f815" y="f816"/>
              </a:cxn>
              <a:cxn ang="f578">
                <a:pos x="f817" y="f818"/>
              </a:cxn>
              <a:cxn ang="f578">
                <a:pos x="f819" y="f820"/>
              </a:cxn>
              <a:cxn ang="f578">
                <a:pos x="f821" y="f822"/>
              </a:cxn>
              <a:cxn ang="f578">
                <a:pos x="f823" y="f824"/>
              </a:cxn>
              <a:cxn ang="f578">
                <a:pos x="f825" y="f826"/>
              </a:cxn>
              <a:cxn ang="f578">
                <a:pos x="f827" y="f828"/>
              </a:cxn>
              <a:cxn ang="f578">
                <a:pos x="f829" y="f830"/>
              </a:cxn>
              <a:cxn ang="f578">
                <a:pos x="f831" y="f832"/>
              </a:cxn>
            </a:cxnLst>
            <a:rect l="f747" t="f750" r="f748" b="f749"/>
            <a:pathLst>
              <a:path w="756" h="1010">
                <a:moveTo>
                  <a:pt x="f8" y="f9"/>
                </a:moveTo>
                <a:cubicBezTo>
                  <a:pt x="f10" y="f11"/>
                  <a:pt x="f12" y="f11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1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44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"/>
                </a:cubicBezTo>
                <a:cubicBezTo>
                  <a:pt x="f88" y="f89"/>
                  <a:pt x="f90" y="f91"/>
                  <a:pt x="f36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67" y="f99"/>
                  <a:pt x="f100" y="f101"/>
                  <a:pt x="f102" y="f103"/>
                </a:cubicBezTo>
                <a:cubicBezTo>
                  <a:pt x="f65" y="f104"/>
                  <a:pt x="f40" y="f105"/>
                  <a:pt x="f88" y="f106"/>
                </a:cubicBezTo>
                <a:cubicBezTo>
                  <a:pt x="f93" y="f107"/>
                  <a:pt x="f21" y="f108"/>
                  <a:pt x="f109" y="f110"/>
                </a:cubicBezTo>
                <a:cubicBezTo>
                  <a:pt x="f111" y="f112"/>
                  <a:pt x="f113" y="f55"/>
                  <a:pt x="f114" y="f115"/>
                </a:cubicBezTo>
                <a:cubicBezTo>
                  <a:pt x="f116" y="f117"/>
                  <a:pt x="f118" y="f61"/>
                  <a:pt x="f119" y="f120"/>
                </a:cubicBezTo>
                <a:cubicBezTo>
                  <a:pt x="f119" y="f120"/>
                  <a:pt x="f121" y="f120"/>
                  <a:pt x="f122" y="f120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5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48" y="f150"/>
                </a:cubicBezTo>
                <a:cubicBezTo>
                  <a:pt x="f136" y="f13"/>
                  <a:pt x="f148" y="f13"/>
                  <a:pt x="f148" y="f151"/>
                </a:cubicBezTo>
                <a:cubicBezTo>
                  <a:pt x="f152" y="f153"/>
                  <a:pt x="f142" y="f154"/>
                  <a:pt x="f155" y="f156"/>
                </a:cubicBezTo>
                <a:cubicBezTo>
                  <a:pt x="f157" y="f158"/>
                  <a:pt x="f49" y="f159"/>
                  <a:pt x="f160" y="f161"/>
                </a:cubicBezTo>
                <a:cubicBezTo>
                  <a:pt x="f162" y="f163"/>
                  <a:pt x="f164" y="f165"/>
                  <a:pt x="f164" y="f166"/>
                </a:cubicBezTo>
                <a:cubicBezTo>
                  <a:pt x="f164" y="f167"/>
                  <a:pt x="f164" y="f168"/>
                  <a:pt x="f162" y="f169"/>
                </a:cubicBezTo>
                <a:cubicBezTo>
                  <a:pt x="f170" y="f171"/>
                  <a:pt x="f172" y="f127"/>
                  <a:pt x="f173" y="f174"/>
                </a:cubicBezTo>
                <a:cubicBezTo>
                  <a:pt x="f175" y="f77"/>
                  <a:pt x="f173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6" y="f187"/>
                  <a:pt x="f188" y="f189"/>
                </a:cubicBezTo>
                <a:cubicBezTo>
                  <a:pt x="f190" y="f191"/>
                  <a:pt x="f192" y="f49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196"/>
                  <a:pt x="f202" y="f203"/>
                  <a:pt x="f202" y="f170"/>
                </a:cubicBezTo>
                <a:cubicBezTo>
                  <a:pt x="f202" y="f204"/>
                  <a:pt x="f202" y="f205"/>
                  <a:pt x="f201" y="f206"/>
                </a:cubicBezTo>
                <a:cubicBezTo>
                  <a:pt x="f203" y="f207"/>
                  <a:pt x="f173" y="f208"/>
                  <a:pt x="f177" y="f209"/>
                </a:cubicBezTo>
                <a:cubicBezTo>
                  <a:pt x="f210" y="f211"/>
                  <a:pt x="f197" y="f212"/>
                  <a:pt x="f213" y="f214"/>
                </a:cubicBezTo>
                <a:cubicBezTo>
                  <a:pt x="f215" y="f216"/>
                  <a:pt x="f172" y="f11"/>
                  <a:pt x="f194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66" y="f7"/>
                  <a:pt x="f226" y="f225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89" y="f235"/>
                  <a:pt x="f8" y="f9"/>
                </a:cubicBezTo>
                <a:close/>
                <a:moveTo>
                  <a:pt x="f236" y="f237"/>
                </a:moveTo>
                <a:cubicBezTo>
                  <a:pt x="f238" y="f239"/>
                  <a:pt x="f240" y="f241"/>
                  <a:pt x="f242" y="f243"/>
                </a:cubicBezTo>
                <a:cubicBezTo>
                  <a:pt x="f244" y="f98"/>
                  <a:pt x="f245" y="f246"/>
                  <a:pt x="f134" y="f15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115"/>
                  <a:pt x="f266" y="f267"/>
                  <a:pt x="f167" y="f268"/>
                </a:cubicBezTo>
                <a:cubicBezTo>
                  <a:pt x="f169" y="f70"/>
                  <a:pt x="f269" y="f270"/>
                  <a:pt x="f271" y="f252"/>
                </a:cubicBezTo>
                <a:cubicBezTo>
                  <a:pt x="f263" y="f272"/>
                  <a:pt x="f273" y="f274"/>
                  <a:pt x="f275" y="f149"/>
                </a:cubicBezTo>
                <a:cubicBezTo>
                  <a:pt x="f276" y="f277"/>
                  <a:pt x="f127" y="f278"/>
                  <a:pt x="f279" y="f280"/>
                </a:cubicBezTo>
                <a:cubicBezTo>
                  <a:pt x="f123" y="f281"/>
                  <a:pt x="f282" y="f227"/>
                  <a:pt x="f283" y="f284"/>
                </a:cubicBezTo>
                <a:cubicBezTo>
                  <a:pt x="f285" y="f114"/>
                  <a:pt x="f286" y="f287"/>
                  <a:pt x="f288" y="f289"/>
                </a:cubicBezTo>
                <a:cubicBezTo>
                  <a:pt x="f101" y="f290"/>
                  <a:pt x="f291" y="f292"/>
                  <a:pt x="f293" y="f161"/>
                </a:cubicBezTo>
                <a:cubicBezTo>
                  <a:pt x="f294" y="f295"/>
                  <a:pt x="f296" y="f297"/>
                  <a:pt x="f298" y="f163"/>
                </a:cubicBezTo>
                <a:cubicBezTo>
                  <a:pt x="f117" y="f282"/>
                  <a:pt x="f299" y="f300"/>
                  <a:pt x="f74" y="f301"/>
                </a:cubicBezTo>
                <a:cubicBezTo>
                  <a:pt x="f65" y="f263"/>
                  <a:pt x="f256" y="f302"/>
                  <a:pt x="f303" y="f304"/>
                </a:cubicBezTo>
                <a:cubicBezTo>
                  <a:pt x="f27" y="f305"/>
                  <a:pt x="f19" y="f306"/>
                  <a:pt x="f307" y="f308"/>
                </a:cubicBezTo>
                <a:cubicBezTo>
                  <a:pt x="f158" y="f309"/>
                  <a:pt x="f285" y="f310"/>
                  <a:pt x="f311" y="f312"/>
                </a:cubicBezTo>
                <a:cubicBezTo>
                  <a:pt x="f313" y="f314"/>
                  <a:pt x="f315" y="f157"/>
                  <a:pt x="f278" y="f49"/>
                </a:cubicBezTo>
                <a:cubicBezTo>
                  <a:pt x="f239" y="f194"/>
                  <a:pt x="f316" y="f198"/>
                  <a:pt x="f317" y="f200"/>
                </a:cubicBezTo>
                <a:cubicBezTo>
                  <a:pt x="f301" y="f318"/>
                  <a:pt x="f127" y="f157"/>
                  <a:pt x="f276" y="f319"/>
                </a:cubicBezTo>
                <a:cubicBezTo>
                  <a:pt x="f320" y="f321"/>
                  <a:pt x="f273" y="f322"/>
                  <a:pt x="f323" y="f142"/>
                </a:cubicBezTo>
                <a:cubicBezTo>
                  <a:pt x="f75" y="f189"/>
                  <a:pt x="f324" y="f136"/>
                  <a:pt x="f304" y="f325"/>
                </a:cubicBezTo>
                <a:cubicBezTo>
                  <a:pt x="f326" y="f327"/>
                  <a:pt x="f328" y="f329"/>
                  <a:pt x="f330" y="f244"/>
                </a:cubicBezTo>
                <a:cubicBezTo>
                  <a:pt x="f331" y="f242"/>
                  <a:pt x="f60" y="f255"/>
                  <a:pt x="f332" y="f186"/>
                </a:cubicBezTo>
                <a:cubicBezTo>
                  <a:pt x="f333" y="f242"/>
                  <a:pt x="f334" y="f253"/>
                  <a:pt x="f335" y="f134"/>
                </a:cubicBezTo>
                <a:cubicBezTo>
                  <a:pt x="f336" y="f52"/>
                  <a:pt x="f334" y="f327"/>
                  <a:pt x="f337" y="f338"/>
                </a:cubicBezTo>
                <a:cubicBezTo>
                  <a:pt x="f339" y="f340"/>
                  <a:pt x="f341" y="f152"/>
                  <a:pt x="f331" y="f140"/>
                </a:cubicBezTo>
                <a:cubicBezTo>
                  <a:pt x="f342" y="f312"/>
                  <a:pt x="f60" y="f343"/>
                  <a:pt x="f339" y="f220"/>
                </a:cubicBezTo>
                <a:cubicBezTo>
                  <a:pt x="f344" y="f146"/>
                  <a:pt x="f345" y="f346"/>
                  <a:pt x="f236" y="f347"/>
                </a:cubicBezTo>
                <a:cubicBezTo>
                  <a:pt x="f348" y="f253"/>
                  <a:pt x="f134" y="f329"/>
                  <a:pt x="f349" y="f350"/>
                </a:cubicBezTo>
                <a:cubicBezTo>
                  <a:pt x="f351" y="f222"/>
                  <a:pt x="f352" y="f353"/>
                  <a:pt x="f354" y="f327"/>
                </a:cubicBezTo>
                <a:cubicBezTo>
                  <a:pt x="f355" y="f327"/>
                  <a:pt x="f144" y="f356"/>
                  <a:pt x="f189" y="f346"/>
                </a:cubicBezTo>
                <a:cubicBezTo>
                  <a:pt x="f138" y="f247"/>
                  <a:pt x="f357" y="f136"/>
                  <a:pt x="f189" y="f358"/>
                </a:cubicBezTo>
                <a:cubicBezTo>
                  <a:pt x="f144" y="f359"/>
                  <a:pt x="f136" y="f138"/>
                  <a:pt x="f249" y="f220"/>
                </a:cubicBezTo>
                <a:cubicBezTo>
                  <a:pt x="f142" y="f322"/>
                  <a:pt x="f343" y="f360"/>
                  <a:pt x="f146" y="f361"/>
                </a:cubicBezTo>
                <a:cubicBezTo>
                  <a:pt x="f355" y="f362"/>
                  <a:pt x="f325" y="f191"/>
                  <a:pt x="f338" y="f363"/>
                </a:cubicBezTo>
                <a:cubicBezTo>
                  <a:pt x="f325" y="f364"/>
                  <a:pt x="f365" y="f196"/>
                  <a:pt x="f365" y="f49"/>
                </a:cubicBezTo>
                <a:cubicBezTo>
                  <a:pt x="f365" y="f164"/>
                  <a:pt x="f247" y="f172"/>
                  <a:pt x="f222" y="f210"/>
                </a:cubicBezTo>
                <a:cubicBezTo>
                  <a:pt x="f310" y="f366"/>
                  <a:pt x="f242" y="f367"/>
                  <a:pt x="f257" y="f193"/>
                </a:cubicBezTo>
                <a:cubicBezTo>
                  <a:pt x="f368" y="f369"/>
                  <a:pt x="f370" y="f371"/>
                  <a:pt x="f71" y="f372"/>
                </a:cubicBezTo>
                <a:cubicBezTo>
                  <a:pt x="f373" y="f372"/>
                  <a:pt x="f374" y="f375"/>
                  <a:pt x="f376" y="f377"/>
                </a:cubicBezTo>
                <a:cubicBezTo>
                  <a:pt x="f378" y="f379"/>
                  <a:pt x="f284" y="f380"/>
                  <a:pt x="f381" y="f382"/>
                </a:cubicBezTo>
                <a:cubicBezTo>
                  <a:pt x="f383" y="f384"/>
                  <a:pt x="f385" y="f386"/>
                  <a:pt x="f385" y="f387"/>
                </a:cubicBezTo>
                <a:cubicBezTo>
                  <a:pt x="f383" y="f388"/>
                  <a:pt x="f283" y="f389"/>
                  <a:pt x="f161" y="f390"/>
                </a:cubicBezTo>
                <a:cubicBezTo>
                  <a:pt x="f295" y="f391"/>
                  <a:pt x="f295" y="f392"/>
                  <a:pt x="f393" y="f394"/>
                </a:cubicBezTo>
                <a:cubicBezTo>
                  <a:pt x="f395" y="f396"/>
                  <a:pt x="f226" y="f397"/>
                  <a:pt x="f127" y="f221"/>
                </a:cubicBezTo>
                <a:cubicBezTo>
                  <a:pt x="f328" y="f398"/>
                  <a:pt x="f399" y="f397"/>
                  <a:pt x="f400" y="f394"/>
                </a:cubicBezTo>
                <a:cubicBezTo>
                  <a:pt x="f353" y="f401"/>
                  <a:pt x="f142" y="f217"/>
                  <a:pt x="f402" y="f390"/>
                </a:cubicBezTo>
                <a:cubicBezTo>
                  <a:pt x="f200" y="f403"/>
                  <a:pt x="f194" y="f404"/>
                  <a:pt x="f405" y="f406"/>
                </a:cubicBezTo>
                <a:cubicBezTo>
                  <a:pt x="f318" y="f407"/>
                  <a:pt x="f191" y="f408"/>
                  <a:pt x="f362" y="f409"/>
                </a:cubicBezTo>
                <a:cubicBezTo>
                  <a:pt x="f410" y="f411"/>
                  <a:pt x="f402" y="f412"/>
                  <a:pt x="f402" y="f413"/>
                </a:cubicBezTo>
                <a:cubicBezTo>
                  <a:pt x="f218" y="f172"/>
                  <a:pt x="f410" y="f194"/>
                  <a:pt x="f414" y="f157"/>
                </a:cubicBezTo>
                <a:cubicBezTo>
                  <a:pt x="f363" y="f415"/>
                  <a:pt x="f416" y="f321"/>
                  <a:pt x="f210" y="f417"/>
                </a:cubicBezTo>
                <a:cubicBezTo>
                  <a:pt x="f418" y="f419"/>
                  <a:pt x="f420" y="f421"/>
                  <a:pt x="f422" y="f218"/>
                </a:cubicBezTo>
                <a:cubicBezTo>
                  <a:pt x="f423" y="f424"/>
                  <a:pt x="f425" y="f426"/>
                  <a:pt x="f427" y="f152"/>
                </a:cubicBezTo>
                <a:cubicBezTo>
                  <a:pt x="f428" y="f355"/>
                  <a:pt x="f428" y="f352"/>
                  <a:pt x="f427" y="f310"/>
                </a:cubicBezTo>
                <a:cubicBezTo>
                  <a:pt x="f429" y="f430"/>
                  <a:pt x="f431" y="f432"/>
                  <a:pt x="f412" y="f433"/>
                </a:cubicBezTo>
                <a:cubicBezTo>
                  <a:pt x="f47" y="f434"/>
                  <a:pt x="f435" y="f436"/>
                  <a:pt x="f198" y="f437"/>
                </a:cubicBezTo>
                <a:cubicBezTo>
                  <a:pt x="f364" y="f438"/>
                  <a:pt x="f318" y="f129"/>
                  <a:pt x="f439" y="f69"/>
                </a:cubicBezTo>
                <a:cubicBezTo>
                  <a:pt x="f419" y="f333"/>
                  <a:pt x="f140" y="f440"/>
                  <a:pt x="f247" y="f441"/>
                </a:cubicBezTo>
                <a:cubicBezTo>
                  <a:pt x="f346" y="f442"/>
                  <a:pt x="f327" y="f54"/>
                  <a:pt x="f52" y="f443"/>
                </a:cubicBezTo>
                <a:cubicBezTo>
                  <a:pt x="f329" y="f444"/>
                  <a:pt x="f349" y="f345"/>
                  <a:pt x="f445" y="f368"/>
                </a:cubicBezTo>
                <a:cubicBezTo>
                  <a:pt x="f446" y="f368"/>
                  <a:pt x="f446" y="f368"/>
                  <a:pt x="f446" y="f368"/>
                </a:cubicBezTo>
                <a:cubicBezTo>
                  <a:pt x="f242" y="f345"/>
                  <a:pt x="f447" y="f448"/>
                  <a:pt x="f449" y="f443"/>
                </a:cubicBezTo>
                <a:cubicBezTo>
                  <a:pt x="f450" y="f451"/>
                  <a:pt x="f432" y="f432"/>
                  <a:pt x="f452" y="f453"/>
                </a:cubicBezTo>
                <a:cubicBezTo>
                  <a:pt x="f452" y="f454"/>
                  <a:pt x="f452" y="f455"/>
                  <a:pt x="f452" y="f456"/>
                </a:cubicBezTo>
                <a:cubicBezTo>
                  <a:pt x="f132" y="f455"/>
                  <a:pt x="f444" y="f454"/>
                  <a:pt x="f457" y="f453"/>
                </a:cubicBezTo>
                <a:cubicBezTo>
                  <a:pt x="f224" y="f457"/>
                  <a:pt x="f259" y="f132"/>
                  <a:pt x="f399" y="f308"/>
                </a:cubicBezTo>
                <a:cubicBezTo>
                  <a:pt x="f458" y="f455"/>
                  <a:pt x="f459" y="f56"/>
                  <a:pt x="f460" y="f460"/>
                </a:cubicBezTo>
                <a:cubicBezTo>
                  <a:pt x="f461" y="f458"/>
                  <a:pt x="f56" y="f182"/>
                  <a:pt x="f433" y="f434"/>
                </a:cubicBezTo>
                <a:cubicBezTo>
                  <a:pt x="f462" y="f434"/>
                  <a:pt x="f463" y="f464"/>
                  <a:pt x="f465" y="f342"/>
                </a:cubicBezTo>
                <a:cubicBezTo>
                  <a:pt x="f440" y="f261"/>
                  <a:pt x="f399" y="f466"/>
                  <a:pt x="f467" y="f468"/>
                </a:cubicBezTo>
                <a:cubicBezTo>
                  <a:pt x="f469" y="f470"/>
                  <a:pt x="f184" y="f273"/>
                  <a:pt x="f471" y="f472"/>
                </a:cubicBezTo>
                <a:cubicBezTo>
                  <a:pt x="f447" y="f473"/>
                  <a:pt x="f474" y="f475"/>
                  <a:pt x="f348" y="f476"/>
                </a:cubicBezTo>
                <a:cubicBezTo>
                  <a:pt x="f474" y="f279"/>
                  <a:pt x="f447" y="f477"/>
                  <a:pt x="f400" y="f477"/>
                </a:cubicBezTo>
                <a:cubicBezTo>
                  <a:pt x="f478" y="f475"/>
                  <a:pt x="f443" y="f473"/>
                  <a:pt x="f455" y="f265"/>
                </a:cubicBezTo>
                <a:cubicBezTo>
                  <a:pt x="f56" y="f301"/>
                  <a:pt x="f440" y="f269"/>
                  <a:pt x="f462" y="f125"/>
                </a:cubicBezTo>
                <a:cubicBezTo>
                  <a:pt x="f459" y="f479"/>
                  <a:pt x="f480" y="f481"/>
                  <a:pt x="f259" y="f482"/>
                </a:cubicBezTo>
                <a:cubicBezTo>
                  <a:pt x="f469" y="f483"/>
                  <a:pt x="f54" y="f167"/>
                  <a:pt x="f236" y="f237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37DEB8C-8D64-4A9D-84B2-F84A2132CAD6}"/>
              </a:ext>
            </a:extLst>
          </p:cNvPr>
          <p:cNvSpPr/>
          <p:nvPr/>
        </p:nvSpPr>
        <p:spPr>
          <a:xfrm>
            <a:off x="5953128" y="930273"/>
            <a:ext cx="1112833" cy="10842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9"/>
              <a:gd name="f7" fmla="val 262"/>
              <a:gd name="f8" fmla="val 71"/>
              <a:gd name="f9" fmla="val 5"/>
              <a:gd name="f10" fmla="val 61"/>
              <a:gd name="f11" fmla="val 12"/>
              <a:gd name="f12" fmla="val 57"/>
              <a:gd name="f13" fmla="val 22"/>
              <a:gd name="f14" fmla="val 58"/>
              <a:gd name="f15" fmla="val 31"/>
              <a:gd name="f16" fmla="val 60"/>
              <a:gd name="f17" fmla="val 36"/>
              <a:gd name="f18" fmla="val 56"/>
              <a:gd name="f19" fmla="val 42"/>
              <a:gd name="f20" fmla="val 51"/>
              <a:gd name="f21" fmla="val 34"/>
              <a:gd name="f22" fmla="val 70"/>
              <a:gd name="f23" fmla="val 25"/>
              <a:gd name="f24" fmla="val 91"/>
              <a:gd name="f25" fmla="val 116"/>
              <a:gd name="f26" fmla="val 143"/>
              <a:gd name="f27" fmla="val 7"/>
              <a:gd name="f28" fmla="val 153"/>
              <a:gd name="f29" fmla="val 9"/>
              <a:gd name="f30" fmla="val 163"/>
              <a:gd name="f31" fmla="val 11"/>
              <a:gd name="f32" fmla="val 172"/>
              <a:gd name="f33" fmla="val 13"/>
              <a:gd name="f34" fmla="val 195"/>
              <a:gd name="f35" fmla="val 18"/>
              <a:gd name="f36" fmla="val 206"/>
              <a:gd name="f37" fmla="val 32"/>
              <a:gd name="f38" fmla="val 55"/>
              <a:gd name="f39" fmla="val 213"/>
              <a:gd name="f40" fmla="val 219"/>
              <a:gd name="f41" fmla="val 225"/>
              <a:gd name="f42" fmla="val 249"/>
              <a:gd name="f43" fmla="val 59"/>
              <a:gd name="f44" fmla="val 266"/>
              <a:gd name="f45" fmla="val 76"/>
              <a:gd name="f46" fmla="val 265"/>
              <a:gd name="f47" fmla="val 99"/>
              <a:gd name="f48" fmla="val 104"/>
              <a:gd name="f49" fmla="val 110"/>
              <a:gd name="f50" fmla="val 261"/>
              <a:gd name="f51" fmla="val 115"/>
              <a:gd name="f52" fmla="val 260"/>
              <a:gd name="f53" fmla="val 118"/>
              <a:gd name="f54" fmla="val 120"/>
              <a:gd name="f55" fmla="val 268"/>
              <a:gd name="f56" fmla="val 133"/>
              <a:gd name="f57" fmla="val 267"/>
              <a:gd name="f58" fmla="val 147"/>
              <a:gd name="f59" fmla="val 259"/>
              <a:gd name="f60" fmla="val 160"/>
              <a:gd name="f61" fmla="val 178"/>
              <a:gd name="f62" fmla="val 193"/>
              <a:gd name="f63" fmla="val 254"/>
              <a:gd name="f64" fmla="val 208"/>
              <a:gd name="f65" fmla="val 253"/>
              <a:gd name="f66" fmla="val 209"/>
              <a:gd name="f67" fmla="val 252"/>
              <a:gd name="f68" fmla="val 212"/>
              <a:gd name="f69" fmla="val 235"/>
              <a:gd name="f70" fmla="val 243"/>
              <a:gd name="f71" fmla="val 164"/>
              <a:gd name="f72" fmla="val 114"/>
              <a:gd name="f73" fmla="val 65"/>
              <a:gd name="f74" fmla="val 37"/>
              <a:gd name="f75" fmla="val 190"/>
              <a:gd name="f76" fmla="val 130"/>
              <a:gd name="f77" fmla="+- 0 0 -90"/>
              <a:gd name="f78" fmla="*/ f3 1 269"/>
              <a:gd name="f79" fmla="*/ f4 1 262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269"/>
              <a:gd name="f88" fmla="*/ f84 1 262"/>
              <a:gd name="f89" fmla="*/ 0 f85 1"/>
              <a:gd name="f90" fmla="*/ 71 f84 1"/>
              <a:gd name="f91" fmla="*/ 22 f85 1"/>
              <a:gd name="f92" fmla="*/ 58 f84 1"/>
              <a:gd name="f93" fmla="*/ 42 f85 1"/>
              <a:gd name="f94" fmla="*/ 51 f84 1"/>
              <a:gd name="f95" fmla="*/ 70 f85 1"/>
              <a:gd name="f96" fmla="*/ 25 f84 1"/>
              <a:gd name="f97" fmla="*/ 143 f85 1"/>
              <a:gd name="f98" fmla="*/ 7 f84 1"/>
              <a:gd name="f99" fmla="*/ 172 f85 1"/>
              <a:gd name="f100" fmla="*/ 13 f84 1"/>
              <a:gd name="f101" fmla="*/ 206 f85 1"/>
              <a:gd name="f102" fmla="*/ 55 f84 1"/>
              <a:gd name="f103" fmla="*/ 225 f85 1"/>
              <a:gd name="f104" fmla="*/ 265 f85 1"/>
              <a:gd name="f105" fmla="*/ 99 f84 1"/>
              <a:gd name="f106" fmla="*/ 261 f85 1"/>
              <a:gd name="f107" fmla="*/ 115 f84 1"/>
              <a:gd name="f108" fmla="*/ 260 f85 1"/>
              <a:gd name="f109" fmla="*/ 120 f84 1"/>
              <a:gd name="f110" fmla="*/ 259 f85 1"/>
              <a:gd name="f111" fmla="*/ 160 f84 1"/>
              <a:gd name="f112" fmla="*/ 254 f85 1"/>
              <a:gd name="f113" fmla="*/ 208 f84 1"/>
              <a:gd name="f114" fmla="*/ 253 f85 1"/>
              <a:gd name="f115" fmla="*/ 213 f84 1"/>
              <a:gd name="f116" fmla="*/ 213 f85 1"/>
              <a:gd name="f117" fmla="*/ 261 f84 1"/>
              <a:gd name="f118" fmla="*/ 65 f85 1"/>
              <a:gd name="f119" fmla="*/ 262 f84 1"/>
              <a:gd name="f120" fmla="*/ 249 f84 1"/>
              <a:gd name="f121" fmla="+- f86 0 f1"/>
              <a:gd name="f122" fmla="*/ f89 1 269"/>
              <a:gd name="f123" fmla="*/ f90 1 262"/>
              <a:gd name="f124" fmla="*/ f91 1 269"/>
              <a:gd name="f125" fmla="*/ f92 1 262"/>
              <a:gd name="f126" fmla="*/ f93 1 269"/>
              <a:gd name="f127" fmla="*/ f94 1 262"/>
              <a:gd name="f128" fmla="*/ f95 1 269"/>
              <a:gd name="f129" fmla="*/ f96 1 262"/>
              <a:gd name="f130" fmla="*/ f97 1 269"/>
              <a:gd name="f131" fmla="*/ f98 1 262"/>
              <a:gd name="f132" fmla="*/ f99 1 269"/>
              <a:gd name="f133" fmla="*/ f100 1 262"/>
              <a:gd name="f134" fmla="*/ f101 1 269"/>
              <a:gd name="f135" fmla="*/ f102 1 262"/>
              <a:gd name="f136" fmla="*/ f103 1 269"/>
              <a:gd name="f137" fmla="*/ f104 1 269"/>
              <a:gd name="f138" fmla="*/ f105 1 262"/>
              <a:gd name="f139" fmla="*/ f106 1 269"/>
              <a:gd name="f140" fmla="*/ f107 1 262"/>
              <a:gd name="f141" fmla="*/ f108 1 269"/>
              <a:gd name="f142" fmla="*/ f109 1 262"/>
              <a:gd name="f143" fmla="*/ f110 1 269"/>
              <a:gd name="f144" fmla="*/ f111 1 262"/>
              <a:gd name="f145" fmla="*/ f112 1 269"/>
              <a:gd name="f146" fmla="*/ f113 1 262"/>
              <a:gd name="f147" fmla="*/ f114 1 269"/>
              <a:gd name="f148" fmla="*/ f115 1 262"/>
              <a:gd name="f149" fmla="*/ f116 1 269"/>
              <a:gd name="f150" fmla="*/ f117 1 262"/>
              <a:gd name="f151" fmla="*/ f118 1 269"/>
              <a:gd name="f152" fmla="*/ f119 1 262"/>
              <a:gd name="f153" fmla="*/ f120 1 262"/>
              <a:gd name="f154" fmla="*/ 0 1 f87"/>
              <a:gd name="f155" fmla="*/ f81 1 f87"/>
              <a:gd name="f156" fmla="*/ 0 1 f88"/>
              <a:gd name="f157" fmla="*/ f82 1 f88"/>
              <a:gd name="f158" fmla="*/ f122 1 f87"/>
              <a:gd name="f159" fmla="*/ f123 1 f88"/>
              <a:gd name="f160" fmla="*/ f124 1 f87"/>
              <a:gd name="f161" fmla="*/ f125 1 f88"/>
              <a:gd name="f162" fmla="*/ f126 1 f87"/>
              <a:gd name="f163" fmla="*/ f127 1 f88"/>
              <a:gd name="f164" fmla="*/ f128 1 f87"/>
              <a:gd name="f165" fmla="*/ f129 1 f88"/>
              <a:gd name="f166" fmla="*/ f130 1 f87"/>
              <a:gd name="f167" fmla="*/ f131 1 f88"/>
              <a:gd name="f168" fmla="*/ f132 1 f87"/>
              <a:gd name="f169" fmla="*/ f133 1 f88"/>
              <a:gd name="f170" fmla="*/ f134 1 f87"/>
              <a:gd name="f171" fmla="*/ f135 1 f88"/>
              <a:gd name="f172" fmla="*/ f136 1 f87"/>
              <a:gd name="f173" fmla="*/ f137 1 f87"/>
              <a:gd name="f174" fmla="*/ f138 1 f88"/>
              <a:gd name="f175" fmla="*/ f139 1 f87"/>
              <a:gd name="f176" fmla="*/ f140 1 f88"/>
              <a:gd name="f177" fmla="*/ f141 1 f87"/>
              <a:gd name="f178" fmla="*/ f142 1 f88"/>
              <a:gd name="f179" fmla="*/ f143 1 f87"/>
              <a:gd name="f180" fmla="*/ f144 1 f88"/>
              <a:gd name="f181" fmla="*/ f145 1 f87"/>
              <a:gd name="f182" fmla="*/ f146 1 f88"/>
              <a:gd name="f183" fmla="*/ f147 1 f87"/>
              <a:gd name="f184" fmla="*/ f148 1 f88"/>
              <a:gd name="f185" fmla="*/ f149 1 f87"/>
              <a:gd name="f186" fmla="*/ f150 1 f88"/>
              <a:gd name="f187" fmla="*/ f151 1 f87"/>
              <a:gd name="f188" fmla="*/ f152 1 f88"/>
              <a:gd name="f189" fmla="*/ f153 1 f88"/>
              <a:gd name="f190" fmla="*/ f154 f78 1"/>
              <a:gd name="f191" fmla="*/ f155 f78 1"/>
              <a:gd name="f192" fmla="*/ f157 f79 1"/>
              <a:gd name="f193" fmla="*/ f156 f79 1"/>
              <a:gd name="f194" fmla="*/ f158 f78 1"/>
              <a:gd name="f195" fmla="*/ f159 f79 1"/>
              <a:gd name="f196" fmla="*/ f160 f78 1"/>
              <a:gd name="f197" fmla="*/ f161 f79 1"/>
              <a:gd name="f198" fmla="*/ f162 f78 1"/>
              <a:gd name="f199" fmla="*/ f163 f79 1"/>
              <a:gd name="f200" fmla="*/ f164 f78 1"/>
              <a:gd name="f201" fmla="*/ f165 f79 1"/>
              <a:gd name="f202" fmla="*/ f166 f78 1"/>
              <a:gd name="f203" fmla="*/ f167 f79 1"/>
              <a:gd name="f204" fmla="*/ f168 f78 1"/>
              <a:gd name="f205" fmla="*/ f169 f79 1"/>
              <a:gd name="f206" fmla="*/ f170 f78 1"/>
              <a:gd name="f207" fmla="*/ f171 f79 1"/>
              <a:gd name="f208" fmla="*/ f172 f78 1"/>
              <a:gd name="f209" fmla="*/ f173 f78 1"/>
              <a:gd name="f210" fmla="*/ f174 f79 1"/>
              <a:gd name="f211" fmla="*/ f175 f78 1"/>
              <a:gd name="f212" fmla="*/ f176 f79 1"/>
              <a:gd name="f213" fmla="*/ f177 f78 1"/>
              <a:gd name="f214" fmla="*/ f178 f79 1"/>
              <a:gd name="f215" fmla="*/ f179 f78 1"/>
              <a:gd name="f216" fmla="*/ f180 f79 1"/>
              <a:gd name="f217" fmla="*/ f181 f78 1"/>
              <a:gd name="f218" fmla="*/ f182 f79 1"/>
              <a:gd name="f219" fmla="*/ f183 f78 1"/>
              <a:gd name="f220" fmla="*/ f184 f79 1"/>
              <a:gd name="f221" fmla="*/ f185 f78 1"/>
              <a:gd name="f222" fmla="*/ f186 f79 1"/>
              <a:gd name="f223" fmla="*/ f187 f78 1"/>
              <a:gd name="f224" fmla="*/ f188 f79 1"/>
              <a:gd name="f225" fmla="*/ f189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94" y="f195"/>
              </a:cxn>
              <a:cxn ang="f121">
                <a:pos x="f196" y="f197"/>
              </a:cxn>
              <a:cxn ang="f121">
                <a:pos x="f198" y="f199"/>
              </a:cxn>
              <a:cxn ang="f121">
                <a:pos x="f200" y="f201"/>
              </a:cxn>
              <a:cxn ang="f121">
                <a:pos x="f202" y="f203"/>
              </a:cxn>
              <a:cxn ang="f121">
                <a:pos x="f204" y="f205"/>
              </a:cxn>
              <a:cxn ang="f121">
                <a:pos x="f206" y="f207"/>
              </a:cxn>
              <a:cxn ang="f121">
                <a:pos x="f206" y="f197"/>
              </a:cxn>
              <a:cxn ang="f121">
                <a:pos x="f208" y="f197"/>
              </a:cxn>
              <a:cxn ang="f121">
                <a:pos x="f209" y="f210"/>
              </a:cxn>
              <a:cxn ang="f121">
                <a:pos x="f211" y="f212"/>
              </a:cxn>
              <a:cxn ang="f121">
                <a:pos x="f213" y="f214"/>
              </a:cxn>
              <a:cxn ang="f121">
                <a:pos x="f215" y="f216"/>
              </a:cxn>
              <a:cxn ang="f121">
                <a:pos x="f217" y="f218"/>
              </a:cxn>
              <a:cxn ang="f121">
                <a:pos x="f219" y="f220"/>
              </a:cxn>
              <a:cxn ang="f121">
                <a:pos x="f221" y="f222"/>
              </a:cxn>
              <a:cxn ang="f121">
                <a:pos x="f223" y="f222"/>
              </a:cxn>
              <a:cxn ang="f121">
                <a:pos x="f196" y="f224"/>
              </a:cxn>
              <a:cxn ang="f121">
                <a:pos x="f194" y="f225"/>
              </a:cxn>
              <a:cxn ang="f121">
                <a:pos x="f194" y="f195"/>
              </a:cxn>
            </a:cxnLst>
            <a:rect l="f190" t="f193" r="f191" b="f192"/>
            <a:pathLst>
              <a:path w="269" h="262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0" y="f19"/>
                  <a:pt x="f10" y="f21"/>
                  <a:pt x="f22" y="f23"/>
                </a:cubicBezTo>
                <a:cubicBezTo>
                  <a:pt x="f24" y="f9"/>
                  <a:pt x="f25" y="f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6" y="f18"/>
                  <a:pt x="f36" y="f12"/>
                  <a:pt x="f36" y="f14"/>
                </a:cubicBezTo>
                <a:cubicBezTo>
                  <a:pt x="f39" y="f14"/>
                  <a:pt x="f40" y="f14"/>
                  <a:pt x="f41" y="f14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6" y="f48"/>
                  <a:pt x="f7" y="f49"/>
                  <a:pt x="f50" y="f51"/>
                </a:cubicBezTo>
                <a:cubicBezTo>
                  <a:pt x="f52" y="f25"/>
                  <a:pt x="f52" y="f53"/>
                  <a:pt x="f52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" y="f61"/>
                  <a:pt x="f57" y="f62"/>
                  <a:pt x="f63" y="f64"/>
                </a:cubicBezTo>
                <a:cubicBezTo>
                  <a:pt x="f65" y="f66"/>
                  <a:pt x="f67" y="f68"/>
                  <a:pt x="f65" y="f39"/>
                </a:cubicBezTo>
                <a:cubicBezTo>
                  <a:pt x="f59" y="f69"/>
                  <a:pt x="f70" y="f7"/>
                  <a:pt x="f39" y="f50"/>
                </a:cubicBezTo>
                <a:cubicBezTo>
                  <a:pt x="f71" y="f50"/>
                  <a:pt x="f72" y="f50"/>
                  <a:pt x="f73" y="f50"/>
                </a:cubicBezTo>
                <a:cubicBezTo>
                  <a:pt x="f20" y="f50"/>
                  <a:pt x="f74" y="f50"/>
                  <a:pt x="f13" y="f7"/>
                </a:cubicBezTo>
                <a:cubicBezTo>
                  <a:pt x="f11" y="f7"/>
                  <a:pt x="f9" y="f59"/>
                  <a:pt x="f5" y="f42"/>
                </a:cubicBezTo>
                <a:cubicBezTo>
                  <a:pt x="f5" y="f75"/>
                  <a:pt x="f5" y="f76"/>
                  <a:pt x="f5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38C88F2-3784-48C7-817A-F08622B93F49}"/>
              </a:ext>
            </a:extLst>
          </p:cNvPr>
          <p:cNvSpPr/>
          <p:nvPr/>
        </p:nvSpPr>
        <p:spPr>
          <a:xfrm>
            <a:off x="7102473" y="938210"/>
            <a:ext cx="1133471" cy="10731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4"/>
              <a:gd name="f7" fmla="val 259"/>
              <a:gd name="f8" fmla="val 15"/>
              <a:gd name="f9" fmla="val 158"/>
              <a:gd name="f10" fmla="val 7"/>
              <a:gd name="f11" fmla="val 145"/>
              <a:gd name="f12" fmla="val 131"/>
              <a:gd name="f13" fmla="val 14"/>
              <a:gd name="f14" fmla="val 118"/>
              <a:gd name="f15" fmla="val 116"/>
              <a:gd name="f16" fmla="val 114"/>
              <a:gd name="f17" fmla="val 113"/>
              <a:gd name="f18" fmla="val 89"/>
              <a:gd name="f19" fmla="val 17"/>
              <a:gd name="f20" fmla="val 56"/>
              <a:gd name="f21" fmla="val 49"/>
              <a:gd name="f22" fmla="val 55"/>
              <a:gd name="f23" fmla="val 61"/>
              <a:gd name="f24" fmla="val 68"/>
              <a:gd name="f25" fmla="val 52"/>
              <a:gd name="f26" fmla="val 48"/>
              <a:gd name="f27" fmla="val 69"/>
              <a:gd name="f28" fmla="val 43"/>
              <a:gd name="f29" fmla="val 71"/>
              <a:gd name="f30" fmla="val 26"/>
              <a:gd name="f31" fmla="val 83"/>
              <a:gd name="f32" fmla="val 101"/>
              <a:gd name="f33" fmla="val 11"/>
              <a:gd name="f34" fmla="val 8"/>
              <a:gd name="f35" fmla="val 132"/>
              <a:gd name="f36" fmla="val 4"/>
              <a:gd name="f37" fmla="val 147"/>
              <a:gd name="f38" fmla="val 2"/>
              <a:gd name="f39" fmla="val 169"/>
              <a:gd name="f40" fmla="val 187"/>
              <a:gd name="f41" fmla="val 203"/>
              <a:gd name="f42" fmla="val 22"/>
              <a:gd name="f43" fmla="val 214"/>
              <a:gd name="f44" fmla="val 32"/>
              <a:gd name="f45" fmla="val 225"/>
              <a:gd name="f46" fmla="val 42"/>
              <a:gd name="f47" fmla="val 236"/>
              <a:gd name="f48" fmla="val 239"/>
              <a:gd name="f49" fmla="val 243"/>
              <a:gd name="f50" fmla="val 57"/>
              <a:gd name="f51" fmla="val 247"/>
              <a:gd name="f52" fmla="val 251"/>
              <a:gd name="f53" fmla="val 254"/>
              <a:gd name="f54" fmla="val 257"/>
              <a:gd name="f55" fmla="val 267"/>
              <a:gd name="f56" fmla="val 64"/>
              <a:gd name="f57" fmla="val 74"/>
              <a:gd name="f58" fmla="val 130"/>
              <a:gd name="f59" fmla="val 186"/>
              <a:gd name="f60" fmla="val 241"/>
              <a:gd name="f61" fmla="val 252"/>
              <a:gd name="f62" fmla="val 256"/>
              <a:gd name="f63" fmla="val 255"/>
              <a:gd name="f64" fmla="val 190"/>
              <a:gd name="f65" fmla="val 125"/>
              <a:gd name="f66" fmla="val 59"/>
              <a:gd name="f67" fmla="val 41"/>
              <a:gd name="f68" fmla="val 248"/>
              <a:gd name="f69" fmla="val 231"/>
              <a:gd name="f70" fmla="val 20"/>
              <a:gd name="f71" fmla="val 21"/>
              <a:gd name="f72" fmla="val 218"/>
              <a:gd name="f73" fmla="val 212"/>
              <a:gd name="f74" fmla="val 210"/>
              <a:gd name="f75" fmla="val 207"/>
              <a:gd name="f76" fmla="val 206"/>
              <a:gd name="f77" fmla="val 5"/>
              <a:gd name="f78" fmla="val 177"/>
              <a:gd name="f79" fmla="+- 0 0 -90"/>
              <a:gd name="f80" fmla="*/ f3 1 274"/>
              <a:gd name="f81" fmla="*/ f4 1 259"/>
              <a:gd name="f82" fmla="val f5"/>
              <a:gd name="f83" fmla="val f6"/>
              <a:gd name="f84" fmla="val f7"/>
              <a:gd name="f85" fmla="*/ f79 f0 1"/>
              <a:gd name="f86" fmla="+- f84 0 f82"/>
              <a:gd name="f87" fmla="+- f83 0 f82"/>
              <a:gd name="f88" fmla="*/ f85 1 f2"/>
              <a:gd name="f89" fmla="*/ f87 1 274"/>
              <a:gd name="f90" fmla="*/ f86 1 259"/>
              <a:gd name="f91" fmla="*/ 15 f87 1"/>
              <a:gd name="f92" fmla="*/ 158 f86 1"/>
              <a:gd name="f93" fmla="*/ 14 f87 1"/>
              <a:gd name="f94" fmla="*/ 118 f86 1"/>
              <a:gd name="f95" fmla="*/ 113 f86 1"/>
              <a:gd name="f96" fmla="*/ 49 f87 1"/>
              <a:gd name="f97" fmla="*/ 56 f86 1"/>
              <a:gd name="f98" fmla="*/ 68 f87 1"/>
              <a:gd name="f99" fmla="*/ 69 f87 1"/>
              <a:gd name="f100" fmla="*/ 43 f86 1"/>
              <a:gd name="f101" fmla="*/ 101 f87 1"/>
              <a:gd name="f102" fmla="*/ 11 f86 1"/>
              <a:gd name="f103" fmla="*/ 147 f87 1"/>
              <a:gd name="f104" fmla="*/ 2 f86 1"/>
              <a:gd name="f105" fmla="*/ 203 f87 1"/>
              <a:gd name="f106" fmla="*/ 22 f86 1"/>
              <a:gd name="f107" fmla="*/ 236 f87 1"/>
              <a:gd name="f108" fmla="*/ 52 f86 1"/>
              <a:gd name="f109" fmla="*/ 247 f87 1"/>
              <a:gd name="f110" fmla="*/ 257 f87 1"/>
              <a:gd name="f111" fmla="*/ 274 f87 1"/>
              <a:gd name="f112" fmla="*/ 74 f86 1"/>
              <a:gd name="f113" fmla="*/ 241 f86 1"/>
              <a:gd name="f114" fmla="*/ 259 f86 1"/>
              <a:gd name="f115" fmla="*/ 255 f87 1"/>
              <a:gd name="f116" fmla="*/ 59 f87 1"/>
              <a:gd name="f117" fmla="*/ 22 f87 1"/>
              <a:gd name="f118" fmla="*/ 231 f86 1"/>
              <a:gd name="f119" fmla="*/ 21 f87 1"/>
              <a:gd name="f120" fmla="*/ 212 f86 1"/>
              <a:gd name="f121" fmla="*/ 20 f87 1"/>
              <a:gd name="f122" fmla="*/ 206 f86 1"/>
              <a:gd name="f123" fmla="+- f88 0 f1"/>
              <a:gd name="f124" fmla="*/ f91 1 274"/>
              <a:gd name="f125" fmla="*/ f92 1 259"/>
              <a:gd name="f126" fmla="*/ f93 1 274"/>
              <a:gd name="f127" fmla="*/ f94 1 259"/>
              <a:gd name="f128" fmla="*/ f95 1 259"/>
              <a:gd name="f129" fmla="*/ f96 1 274"/>
              <a:gd name="f130" fmla="*/ f97 1 259"/>
              <a:gd name="f131" fmla="*/ f98 1 274"/>
              <a:gd name="f132" fmla="*/ f99 1 274"/>
              <a:gd name="f133" fmla="*/ f100 1 259"/>
              <a:gd name="f134" fmla="*/ f101 1 274"/>
              <a:gd name="f135" fmla="*/ f102 1 259"/>
              <a:gd name="f136" fmla="*/ f103 1 274"/>
              <a:gd name="f137" fmla="*/ f104 1 259"/>
              <a:gd name="f138" fmla="*/ f105 1 274"/>
              <a:gd name="f139" fmla="*/ f106 1 259"/>
              <a:gd name="f140" fmla="*/ f107 1 274"/>
              <a:gd name="f141" fmla="*/ f108 1 259"/>
              <a:gd name="f142" fmla="*/ f109 1 274"/>
              <a:gd name="f143" fmla="*/ f110 1 274"/>
              <a:gd name="f144" fmla="*/ f111 1 274"/>
              <a:gd name="f145" fmla="*/ f112 1 259"/>
              <a:gd name="f146" fmla="*/ f113 1 259"/>
              <a:gd name="f147" fmla="*/ f114 1 259"/>
              <a:gd name="f148" fmla="*/ f115 1 274"/>
              <a:gd name="f149" fmla="*/ f116 1 274"/>
              <a:gd name="f150" fmla="*/ f117 1 274"/>
              <a:gd name="f151" fmla="*/ f118 1 259"/>
              <a:gd name="f152" fmla="*/ f119 1 274"/>
              <a:gd name="f153" fmla="*/ f120 1 259"/>
              <a:gd name="f154" fmla="*/ f121 1 274"/>
              <a:gd name="f155" fmla="*/ f122 1 259"/>
              <a:gd name="f156" fmla="*/ 0 1 f89"/>
              <a:gd name="f157" fmla="*/ f83 1 f89"/>
              <a:gd name="f158" fmla="*/ 0 1 f90"/>
              <a:gd name="f159" fmla="*/ f84 1 f90"/>
              <a:gd name="f160" fmla="*/ f124 1 f89"/>
              <a:gd name="f161" fmla="*/ f125 1 f90"/>
              <a:gd name="f162" fmla="*/ f126 1 f89"/>
              <a:gd name="f163" fmla="*/ f127 1 f90"/>
              <a:gd name="f164" fmla="*/ f128 1 f90"/>
              <a:gd name="f165" fmla="*/ f129 1 f89"/>
              <a:gd name="f166" fmla="*/ f130 1 f90"/>
              <a:gd name="f167" fmla="*/ f131 1 f89"/>
              <a:gd name="f168" fmla="*/ f132 1 f89"/>
              <a:gd name="f169" fmla="*/ f133 1 f90"/>
              <a:gd name="f170" fmla="*/ f134 1 f89"/>
              <a:gd name="f171" fmla="*/ f135 1 f90"/>
              <a:gd name="f172" fmla="*/ f136 1 f89"/>
              <a:gd name="f173" fmla="*/ f137 1 f90"/>
              <a:gd name="f174" fmla="*/ f138 1 f89"/>
              <a:gd name="f175" fmla="*/ f139 1 f90"/>
              <a:gd name="f176" fmla="*/ f140 1 f89"/>
              <a:gd name="f177" fmla="*/ f141 1 f90"/>
              <a:gd name="f178" fmla="*/ f142 1 f89"/>
              <a:gd name="f179" fmla="*/ f143 1 f89"/>
              <a:gd name="f180" fmla="*/ f144 1 f89"/>
              <a:gd name="f181" fmla="*/ f145 1 f90"/>
              <a:gd name="f182" fmla="*/ f146 1 f90"/>
              <a:gd name="f183" fmla="*/ f147 1 f90"/>
              <a:gd name="f184" fmla="*/ f148 1 f89"/>
              <a:gd name="f185" fmla="*/ f149 1 f89"/>
              <a:gd name="f186" fmla="*/ f150 1 f89"/>
              <a:gd name="f187" fmla="*/ f151 1 f90"/>
              <a:gd name="f188" fmla="*/ f152 1 f89"/>
              <a:gd name="f189" fmla="*/ f153 1 f90"/>
              <a:gd name="f190" fmla="*/ f154 1 f89"/>
              <a:gd name="f191" fmla="*/ f155 1 f90"/>
              <a:gd name="f192" fmla="*/ f156 f80 1"/>
              <a:gd name="f193" fmla="*/ f157 f80 1"/>
              <a:gd name="f194" fmla="*/ f159 f81 1"/>
              <a:gd name="f195" fmla="*/ f158 f81 1"/>
              <a:gd name="f196" fmla="*/ f160 f80 1"/>
              <a:gd name="f197" fmla="*/ f161 f81 1"/>
              <a:gd name="f198" fmla="*/ f162 f80 1"/>
              <a:gd name="f199" fmla="*/ f163 f81 1"/>
              <a:gd name="f200" fmla="*/ f164 f81 1"/>
              <a:gd name="f201" fmla="*/ f165 f80 1"/>
              <a:gd name="f202" fmla="*/ f166 f81 1"/>
              <a:gd name="f203" fmla="*/ f167 f80 1"/>
              <a:gd name="f204" fmla="*/ f168 f80 1"/>
              <a:gd name="f205" fmla="*/ f169 f81 1"/>
              <a:gd name="f206" fmla="*/ f170 f80 1"/>
              <a:gd name="f207" fmla="*/ f171 f81 1"/>
              <a:gd name="f208" fmla="*/ f172 f80 1"/>
              <a:gd name="f209" fmla="*/ f173 f81 1"/>
              <a:gd name="f210" fmla="*/ f174 f80 1"/>
              <a:gd name="f211" fmla="*/ f175 f81 1"/>
              <a:gd name="f212" fmla="*/ f176 f80 1"/>
              <a:gd name="f213" fmla="*/ f177 f81 1"/>
              <a:gd name="f214" fmla="*/ f178 f80 1"/>
              <a:gd name="f215" fmla="*/ f179 f80 1"/>
              <a:gd name="f216" fmla="*/ f180 f80 1"/>
              <a:gd name="f217" fmla="*/ f181 f81 1"/>
              <a:gd name="f218" fmla="*/ f182 f81 1"/>
              <a:gd name="f219" fmla="*/ f183 f81 1"/>
              <a:gd name="f220" fmla="*/ f184 f80 1"/>
              <a:gd name="f221" fmla="*/ f185 f80 1"/>
              <a:gd name="f222" fmla="*/ f186 f80 1"/>
              <a:gd name="f223" fmla="*/ f187 f81 1"/>
              <a:gd name="f224" fmla="*/ f188 f80 1"/>
              <a:gd name="f225" fmla="*/ f189 f81 1"/>
              <a:gd name="f226" fmla="*/ f190 f80 1"/>
              <a:gd name="f227" fmla="*/ f191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196" y="f197"/>
              </a:cxn>
              <a:cxn ang="f123">
                <a:pos x="f198" y="f199"/>
              </a:cxn>
              <a:cxn ang="f123">
                <a:pos x="f198" y="f200"/>
              </a:cxn>
              <a:cxn ang="f123">
                <a:pos x="f201" y="f202"/>
              </a:cxn>
              <a:cxn ang="f123">
                <a:pos x="f203" y="f202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9"/>
              </a:cxn>
              <a:cxn ang="f123">
                <a:pos x="f210" y="f211"/>
              </a:cxn>
              <a:cxn ang="f123">
                <a:pos x="f212" y="f213"/>
              </a:cxn>
              <a:cxn ang="f123">
                <a:pos x="f214" y="f202"/>
              </a:cxn>
              <a:cxn ang="f123">
                <a:pos x="f215" y="f202"/>
              </a:cxn>
              <a:cxn ang="f123">
                <a:pos x="f216" y="f217"/>
              </a:cxn>
              <a:cxn ang="f123">
                <a:pos x="f216" y="f218"/>
              </a:cxn>
              <a:cxn ang="f123">
                <a:pos x="f215" y="f219"/>
              </a:cxn>
              <a:cxn ang="f123">
                <a:pos x="f220" y="f219"/>
              </a:cxn>
              <a:cxn ang="f123">
                <a:pos x="f221" y="f219"/>
              </a:cxn>
              <a:cxn ang="f123">
                <a:pos x="f222" y="f223"/>
              </a:cxn>
              <a:cxn ang="f123">
                <a:pos x="f224" y="f225"/>
              </a:cxn>
              <a:cxn ang="f123">
                <a:pos x="f226" y="f227"/>
              </a:cxn>
              <a:cxn ang="f123">
                <a:pos x="f196" y="f197"/>
              </a:cxn>
            </a:cxnLst>
            <a:rect l="f192" t="f195" r="f193" b="f194"/>
            <a:pathLst>
              <a:path w="274" h="259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8" y="f15"/>
                  <a:pt x="f13" y="f16"/>
                  <a:pt x="f13" y="f17"/>
                </a:cubicBezTo>
                <a:cubicBezTo>
                  <a:pt x="f5" y="f18"/>
                  <a:pt x="f19" y="f20"/>
                  <a:pt x="f21" y="f20"/>
                </a:cubicBezTo>
                <a:cubicBezTo>
                  <a:pt x="f22" y="f20"/>
                  <a:pt x="f23" y="f20"/>
                  <a:pt x="f24" y="f20"/>
                </a:cubicBezTo>
                <a:cubicBezTo>
                  <a:pt x="f24" y="f25"/>
                  <a:pt x="f24" y="f26"/>
                  <a:pt x="f27" y="f28"/>
                </a:cubicBezTo>
                <a:cubicBezTo>
                  <a:pt x="f29" y="f30"/>
                  <a:pt x="f31" y="f13"/>
                  <a:pt x="f32" y="f33"/>
                </a:cubicBezTo>
                <a:cubicBezTo>
                  <a:pt x="f15" y="f34"/>
                  <a:pt x="f35" y="f36"/>
                  <a:pt x="f37" y="f38"/>
                </a:cubicBezTo>
                <a:cubicBezTo>
                  <a:pt x="f39" y="f5"/>
                  <a:pt x="f40" y="f10"/>
                  <a:pt x="f41" y="f42"/>
                </a:cubicBezTo>
                <a:cubicBezTo>
                  <a:pt x="f43" y="f44"/>
                  <a:pt x="f45" y="f46"/>
                  <a:pt x="f47" y="f25"/>
                </a:cubicBezTo>
                <a:cubicBezTo>
                  <a:pt x="f48" y="f22"/>
                  <a:pt x="f49" y="f50"/>
                  <a:pt x="f51" y="f20"/>
                </a:cubicBezTo>
                <a:cubicBezTo>
                  <a:pt x="f52" y="f20"/>
                  <a:pt x="f53" y="f20"/>
                  <a:pt x="f54" y="f20"/>
                </a:cubicBezTo>
                <a:cubicBezTo>
                  <a:pt x="f55" y="f50"/>
                  <a:pt x="f6" y="f56"/>
                  <a:pt x="f6" y="f57"/>
                </a:cubicBezTo>
                <a:cubicBezTo>
                  <a:pt x="f6" y="f58"/>
                  <a:pt x="f6" y="f59"/>
                  <a:pt x="f6" y="f60"/>
                </a:cubicBezTo>
                <a:cubicBezTo>
                  <a:pt x="f6" y="f61"/>
                  <a:pt x="f55" y="f7"/>
                  <a:pt x="f54" y="f7"/>
                </a:cubicBezTo>
                <a:cubicBezTo>
                  <a:pt x="f62" y="f7"/>
                  <a:pt x="f62" y="f7"/>
                  <a:pt x="f63" y="f7"/>
                </a:cubicBezTo>
                <a:cubicBezTo>
                  <a:pt x="f64" y="f7"/>
                  <a:pt x="f65" y="f7"/>
                  <a:pt x="f66" y="f7"/>
                </a:cubicBezTo>
                <a:cubicBezTo>
                  <a:pt x="f67" y="f7"/>
                  <a:pt x="f30" y="f68"/>
                  <a:pt x="f42" y="f69"/>
                </a:cubicBezTo>
                <a:cubicBezTo>
                  <a:pt x="f70" y="f45"/>
                  <a:pt x="f71" y="f72"/>
                  <a:pt x="f71" y="f73"/>
                </a:cubicBezTo>
                <a:cubicBezTo>
                  <a:pt x="f71" y="f74"/>
                  <a:pt x="f71" y="f75"/>
                  <a:pt x="f70" y="f76"/>
                </a:cubicBezTo>
                <a:cubicBezTo>
                  <a:pt x="f10" y="f64"/>
                  <a:pt x="f77" y="f78"/>
                  <a:pt x="f8" y="f9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371BE5C3-F77E-40C9-A7FF-0D1FBB7AE488}"/>
              </a:ext>
            </a:extLst>
          </p:cNvPr>
          <p:cNvSpPr/>
          <p:nvPr/>
        </p:nvSpPr>
        <p:spPr>
          <a:xfrm>
            <a:off x="7197727" y="2135188"/>
            <a:ext cx="215898" cy="269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65"/>
              <a:gd name="f8" fmla="val 45"/>
              <a:gd name="f9" fmla="val 54"/>
              <a:gd name="f10" fmla="val 47"/>
              <a:gd name="f11" fmla="val 61"/>
              <a:gd name="f12" fmla="val 40"/>
              <a:gd name="f13" fmla="val 63"/>
              <a:gd name="f14" fmla="val 33"/>
              <a:gd name="f15" fmla="val 25"/>
              <a:gd name="f16" fmla="val 21"/>
              <a:gd name="f17" fmla="val 57"/>
              <a:gd name="f18" fmla="val 15"/>
              <a:gd name="f19" fmla="val 9"/>
              <a:gd name="f20" fmla="val 36"/>
              <a:gd name="f21" fmla="val 4"/>
              <a:gd name="f22" fmla="val 26"/>
              <a:gd name="f23" fmla="val 18"/>
              <a:gd name="f24" fmla="val 3"/>
              <a:gd name="f25" fmla="val 11"/>
              <a:gd name="f26" fmla="val 28"/>
              <a:gd name="f27" fmla="val 2"/>
              <a:gd name="f28" fmla="val 39"/>
              <a:gd name="f29" fmla="val 19"/>
              <a:gd name="f30" fmla="val 30"/>
              <a:gd name="f31" fmla="val 50"/>
              <a:gd name="f32" fmla="val 51"/>
              <a:gd name="f33" fmla="val 42"/>
              <a:gd name="f34" fmla="val 44"/>
              <a:gd name="f35" fmla="+- 0 0 -90"/>
              <a:gd name="f36" fmla="*/ f3 1 52"/>
              <a:gd name="f37" fmla="*/ f4 1 65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52"/>
              <a:gd name="f46" fmla="*/ f42 1 65"/>
              <a:gd name="f47" fmla="*/ 52 f43 1"/>
              <a:gd name="f48" fmla="*/ 45 f42 1"/>
              <a:gd name="f49" fmla="*/ 40 f43 1"/>
              <a:gd name="f50" fmla="*/ 63 f42 1"/>
              <a:gd name="f51" fmla="*/ 21 f43 1"/>
              <a:gd name="f52" fmla="*/ 57 f42 1"/>
              <a:gd name="f53" fmla="*/ 4 f43 1"/>
              <a:gd name="f54" fmla="*/ 26 f42 1"/>
              <a:gd name="f55" fmla="*/ 11 f43 1"/>
              <a:gd name="f56" fmla="*/ 4 f42 1"/>
              <a:gd name="f57" fmla="*/ 33 f43 1"/>
              <a:gd name="f58" fmla="*/ 9 f42 1"/>
              <a:gd name="f59" fmla="*/ 50 f43 1"/>
              <a:gd name="f60" fmla="*/ 40 f42 1"/>
              <a:gd name="f61" fmla="+- f44 0 f1"/>
              <a:gd name="f62" fmla="*/ f47 1 52"/>
              <a:gd name="f63" fmla="*/ f48 1 65"/>
              <a:gd name="f64" fmla="*/ f49 1 52"/>
              <a:gd name="f65" fmla="*/ f50 1 65"/>
              <a:gd name="f66" fmla="*/ f51 1 52"/>
              <a:gd name="f67" fmla="*/ f52 1 65"/>
              <a:gd name="f68" fmla="*/ f53 1 52"/>
              <a:gd name="f69" fmla="*/ f54 1 65"/>
              <a:gd name="f70" fmla="*/ f55 1 52"/>
              <a:gd name="f71" fmla="*/ f56 1 65"/>
              <a:gd name="f72" fmla="*/ f57 1 52"/>
              <a:gd name="f73" fmla="*/ f58 1 65"/>
              <a:gd name="f74" fmla="*/ f59 1 52"/>
              <a:gd name="f75" fmla="*/ f60 1 65"/>
              <a:gd name="f76" fmla="*/ 0 1 f45"/>
              <a:gd name="f77" fmla="*/ f39 1 f45"/>
              <a:gd name="f78" fmla="*/ 0 1 f46"/>
              <a:gd name="f79" fmla="*/ f40 1 f46"/>
              <a:gd name="f80" fmla="*/ f62 1 f45"/>
              <a:gd name="f81" fmla="*/ f63 1 f46"/>
              <a:gd name="f82" fmla="*/ f64 1 f45"/>
              <a:gd name="f83" fmla="*/ f65 1 f46"/>
              <a:gd name="f84" fmla="*/ f66 1 f45"/>
              <a:gd name="f85" fmla="*/ f67 1 f46"/>
              <a:gd name="f86" fmla="*/ f68 1 f45"/>
              <a:gd name="f87" fmla="*/ f69 1 f46"/>
              <a:gd name="f88" fmla="*/ f70 1 f45"/>
              <a:gd name="f89" fmla="*/ f71 1 f46"/>
              <a:gd name="f90" fmla="*/ f72 1 f45"/>
              <a:gd name="f91" fmla="*/ f73 1 f46"/>
              <a:gd name="f92" fmla="*/ f74 1 f45"/>
              <a:gd name="f93" fmla="*/ f75 1 f46"/>
              <a:gd name="f94" fmla="*/ f76 f36 1"/>
              <a:gd name="f95" fmla="*/ f77 f36 1"/>
              <a:gd name="f96" fmla="*/ f79 f37 1"/>
              <a:gd name="f97" fmla="*/ f78 f37 1"/>
              <a:gd name="f98" fmla="*/ f80 f36 1"/>
              <a:gd name="f99" fmla="*/ f81 f37 1"/>
              <a:gd name="f100" fmla="*/ f82 f36 1"/>
              <a:gd name="f101" fmla="*/ f83 f37 1"/>
              <a:gd name="f102" fmla="*/ f84 f36 1"/>
              <a:gd name="f103" fmla="*/ f85 f37 1"/>
              <a:gd name="f104" fmla="*/ f86 f36 1"/>
              <a:gd name="f105" fmla="*/ f87 f37 1"/>
              <a:gd name="f106" fmla="*/ f88 f36 1"/>
              <a:gd name="f107" fmla="*/ f89 f37 1"/>
              <a:gd name="f108" fmla="*/ f90 f36 1"/>
              <a:gd name="f109" fmla="*/ f91 f37 1"/>
              <a:gd name="f110" fmla="*/ f92 f36 1"/>
              <a:gd name="f111" fmla="*/ f9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8" y="f99"/>
              </a:cxn>
              <a:cxn ang="f61">
                <a:pos x="f100" y="f101"/>
              </a:cxn>
              <a:cxn ang="f61">
                <a:pos x="f102" y="f103"/>
              </a:cxn>
              <a:cxn ang="f61">
                <a:pos x="f104" y="f105"/>
              </a:cxn>
              <a:cxn ang="f61">
                <a:pos x="f106" y="f107"/>
              </a:cxn>
              <a:cxn ang="f61">
                <a:pos x="f108" y="f109"/>
              </a:cxn>
              <a:cxn ang="f61">
                <a:pos x="f110" y="f111"/>
              </a:cxn>
              <a:cxn ang="f61">
                <a:pos x="f98" y="f99"/>
              </a:cxn>
            </a:cxnLst>
            <a:rect l="f94" t="f97" r="f95" b="f96"/>
            <a:pathLst>
              <a:path w="52" h="65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7"/>
                  <a:pt x="f15" y="f13"/>
                  <a:pt x="f16" y="f17"/>
                </a:cubicBezTo>
                <a:cubicBezTo>
                  <a:pt x="f18" y="f10"/>
                  <a:pt x="f19" y="f20"/>
                  <a:pt x="f21" y="f22"/>
                </a:cubicBezTo>
                <a:cubicBezTo>
                  <a:pt x="f5" y="f23"/>
                  <a:pt x="f24" y="f19"/>
                  <a:pt x="f25" y="f21"/>
                </a:cubicBezTo>
                <a:cubicBezTo>
                  <a:pt x="f23" y="f5"/>
                  <a:pt x="f26" y="f27"/>
                  <a:pt x="f14" y="f19"/>
                </a:cubicBezTo>
                <a:cubicBezTo>
                  <a:pt x="f28" y="f29"/>
                  <a:pt x="f8" y="f30"/>
                  <a:pt x="f31" y="f12"/>
                </a:cubicBezTo>
                <a:cubicBezTo>
                  <a:pt x="f32" y="f33"/>
                  <a:pt x="f6" y="f34"/>
                  <a:pt x="f6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2BD8345C-6C73-4E61-94CA-B24ABC392731}"/>
              </a:ext>
            </a:extLst>
          </p:cNvPr>
          <p:cNvSpPr/>
          <p:nvPr/>
        </p:nvSpPr>
        <p:spPr>
          <a:xfrm>
            <a:off x="7197727" y="688972"/>
            <a:ext cx="215898" cy="274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66"/>
              <a:gd name="f8" fmla="val 18"/>
              <a:gd name="f9" fmla="val 51"/>
              <a:gd name="f10" fmla="val 21"/>
              <a:gd name="f11" fmla="val 25"/>
              <a:gd name="f12" fmla="val 49"/>
              <a:gd name="f13" fmla="val 27"/>
              <a:gd name="f14" fmla="val 45"/>
              <a:gd name="f15" fmla="val 36"/>
              <a:gd name="f16" fmla="val 39"/>
              <a:gd name="f17" fmla="val 34"/>
              <a:gd name="f18" fmla="val 53"/>
              <a:gd name="f19" fmla="val 29"/>
              <a:gd name="f20" fmla="val 63"/>
              <a:gd name="f21" fmla="val 19"/>
              <a:gd name="f22" fmla="val 11"/>
              <a:gd name="f23" fmla="val 61"/>
              <a:gd name="f24" fmla="val 2"/>
              <a:gd name="f25" fmla="val 56"/>
              <a:gd name="f26" fmla="val 46"/>
              <a:gd name="f27" fmla="val 5"/>
              <a:gd name="f28" fmla="val 37"/>
              <a:gd name="f29" fmla="val 10"/>
              <a:gd name="f30" fmla="val 28"/>
              <a:gd name="f31" fmla="val 15"/>
              <a:gd name="f32" fmla="val 9"/>
              <a:gd name="f33" fmla="val 3"/>
              <a:gd name="f34" fmla="val 33"/>
              <a:gd name="f35" fmla="val 40"/>
              <a:gd name="f36" fmla="val 47"/>
              <a:gd name="f37" fmla="val 4"/>
              <a:gd name="f38" fmla="+- 0 0 -90"/>
              <a:gd name="f39" fmla="*/ f3 1 52"/>
              <a:gd name="f40" fmla="*/ f4 1 66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52"/>
              <a:gd name="f49" fmla="*/ f45 1 66"/>
              <a:gd name="f50" fmla="*/ 52 f46 1"/>
              <a:gd name="f51" fmla="*/ 18 f45 1"/>
              <a:gd name="f52" fmla="*/ 49 f46 1"/>
              <a:gd name="f53" fmla="*/ 27 f45 1"/>
              <a:gd name="f54" fmla="*/ 34 f46 1"/>
              <a:gd name="f55" fmla="*/ 53 f45 1"/>
              <a:gd name="f56" fmla="*/ 11 f46 1"/>
              <a:gd name="f57" fmla="*/ 61 f45 1"/>
              <a:gd name="f58" fmla="*/ 5 f46 1"/>
              <a:gd name="f59" fmla="*/ 37 f45 1"/>
              <a:gd name="f60" fmla="*/ 21 f46 1"/>
              <a:gd name="f61" fmla="*/ 9 f45 1"/>
              <a:gd name="f62" fmla="*/ 40 f46 1"/>
              <a:gd name="f63" fmla="*/ 2 f45 1"/>
              <a:gd name="f64" fmla="+- f47 0 f1"/>
              <a:gd name="f65" fmla="*/ f50 1 52"/>
              <a:gd name="f66" fmla="*/ f51 1 66"/>
              <a:gd name="f67" fmla="*/ f52 1 52"/>
              <a:gd name="f68" fmla="*/ f53 1 66"/>
              <a:gd name="f69" fmla="*/ f54 1 52"/>
              <a:gd name="f70" fmla="*/ f55 1 66"/>
              <a:gd name="f71" fmla="*/ f56 1 52"/>
              <a:gd name="f72" fmla="*/ f57 1 66"/>
              <a:gd name="f73" fmla="*/ f58 1 52"/>
              <a:gd name="f74" fmla="*/ f59 1 66"/>
              <a:gd name="f75" fmla="*/ f60 1 52"/>
              <a:gd name="f76" fmla="*/ f61 1 66"/>
              <a:gd name="f77" fmla="*/ f62 1 52"/>
              <a:gd name="f78" fmla="*/ f63 1 66"/>
              <a:gd name="f79" fmla="*/ 0 1 f48"/>
              <a:gd name="f80" fmla="*/ f42 1 f48"/>
              <a:gd name="f81" fmla="*/ 0 1 f49"/>
              <a:gd name="f82" fmla="*/ f43 1 f49"/>
              <a:gd name="f83" fmla="*/ f65 1 f48"/>
              <a:gd name="f84" fmla="*/ f66 1 f49"/>
              <a:gd name="f85" fmla="*/ f67 1 f48"/>
              <a:gd name="f86" fmla="*/ f68 1 f49"/>
              <a:gd name="f87" fmla="*/ f69 1 f48"/>
              <a:gd name="f88" fmla="*/ f70 1 f49"/>
              <a:gd name="f89" fmla="*/ f71 1 f48"/>
              <a:gd name="f90" fmla="*/ f72 1 f49"/>
              <a:gd name="f91" fmla="*/ f73 1 f48"/>
              <a:gd name="f92" fmla="*/ f74 1 f49"/>
              <a:gd name="f93" fmla="*/ f75 1 f48"/>
              <a:gd name="f94" fmla="*/ f76 1 f49"/>
              <a:gd name="f95" fmla="*/ f77 1 f48"/>
              <a:gd name="f96" fmla="*/ f78 1 f49"/>
              <a:gd name="f97" fmla="*/ f79 f39 1"/>
              <a:gd name="f98" fmla="*/ f80 f39 1"/>
              <a:gd name="f99" fmla="*/ f82 f40 1"/>
              <a:gd name="f100" fmla="*/ f81 f40 1"/>
              <a:gd name="f101" fmla="*/ f83 f39 1"/>
              <a:gd name="f102" fmla="*/ f84 f40 1"/>
              <a:gd name="f103" fmla="*/ f85 f39 1"/>
              <a:gd name="f104" fmla="*/ f86 f40 1"/>
              <a:gd name="f105" fmla="*/ f87 f39 1"/>
              <a:gd name="f106" fmla="*/ f88 f40 1"/>
              <a:gd name="f107" fmla="*/ f89 f39 1"/>
              <a:gd name="f108" fmla="*/ f90 f40 1"/>
              <a:gd name="f109" fmla="*/ f91 f39 1"/>
              <a:gd name="f110" fmla="*/ f92 f40 1"/>
              <a:gd name="f111" fmla="*/ f93 f39 1"/>
              <a:gd name="f112" fmla="*/ f94 f40 1"/>
              <a:gd name="f113" fmla="*/ f95 f39 1"/>
              <a:gd name="f114" fmla="*/ f96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9" y="f110"/>
              </a:cxn>
              <a:cxn ang="f64">
                <a:pos x="f111" y="f112"/>
              </a:cxn>
              <a:cxn ang="f64">
                <a:pos x="f113" y="f114"/>
              </a:cxn>
              <a:cxn ang="f64">
                <a:pos x="f101" y="f102"/>
              </a:cxn>
            </a:cxnLst>
            <a:rect l="f97" t="f100" r="f98" b="f99"/>
            <a:pathLst>
              <a:path w="52" h="66">
                <a:moveTo>
                  <a:pt x="f6" y="f8"/>
                </a:moveTo>
                <a:cubicBezTo>
                  <a:pt x="f9" y="f10"/>
                  <a:pt x="f9" y="f11"/>
                  <a:pt x="f12" y="f13"/>
                </a:cubicBezTo>
                <a:cubicBezTo>
                  <a:pt x="f14" y="f15"/>
                  <a:pt x="f16" y="f14"/>
                  <a:pt x="f17" y="f18"/>
                </a:cubicBezTo>
                <a:cubicBezTo>
                  <a:pt x="f19" y="f20"/>
                  <a:pt x="f21" y="f7"/>
                  <a:pt x="f22" y="f23"/>
                </a:cubicBezTo>
                <a:cubicBezTo>
                  <a:pt x="f24" y="f25"/>
                  <a:pt x="f5" y="f26"/>
                  <a:pt x="f27" y="f28"/>
                </a:cubicBezTo>
                <a:cubicBezTo>
                  <a:pt x="f29" y="f30"/>
                  <a:pt x="f31" y="f8"/>
                  <a:pt x="f10" y="f32"/>
                </a:cubicBezTo>
                <a:cubicBezTo>
                  <a:pt x="f11" y="f33"/>
                  <a:pt x="f34" y="f5"/>
                  <a:pt x="f35" y="f24"/>
                </a:cubicBezTo>
                <a:cubicBezTo>
                  <a:pt x="f36" y="f37"/>
                  <a:pt x="f6" y="f22"/>
                  <a:pt x="f6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D7E2D942-4251-4E85-9653-ADCCD7D42E03}"/>
              </a:ext>
            </a:extLst>
          </p:cNvPr>
          <p:cNvSpPr/>
          <p:nvPr/>
        </p:nvSpPr>
        <p:spPr>
          <a:xfrm>
            <a:off x="6767510" y="2139952"/>
            <a:ext cx="219071" cy="2730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66"/>
              <a:gd name="f8" fmla="val 18"/>
              <a:gd name="f9" fmla="val 51"/>
              <a:gd name="f10" fmla="val 22"/>
              <a:gd name="f11" fmla="val 25"/>
              <a:gd name="f12" fmla="val 49"/>
              <a:gd name="f13" fmla="val 28"/>
              <a:gd name="f14" fmla="val 44"/>
              <a:gd name="f15" fmla="val 36"/>
              <a:gd name="f16" fmla="val 39"/>
              <a:gd name="f17" fmla="val 45"/>
              <a:gd name="f18" fmla="val 35"/>
              <a:gd name="f19" fmla="val 29"/>
              <a:gd name="f20" fmla="val 63"/>
              <a:gd name="f21" fmla="val 19"/>
              <a:gd name="f22" fmla="val 11"/>
              <a:gd name="f23" fmla="val 61"/>
              <a:gd name="f24" fmla="val 2"/>
              <a:gd name="f25" fmla="val 56"/>
              <a:gd name="f26" fmla="val 5"/>
              <a:gd name="f27" fmla="val 10"/>
              <a:gd name="f28" fmla="val 27"/>
              <a:gd name="f29" fmla="val 16"/>
              <a:gd name="f30" fmla="val 21"/>
              <a:gd name="f31" fmla="val 9"/>
              <a:gd name="f32" fmla="val 33"/>
              <a:gd name="f33" fmla="val 40"/>
              <a:gd name="f34" fmla="val 47"/>
              <a:gd name="f35" fmla="val 4"/>
              <a:gd name="f36" fmla="val 52"/>
              <a:gd name="f37" fmla="+- 0 0 -90"/>
              <a:gd name="f38" fmla="*/ f3 1 53"/>
              <a:gd name="f39" fmla="*/ f4 1 66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53"/>
              <a:gd name="f48" fmla="*/ f44 1 66"/>
              <a:gd name="f49" fmla="*/ 53 f45 1"/>
              <a:gd name="f50" fmla="*/ 18 f44 1"/>
              <a:gd name="f51" fmla="*/ 49 f45 1"/>
              <a:gd name="f52" fmla="*/ 28 f44 1"/>
              <a:gd name="f53" fmla="*/ 35 f45 1"/>
              <a:gd name="f54" fmla="*/ 53 f44 1"/>
              <a:gd name="f55" fmla="*/ 11 f45 1"/>
              <a:gd name="f56" fmla="*/ 61 f44 1"/>
              <a:gd name="f57" fmla="*/ 5 f45 1"/>
              <a:gd name="f58" fmla="*/ 36 f44 1"/>
              <a:gd name="f59" fmla="*/ 21 f45 1"/>
              <a:gd name="f60" fmla="*/ 9 f44 1"/>
              <a:gd name="f61" fmla="*/ 40 f45 1"/>
              <a:gd name="f62" fmla="*/ 2 f44 1"/>
              <a:gd name="f63" fmla="+- f46 0 f1"/>
              <a:gd name="f64" fmla="*/ f49 1 53"/>
              <a:gd name="f65" fmla="*/ f50 1 66"/>
              <a:gd name="f66" fmla="*/ f51 1 53"/>
              <a:gd name="f67" fmla="*/ f52 1 66"/>
              <a:gd name="f68" fmla="*/ f53 1 53"/>
              <a:gd name="f69" fmla="*/ f54 1 66"/>
              <a:gd name="f70" fmla="*/ f55 1 53"/>
              <a:gd name="f71" fmla="*/ f56 1 66"/>
              <a:gd name="f72" fmla="*/ f57 1 53"/>
              <a:gd name="f73" fmla="*/ f58 1 66"/>
              <a:gd name="f74" fmla="*/ f59 1 53"/>
              <a:gd name="f75" fmla="*/ f60 1 66"/>
              <a:gd name="f76" fmla="*/ f61 1 53"/>
              <a:gd name="f77" fmla="*/ f62 1 66"/>
              <a:gd name="f78" fmla="*/ 0 1 f47"/>
              <a:gd name="f79" fmla="*/ f41 1 f47"/>
              <a:gd name="f80" fmla="*/ 0 1 f48"/>
              <a:gd name="f81" fmla="*/ f42 1 f48"/>
              <a:gd name="f82" fmla="*/ f64 1 f47"/>
              <a:gd name="f83" fmla="*/ f65 1 f48"/>
              <a:gd name="f84" fmla="*/ f66 1 f47"/>
              <a:gd name="f85" fmla="*/ f67 1 f48"/>
              <a:gd name="f86" fmla="*/ f68 1 f47"/>
              <a:gd name="f87" fmla="*/ f69 1 f48"/>
              <a:gd name="f88" fmla="*/ f70 1 f47"/>
              <a:gd name="f89" fmla="*/ f71 1 f48"/>
              <a:gd name="f90" fmla="*/ f72 1 f47"/>
              <a:gd name="f91" fmla="*/ f73 1 f48"/>
              <a:gd name="f92" fmla="*/ f74 1 f47"/>
              <a:gd name="f93" fmla="*/ f75 1 f48"/>
              <a:gd name="f94" fmla="*/ f76 1 f47"/>
              <a:gd name="f95" fmla="*/ f77 1 f48"/>
              <a:gd name="f96" fmla="*/ f78 f38 1"/>
              <a:gd name="f97" fmla="*/ f79 f38 1"/>
              <a:gd name="f98" fmla="*/ f81 f39 1"/>
              <a:gd name="f99" fmla="*/ f80 f39 1"/>
              <a:gd name="f100" fmla="*/ f82 f38 1"/>
              <a:gd name="f101" fmla="*/ f83 f39 1"/>
              <a:gd name="f102" fmla="*/ f84 f38 1"/>
              <a:gd name="f103" fmla="*/ f85 f39 1"/>
              <a:gd name="f104" fmla="*/ f86 f38 1"/>
              <a:gd name="f105" fmla="*/ f87 f39 1"/>
              <a:gd name="f106" fmla="*/ f88 f38 1"/>
              <a:gd name="f107" fmla="*/ f89 f39 1"/>
              <a:gd name="f108" fmla="*/ f90 f38 1"/>
              <a:gd name="f109" fmla="*/ f91 f39 1"/>
              <a:gd name="f110" fmla="*/ f92 f38 1"/>
              <a:gd name="f111" fmla="*/ f93 f39 1"/>
              <a:gd name="f112" fmla="*/ f94 f38 1"/>
              <a:gd name="f113" fmla="*/ f95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4" y="f105"/>
              </a:cxn>
              <a:cxn ang="f63">
                <a:pos x="f106" y="f107"/>
              </a:cxn>
              <a:cxn ang="f63">
                <a:pos x="f108" y="f109"/>
              </a:cxn>
              <a:cxn ang="f63">
                <a:pos x="f110" y="f111"/>
              </a:cxn>
              <a:cxn ang="f63">
                <a:pos x="f112" y="f113"/>
              </a:cxn>
              <a:cxn ang="f63">
                <a:pos x="f100" y="f101"/>
              </a:cxn>
            </a:cxnLst>
            <a:rect l="f96" t="f99" r="f97" b="f98"/>
            <a:pathLst>
              <a:path w="53" h="66">
                <a:moveTo>
                  <a:pt x="f6" y="f8"/>
                </a:moveTo>
                <a:cubicBezTo>
                  <a:pt x="f9" y="f10"/>
                  <a:pt x="f9" y="f11"/>
                  <a:pt x="f12" y="f13"/>
                </a:cubicBezTo>
                <a:cubicBezTo>
                  <a:pt x="f14" y="f15"/>
                  <a:pt x="f16" y="f17"/>
                  <a:pt x="f18" y="f6"/>
                </a:cubicBezTo>
                <a:cubicBezTo>
                  <a:pt x="f19" y="f20"/>
                  <a:pt x="f21" y="f7"/>
                  <a:pt x="f22" y="f23"/>
                </a:cubicBezTo>
                <a:cubicBezTo>
                  <a:pt x="f24" y="f25"/>
                  <a:pt x="f5" y="f17"/>
                  <a:pt x="f26" y="f15"/>
                </a:cubicBezTo>
                <a:cubicBezTo>
                  <a:pt x="f27" y="f28"/>
                  <a:pt x="f29" y="f8"/>
                  <a:pt x="f30" y="f31"/>
                </a:cubicBezTo>
                <a:cubicBezTo>
                  <a:pt x="f11" y="f24"/>
                  <a:pt x="f32" y="f5"/>
                  <a:pt x="f33" y="f24"/>
                </a:cubicBezTo>
                <a:cubicBezTo>
                  <a:pt x="f34" y="f35"/>
                  <a:pt x="f36" y="f22"/>
                  <a:pt x="f6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1DF1B040-FB57-4143-BB52-7533D69F03F6}"/>
              </a:ext>
            </a:extLst>
          </p:cNvPr>
          <p:cNvSpPr/>
          <p:nvPr/>
        </p:nvSpPr>
        <p:spPr>
          <a:xfrm>
            <a:off x="6767510" y="688972"/>
            <a:ext cx="215898" cy="269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65"/>
              <a:gd name="f8" fmla="val 45"/>
              <a:gd name="f9" fmla="val 53"/>
              <a:gd name="f10" fmla="val 47"/>
              <a:gd name="f11" fmla="val 60"/>
              <a:gd name="f12" fmla="val 40"/>
              <a:gd name="f13" fmla="val 62"/>
              <a:gd name="f14" fmla="val 33"/>
              <a:gd name="f15" fmla="val 26"/>
              <a:gd name="f16" fmla="val 63"/>
              <a:gd name="f17" fmla="val 22"/>
              <a:gd name="f18" fmla="val 56"/>
              <a:gd name="f19" fmla="val 15"/>
              <a:gd name="f20" fmla="val 46"/>
              <a:gd name="f21" fmla="val 9"/>
              <a:gd name="f22" fmla="val 35"/>
              <a:gd name="f23" fmla="val 4"/>
              <a:gd name="f24" fmla="val 25"/>
              <a:gd name="f25" fmla="val 17"/>
              <a:gd name="f26" fmla="val 3"/>
              <a:gd name="f27" fmla="val 8"/>
              <a:gd name="f28" fmla="val 10"/>
              <a:gd name="f29" fmla="val 27"/>
              <a:gd name="f30" fmla="val 31"/>
              <a:gd name="f31" fmla="val 7"/>
              <a:gd name="f32" fmla="val 39"/>
              <a:gd name="f33" fmla="val 18"/>
              <a:gd name="f34" fmla="val 30"/>
              <a:gd name="f35" fmla="val 51"/>
              <a:gd name="f36" fmla="val 41"/>
              <a:gd name="f37" fmla="val 43"/>
              <a:gd name="f38" fmla="val 44"/>
              <a:gd name="f39" fmla="+- 0 0 -90"/>
              <a:gd name="f40" fmla="*/ f3 1 52"/>
              <a:gd name="f41" fmla="*/ f4 1 65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52"/>
              <a:gd name="f50" fmla="*/ f46 1 65"/>
              <a:gd name="f51" fmla="*/ 52 f47 1"/>
              <a:gd name="f52" fmla="*/ 45 f46 1"/>
              <a:gd name="f53" fmla="*/ 40 f47 1"/>
              <a:gd name="f54" fmla="*/ 62 f46 1"/>
              <a:gd name="f55" fmla="*/ 22 f47 1"/>
              <a:gd name="f56" fmla="*/ 56 f46 1"/>
              <a:gd name="f57" fmla="*/ 4 f47 1"/>
              <a:gd name="f58" fmla="*/ 25 f46 1"/>
              <a:gd name="f59" fmla="*/ 10 f47 1"/>
              <a:gd name="f60" fmla="*/ 4 f46 1"/>
              <a:gd name="f61" fmla="*/ 31 f47 1"/>
              <a:gd name="f62" fmla="*/ 7 f46 1"/>
              <a:gd name="f63" fmla="*/ 51 f47 1"/>
              <a:gd name="f64" fmla="*/ 41 f46 1"/>
              <a:gd name="f65" fmla="+- f48 0 f1"/>
              <a:gd name="f66" fmla="*/ f51 1 52"/>
              <a:gd name="f67" fmla="*/ f52 1 65"/>
              <a:gd name="f68" fmla="*/ f53 1 52"/>
              <a:gd name="f69" fmla="*/ f54 1 65"/>
              <a:gd name="f70" fmla="*/ f55 1 52"/>
              <a:gd name="f71" fmla="*/ f56 1 65"/>
              <a:gd name="f72" fmla="*/ f57 1 52"/>
              <a:gd name="f73" fmla="*/ f58 1 65"/>
              <a:gd name="f74" fmla="*/ f59 1 52"/>
              <a:gd name="f75" fmla="*/ f60 1 65"/>
              <a:gd name="f76" fmla="*/ f61 1 52"/>
              <a:gd name="f77" fmla="*/ f62 1 65"/>
              <a:gd name="f78" fmla="*/ f63 1 52"/>
              <a:gd name="f79" fmla="*/ f64 1 65"/>
              <a:gd name="f80" fmla="*/ 0 1 f49"/>
              <a:gd name="f81" fmla="*/ f43 1 f49"/>
              <a:gd name="f82" fmla="*/ 0 1 f50"/>
              <a:gd name="f83" fmla="*/ f44 1 f50"/>
              <a:gd name="f84" fmla="*/ f66 1 f49"/>
              <a:gd name="f85" fmla="*/ f67 1 f50"/>
              <a:gd name="f86" fmla="*/ f68 1 f49"/>
              <a:gd name="f87" fmla="*/ f69 1 f50"/>
              <a:gd name="f88" fmla="*/ f70 1 f49"/>
              <a:gd name="f89" fmla="*/ f71 1 f50"/>
              <a:gd name="f90" fmla="*/ f72 1 f49"/>
              <a:gd name="f91" fmla="*/ f73 1 f50"/>
              <a:gd name="f92" fmla="*/ f74 1 f49"/>
              <a:gd name="f93" fmla="*/ f75 1 f50"/>
              <a:gd name="f94" fmla="*/ f76 1 f49"/>
              <a:gd name="f95" fmla="*/ f77 1 f50"/>
              <a:gd name="f96" fmla="*/ f78 1 f49"/>
              <a:gd name="f97" fmla="*/ f79 1 f50"/>
              <a:gd name="f98" fmla="*/ f80 f40 1"/>
              <a:gd name="f99" fmla="*/ f81 f40 1"/>
              <a:gd name="f100" fmla="*/ f83 f41 1"/>
              <a:gd name="f101" fmla="*/ f82 f41 1"/>
              <a:gd name="f102" fmla="*/ f84 f40 1"/>
              <a:gd name="f103" fmla="*/ f85 f41 1"/>
              <a:gd name="f104" fmla="*/ f86 f40 1"/>
              <a:gd name="f105" fmla="*/ f87 f41 1"/>
              <a:gd name="f106" fmla="*/ f88 f40 1"/>
              <a:gd name="f107" fmla="*/ f89 f41 1"/>
              <a:gd name="f108" fmla="*/ f90 f40 1"/>
              <a:gd name="f109" fmla="*/ f91 f41 1"/>
              <a:gd name="f110" fmla="*/ f92 f40 1"/>
              <a:gd name="f111" fmla="*/ f93 f41 1"/>
              <a:gd name="f112" fmla="*/ f94 f40 1"/>
              <a:gd name="f113" fmla="*/ f95 f41 1"/>
              <a:gd name="f114" fmla="*/ f96 f40 1"/>
              <a:gd name="f115" fmla="*/ f97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2" y="f103"/>
              </a:cxn>
              <a:cxn ang="f65">
                <a:pos x="f104" y="f105"/>
              </a:cxn>
              <a:cxn ang="f65">
                <a:pos x="f106" y="f107"/>
              </a:cxn>
              <a:cxn ang="f65">
                <a:pos x="f108" y="f109"/>
              </a:cxn>
              <a:cxn ang="f65">
                <a:pos x="f110" y="f111"/>
              </a:cxn>
              <a:cxn ang="f65">
                <a:pos x="f112" y="f113"/>
              </a:cxn>
              <a:cxn ang="f65">
                <a:pos x="f114" y="f115"/>
              </a:cxn>
              <a:cxn ang="f65">
                <a:pos x="f102" y="f103"/>
              </a:cxn>
            </a:cxnLst>
            <a:rect l="f98" t="f101" r="f99" b="f100"/>
            <a:pathLst>
              <a:path w="52" h="65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5" y="f25"/>
                  <a:pt x="f26" y="f27"/>
                  <a:pt x="f28" y="f23"/>
                </a:cubicBezTo>
                <a:cubicBezTo>
                  <a:pt x="f25" y="f5"/>
                  <a:pt x="f29" y="f5"/>
                  <a:pt x="f30" y="f31"/>
                </a:cubicBezTo>
                <a:cubicBezTo>
                  <a:pt x="f32" y="f33"/>
                  <a:pt x="f8" y="f34"/>
                  <a:pt x="f35" y="f36"/>
                </a:cubicBezTo>
                <a:cubicBezTo>
                  <a:pt x="f6" y="f37"/>
                  <a:pt x="f6" y="f38"/>
                  <a:pt x="f6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AA025639-5A38-4D37-B90C-50D33AA7231C}"/>
              </a:ext>
            </a:extLst>
          </p:cNvPr>
          <p:cNvSpPr/>
          <p:nvPr/>
        </p:nvSpPr>
        <p:spPr>
          <a:xfrm>
            <a:off x="7019921" y="2181228"/>
            <a:ext cx="141283" cy="2778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67"/>
              <a:gd name="f8" fmla="val 33"/>
              <a:gd name="f9" fmla="val 39"/>
              <a:gd name="f10" fmla="val 44"/>
              <a:gd name="f11" fmla="val 50"/>
              <a:gd name="f12" fmla="val 59"/>
              <a:gd name="f13" fmla="val 27"/>
              <a:gd name="f14" fmla="val 66"/>
              <a:gd name="f15" fmla="val 18"/>
              <a:gd name="f16" fmla="val 9"/>
              <a:gd name="f17" fmla="val 1"/>
              <a:gd name="f18" fmla="val 60"/>
              <a:gd name="f19" fmla="val 51"/>
              <a:gd name="f20" fmla="val 15"/>
              <a:gd name="f21" fmla="val 7"/>
              <a:gd name="f22" fmla="val 8"/>
              <a:gd name="f23" fmla="val 16"/>
              <a:gd name="f24" fmla="val 22"/>
              <a:gd name="f25" fmla="val 28"/>
              <a:gd name="f26" fmla="+- 0 0 -90"/>
              <a:gd name="f27" fmla="*/ f3 1 34"/>
              <a:gd name="f28" fmla="*/ f4 1 67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34"/>
              <a:gd name="f37" fmla="*/ f33 1 67"/>
              <a:gd name="f38" fmla="*/ 34 f34 1"/>
              <a:gd name="f39" fmla="*/ 33 f33 1"/>
              <a:gd name="f40" fmla="*/ 50 f33 1"/>
              <a:gd name="f41" fmla="*/ 18 f34 1"/>
              <a:gd name="f42" fmla="*/ 66 f33 1"/>
              <a:gd name="f43" fmla="*/ 1 f34 1"/>
              <a:gd name="f44" fmla="*/ 51 f33 1"/>
              <a:gd name="f45" fmla="*/ 15 f33 1"/>
              <a:gd name="f46" fmla="*/ 0 f33 1"/>
              <a:gd name="f47" fmla="*/ 16 f33 1"/>
              <a:gd name="f48" fmla="+- f35 0 f1"/>
              <a:gd name="f49" fmla="*/ f38 1 34"/>
              <a:gd name="f50" fmla="*/ f39 1 67"/>
              <a:gd name="f51" fmla="*/ f40 1 67"/>
              <a:gd name="f52" fmla="*/ f41 1 34"/>
              <a:gd name="f53" fmla="*/ f42 1 67"/>
              <a:gd name="f54" fmla="*/ f43 1 34"/>
              <a:gd name="f55" fmla="*/ f44 1 67"/>
              <a:gd name="f56" fmla="*/ f45 1 67"/>
              <a:gd name="f57" fmla="*/ f46 1 67"/>
              <a:gd name="f58" fmla="*/ f47 1 67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7"/>
              <a:gd name="f66" fmla="*/ f52 1 f36"/>
              <a:gd name="f67" fmla="*/ f53 1 f37"/>
              <a:gd name="f68" fmla="*/ f54 1 f36"/>
              <a:gd name="f69" fmla="*/ f55 1 f37"/>
              <a:gd name="f70" fmla="*/ f56 1 f37"/>
              <a:gd name="f71" fmla="*/ f57 1 f37"/>
              <a:gd name="f72" fmla="*/ f58 1 f37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8 1"/>
              <a:gd name="f80" fmla="*/ f66 f27 1"/>
              <a:gd name="f81" fmla="*/ f67 f28 1"/>
              <a:gd name="f82" fmla="*/ f68 f27 1"/>
              <a:gd name="f83" fmla="*/ f69 f28 1"/>
              <a:gd name="f84" fmla="*/ f70 f28 1"/>
              <a:gd name="f85" fmla="*/ f71 f28 1"/>
              <a:gd name="f86" fmla="*/ f7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7" y="f79"/>
              </a:cxn>
              <a:cxn ang="f48">
                <a:pos x="f80" y="f81"/>
              </a:cxn>
              <a:cxn ang="f48">
                <a:pos x="f82" y="f83"/>
              </a:cxn>
              <a:cxn ang="f48">
                <a:pos x="f82" y="f84"/>
              </a:cxn>
              <a:cxn ang="f48">
                <a:pos x="f80" y="f85"/>
              </a:cxn>
              <a:cxn ang="f48">
                <a:pos x="f77" y="f86"/>
              </a:cxn>
              <a:cxn ang="f48">
                <a:pos x="f77" y="f78"/>
              </a:cxn>
            </a:cxnLst>
            <a:rect l="f73" t="f76" r="f74" b="f75"/>
            <a:pathLst>
              <a:path w="34" h="67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13" y="f14"/>
                  <a:pt x="f15" y="f14"/>
                </a:cubicBezTo>
                <a:cubicBezTo>
                  <a:pt x="f16" y="f7"/>
                  <a:pt x="f17" y="f18"/>
                  <a:pt x="f17" y="f19"/>
                </a:cubicBezTo>
                <a:cubicBezTo>
                  <a:pt x="f5" y="f9"/>
                  <a:pt x="f5" y="f13"/>
                  <a:pt x="f17" y="f20"/>
                </a:cubicBezTo>
                <a:cubicBezTo>
                  <a:pt x="f17" y="f21"/>
                  <a:pt x="f16" y="f5"/>
                  <a:pt x="f15" y="f5"/>
                </a:cubicBezTo>
                <a:cubicBezTo>
                  <a:pt x="f13" y="f17"/>
                  <a:pt x="f6" y="f22"/>
                  <a:pt x="f6" y="f23"/>
                </a:cubicBezTo>
                <a:cubicBezTo>
                  <a:pt x="f6" y="f24"/>
                  <a:pt x="f6" y="f25"/>
                  <a:pt x="f6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4DD89642-1331-4175-8B37-273FC0ABB158}"/>
              </a:ext>
            </a:extLst>
          </p:cNvPr>
          <p:cNvSpPr/>
          <p:nvPr/>
        </p:nvSpPr>
        <p:spPr>
          <a:xfrm>
            <a:off x="7027858" y="639759"/>
            <a:ext cx="141283" cy="2730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66"/>
              <a:gd name="f8" fmla="val 33"/>
              <a:gd name="f9" fmla="val 28"/>
              <a:gd name="f10" fmla="val 22"/>
              <a:gd name="f11" fmla="val 17"/>
              <a:gd name="f12" fmla="val 8"/>
              <a:gd name="f13" fmla="val 7"/>
              <a:gd name="f14" fmla="val 16"/>
              <a:gd name="f15" fmla="val 25"/>
              <a:gd name="f16" fmla="val 6"/>
              <a:gd name="f17" fmla="val 27"/>
              <a:gd name="f18" fmla="val 39"/>
              <a:gd name="f19" fmla="val 50"/>
              <a:gd name="f20" fmla="val 60"/>
              <a:gd name="f21" fmla="val 26"/>
              <a:gd name="f22" fmla="val 59"/>
              <a:gd name="f23" fmla="val 49"/>
              <a:gd name="f24" fmla="val 44"/>
              <a:gd name="f25" fmla="val 38"/>
              <a:gd name="f26" fmla="+- 0 0 -90"/>
              <a:gd name="f27" fmla="*/ f3 1 34"/>
              <a:gd name="f28" fmla="*/ f4 1 66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34"/>
              <a:gd name="f37" fmla="*/ f33 1 66"/>
              <a:gd name="f38" fmla="*/ 0 f34 1"/>
              <a:gd name="f39" fmla="*/ 33 f33 1"/>
              <a:gd name="f40" fmla="*/ 17 f33 1"/>
              <a:gd name="f41" fmla="*/ 16 f34 1"/>
              <a:gd name="f42" fmla="*/ 0 f33 1"/>
              <a:gd name="f43" fmla="*/ 33 f34 1"/>
              <a:gd name="f44" fmla="*/ 16 f33 1"/>
              <a:gd name="f45" fmla="*/ 50 f33 1"/>
              <a:gd name="f46" fmla="*/ 66 f33 1"/>
              <a:gd name="f47" fmla="*/ 49 f33 1"/>
              <a:gd name="f48" fmla="+- f35 0 f1"/>
              <a:gd name="f49" fmla="*/ f38 1 34"/>
              <a:gd name="f50" fmla="*/ f39 1 66"/>
              <a:gd name="f51" fmla="*/ f40 1 66"/>
              <a:gd name="f52" fmla="*/ f41 1 34"/>
              <a:gd name="f53" fmla="*/ f42 1 66"/>
              <a:gd name="f54" fmla="*/ f43 1 34"/>
              <a:gd name="f55" fmla="*/ f44 1 66"/>
              <a:gd name="f56" fmla="*/ f45 1 66"/>
              <a:gd name="f57" fmla="*/ f46 1 66"/>
              <a:gd name="f58" fmla="*/ f47 1 66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7"/>
              <a:gd name="f66" fmla="*/ f52 1 f36"/>
              <a:gd name="f67" fmla="*/ f53 1 f37"/>
              <a:gd name="f68" fmla="*/ f54 1 f36"/>
              <a:gd name="f69" fmla="*/ f55 1 f37"/>
              <a:gd name="f70" fmla="*/ f56 1 f37"/>
              <a:gd name="f71" fmla="*/ f57 1 f37"/>
              <a:gd name="f72" fmla="*/ f58 1 f37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8 1"/>
              <a:gd name="f80" fmla="*/ f66 f27 1"/>
              <a:gd name="f81" fmla="*/ f67 f28 1"/>
              <a:gd name="f82" fmla="*/ f68 f27 1"/>
              <a:gd name="f83" fmla="*/ f69 f28 1"/>
              <a:gd name="f84" fmla="*/ f70 f28 1"/>
              <a:gd name="f85" fmla="*/ f71 f28 1"/>
              <a:gd name="f86" fmla="*/ f7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7" y="f79"/>
              </a:cxn>
              <a:cxn ang="f48">
                <a:pos x="f80" y="f81"/>
              </a:cxn>
              <a:cxn ang="f48">
                <a:pos x="f82" y="f83"/>
              </a:cxn>
              <a:cxn ang="f48">
                <a:pos x="f82" y="f84"/>
              </a:cxn>
              <a:cxn ang="f48">
                <a:pos x="f80" y="f85"/>
              </a:cxn>
              <a:cxn ang="f48">
                <a:pos x="f77" y="f86"/>
              </a:cxn>
              <a:cxn ang="f48">
                <a:pos x="f77" y="f78"/>
              </a:cxn>
            </a:cxnLst>
            <a:rect l="f73" t="f76" r="f74" b="f75"/>
            <a:pathLst>
              <a:path w="34" h="66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3" y="f5"/>
                  <a:pt x="f14" y="f5"/>
                </a:cubicBezTo>
                <a:cubicBezTo>
                  <a:pt x="f15" y="f5"/>
                  <a:pt x="f8" y="f16"/>
                  <a:pt x="f8" y="f14"/>
                </a:cubicBezTo>
                <a:cubicBezTo>
                  <a:pt x="f6" y="f17"/>
                  <a:pt x="f6" y="f18"/>
                  <a:pt x="f8" y="f19"/>
                </a:cubicBezTo>
                <a:cubicBezTo>
                  <a:pt x="f8" y="f20"/>
                  <a:pt x="f21" y="f7"/>
                  <a:pt x="f14" y="f7"/>
                </a:cubicBezTo>
                <a:cubicBezTo>
                  <a:pt x="f13" y="f7"/>
                  <a:pt x="f5" y="f22"/>
                  <a:pt x="f5" y="f23"/>
                </a:cubicBezTo>
                <a:cubicBezTo>
                  <a:pt x="f5" y="f24"/>
                  <a:pt x="f5" y="f25"/>
                  <a:pt x="f5" y="f8"/>
                </a:cubicBezTo>
                <a:close/>
              </a:path>
            </a:pathLst>
          </a:custGeom>
          <a:solidFill>
            <a:srgbClr val="47B5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Rectángulo 23">
            <a:extLst>
              <a:ext uri="{FF2B5EF4-FFF2-40B4-BE49-F238E27FC236}">
                <a16:creationId xmlns:a16="http://schemas.microsoft.com/office/drawing/2014/main" id="{A290117D-E933-48B8-ADD3-28EF593DB8F6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101598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3;p42">
            <a:extLst>
              <a:ext uri="{FF2B5EF4-FFF2-40B4-BE49-F238E27FC236}">
                <a16:creationId xmlns:a16="http://schemas.microsoft.com/office/drawing/2014/main" id="{C3F25879-3DA5-4577-A24B-560F485A4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7654" y="2346460"/>
            <a:ext cx="6294235" cy="1346700"/>
          </a:xfrm>
        </p:spPr>
        <p:txBody>
          <a:bodyPr/>
          <a:lstStyle/>
          <a:p>
            <a:pPr lvl="0"/>
            <a:r>
              <a:rPr lang="en-US" sz="4400"/>
              <a:t>a picture is worth a thousand words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>
            <a:extLst>
              <a:ext uri="{FF2B5EF4-FFF2-40B4-BE49-F238E27FC236}">
                <a16:creationId xmlns:a16="http://schemas.microsoft.com/office/drawing/2014/main" id="{B2A6E7ED-DA59-4A89-B7EE-EAAD58D617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1">
            <a:extLst>
              <a:ext uri="{FF2B5EF4-FFF2-40B4-BE49-F238E27FC236}">
                <a16:creationId xmlns:a16="http://schemas.microsoft.com/office/drawing/2014/main" id="{EC845D3E-C7B2-43F4-BB47-537B14CAA72A}"/>
              </a:ext>
            </a:extLst>
          </p:cNvPr>
          <p:cNvSpPr/>
          <p:nvPr/>
        </p:nvSpPr>
        <p:spPr>
          <a:xfrm>
            <a:off x="0" y="3504154"/>
            <a:ext cx="7571981" cy="694075"/>
          </a:xfrm>
          <a:prstGeom prst="rect">
            <a:avLst/>
          </a:prstGeom>
          <a:solidFill>
            <a:srgbClr val="66A2B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9F066-FD7E-4E8C-8DEA-D2CD3F2061CE}"/>
              </a:ext>
            </a:extLst>
          </p:cNvPr>
          <p:cNvSpPr txBox="1"/>
          <p:nvPr/>
        </p:nvSpPr>
        <p:spPr>
          <a:xfrm>
            <a:off x="6086758" y="1718084"/>
            <a:ext cx="229584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CA995-AEE2-4F53-AB62-1567C1D46DE4}"/>
              </a:ext>
            </a:extLst>
          </p:cNvPr>
          <p:cNvSpPr txBox="1"/>
          <p:nvPr/>
        </p:nvSpPr>
        <p:spPr>
          <a:xfrm>
            <a:off x="4837578" y="887086"/>
            <a:ext cx="360800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OREM IPSUM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DOLOR SIT AMET,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C5A9A-A339-4D5D-A3CC-7C9E6A08428B}"/>
              </a:ext>
            </a:extLst>
          </p:cNvPr>
          <p:cNvSpPr txBox="1"/>
          <p:nvPr/>
        </p:nvSpPr>
        <p:spPr>
          <a:xfrm>
            <a:off x="584338" y="1774045"/>
            <a:ext cx="3215295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Power PowerPoint Presentation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CC978116-41B7-4042-A7AA-695F415C5B49}"/>
              </a:ext>
            </a:extLst>
          </p:cNvPr>
          <p:cNvSpPr/>
          <p:nvPr/>
        </p:nvSpPr>
        <p:spPr>
          <a:xfrm>
            <a:off x="584338" y="2067275"/>
            <a:ext cx="3242535" cy="10618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2008 ~ 2015  Text here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Example Text : Get a modern PowerPoint  Presentation that is beautifully designed.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2016 ~ 2020 Text here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Example Text :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5A63D-5362-4313-9213-2C2815063FB9}"/>
              </a:ext>
            </a:extLst>
          </p:cNvPr>
          <p:cNvSpPr txBox="1"/>
          <p:nvPr/>
        </p:nvSpPr>
        <p:spPr>
          <a:xfrm>
            <a:off x="419535" y="893798"/>
            <a:ext cx="321267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We Create Professional Presentation Designed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1495A5F-0D35-4040-B235-C414D71466CB}"/>
              </a:ext>
            </a:extLst>
          </p:cNvPr>
          <p:cNvSpPr txBox="1"/>
          <p:nvPr/>
        </p:nvSpPr>
        <p:spPr>
          <a:xfrm>
            <a:off x="705578" y="3981343"/>
            <a:ext cx="2540413" cy="369335"/>
          </a:xfrm>
          <a:prstGeom prst="rect">
            <a:avLst/>
          </a:prstGeom>
          <a:solidFill>
            <a:srgbClr val="2D5462"/>
          </a:solidFill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-113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PPT Professional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BE451579-5FF9-4FAC-882B-7064ABC3B344}"/>
              </a:ext>
            </a:extLst>
          </p:cNvPr>
          <p:cNvSpPr/>
          <p:nvPr/>
        </p:nvSpPr>
        <p:spPr>
          <a:xfrm rot="8099985">
            <a:off x="6950601" y="3125734"/>
            <a:ext cx="1492127" cy="1492117"/>
          </a:xfrm>
          <a:prstGeom prst="rect">
            <a:avLst/>
          </a:prstGeom>
          <a:solidFill>
            <a:srgbClr val="66A2B9"/>
          </a:solid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1" name="Grupo 18">
            <a:extLst>
              <a:ext uri="{FF2B5EF4-FFF2-40B4-BE49-F238E27FC236}">
                <a16:creationId xmlns:a16="http://schemas.microsoft.com/office/drawing/2014/main" id="{4F586AFC-00F9-49C3-AE5E-5693B257BEF3}"/>
              </a:ext>
            </a:extLst>
          </p:cNvPr>
          <p:cNvGrpSpPr/>
          <p:nvPr/>
        </p:nvGrpSpPr>
        <p:grpSpPr>
          <a:xfrm>
            <a:off x="7297936" y="3647148"/>
            <a:ext cx="940341" cy="668389"/>
            <a:chOff x="7297936" y="3647148"/>
            <a:chExt cx="940341" cy="66838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D6DD8E-DCB2-4165-B0D9-06EC95BCCE0F}"/>
                </a:ext>
              </a:extLst>
            </p:cNvPr>
            <p:cNvSpPr/>
            <p:nvPr/>
          </p:nvSpPr>
          <p:spPr>
            <a:xfrm>
              <a:off x="7595262" y="3720876"/>
              <a:ext cx="408526" cy="594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60"/>
                <a:gd name="f8" fmla="val 38"/>
                <a:gd name="f9" fmla="val 80"/>
                <a:gd name="f10" fmla="val 86"/>
                <a:gd name="f11" fmla="val 92"/>
                <a:gd name="f12" fmla="val 97"/>
                <a:gd name="f13" fmla="val 114"/>
                <a:gd name="f14" fmla="val 130"/>
                <a:gd name="f15" fmla="val 146"/>
                <a:gd name="f16" fmla="val 156"/>
                <a:gd name="f17" fmla="val 34"/>
                <a:gd name="f18" fmla="val 24"/>
                <a:gd name="f19" fmla="val 21"/>
                <a:gd name="f20" fmla="val 18"/>
                <a:gd name="f21" fmla="val 15"/>
                <a:gd name="f22" fmla="val 6"/>
                <a:gd name="f23" fmla="val 2"/>
                <a:gd name="f24" fmla="val 155"/>
                <a:gd name="f25" fmla="val 147"/>
                <a:gd name="f26" fmla="val 127"/>
                <a:gd name="f27" fmla="val 106"/>
                <a:gd name="f28" fmla="val 82"/>
                <a:gd name="f29" fmla="val 78"/>
                <a:gd name="f30" fmla="val 74"/>
                <a:gd name="f31" fmla="val 60"/>
                <a:gd name="f32" fmla="val 48"/>
                <a:gd name="f33" fmla="val 33"/>
                <a:gd name="f34" fmla="val 54"/>
                <a:gd name="f35" fmla="val 5"/>
                <a:gd name="f36" fmla="val 1"/>
                <a:gd name="f37" fmla="val 84"/>
                <a:gd name="f38" fmla="val 89"/>
                <a:gd name="f39" fmla="val 93"/>
                <a:gd name="f40" fmla="val 105"/>
                <a:gd name="f41" fmla="val 3"/>
                <a:gd name="f42" fmla="val 12"/>
                <a:gd name="f43" fmla="val 107"/>
                <a:gd name="f44" fmla="val 104"/>
                <a:gd name="f45" fmla="val 42"/>
                <a:gd name="f46" fmla="val 90"/>
                <a:gd name="f47" fmla="val 50"/>
                <a:gd name="f48" fmla="val 76"/>
                <a:gd name="f49" fmla="val 63"/>
                <a:gd name="f50" fmla="val 73"/>
                <a:gd name="f51" fmla="val 41"/>
                <a:gd name="f52" fmla="val 79"/>
                <a:gd name="f53" fmla="val 40"/>
                <a:gd name="f54" fmla="val 39"/>
                <a:gd name="f55" fmla="+- 0 0 -90"/>
                <a:gd name="f56" fmla="*/ f3 1 110"/>
                <a:gd name="f57" fmla="*/ f4 1 160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0"/>
                <a:gd name="f66" fmla="*/ f62 1 160"/>
                <a:gd name="f67" fmla="*/ 38 f63 1"/>
                <a:gd name="f68" fmla="*/ 80 f62 1"/>
                <a:gd name="f69" fmla="*/ 97 f62 1"/>
                <a:gd name="f70" fmla="*/ 146 f62 1"/>
                <a:gd name="f71" fmla="*/ 24 f63 1"/>
                <a:gd name="f72" fmla="*/ 160 f62 1"/>
                <a:gd name="f73" fmla="*/ 15 f63 1"/>
                <a:gd name="f74" fmla="*/ 2 f63 1"/>
                <a:gd name="f75" fmla="*/ 147 f62 1"/>
                <a:gd name="f76" fmla="*/ 86 f62 1"/>
                <a:gd name="f77" fmla="*/ 74 f62 1"/>
                <a:gd name="f78" fmla="*/ 38 f62 1"/>
                <a:gd name="f79" fmla="*/ 80 f63 1"/>
                <a:gd name="f80" fmla="*/ 1 f62 1"/>
                <a:gd name="f81" fmla="*/ 93 f63 1"/>
                <a:gd name="f82" fmla="*/ 107 f63 1"/>
                <a:gd name="f83" fmla="*/ 24 f62 1"/>
                <a:gd name="f84" fmla="*/ 90 f63 1"/>
                <a:gd name="f85" fmla="*/ 50 f62 1"/>
                <a:gd name="f86" fmla="*/ 41 f63 1"/>
                <a:gd name="f87" fmla="*/ 79 f62 1"/>
                <a:gd name="f88" fmla="+- f64 0 f1"/>
                <a:gd name="f89" fmla="*/ f67 1 110"/>
                <a:gd name="f90" fmla="*/ f68 1 160"/>
                <a:gd name="f91" fmla="*/ f69 1 160"/>
                <a:gd name="f92" fmla="*/ f70 1 160"/>
                <a:gd name="f93" fmla="*/ f71 1 110"/>
                <a:gd name="f94" fmla="*/ f72 1 160"/>
                <a:gd name="f95" fmla="*/ f73 1 110"/>
                <a:gd name="f96" fmla="*/ f74 1 110"/>
                <a:gd name="f97" fmla="*/ f75 1 160"/>
                <a:gd name="f98" fmla="*/ f76 1 160"/>
                <a:gd name="f99" fmla="*/ f77 1 160"/>
                <a:gd name="f100" fmla="*/ f78 1 160"/>
                <a:gd name="f101" fmla="*/ f79 1 110"/>
                <a:gd name="f102" fmla="*/ f80 1 160"/>
                <a:gd name="f103" fmla="*/ f81 1 110"/>
                <a:gd name="f104" fmla="*/ f82 1 110"/>
                <a:gd name="f105" fmla="*/ f83 1 160"/>
                <a:gd name="f106" fmla="*/ f84 1 110"/>
                <a:gd name="f107" fmla="*/ f85 1 160"/>
                <a:gd name="f108" fmla="*/ f86 1 110"/>
                <a:gd name="f109" fmla="*/ f87 1 160"/>
                <a:gd name="f110" fmla="*/ 0 1 f65"/>
                <a:gd name="f111" fmla="*/ f59 1 f65"/>
                <a:gd name="f112" fmla="*/ 0 1 f66"/>
                <a:gd name="f113" fmla="*/ f60 1 f66"/>
                <a:gd name="f114" fmla="*/ f89 1 f65"/>
                <a:gd name="f115" fmla="*/ f90 1 f66"/>
                <a:gd name="f116" fmla="*/ f91 1 f66"/>
                <a:gd name="f117" fmla="*/ f92 1 f66"/>
                <a:gd name="f118" fmla="*/ f93 1 f65"/>
                <a:gd name="f119" fmla="*/ f94 1 f66"/>
                <a:gd name="f120" fmla="*/ f95 1 f65"/>
                <a:gd name="f121" fmla="*/ f96 1 f65"/>
                <a:gd name="f122" fmla="*/ f97 1 f66"/>
                <a:gd name="f123" fmla="*/ f98 1 f66"/>
                <a:gd name="f124" fmla="*/ f99 1 f66"/>
                <a:gd name="f125" fmla="*/ f100 1 f66"/>
                <a:gd name="f126" fmla="*/ f101 1 f65"/>
                <a:gd name="f127" fmla="*/ f102 1 f66"/>
                <a:gd name="f128" fmla="*/ f103 1 f65"/>
                <a:gd name="f129" fmla="*/ f104 1 f65"/>
                <a:gd name="f130" fmla="*/ f105 1 f66"/>
                <a:gd name="f131" fmla="*/ f106 1 f65"/>
                <a:gd name="f132" fmla="*/ f107 1 f66"/>
                <a:gd name="f133" fmla="*/ f108 1 f65"/>
                <a:gd name="f134" fmla="*/ f109 1 f66"/>
                <a:gd name="f135" fmla="*/ f110 f56 1"/>
                <a:gd name="f136" fmla="*/ f111 f56 1"/>
                <a:gd name="f137" fmla="*/ f113 f57 1"/>
                <a:gd name="f138" fmla="*/ f112 f57 1"/>
                <a:gd name="f139" fmla="*/ f114 f56 1"/>
                <a:gd name="f140" fmla="*/ f115 f57 1"/>
                <a:gd name="f141" fmla="*/ f116 f57 1"/>
                <a:gd name="f142" fmla="*/ f117 f57 1"/>
                <a:gd name="f143" fmla="*/ f118 f56 1"/>
                <a:gd name="f144" fmla="*/ f119 f57 1"/>
                <a:gd name="f145" fmla="*/ f120 f56 1"/>
                <a:gd name="f146" fmla="*/ f121 f56 1"/>
                <a:gd name="f147" fmla="*/ f122 f57 1"/>
                <a:gd name="f148" fmla="*/ f123 f57 1"/>
                <a:gd name="f149" fmla="*/ f124 f57 1"/>
                <a:gd name="f150" fmla="*/ f125 f57 1"/>
                <a:gd name="f151" fmla="*/ f126 f56 1"/>
                <a:gd name="f152" fmla="*/ f127 f57 1"/>
                <a:gd name="f153" fmla="*/ f128 f56 1"/>
                <a:gd name="f154" fmla="*/ f129 f56 1"/>
                <a:gd name="f155" fmla="*/ f130 f57 1"/>
                <a:gd name="f156" fmla="*/ f131 f56 1"/>
                <a:gd name="f157" fmla="*/ f132 f57 1"/>
                <a:gd name="f158" fmla="*/ f133 f56 1"/>
                <a:gd name="f159" fmla="*/ f13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9" y="f140"/>
                </a:cxn>
                <a:cxn ang="f88">
                  <a:pos x="f139" y="f141"/>
                </a:cxn>
                <a:cxn ang="f88">
                  <a:pos x="f139" y="f142"/>
                </a:cxn>
                <a:cxn ang="f88">
                  <a:pos x="f143" y="f144"/>
                </a:cxn>
                <a:cxn ang="f88">
                  <a:pos x="f145" y="f144"/>
                </a:cxn>
                <a:cxn ang="f88">
                  <a:pos x="f146" y="f147"/>
                </a:cxn>
                <a:cxn ang="f88">
                  <a:pos x="f146" y="f148"/>
                </a:cxn>
                <a:cxn ang="f88">
                  <a:pos x="f146" y="f149"/>
                </a:cxn>
                <a:cxn ang="f88">
                  <a:pos x="f145" y="f150"/>
                </a:cxn>
                <a:cxn ang="f88">
                  <a:pos x="f151" y="f152"/>
                </a:cxn>
                <a:cxn ang="f88">
                  <a:pos x="f153" y="f152"/>
                </a:cxn>
                <a:cxn ang="f88">
                  <a:pos x="f154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39" y="f140"/>
                </a:cxn>
              </a:cxnLst>
              <a:rect l="f135" t="f138" r="f136" b="f137"/>
              <a:pathLst>
                <a:path w="110" h="160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17" y="f7"/>
                    <a:pt x="f18" y="f7"/>
                  </a:cubicBezTo>
                  <a:cubicBezTo>
                    <a:pt x="f19" y="f7"/>
                    <a:pt x="f20" y="f7"/>
                    <a:pt x="f21" y="f7"/>
                  </a:cubicBezTo>
                  <a:cubicBezTo>
                    <a:pt x="f22" y="f7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10"/>
                  </a:cubicBezTo>
                  <a:cubicBezTo>
                    <a:pt x="f23" y="f28"/>
                    <a:pt x="f23" y="f29"/>
                    <a:pt x="f23" y="f30"/>
                  </a:cubicBezTo>
                  <a:cubicBezTo>
                    <a:pt x="f5" y="f31"/>
                    <a:pt x="f22" y="f32"/>
                    <a:pt x="f21" y="f8"/>
                  </a:cubicBezTo>
                  <a:cubicBezTo>
                    <a:pt x="f33" y="f20"/>
                    <a:pt x="f34" y="f35"/>
                    <a:pt x="f9" y="f36"/>
                  </a:cubicBezTo>
                  <a:cubicBezTo>
                    <a:pt x="f37" y="f5"/>
                    <a:pt x="f38" y="f5"/>
                    <a:pt x="f39" y="f36"/>
                  </a:cubicBezTo>
                  <a:cubicBezTo>
                    <a:pt x="f40" y="f41"/>
                    <a:pt x="f6" y="f42"/>
                    <a:pt x="f43" y="f18"/>
                  </a:cubicBezTo>
                  <a:cubicBezTo>
                    <a:pt x="f44" y="f17"/>
                    <a:pt x="f12" y="f45"/>
                    <a:pt x="f46" y="f47"/>
                  </a:cubicBezTo>
                  <a:cubicBezTo>
                    <a:pt x="f48" y="f49"/>
                    <a:pt x="f31" y="f50"/>
                    <a:pt x="f51" y="f52"/>
                  </a:cubicBezTo>
                  <a:cubicBezTo>
                    <a:pt x="f53" y="f52"/>
                    <a:pt x="f54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4235338-F1D8-44D0-A78A-D34255EA2458}"/>
                </a:ext>
              </a:extLst>
            </p:cNvPr>
            <p:cNvSpPr/>
            <p:nvPr/>
          </p:nvSpPr>
          <p:spPr>
            <a:xfrm>
              <a:off x="7297936" y="4041172"/>
              <a:ext cx="277995" cy="2671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2"/>
                <a:gd name="f8" fmla="val 22"/>
                <a:gd name="f9" fmla="val 17"/>
                <a:gd name="f10" fmla="val 13"/>
                <a:gd name="f11" fmla="val 10"/>
                <a:gd name="f12" fmla="val 7"/>
                <a:gd name="f13" fmla="val 23"/>
                <a:gd name="f14" fmla="val 2"/>
                <a:gd name="f15" fmla="val 24"/>
                <a:gd name="f16" fmla="val 1"/>
                <a:gd name="f17" fmla="val 29"/>
                <a:gd name="f18" fmla="val 34"/>
                <a:gd name="f19" fmla="val 40"/>
                <a:gd name="f20" fmla="val 46"/>
                <a:gd name="f21" fmla="val 50"/>
                <a:gd name="f22" fmla="val 53"/>
                <a:gd name="f23" fmla="val 3"/>
                <a:gd name="f24" fmla="val 14"/>
                <a:gd name="f25" fmla="val 57"/>
                <a:gd name="f26" fmla="val 61"/>
                <a:gd name="f27" fmla="val 64"/>
                <a:gd name="f28" fmla="val 71"/>
                <a:gd name="f29" fmla="val 21"/>
                <a:gd name="f30" fmla="val 27"/>
                <a:gd name="f31" fmla="val 39"/>
                <a:gd name="f32" fmla="val 51"/>
                <a:gd name="f33" fmla="val 62"/>
                <a:gd name="f34" fmla="val 69"/>
                <a:gd name="f35" fmla="val 65"/>
                <a:gd name="f36" fmla="val 28"/>
                <a:gd name="f37" fmla="val 4"/>
                <a:gd name="f38" fmla="val 63"/>
                <a:gd name="f39" fmla="val 38"/>
                <a:gd name="f40" fmla="val 26"/>
                <a:gd name="f41" fmla="val 18"/>
                <a:gd name="f42" fmla="val 33"/>
                <a:gd name="f43" fmla="val 42"/>
                <a:gd name="f44" fmla="val 52"/>
                <a:gd name="f45" fmla="val 9"/>
                <a:gd name="f46" fmla="val 36"/>
                <a:gd name="f47" fmla="val 25"/>
                <a:gd name="f48" fmla="val 8"/>
                <a:gd name="f49" fmla="+- 0 0 -90"/>
                <a:gd name="f50" fmla="*/ f3 1 75"/>
                <a:gd name="f51" fmla="*/ f4 1 72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75"/>
                <a:gd name="f60" fmla="*/ f56 1 72"/>
                <a:gd name="f61" fmla="*/ 22 f57 1"/>
                <a:gd name="f62" fmla="*/ 17 f56 1"/>
                <a:gd name="f63" fmla="*/ 7 f56 1"/>
                <a:gd name="f64" fmla="*/ 29 f57 1"/>
                <a:gd name="f65" fmla="*/ 0 f56 1"/>
                <a:gd name="f66" fmla="*/ 46 f57 1"/>
                <a:gd name="f67" fmla="*/ 1 f56 1"/>
                <a:gd name="f68" fmla="*/ 53 f57 1"/>
                <a:gd name="f69" fmla="*/ 64 f57 1"/>
                <a:gd name="f70" fmla="*/ 75 f57 1"/>
                <a:gd name="f71" fmla="*/ 27 f56 1"/>
                <a:gd name="f72" fmla="*/ 62 f56 1"/>
                <a:gd name="f73" fmla="*/ 65 f57 1"/>
                <a:gd name="f74" fmla="*/ 72 f56 1"/>
                <a:gd name="f75" fmla="*/ 10 f57 1"/>
                <a:gd name="f76" fmla="*/ 0 f57 1"/>
                <a:gd name="f77" fmla="*/ 63 f56 1"/>
                <a:gd name="f78" fmla="*/ 26 f56 1"/>
                <a:gd name="f79" fmla="*/ 24 f57 1"/>
                <a:gd name="f80" fmla="*/ 50 f57 1"/>
                <a:gd name="f81" fmla="*/ 42 f57 1"/>
                <a:gd name="f82" fmla="*/ 33 f57 1"/>
                <a:gd name="f83" fmla="+- f58 0 f1"/>
                <a:gd name="f84" fmla="*/ f61 1 75"/>
                <a:gd name="f85" fmla="*/ f62 1 72"/>
                <a:gd name="f86" fmla="*/ f63 1 72"/>
                <a:gd name="f87" fmla="*/ f64 1 75"/>
                <a:gd name="f88" fmla="*/ f65 1 72"/>
                <a:gd name="f89" fmla="*/ f66 1 75"/>
                <a:gd name="f90" fmla="*/ f67 1 72"/>
                <a:gd name="f91" fmla="*/ f68 1 75"/>
                <a:gd name="f92" fmla="*/ f69 1 75"/>
                <a:gd name="f93" fmla="*/ f70 1 75"/>
                <a:gd name="f94" fmla="*/ f71 1 72"/>
                <a:gd name="f95" fmla="*/ f72 1 72"/>
                <a:gd name="f96" fmla="*/ f73 1 75"/>
                <a:gd name="f97" fmla="*/ f74 1 72"/>
                <a:gd name="f98" fmla="*/ f75 1 75"/>
                <a:gd name="f99" fmla="*/ f76 1 75"/>
                <a:gd name="f100" fmla="*/ f77 1 72"/>
                <a:gd name="f101" fmla="*/ f78 1 72"/>
                <a:gd name="f102" fmla="*/ f79 1 75"/>
                <a:gd name="f103" fmla="*/ f80 1 75"/>
                <a:gd name="f104" fmla="*/ f81 1 75"/>
                <a:gd name="f105" fmla="*/ f82 1 75"/>
                <a:gd name="f106" fmla="*/ 0 1 f59"/>
                <a:gd name="f107" fmla="*/ f53 1 f59"/>
                <a:gd name="f108" fmla="*/ 0 1 f60"/>
                <a:gd name="f109" fmla="*/ f54 1 f60"/>
                <a:gd name="f110" fmla="*/ f84 1 f59"/>
                <a:gd name="f111" fmla="*/ f85 1 f60"/>
                <a:gd name="f112" fmla="*/ f86 1 f60"/>
                <a:gd name="f113" fmla="*/ f87 1 f59"/>
                <a:gd name="f114" fmla="*/ f88 1 f60"/>
                <a:gd name="f115" fmla="*/ f89 1 f59"/>
                <a:gd name="f116" fmla="*/ f90 1 f60"/>
                <a:gd name="f117" fmla="*/ f91 1 f59"/>
                <a:gd name="f118" fmla="*/ f92 1 f59"/>
                <a:gd name="f119" fmla="*/ f93 1 f59"/>
                <a:gd name="f120" fmla="*/ f94 1 f60"/>
                <a:gd name="f121" fmla="*/ f95 1 f60"/>
                <a:gd name="f122" fmla="*/ f96 1 f59"/>
                <a:gd name="f123" fmla="*/ f97 1 f60"/>
                <a:gd name="f124" fmla="*/ f98 1 f59"/>
                <a:gd name="f125" fmla="*/ f99 1 f59"/>
                <a:gd name="f126" fmla="*/ f100 1 f60"/>
                <a:gd name="f127" fmla="*/ f101 1 f60"/>
                <a:gd name="f128" fmla="*/ f102 1 f59"/>
                <a:gd name="f129" fmla="*/ f103 1 f59"/>
                <a:gd name="f130" fmla="*/ f104 1 f59"/>
                <a:gd name="f131" fmla="*/ f105 1 f59"/>
                <a:gd name="f132" fmla="*/ f106 f50 1"/>
                <a:gd name="f133" fmla="*/ f107 f50 1"/>
                <a:gd name="f134" fmla="*/ f109 f51 1"/>
                <a:gd name="f135" fmla="*/ f108 f51 1"/>
                <a:gd name="f136" fmla="*/ f110 f50 1"/>
                <a:gd name="f137" fmla="*/ f111 f51 1"/>
                <a:gd name="f138" fmla="*/ f112 f51 1"/>
                <a:gd name="f139" fmla="*/ f113 f50 1"/>
                <a:gd name="f140" fmla="*/ f114 f51 1"/>
                <a:gd name="f141" fmla="*/ f115 f50 1"/>
                <a:gd name="f142" fmla="*/ f116 f51 1"/>
                <a:gd name="f143" fmla="*/ f117 f50 1"/>
                <a:gd name="f144" fmla="*/ f118 f50 1"/>
                <a:gd name="f145" fmla="*/ f119 f50 1"/>
                <a:gd name="f146" fmla="*/ f120 f51 1"/>
                <a:gd name="f147" fmla="*/ f121 f51 1"/>
                <a:gd name="f148" fmla="*/ f122 f50 1"/>
                <a:gd name="f149" fmla="*/ f123 f51 1"/>
                <a:gd name="f150" fmla="*/ f124 f50 1"/>
                <a:gd name="f151" fmla="*/ f125 f50 1"/>
                <a:gd name="f152" fmla="*/ f126 f51 1"/>
                <a:gd name="f153" fmla="*/ f127 f51 1"/>
                <a:gd name="f154" fmla="*/ f128 f50 1"/>
                <a:gd name="f155" fmla="*/ f129 f50 1"/>
                <a:gd name="f156" fmla="*/ f130 f50 1"/>
                <a:gd name="f157" fmla="*/ f131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6" y="f137"/>
                </a:cxn>
                <a:cxn ang="f83">
                  <a:pos x="f136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38"/>
                </a:cxn>
                <a:cxn ang="f83">
                  <a:pos x="f143" y="f137"/>
                </a:cxn>
                <a:cxn ang="f83">
                  <a:pos x="f144" y="f137"/>
                </a:cxn>
                <a:cxn ang="f83">
                  <a:pos x="f145" y="f146"/>
                </a:cxn>
                <a:cxn ang="f83">
                  <a:pos x="f145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51" y="f152"/>
                </a:cxn>
                <a:cxn ang="f83">
                  <a:pos x="f151" y="f153"/>
                </a:cxn>
                <a:cxn ang="f83">
                  <a:pos x="f150" y="f137"/>
                </a:cxn>
                <a:cxn ang="f83">
                  <a:pos x="f136" y="f137"/>
                </a:cxn>
                <a:cxn ang="f83">
                  <a:pos x="f154" y="f137"/>
                </a:cxn>
                <a:cxn ang="f83">
                  <a:pos x="f155" y="f137"/>
                </a:cxn>
                <a:cxn ang="f83">
                  <a:pos x="f156" y="f138"/>
                </a:cxn>
                <a:cxn ang="f83">
                  <a:pos x="f157" y="f138"/>
                </a:cxn>
                <a:cxn ang="f83">
                  <a:pos x="f154" y="f137"/>
                </a:cxn>
              </a:cxnLst>
              <a:rect l="f132" t="f135" r="f133" b="f134"/>
              <a:pathLst>
                <a:path w="75" h="72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9" y="f5"/>
                    <a:pt x="f20" y="f16"/>
                  </a:cubicBezTo>
                  <a:cubicBezTo>
                    <a:pt x="f21" y="f16"/>
                    <a:pt x="f22" y="f23"/>
                    <a:pt x="f22" y="f12"/>
                  </a:cubicBezTo>
                  <a:cubicBezTo>
                    <a:pt x="f22" y="f11"/>
                    <a:pt x="f22" y="f24"/>
                    <a:pt x="f22" y="f9"/>
                  </a:cubicBezTo>
                  <a:cubicBezTo>
                    <a:pt x="f25" y="f9"/>
                    <a:pt x="f26" y="f9"/>
                    <a:pt x="f27" y="f9"/>
                  </a:cubicBezTo>
                  <a:cubicBezTo>
                    <a:pt x="f28" y="f9"/>
                    <a:pt x="f6" y="f29"/>
                    <a:pt x="f6" y="f30"/>
                  </a:cubicBezTo>
                  <a:cubicBezTo>
                    <a:pt x="f6" y="f31"/>
                    <a:pt x="f6" y="f32"/>
                    <a:pt x="f6" y="f33"/>
                  </a:cubicBezTo>
                  <a:cubicBezTo>
                    <a:pt x="f6" y="f34"/>
                    <a:pt x="f28" y="f7"/>
                    <a:pt x="f35" y="f7"/>
                  </a:cubicBezTo>
                  <a:cubicBezTo>
                    <a:pt x="f20" y="f7"/>
                    <a:pt x="f36" y="f7"/>
                    <a:pt x="f11" y="f7"/>
                  </a:cubicBezTo>
                  <a:cubicBezTo>
                    <a:pt x="f37" y="f7"/>
                    <a:pt x="f5" y="f34"/>
                    <a:pt x="f5" y="f38"/>
                  </a:cubicBezTo>
                  <a:cubicBezTo>
                    <a:pt x="f5" y="f32"/>
                    <a:pt x="f5" y="f39"/>
                    <a:pt x="f5" y="f40"/>
                  </a:cubicBezTo>
                  <a:cubicBezTo>
                    <a:pt x="f5" y="f29"/>
                    <a:pt x="f37" y="f9"/>
                    <a:pt x="f11" y="f9"/>
                  </a:cubicBezTo>
                  <a:cubicBezTo>
                    <a:pt x="f24" y="f9"/>
                    <a:pt x="f41" y="f9"/>
                    <a:pt x="f8" y="f9"/>
                  </a:cubicBezTo>
                  <a:close/>
                  <a:moveTo>
                    <a:pt x="f15" y="f9"/>
                  </a:moveTo>
                  <a:cubicBezTo>
                    <a:pt x="f42" y="f9"/>
                    <a:pt x="f43" y="f9"/>
                    <a:pt x="f21" y="f9"/>
                  </a:cubicBezTo>
                  <a:cubicBezTo>
                    <a:pt x="f44" y="f45"/>
                    <a:pt x="f21" y="f12"/>
                    <a:pt x="f43" y="f12"/>
                  </a:cubicBezTo>
                  <a:cubicBezTo>
                    <a:pt x="f31" y="f12"/>
                    <a:pt x="f46" y="f12"/>
                    <a:pt x="f42" y="f12"/>
                  </a:cubicBezTo>
                  <a:cubicBezTo>
                    <a:pt x="f47" y="f12"/>
                    <a:pt x="f15" y="f48"/>
                    <a:pt x="f15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7A62833-E117-4CD7-927A-22D4EDB8A91E}"/>
                </a:ext>
              </a:extLst>
            </p:cNvPr>
            <p:cNvSpPr/>
            <p:nvPr/>
          </p:nvSpPr>
          <p:spPr>
            <a:xfrm>
              <a:off x="8011049" y="3647148"/>
              <a:ext cx="227228" cy="2260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13"/>
                <a:gd name="f9" fmla="val 47"/>
                <a:gd name="f10" fmla="val 14"/>
                <a:gd name="f11" fmla="val 31"/>
                <a:gd name="f12" fmla="+- 0 0 -90"/>
                <a:gd name="f13" fmla="*/ f3 1 61"/>
                <a:gd name="f14" fmla="*/ f4 1 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1"/>
                <a:gd name="f21" fmla="*/ 0 f18 1"/>
                <a:gd name="f22" fmla="*/ 30 f18 1"/>
                <a:gd name="f23" fmla="*/ 61 f18 1"/>
                <a:gd name="f24" fmla="*/ 31 f18 1"/>
                <a:gd name="f25" fmla="+- f19 0 f1"/>
                <a:gd name="f26" fmla="*/ f21 1 61"/>
                <a:gd name="f27" fmla="*/ f22 1 61"/>
                <a:gd name="f28" fmla="*/ f23 1 61"/>
                <a:gd name="f29" fmla="*/ f24 1 61"/>
                <a:gd name="f30" fmla="*/ 0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3 f13 1"/>
                <a:gd name="f43" fmla="*/ f32 f14 1"/>
                <a:gd name="f44" fmla="*/ f34 f13 1"/>
                <a:gd name="f45" fmla="*/ f35 f14 1"/>
                <a:gd name="f46" fmla="*/ f3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6"/>
                </a:cxn>
                <a:cxn ang="f25">
                  <a:pos x="f40" y="f41"/>
                </a:cxn>
              </a:cxnLst>
              <a:rect l="f36" t="f39" r="f37" b="f38"/>
              <a:pathLst>
                <a:path w="61" h="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10"/>
                    <a:pt x="f6" y="f11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10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0;p49">
            <a:extLst>
              <a:ext uri="{FF2B5EF4-FFF2-40B4-BE49-F238E27FC236}">
                <a16:creationId xmlns:a16="http://schemas.microsoft.com/office/drawing/2014/main" id="{28B44D8F-8BF1-47A3-A932-FE6E9F00A7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7961" y="263310"/>
            <a:ext cx="7823396" cy="572697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upcoming events</a:t>
            </a:r>
          </a:p>
        </p:txBody>
      </p:sp>
      <p:sp>
        <p:nvSpPr>
          <p:cNvPr id="3" name="Google Shape;791;p49">
            <a:extLst>
              <a:ext uri="{FF2B5EF4-FFF2-40B4-BE49-F238E27FC236}">
                <a16:creationId xmlns:a16="http://schemas.microsoft.com/office/drawing/2014/main" id="{9D5A4BF4-5329-4EAB-B7F5-A348C6B9F5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4969" y="2421322"/>
            <a:ext cx="2183696" cy="572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200"/>
              <a:t>Mercury is the smallest planet in the Solar System</a:t>
            </a:r>
          </a:p>
        </p:txBody>
      </p:sp>
      <p:sp>
        <p:nvSpPr>
          <p:cNvPr id="4" name="Google Shape;793;p49">
            <a:extLst>
              <a:ext uri="{FF2B5EF4-FFF2-40B4-BE49-F238E27FC236}">
                <a16:creationId xmlns:a16="http://schemas.microsoft.com/office/drawing/2014/main" id="{26ABA424-3AC2-43F9-B0A8-675A5BE147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17079" y="4070369"/>
            <a:ext cx="2183696" cy="572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200"/>
              <a:t>Venus, the second planet from the Sun, has a beautiful name</a:t>
            </a:r>
          </a:p>
        </p:txBody>
      </p:sp>
      <p:sp>
        <p:nvSpPr>
          <p:cNvPr id="5" name="Google Shape;794;p49">
            <a:extLst>
              <a:ext uri="{FF2B5EF4-FFF2-40B4-BE49-F238E27FC236}">
                <a16:creationId xmlns:a16="http://schemas.microsoft.com/office/drawing/2014/main" id="{54960A29-0223-417A-9296-E599206544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17079" y="2421322"/>
            <a:ext cx="2183696" cy="572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200"/>
              <a:t>Despite being red, Mars is actually a cold place</a:t>
            </a:r>
          </a:p>
        </p:txBody>
      </p:sp>
      <p:sp>
        <p:nvSpPr>
          <p:cNvPr id="6" name="Google Shape;795;p49">
            <a:extLst>
              <a:ext uri="{FF2B5EF4-FFF2-40B4-BE49-F238E27FC236}">
                <a16:creationId xmlns:a16="http://schemas.microsoft.com/office/drawing/2014/main" id="{C354A742-4982-4F12-8A16-99BD3510DA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4631" y="4070369"/>
            <a:ext cx="2183696" cy="572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200"/>
              <a:t>Neptune is the eighth and farthest planet from the Sun</a:t>
            </a:r>
          </a:p>
        </p:txBody>
      </p:sp>
      <p:sp>
        <p:nvSpPr>
          <p:cNvPr id="7" name="Google Shape;797;p49">
            <a:extLst>
              <a:ext uri="{FF2B5EF4-FFF2-40B4-BE49-F238E27FC236}">
                <a16:creationId xmlns:a16="http://schemas.microsoft.com/office/drawing/2014/main" id="{C40A14E8-F471-46D8-8102-494D2DF063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580" y="1692243"/>
            <a:ext cx="1549798" cy="676802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3D6D7F"/>
                </a:solidFill>
              </a:rPr>
              <a:t>12/02</a:t>
            </a:r>
          </a:p>
        </p:txBody>
      </p:sp>
      <p:sp>
        <p:nvSpPr>
          <p:cNvPr id="8" name="Google Shape;798;p49">
            <a:extLst>
              <a:ext uri="{FF2B5EF4-FFF2-40B4-BE49-F238E27FC236}">
                <a16:creationId xmlns:a16="http://schemas.microsoft.com/office/drawing/2014/main" id="{CF30DC10-8A2C-4B93-9CD3-AE8BD9DE37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580" y="3331890"/>
            <a:ext cx="1549798" cy="676802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3D6D7F"/>
                </a:solidFill>
              </a:rPr>
              <a:t>08/08</a:t>
            </a:r>
          </a:p>
        </p:txBody>
      </p:sp>
      <p:sp>
        <p:nvSpPr>
          <p:cNvPr id="9" name="Google Shape;799;p49">
            <a:extLst>
              <a:ext uri="{FF2B5EF4-FFF2-40B4-BE49-F238E27FC236}">
                <a16:creationId xmlns:a16="http://schemas.microsoft.com/office/drawing/2014/main" id="{CED92982-729D-4291-A3D7-DE2D0395A0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7226" y="1692243"/>
            <a:ext cx="1549798" cy="676802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3D6D7F"/>
                </a:solidFill>
              </a:rPr>
              <a:t>20/04</a:t>
            </a:r>
          </a:p>
        </p:txBody>
      </p:sp>
      <p:sp>
        <p:nvSpPr>
          <p:cNvPr id="10" name="Google Shape;800;p49">
            <a:extLst>
              <a:ext uri="{FF2B5EF4-FFF2-40B4-BE49-F238E27FC236}">
                <a16:creationId xmlns:a16="http://schemas.microsoft.com/office/drawing/2014/main" id="{6FD1AE31-B9F3-4323-A706-EE05195417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7226" y="3331890"/>
            <a:ext cx="1549798" cy="676802"/>
          </a:xfrm>
        </p:spPr>
        <p:txBody>
          <a:bodyPr anchor="b" anchorCtr="1"/>
          <a:lstStyle/>
          <a:p>
            <a:pPr lvl="0" algn="ctr"/>
            <a:r>
              <a:rPr lang="en-US" sz="3000">
                <a:solidFill>
                  <a:srgbClr val="3D6D7F"/>
                </a:solidFill>
              </a:rPr>
              <a:t>05/10</a:t>
            </a:r>
          </a:p>
        </p:txBody>
      </p:sp>
      <p:grpSp>
        <p:nvGrpSpPr>
          <p:cNvPr id="11" name="Grupo 6">
            <a:extLst>
              <a:ext uri="{FF2B5EF4-FFF2-40B4-BE49-F238E27FC236}">
                <a16:creationId xmlns:a16="http://schemas.microsoft.com/office/drawing/2014/main" id="{2D89F6BF-BBF7-4924-8197-77E9DF5AB145}"/>
              </a:ext>
            </a:extLst>
          </p:cNvPr>
          <p:cNvGrpSpPr/>
          <p:nvPr/>
        </p:nvGrpSpPr>
        <p:grpSpPr>
          <a:xfrm>
            <a:off x="5414217" y="2813051"/>
            <a:ext cx="3402528" cy="1714480"/>
            <a:chOff x="5414217" y="2813051"/>
            <a:chExt cx="3402528" cy="171448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E8EBD76-C03D-44B9-99F8-32E03BEE7838}"/>
                </a:ext>
              </a:extLst>
            </p:cNvPr>
            <p:cNvSpPr/>
            <p:nvPr/>
          </p:nvSpPr>
          <p:spPr>
            <a:xfrm>
              <a:off x="6654756" y="3056628"/>
              <a:ext cx="2161989" cy="14709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3"/>
                <a:gd name="f7" fmla="val 327"/>
                <a:gd name="f8" fmla="val 91"/>
                <a:gd name="f9" fmla="val 306"/>
                <a:gd name="f10" fmla="val 80"/>
                <a:gd name="f11" fmla="val 311"/>
                <a:gd name="f12" fmla="val 70"/>
                <a:gd name="f13" fmla="val 315"/>
                <a:gd name="f14" fmla="val 60"/>
                <a:gd name="f15" fmla="val 320"/>
                <a:gd name="f16" fmla="val 45"/>
                <a:gd name="f17" fmla="val 36"/>
                <a:gd name="f18" fmla="val 322"/>
                <a:gd name="f19" fmla="val 34"/>
                <a:gd name="f20" fmla="val 28"/>
                <a:gd name="f21" fmla="val 307"/>
                <a:gd name="f22" fmla="val 23"/>
                <a:gd name="f23" fmla="val 308"/>
                <a:gd name="f24" fmla="val 18"/>
                <a:gd name="f25" fmla="val 15"/>
                <a:gd name="f26" fmla="val 11"/>
                <a:gd name="f27" fmla="val 304"/>
                <a:gd name="f28" fmla="val 9"/>
                <a:gd name="f29" fmla="val 301"/>
                <a:gd name="f30" fmla="val 284"/>
                <a:gd name="f31" fmla="val 16"/>
                <a:gd name="f32" fmla="val 278"/>
                <a:gd name="f33" fmla="val 25"/>
                <a:gd name="f34" fmla="val 269"/>
                <a:gd name="f35" fmla="val 14"/>
                <a:gd name="f36" fmla="val 256"/>
                <a:gd name="f37" fmla="val 13"/>
                <a:gd name="f38" fmla="val 252"/>
                <a:gd name="f39" fmla="val 239"/>
                <a:gd name="f40" fmla="val 29"/>
                <a:gd name="f41" fmla="val 233"/>
                <a:gd name="f42" fmla="val 35"/>
                <a:gd name="f43" fmla="val 229"/>
                <a:gd name="f44" fmla="val 40"/>
                <a:gd name="f45" fmla="val 224"/>
                <a:gd name="f46" fmla="val 46"/>
                <a:gd name="f47" fmla="val 218"/>
                <a:gd name="f48" fmla="val 52"/>
                <a:gd name="f49" fmla="val 213"/>
                <a:gd name="f50" fmla="val 58"/>
                <a:gd name="f51" fmla="val 207"/>
                <a:gd name="f52" fmla="val 79"/>
                <a:gd name="f53" fmla="val 189"/>
                <a:gd name="f54" fmla="val 100"/>
                <a:gd name="f55" fmla="val 171"/>
                <a:gd name="f56" fmla="val 120"/>
                <a:gd name="f57" fmla="val 153"/>
                <a:gd name="f58" fmla="val 134"/>
                <a:gd name="f59" fmla="val 141"/>
                <a:gd name="f60" fmla="val 148"/>
                <a:gd name="f61" fmla="val 127"/>
                <a:gd name="f62" fmla="val 161"/>
                <a:gd name="f63" fmla="val 114"/>
                <a:gd name="f64" fmla="val 165"/>
                <a:gd name="f65" fmla="val 110"/>
                <a:gd name="f66" fmla="val 170"/>
                <a:gd name="f67" fmla="val 107"/>
                <a:gd name="f68" fmla="val 174"/>
                <a:gd name="f69" fmla="val 103"/>
                <a:gd name="f70" fmla="val 175"/>
                <a:gd name="f71" fmla="val 102"/>
                <a:gd name="f72" fmla="val 177"/>
                <a:gd name="f73" fmla="val 98"/>
                <a:gd name="f74" fmla="val 176"/>
                <a:gd name="f75" fmla="val 96"/>
                <a:gd name="f76" fmla="val 94"/>
                <a:gd name="f77" fmla="val 172"/>
                <a:gd name="f78" fmla="val 92"/>
                <a:gd name="f79" fmla="val 155"/>
                <a:gd name="f80" fmla="val 140"/>
                <a:gd name="f81" fmla="val 93"/>
                <a:gd name="f82" fmla="val 126"/>
                <a:gd name="f83" fmla="val 108"/>
                <a:gd name="f84" fmla="val 95"/>
                <a:gd name="f85" fmla="val 90"/>
                <a:gd name="f86" fmla="val 78"/>
                <a:gd name="f87" fmla="val 81"/>
                <a:gd name="f88" fmla="val 77"/>
                <a:gd name="f89" fmla="val 76"/>
                <a:gd name="f90" fmla="val 75"/>
                <a:gd name="f91" fmla="val 71"/>
                <a:gd name="f92" fmla="val 66"/>
                <a:gd name="f93" fmla="val 72"/>
                <a:gd name="f94" fmla="val 68"/>
                <a:gd name="f95" fmla="val 65"/>
                <a:gd name="f96" fmla="val 59"/>
                <a:gd name="f97" fmla="val 82"/>
                <a:gd name="f98" fmla="val 61"/>
                <a:gd name="f99" fmla="val 121"/>
                <a:gd name="f100" fmla="val 54"/>
                <a:gd name="f101" fmla="val 132"/>
                <a:gd name="f102" fmla="val 51"/>
                <a:gd name="f103" fmla="val 145"/>
                <a:gd name="f104" fmla="val 156"/>
                <a:gd name="f105" fmla="val 50"/>
                <a:gd name="f106" fmla="val 169"/>
                <a:gd name="f107" fmla="val 49"/>
                <a:gd name="f108" fmla="val 182"/>
                <a:gd name="f109" fmla="val 47"/>
                <a:gd name="f110" fmla="val 194"/>
                <a:gd name="f111" fmla="val 44"/>
                <a:gd name="f112" fmla="val 208"/>
                <a:gd name="f113" fmla="val 41"/>
                <a:gd name="f114" fmla="val 221"/>
                <a:gd name="f115" fmla="val 234"/>
                <a:gd name="f116" fmla="val 48"/>
                <a:gd name="f117" fmla="val 56"/>
                <a:gd name="f118" fmla="val 300"/>
                <a:gd name="f119" fmla="val 316"/>
                <a:gd name="f120" fmla="val 329"/>
                <a:gd name="f121" fmla="val 343"/>
                <a:gd name="f122" fmla="val 362"/>
                <a:gd name="f123" fmla="val 381"/>
                <a:gd name="f124" fmla="val 24"/>
                <a:gd name="f125" fmla="val 401"/>
                <a:gd name="f126" fmla="val 406"/>
                <a:gd name="f127" fmla="val 10"/>
                <a:gd name="f128" fmla="val 412"/>
                <a:gd name="f129" fmla="val 6"/>
                <a:gd name="f130" fmla="val 417"/>
                <a:gd name="f131" fmla="val 3"/>
                <a:gd name="f132" fmla="val 423"/>
                <a:gd name="f133" fmla="val 428"/>
                <a:gd name="f134" fmla="val 1"/>
                <a:gd name="f135" fmla="val 431"/>
                <a:gd name="f136" fmla="val 449"/>
                <a:gd name="f137" fmla="val 465"/>
                <a:gd name="f138" fmla="val 476"/>
                <a:gd name="f139" fmla="val 477"/>
                <a:gd name="f140" fmla="val 478"/>
                <a:gd name="f141" fmla="val 97"/>
                <a:gd name="f142" fmla="val 111"/>
                <a:gd name="f143" fmla="val 482"/>
                <a:gd name="f144" fmla="val 113"/>
                <a:gd name="f145" fmla="val 469"/>
                <a:gd name="f146" fmla="val 447"/>
                <a:gd name="f147" fmla="val 131"/>
                <a:gd name="f148" fmla="val 424"/>
                <a:gd name="f149" fmla="val 142"/>
                <a:gd name="f150" fmla="val 402"/>
                <a:gd name="f151" fmla="val 154"/>
                <a:gd name="f152" fmla="val 392"/>
                <a:gd name="f153" fmla="val 160"/>
                <a:gd name="f154" fmla="val 382"/>
                <a:gd name="f155" fmla="val 166"/>
                <a:gd name="f156" fmla="val 373"/>
                <a:gd name="f157" fmla="val 352"/>
                <a:gd name="f158" fmla="val 192"/>
                <a:gd name="f159" fmla="val 334"/>
                <a:gd name="f160" fmla="val 212"/>
                <a:gd name="f161" fmla="val 313"/>
                <a:gd name="f162" fmla="val 230"/>
                <a:gd name="f163" fmla="val 236"/>
                <a:gd name="f164" fmla="val 297"/>
                <a:gd name="f165" fmla="val 240"/>
                <a:gd name="f166" fmla="val 288"/>
                <a:gd name="f167" fmla="val 245"/>
                <a:gd name="f168" fmla="val 259"/>
                <a:gd name="f169" fmla="val 263"/>
                <a:gd name="f170" fmla="val 225"/>
                <a:gd name="f171" fmla="val 270"/>
                <a:gd name="f172" fmla="val 285"/>
                <a:gd name="f173" fmla="val 296"/>
                <a:gd name="f174" fmla="val 305"/>
                <a:gd name="f175" fmla="val 117"/>
                <a:gd name="f176" fmla="val 317"/>
                <a:gd name="f177" fmla="val 318"/>
                <a:gd name="f178" fmla="val 319"/>
                <a:gd name="f179" fmla="+- 0 0 -90"/>
                <a:gd name="f180" fmla="*/ f3 1 483"/>
                <a:gd name="f181" fmla="*/ f4 1 327"/>
                <a:gd name="f182" fmla="val f5"/>
                <a:gd name="f183" fmla="val f6"/>
                <a:gd name="f184" fmla="val f7"/>
                <a:gd name="f185" fmla="*/ f179 f0 1"/>
                <a:gd name="f186" fmla="+- f184 0 f182"/>
                <a:gd name="f187" fmla="+- f183 0 f182"/>
                <a:gd name="f188" fmla="*/ f185 1 f2"/>
                <a:gd name="f189" fmla="*/ f187 1 483"/>
                <a:gd name="f190" fmla="*/ f186 1 327"/>
                <a:gd name="f191" fmla="*/ 91 f187 1"/>
                <a:gd name="f192" fmla="*/ 306 f186 1"/>
                <a:gd name="f193" fmla="*/ 60 f187 1"/>
                <a:gd name="f194" fmla="*/ 320 f186 1"/>
                <a:gd name="f195" fmla="*/ 34 f187 1"/>
                <a:gd name="f196" fmla="*/ 18 f187 1"/>
                <a:gd name="f197" fmla="*/ 308 f186 1"/>
                <a:gd name="f198" fmla="*/ 9 f187 1"/>
                <a:gd name="f199" fmla="*/ 301 f186 1"/>
                <a:gd name="f200" fmla="*/ 25 f187 1"/>
                <a:gd name="f201" fmla="*/ 269 f186 1"/>
                <a:gd name="f202" fmla="*/ 239 f186 1"/>
                <a:gd name="f203" fmla="*/ 40 f187 1"/>
                <a:gd name="f204" fmla="*/ 224 f186 1"/>
                <a:gd name="f205" fmla="*/ 58 f187 1"/>
                <a:gd name="f206" fmla="*/ 207 f186 1"/>
                <a:gd name="f207" fmla="*/ 120 f187 1"/>
                <a:gd name="f208" fmla="*/ 153 f186 1"/>
                <a:gd name="f209" fmla="*/ 161 f187 1"/>
                <a:gd name="f210" fmla="*/ 114 f186 1"/>
                <a:gd name="f211" fmla="*/ 174 f187 1"/>
                <a:gd name="f212" fmla="*/ 103 f186 1"/>
                <a:gd name="f213" fmla="*/ 176 f187 1"/>
                <a:gd name="f214" fmla="*/ 96 f186 1"/>
                <a:gd name="f215" fmla="*/ 170 f187 1"/>
                <a:gd name="f216" fmla="*/ 92 f186 1"/>
                <a:gd name="f217" fmla="*/ 126 f187 1"/>
                <a:gd name="f218" fmla="*/ 94 f186 1"/>
                <a:gd name="f219" fmla="*/ 78 f187 1"/>
                <a:gd name="f220" fmla="*/ 81 f186 1"/>
                <a:gd name="f221" fmla="*/ 75 f187 1"/>
                <a:gd name="f222" fmla="*/ 79 f186 1"/>
                <a:gd name="f223" fmla="*/ 68 f187 1"/>
                <a:gd name="f224" fmla="*/ 65 f186 1"/>
                <a:gd name="f225" fmla="*/ 82 f187 1"/>
                <a:gd name="f226" fmla="*/ 60 f186 1"/>
                <a:gd name="f227" fmla="*/ 121 f187 1"/>
                <a:gd name="f228" fmla="*/ 54 f186 1"/>
                <a:gd name="f229" fmla="*/ 156 f187 1"/>
                <a:gd name="f230" fmla="*/ 50 f186 1"/>
                <a:gd name="f231" fmla="*/ 194 f187 1"/>
                <a:gd name="f232" fmla="*/ 44 f186 1"/>
                <a:gd name="f233" fmla="*/ 234 f187 1"/>
                <a:gd name="f234" fmla="*/ 48 f186 1"/>
                <a:gd name="f235" fmla="*/ 300 f187 1"/>
                <a:gd name="f236" fmla="*/ 59 f186 1"/>
                <a:gd name="f237" fmla="*/ 343 f187 1"/>
                <a:gd name="f238" fmla="*/ 46 f186 1"/>
                <a:gd name="f239" fmla="*/ 401 f187 1"/>
                <a:gd name="f240" fmla="*/ 13 f186 1"/>
                <a:gd name="f241" fmla="*/ 417 f187 1"/>
                <a:gd name="f242" fmla="*/ 3 f186 1"/>
                <a:gd name="f243" fmla="*/ 431 f187 1"/>
                <a:gd name="f244" fmla="*/ 6 f186 1"/>
                <a:gd name="f245" fmla="*/ 476 f187 1"/>
                <a:gd name="f246" fmla="*/ 478 f187 1"/>
                <a:gd name="f247" fmla="*/ 97 f186 1"/>
                <a:gd name="f248" fmla="*/ 469 f187 1"/>
                <a:gd name="f249" fmla="*/ 120 f186 1"/>
                <a:gd name="f250" fmla="*/ 402 f187 1"/>
                <a:gd name="f251" fmla="*/ 154 f186 1"/>
                <a:gd name="f252" fmla="*/ 373 f187 1"/>
                <a:gd name="f253" fmla="*/ 174 f186 1"/>
                <a:gd name="f254" fmla="*/ 313 f187 1"/>
                <a:gd name="f255" fmla="*/ 230 f186 1"/>
                <a:gd name="f256" fmla="*/ 288 f187 1"/>
                <a:gd name="f257" fmla="*/ 245 f186 1"/>
                <a:gd name="f258" fmla="*/ 285 f186 1"/>
                <a:gd name="f259" fmla="*/ 315 f186 1"/>
                <a:gd name="f260" fmla="*/ 110 f187 1"/>
                <a:gd name="f261" fmla="*/ 318 f186 1"/>
                <a:gd name="f262" fmla="+- f188 0 f1"/>
                <a:gd name="f263" fmla="*/ f191 1 483"/>
                <a:gd name="f264" fmla="*/ f192 1 327"/>
                <a:gd name="f265" fmla="*/ f193 1 483"/>
                <a:gd name="f266" fmla="*/ f194 1 327"/>
                <a:gd name="f267" fmla="*/ f195 1 483"/>
                <a:gd name="f268" fmla="*/ f196 1 483"/>
                <a:gd name="f269" fmla="*/ f197 1 327"/>
                <a:gd name="f270" fmla="*/ f198 1 483"/>
                <a:gd name="f271" fmla="*/ f199 1 327"/>
                <a:gd name="f272" fmla="*/ f200 1 483"/>
                <a:gd name="f273" fmla="*/ f201 1 327"/>
                <a:gd name="f274" fmla="*/ f202 1 327"/>
                <a:gd name="f275" fmla="*/ f203 1 483"/>
                <a:gd name="f276" fmla="*/ f204 1 327"/>
                <a:gd name="f277" fmla="*/ f205 1 483"/>
                <a:gd name="f278" fmla="*/ f206 1 327"/>
                <a:gd name="f279" fmla="*/ f207 1 483"/>
                <a:gd name="f280" fmla="*/ f208 1 327"/>
                <a:gd name="f281" fmla="*/ f209 1 483"/>
                <a:gd name="f282" fmla="*/ f210 1 327"/>
                <a:gd name="f283" fmla="*/ f211 1 483"/>
                <a:gd name="f284" fmla="*/ f212 1 327"/>
                <a:gd name="f285" fmla="*/ f213 1 483"/>
                <a:gd name="f286" fmla="*/ f214 1 327"/>
                <a:gd name="f287" fmla="*/ f215 1 483"/>
                <a:gd name="f288" fmla="*/ f216 1 327"/>
                <a:gd name="f289" fmla="*/ f217 1 483"/>
                <a:gd name="f290" fmla="*/ f218 1 327"/>
                <a:gd name="f291" fmla="*/ f219 1 483"/>
                <a:gd name="f292" fmla="*/ f220 1 327"/>
                <a:gd name="f293" fmla="*/ f221 1 483"/>
                <a:gd name="f294" fmla="*/ f222 1 327"/>
                <a:gd name="f295" fmla="*/ f223 1 483"/>
                <a:gd name="f296" fmla="*/ f224 1 327"/>
                <a:gd name="f297" fmla="*/ f225 1 483"/>
                <a:gd name="f298" fmla="*/ f226 1 327"/>
                <a:gd name="f299" fmla="*/ f227 1 483"/>
                <a:gd name="f300" fmla="*/ f228 1 327"/>
                <a:gd name="f301" fmla="*/ f229 1 483"/>
                <a:gd name="f302" fmla="*/ f230 1 327"/>
                <a:gd name="f303" fmla="*/ f231 1 483"/>
                <a:gd name="f304" fmla="*/ f232 1 327"/>
                <a:gd name="f305" fmla="*/ f233 1 483"/>
                <a:gd name="f306" fmla="*/ f234 1 327"/>
                <a:gd name="f307" fmla="*/ f235 1 483"/>
                <a:gd name="f308" fmla="*/ f236 1 327"/>
                <a:gd name="f309" fmla="*/ f237 1 483"/>
                <a:gd name="f310" fmla="*/ f238 1 327"/>
                <a:gd name="f311" fmla="*/ f239 1 483"/>
                <a:gd name="f312" fmla="*/ f240 1 327"/>
                <a:gd name="f313" fmla="*/ f241 1 483"/>
                <a:gd name="f314" fmla="*/ f242 1 327"/>
                <a:gd name="f315" fmla="*/ f243 1 483"/>
                <a:gd name="f316" fmla="*/ f244 1 327"/>
                <a:gd name="f317" fmla="*/ f245 1 483"/>
                <a:gd name="f318" fmla="*/ f246 1 483"/>
                <a:gd name="f319" fmla="*/ f247 1 327"/>
                <a:gd name="f320" fmla="*/ f248 1 483"/>
                <a:gd name="f321" fmla="*/ f249 1 327"/>
                <a:gd name="f322" fmla="*/ f250 1 483"/>
                <a:gd name="f323" fmla="*/ f251 1 327"/>
                <a:gd name="f324" fmla="*/ f252 1 483"/>
                <a:gd name="f325" fmla="*/ f253 1 327"/>
                <a:gd name="f326" fmla="*/ f254 1 483"/>
                <a:gd name="f327" fmla="*/ f255 1 327"/>
                <a:gd name="f328" fmla="*/ f256 1 483"/>
                <a:gd name="f329" fmla="*/ f257 1 327"/>
                <a:gd name="f330" fmla="*/ f258 1 327"/>
                <a:gd name="f331" fmla="*/ f259 1 327"/>
                <a:gd name="f332" fmla="*/ f260 1 483"/>
                <a:gd name="f333" fmla="*/ f261 1 327"/>
                <a:gd name="f334" fmla="*/ 0 1 f189"/>
                <a:gd name="f335" fmla="*/ f183 1 f189"/>
                <a:gd name="f336" fmla="*/ 0 1 f190"/>
                <a:gd name="f337" fmla="*/ f184 1 f190"/>
                <a:gd name="f338" fmla="*/ f263 1 f189"/>
                <a:gd name="f339" fmla="*/ f264 1 f190"/>
                <a:gd name="f340" fmla="*/ f265 1 f189"/>
                <a:gd name="f341" fmla="*/ f266 1 f190"/>
                <a:gd name="f342" fmla="*/ f267 1 f189"/>
                <a:gd name="f343" fmla="*/ f268 1 f189"/>
                <a:gd name="f344" fmla="*/ f269 1 f190"/>
                <a:gd name="f345" fmla="*/ f270 1 f189"/>
                <a:gd name="f346" fmla="*/ f271 1 f190"/>
                <a:gd name="f347" fmla="*/ f272 1 f189"/>
                <a:gd name="f348" fmla="*/ f273 1 f190"/>
                <a:gd name="f349" fmla="*/ f274 1 f190"/>
                <a:gd name="f350" fmla="*/ f275 1 f189"/>
                <a:gd name="f351" fmla="*/ f276 1 f190"/>
                <a:gd name="f352" fmla="*/ f277 1 f189"/>
                <a:gd name="f353" fmla="*/ f278 1 f190"/>
                <a:gd name="f354" fmla="*/ f279 1 f189"/>
                <a:gd name="f355" fmla="*/ f280 1 f190"/>
                <a:gd name="f356" fmla="*/ f281 1 f189"/>
                <a:gd name="f357" fmla="*/ f282 1 f190"/>
                <a:gd name="f358" fmla="*/ f283 1 f189"/>
                <a:gd name="f359" fmla="*/ f284 1 f190"/>
                <a:gd name="f360" fmla="*/ f285 1 f189"/>
                <a:gd name="f361" fmla="*/ f286 1 f190"/>
                <a:gd name="f362" fmla="*/ f287 1 f189"/>
                <a:gd name="f363" fmla="*/ f288 1 f190"/>
                <a:gd name="f364" fmla="*/ f289 1 f189"/>
                <a:gd name="f365" fmla="*/ f290 1 f190"/>
                <a:gd name="f366" fmla="*/ f291 1 f189"/>
                <a:gd name="f367" fmla="*/ f292 1 f190"/>
                <a:gd name="f368" fmla="*/ f293 1 f189"/>
                <a:gd name="f369" fmla="*/ f294 1 f190"/>
                <a:gd name="f370" fmla="*/ f295 1 f189"/>
                <a:gd name="f371" fmla="*/ f296 1 f190"/>
                <a:gd name="f372" fmla="*/ f297 1 f189"/>
                <a:gd name="f373" fmla="*/ f298 1 f190"/>
                <a:gd name="f374" fmla="*/ f299 1 f189"/>
                <a:gd name="f375" fmla="*/ f300 1 f190"/>
                <a:gd name="f376" fmla="*/ f301 1 f189"/>
                <a:gd name="f377" fmla="*/ f302 1 f190"/>
                <a:gd name="f378" fmla="*/ f303 1 f189"/>
                <a:gd name="f379" fmla="*/ f304 1 f190"/>
                <a:gd name="f380" fmla="*/ f305 1 f189"/>
                <a:gd name="f381" fmla="*/ f306 1 f190"/>
                <a:gd name="f382" fmla="*/ f307 1 f189"/>
                <a:gd name="f383" fmla="*/ f308 1 f190"/>
                <a:gd name="f384" fmla="*/ f309 1 f189"/>
                <a:gd name="f385" fmla="*/ f310 1 f190"/>
                <a:gd name="f386" fmla="*/ f311 1 f189"/>
                <a:gd name="f387" fmla="*/ f312 1 f190"/>
                <a:gd name="f388" fmla="*/ f313 1 f189"/>
                <a:gd name="f389" fmla="*/ f314 1 f190"/>
                <a:gd name="f390" fmla="*/ f315 1 f189"/>
                <a:gd name="f391" fmla="*/ f316 1 f190"/>
                <a:gd name="f392" fmla="*/ f317 1 f189"/>
                <a:gd name="f393" fmla="*/ f318 1 f189"/>
                <a:gd name="f394" fmla="*/ f319 1 f190"/>
                <a:gd name="f395" fmla="*/ f320 1 f189"/>
                <a:gd name="f396" fmla="*/ f321 1 f190"/>
                <a:gd name="f397" fmla="*/ f322 1 f189"/>
                <a:gd name="f398" fmla="*/ f323 1 f190"/>
                <a:gd name="f399" fmla="*/ f324 1 f189"/>
                <a:gd name="f400" fmla="*/ f325 1 f190"/>
                <a:gd name="f401" fmla="*/ f326 1 f189"/>
                <a:gd name="f402" fmla="*/ f327 1 f190"/>
                <a:gd name="f403" fmla="*/ f328 1 f189"/>
                <a:gd name="f404" fmla="*/ f329 1 f190"/>
                <a:gd name="f405" fmla="*/ f330 1 f190"/>
                <a:gd name="f406" fmla="*/ f331 1 f190"/>
                <a:gd name="f407" fmla="*/ f332 1 f189"/>
                <a:gd name="f408" fmla="*/ f333 1 f190"/>
                <a:gd name="f409" fmla="*/ f334 f180 1"/>
                <a:gd name="f410" fmla="*/ f335 f180 1"/>
                <a:gd name="f411" fmla="*/ f337 f181 1"/>
                <a:gd name="f412" fmla="*/ f336 f181 1"/>
                <a:gd name="f413" fmla="*/ f338 f180 1"/>
                <a:gd name="f414" fmla="*/ f339 f181 1"/>
                <a:gd name="f415" fmla="*/ f340 f180 1"/>
                <a:gd name="f416" fmla="*/ f341 f181 1"/>
                <a:gd name="f417" fmla="*/ f342 f180 1"/>
                <a:gd name="f418" fmla="*/ f343 f180 1"/>
                <a:gd name="f419" fmla="*/ f344 f181 1"/>
                <a:gd name="f420" fmla="*/ f345 f180 1"/>
                <a:gd name="f421" fmla="*/ f346 f181 1"/>
                <a:gd name="f422" fmla="*/ f347 f180 1"/>
                <a:gd name="f423" fmla="*/ f348 f181 1"/>
                <a:gd name="f424" fmla="*/ f349 f181 1"/>
                <a:gd name="f425" fmla="*/ f350 f180 1"/>
                <a:gd name="f426" fmla="*/ f351 f181 1"/>
                <a:gd name="f427" fmla="*/ f352 f180 1"/>
                <a:gd name="f428" fmla="*/ f353 f181 1"/>
                <a:gd name="f429" fmla="*/ f354 f180 1"/>
                <a:gd name="f430" fmla="*/ f355 f181 1"/>
                <a:gd name="f431" fmla="*/ f356 f180 1"/>
                <a:gd name="f432" fmla="*/ f357 f181 1"/>
                <a:gd name="f433" fmla="*/ f358 f180 1"/>
                <a:gd name="f434" fmla="*/ f359 f181 1"/>
                <a:gd name="f435" fmla="*/ f360 f180 1"/>
                <a:gd name="f436" fmla="*/ f361 f181 1"/>
                <a:gd name="f437" fmla="*/ f362 f180 1"/>
                <a:gd name="f438" fmla="*/ f363 f181 1"/>
                <a:gd name="f439" fmla="*/ f364 f180 1"/>
                <a:gd name="f440" fmla="*/ f365 f181 1"/>
                <a:gd name="f441" fmla="*/ f366 f180 1"/>
                <a:gd name="f442" fmla="*/ f367 f181 1"/>
                <a:gd name="f443" fmla="*/ f368 f180 1"/>
                <a:gd name="f444" fmla="*/ f369 f181 1"/>
                <a:gd name="f445" fmla="*/ f370 f180 1"/>
                <a:gd name="f446" fmla="*/ f371 f181 1"/>
                <a:gd name="f447" fmla="*/ f372 f180 1"/>
                <a:gd name="f448" fmla="*/ f373 f181 1"/>
                <a:gd name="f449" fmla="*/ f374 f180 1"/>
                <a:gd name="f450" fmla="*/ f375 f181 1"/>
                <a:gd name="f451" fmla="*/ f376 f180 1"/>
                <a:gd name="f452" fmla="*/ f377 f181 1"/>
                <a:gd name="f453" fmla="*/ f378 f180 1"/>
                <a:gd name="f454" fmla="*/ f379 f181 1"/>
                <a:gd name="f455" fmla="*/ f380 f180 1"/>
                <a:gd name="f456" fmla="*/ f381 f181 1"/>
                <a:gd name="f457" fmla="*/ f382 f180 1"/>
                <a:gd name="f458" fmla="*/ f383 f181 1"/>
                <a:gd name="f459" fmla="*/ f384 f180 1"/>
                <a:gd name="f460" fmla="*/ f385 f181 1"/>
                <a:gd name="f461" fmla="*/ f386 f180 1"/>
                <a:gd name="f462" fmla="*/ f387 f181 1"/>
                <a:gd name="f463" fmla="*/ f388 f180 1"/>
                <a:gd name="f464" fmla="*/ f389 f181 1"/>
                <a:gd name="f465" fmla="*/ f390 f180 1"/>
                <a:gd name="f466" fmla="*/ f391 f181 1"/>
                <a:gd name="f467" fmla="*/ f392 f180 1"/>
                <a:gd name="f468" fmla="*/ f393 f180 1"/>
                <a:gd name="f469" fmla="*/ f394 f181 1"/>
                <a:gd name="f470" fmla="*/ f395 f180 1"/>
                <a:gd name="f471" fmla="*/ f396 f181 1"/>
                <a:gd name="f472" fmla="*/ f397 f180 1"/>
                <a:gd name="f473" fmla="*/ f398 f181 1"/>
                <a:gd name="f474" fmla="*/ f399 f180 1"/>
                <a:gd name="f475" fmla="*/ f400 f181 1"/>
                <a:gd name="f476" fmla="*/ f401 f180 1"/>
                <a:gd name="f477" fmla="*/ f402 f181 1"/>
                <a:gd name="f478" fmla="*/ f403 f180 1"/>
                <a:gd name="f479" fmla="*/ f404 f181 1"/>
                <a:gd name="f480" fmla="*/ f405 f181 1"/>
                <a:gd name="f481" fmla="*/ f406 f181 1"/>
                <a:gd name="f482" fmla="*/ f407 f180 1"/>
                <a:gd name="f483" fmla="*/ f408 f1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2">
                  <a:pos x="f413" y="f414"/>
                </a:cxn>
                <a:cxn ang="f262">
                  <a:pos x="f415" y="f416"/>
                </a:cxn>
                <a:cxn ang="f262">
                  <a:pos x="f417" y="f414"/>
                </a:cxn>
                <a:cxn ang="f262">
                  <a:pos x="f418" y="f419"/>
                </a:cxn>
                <a:cxn ang="f262">
                  <a:pos x="f420" y="f421"/>
                </a:cxn>
                <a:cxn ang="f262">
                  <a:pos x="f422" y="f423"/>
                </a:cxn>
                <a:cxn ang="f262">
                  <a:pos x="f422" y="f424"/>
                </a:cxn>
                <a:cxn ang="f262">
                  <a:pos x="f425" y="f426"/>
                </a:cxn>
                <a:cxn ang="f262">
                  <a:pos x="f427" y="f428"/>
                </a:cxn>
                <a:cxn ang="f262">
                  <a:pos x="f429" y="f430"/>
                </a:cxn>
                <a:cxn ang="f262">
                  <a:pos x="f431" y="f432"/>
                </a:cxn>
                <a:cxn ang="f262">
                  <a:pos x="f433" y="f434"/>
                </a:cxn>
                <a:cxn ang="f262">
                  <a:pos x="f435" y="f436"/>
                </a:cxn>
                <a:cxn ang="f262">
                  <a:pos x="f437" y="f438"/>
                </a:cxn>
                <a:cxn ang="f262">
                  <a:pos x="f439" y="f440"/>
                </a:cxn>
                <a:cxn ang="f262">
                  <a:pos x="f441" y="f442"/>
                </a:cxn>
                <a:cxn ang="f262">
                  <a:pos x="f443" y="f444"/>
                </a:cxn>
                <a:cxn ang="f262">
                  <a:pos x="f445" y="f446"/>
                </a:cxn>
                <a:cxn ang="f262">
                  <a:pos x="f447" y="f448"/>
                </a:cxn>
                <a:cxn ang="f262">
                  <a:pos x="f449" y="f450"/>
                </a:cxn>
                <a:cxn ang="f262">
                  <a:pos x="f451" y="f452"/>
                </a:cxn>
                <a:cxn ang="f262">
                  <a:pos x="f453" y="f454"/>
                </a:cxn>
                <a:cxn ang="f262">
                  <a:pos x="f455" y="f456"/>
                </a:cxn>
                <a:cxn ang="f262">
                  <a:pos x="f457" y="f458"/>
                </a:cxn>
                <a:cxn ang="f262">
                  <a:pos x="f459" y="f460"/>
                </a:cxn>
                <a:cxn ang="f262">
                  <a:pos x="f461" y="f462"/>
                </a:cxn>
                <a:cxn ang="f262">
                  <a:pos x="f463" y="f464"/>
                </a:cxn>
                <a:cxn ang="f262">
                  <a:pos x="f465" y="f466"/>
                </a:cxn>
                <a:cxn ang="f262">
                  <a:pos x="f467" y="f438"/>
                </a:cxn>
                <a:cxn ang="f262">
                  <a:pos x="f468" y="f469"/>
                </a:cxn>
                <a:cxn ang="f262">
                  <a:pos x="f470" y="f471"/>
                </a:cxn>
                <a:cxn ang="f262">
                  <a:pos x="f472" y="f473"/>
                </a:cxn>
                <a:cxn ang="f262">
                  <a:pos x="f474" y="f475"/>
                </a:cxn>
                <a:cxn ang="f262">
                  <a:pos x="f476" y="f477"/>
                </a:cxn>
                <a:cxn ang="f262">
                  <a:pos x="f478" y="f479"/>
                </a:cxn>
                <a:cxn ang="f262">
                  <a:pos x="f453" y="f480"/>
                </a:cxn>
                <a:cxn ang="f262">
                  <a:pos x="f449" y="f481"/>
                </a:cxn>
                <a:cxn ang="f262">
                  <a:pos x="f482" y="f483"/>
                </a:cxn>
                <a:cxn ang="f262">
                  <a:pos x="f413" y="f414"/>
                </a:cxn>
              </a:cxnLst>
              <a:rect l="f409" t="f412" r="f410" b="f411"/>
              <a:pathLst>
                <a:path w="483" h="32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8"/>
                    <a:pt x="f19" y="f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1"/>
                    <a:pt x="f26" y="f27"/>
                    <a:pt x="f28" y="f29"/>
                  </a:cubicBezTo>
                  <a:cubicBezTo>
                    <a:pt x="f5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4" y="f76"/>
                    <a:pt x="f77" y="f78"/>
                    <a:pt x="f66" y="f78"/>
                  </a:cubicBezTo>
                  <a:cubicBezTo>
                    <a:pt x="f79" y="f78"/>
                    <a:pt x="f80" y="f81"/>
                    <a:pt x="f82" y="f76"/>
                  </a:cubicBezTo>
                  <a:cubicBezTo>
                    <a:pt x="f83" y="f84"/>
                    <a:pt x="f81" y="f85"/>
                    <a:pt x="f86" y="f87"/>
                  </a:cubicBezTo>
                  <a:cubicBezTo>
                    <a:pt x="f88" y="f87"/>
                    <a:pt x="f89" y="f10"/>
                    <a:pt x="f90" y="f52"/>
                  </a:cubicBezTo>
                  <a:cubicBezTo>
                    <a:pt x="f91" y="f90"/>
                    <a:pt x="f92" y="f93"/>
                    <a:pt x="f94" y="f95"/>
                  </a:cubicBezTo>
                  <a:cubicBezTo>
                    <a:pt x="f12" y="f96"/>
                    <a:pt x="f88" y="f96"/>
                    <a:pt x="f97" y="f14"/>
                  </a:cubicBezTo>
                  <a:cubicBezTo>
                    <a:pt x="f84" y="f98"/>
                    <a:pt x="f83" y="f50"/>
                    <a:pt x="f99" y="f100"/>
                  </a:cubicBezTo>
                  <a:cubicBezTo>
                    <a:pt x="f101" y="f102"/>
                    <a:pt x="f103" y="f48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6"/>
                    <a:pt x="f115" y="f116"/>
                  </a:cubicBezTo>
                  <a:cubicBezTo>
                    <a:pt x="f36" y="f48"/>
                    <a:pt x="f32" y="f117"/>
                    <a:pt x="f118" y="f96"/>
                  </a:cubicBezTo>
                  <a:cubicBezTo>
                    <a:pt x="f119" y="f98"/>
                    <a:pt x="f120" y="f100"/>
                    <a:pt x="f121" y="f46"/>
                  </a:cubicBezTo>
                  <a:cubicBezTo>
                    <a:pt x="f122" y="f42"/>
                    <a:pt x="f123" y="f124"/>
                    <a:pt x="f125" y="f37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5"/>
                    <a:pt x="f133" y="f134"/>
                    <a:pt x="f135" y="f129"/>
                  </a:cubicBezTo>
                  <a:cubicBezTo>
                    <a:pt x="f136" y="f19"/>
                    <a:pt x="f137" y="f98"/>
                    <a:pt x="f138" y="f78"/>
                  </a:cubicBezTo>
                  <a:cubicBezTo>
                    <a:pt x="f139" y="f81"/>
                    <a:pt x="f139" y="f84"/>
                    <a:pt x="f140" y="f141"/>
                  </a:cubicBezTo>
                  <a:cubicBezTo>
                    <a:pt x="f6" y="f142"/>
                    <a:pt x="f143" y="f144"/>
                    <a:pt x="f145" y="f56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68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9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10" y="f172"/>
                  </a:cubicBezTo>
                  <a:cubicBezTo>
                    <a:pt x="f66" y="f173"/>
                    <a:pt x="f103" y="f174"/>
                    <a:pt x="f99" y="f13"/>
                  </a:cubicBezTo>
                  <a:cubicBezTo>
                    <a:pt x="f175" y="f176"/>
                    <a:pt x="f63" y="f176"/>
                    <a:pt x="f65" y="f177"/>
                  </a:cubicBezTo>
                  <a:cubicBezTo>
                    <a:pt x="f141" y="f15"/>
                    <a:pt x="f84" y="f178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F06A92-8917-4DBE-A617-AC1A4499754F}"/>
                </a:ext>
              </a:extLst>
            </p:cNvPr>
            <p:cNvSpPr/>
            <p:nvPr/>
          </p:nvSpPr>
          <p:spPr>
            <a:xfrm>
              <a:off x="5414217" y="2813051"/>
              <a:ext cx="1854211" cy="1331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4"/>
                <a:gd name="f7" fmla="val 296"/>
                <a:gd name="f8" fmla="val 400"/>
                <a:gd name="f9" fmla="val 195"/>
                <a:gd name="f10" fmla="val 385"/>
                <a:gd name="f11" fmla="val 207"/>
                <a:gd name="f12" fmla="val 370"/>
                <a:gd name="f13" fmla="val 219"/>
                <a:gd name="f14" fmla="val 356"/>
                <a:gd name="f15" fmla="val 231"/>
                <a:gd name="f16" fmla="val 354"/>
                <a:gd name="f17" fmla="val 233"/>
                <a:gd name="f18" fmla="val 352"/>
                <a:gd name="f19" fmla="val 234"/>
                <a:gd name="f20" fmla="val 350"/>
                <a:gd name="f21" fmla="val 236"/>
                <a:gd name="f22" fmla="val 335"/>
                <a:gd name="f23" fmla="val 250"/>
                <a:gd name="f24" fmla="val 319"/>
                <a:gd name="f25" fmla="val 265"/>
                <a:gd name="f26" fmla="val 303"/>
                <a:gd name="f27" fmla="val 280"/>
                <a:gd name="f28" fmla="val 301"/>
                <a:gd name="f29" fmla="val 282"/>
                <a:gd name="f30" fmla="val 299"/>
                <a:gd name="f31" fmla="val 284"/>
                <a:gd name="f32" fmla="val 297"/>
                <a:gd name="f33" fmla="val 287"/>
                <a:gd name="f34" fmla="val 288"/>
                <a:gd name="f35" fmla="val 295"/>
                <a:gd name="f36" fmla="val 277"/>
                <a:gd name="f37" fmla="val 290"/>
                <a:gd name="f38" fmla="val 263"/>
                <a:gd name="f39" fmla="val 285"/>
                <a:gd name="f40" fmla="val 275"/>
                <a:gd name="f41" fmla="val 201"/>
                <a:gd name="f42" fmla="val 262"/>
                <a:gd name="f43" fmla="val 169"/>
                <a:gd name="f44" fmla="val 245"/>
                <a:gd name="f45" fmla="val 143"/>
                <a:gd name="f46" fmla="val 218"/>
                <a:gd name="f47" fmla="val 129"/>
                <a:gd name="f48" fmla="val 204"/>
                <a:gd name="f49" fmla="val 114"/>
                <a:gd name="f50" fmla="val 190"/>
                <a:gd name="f51" fmla="val 99"/>
                <a:gd name="f52" fmla="val 175"/>
                <a:gd name="f53" fmla="val 97"/>
                <a:gd name="f54" fmla="val 173"/>
                <a:gd name="f55" fmla="val 94"/>
                <a:gd name="f56" fmla="val 171"/>
                <a:gd name="f57" fmla="val 91"/>
                <a:gd name="f58" fmla="val 63"/>
                <a:gd name="f59" fmla="val 157"/>
                <a:gd name="f60" fmla="val 36"/>
                <a:gd name="f61" fmla="val 144"/>
                <a:gd name="f62" fmla="val 8"/>
                <a:gd name="f63" fmla="val 133"/>
                <a:gd name="f64" fmla="val 2"/>
                <a:gd name="f65" fmla="val 130"/>
                <a:gd name="f66" fmla="val 128"/>
                <a:gd name="f67" fmla="val 1"/>
                <a:gd name="f68" fmla="val 122"/>
                <a:gd name="f69" fmla="val 83"/>
                <a:gd name="f70" fmla="val 20"/>
                <a:gd name="f71" fmla="val 46"/>
                <a:gd name="f72" fmla="val 10"/>
                <a:gd name="f73" fmla="val 39"/>
                <a:gd name="f74" fmla="val 44"/>
                <a:gd name="f75" fmla="val 52"/>
                <a:gd name="f76" fmla="val 5"/>
                <a:gd name="f77" fmla="val 82"/>
                <a:gd name="f78" fmla="val 23"/>
                <a:gd name="f79" fmla="val 111"/>
                <a:gd name="f80" fmla="val 40"/>
                <a:gd name="f81" fmla="val 141"/>
                <a:gd name="f82" fmla="val 58"/>
                <a:gd name="f83" fmla="val 158"/>
                <a:gd name="f84" fmla="val 68"/>
                <a:gd name="f85" fmla="val 72"/>
                <a:gd name="f86" fmla="val 67"/>
                <a:gd name="f87" fmla="val 62"/>
                <a:gd name="f88" fmla="val 244"/>
                <a:gd name="f89" fmla="val 269"/>
                <a:gd name="f90" fmla="val 54"/>
                <a:gd name="f91" fmla="val 276"/>
                <a:gd name="f92" fmla="val 53"/>
                <a:gd name="f93" fmla="val 55"/>
                <a:gd name="f94" fmla="val 292"/>
                <a:gd name="f95" fmla="val 56"/>
                <a:gd name="f96" fmla="val 312"/>
                <a:gd name="f97" fmla="val 331"/>
                <a:gd name="f98" fmla="val 60"/>
                <a:gd name="f99" fmla="val 351"/>
                <a:gd name="f100" fmla="val 358"/>
                <a:gd name="f101" fmla="val 362"/>
                <a:gd name="f102" fmla="val 64"/>
                <a:gd name="f103" fmla="val 374"/>
                <a:gd name="f104" fmla="val 70"/>
                <a:gd name="f105" fmla="val 387"/>
                <a:gd name="f106" fmla="val 71"/>
                <a:gd name="f107" fmla="val 401"/>
                <a:gd name="f108" fmla="val 402"/>
                <a:gd name="f109" fmla="val 403"/>
                <a:gd name="f110" fmla="val 406"/>
                <a:gd name="f111" fmla="val 412"/>
                <a:gd name="f112" fmla="val 73"/>
                <a:gd name="f113" fmla="val 413"/>
                <a:gd name="f114" fmla="val 76"/>
                <a:gd name="f115" fmla="val 79"/>
                <a:gd name="f116" fmla="val 85"/>
                <a:gd name="f117" fmla="val 409"/>
                <a:gd name="f118" fmla="val 87"/>
                <a:gd name="f119" fmla="val 399"/>
                <a:gd name="f120" fmla="val 93"/>
                <a:gd name="f121" fmla="val 389"/>
                <a:gd name="f122" fmla="val 378"/>
                <a:gd name="f123" fmla="val 102"/>
                <a:gd name="f124" fmla="val 367"/>
                <a:gd name="f125" fmla="val 105"/>
                <a:gd name="f126" fmla="val 355"/>
                <a:gd name="f127" fmla="val 104"/>
                <a:gd name="f128" fmla="val 344"/>
                <a:gd name="f129" fmla="val 334"/>
                <a:gd name="f130" fmla="val 323"/>
                <a:gd name="f131" fmla="val 103"/>
                <a:gd name="f132" fmla="val 313"/>
                <a:gd name="f133" fmla="val 310"/>
                <a:gd name="f134" fmla="val 306"/>
                <a:gd name="f135" fmla="val 106"/>
                <a:gd name="f136" fmla="val 305"/>
                <a:gd name="f137" fmla="val 109"/>
                <a:gd name="f138" fmla="val 307"/>
                <a:gd name="f139" fmla="val 113"/>
                <a:gd name="f140" fmla="val 309"/>
                <a:gd name="f141" fmla="val 336"/>
                <a:gd name="f142" fmla="val 139"/>
                <a:gd name="f143" fmla="val 363"/>
                <a:gd name="f144" fmla="val 164"/>
                <a:gd name="f145" fmla="val 390"/>
                <a:gd name="f146" fmla="val 188"/>
                <a:gd name="f147" fmla="val 393"/>
                <a:gd name="f148" fmla="val 191"/>
                <a:gd name="f149" fmla="val 396"/>
                <a:gd name="f150" fmla="val 193"/>
                <a:gd name="f151" fmla="val 212"/>
                <a:gd name="f152" fmla="val 347"/>
                <a:gd name="f153" fmla="val 341"/>
                <a:gd name="f154" fmla="val 202"/>
                <a:gd name="f155" fmla="val 197"/>
                <a:gd name="f156" fmla="val 210"/>
                <a:gd name="f157" fmla="val 345"/>
                <a:gd name="f158" fmla="val 211"/>
                <a:gd name="f159" fmla="+- 0 0 -90"/>
                <a:gd name="f160" fmla="*/ f3 1 414"/>
                <a:gd name="f161" fmla="*/ f4 1 296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414"/>
                <a:gd name="f170" fmla="*/ f166 1 296"/>
                <a:gd name="f171" fmla="*/ 400 f167 1"/>
                <a:gd name="f172" fmla="*/ 195 f166 1"/>
                <a:gd name="f173" fmla="*/ 356 f167 1"/>
                <a:gd name="f174" fmla="*/ 231 f166 1"/>
                <a:gd name="f175" fmla="*/ 350 f167 1"/>
                <a:gd name="f176" fmla="*/ 236 f166 1"/>
                <a:gd name="f177" fmla="*/ 303 f167 1"/>
                <a:gd name="f178" fmla="*/ 280 f166 1"/>
                <a:gd name="f179" fmla="*/ 297 f167 1"/>
                <a:gd name="f180" fmla="*/ 287 f166 1"/>
                <a:gd name="f181" fmla="*/ 277 f167 1"/>
                <a:gd name="f182" fmla="*/ 290 f166 1"/>
                <a:gd name="f183" fmla="*/ 236 f167 1"/>
                <a:gd name="f184" fmla="*/ 275 f166 1"/>
                <a:gd name="f185" fmla="*/ 143 f167 1"/>
                <a:gd name="f186" fmla="*/ 218 f166 1"/>
                <a:gd name="f187" fmla="*/ 99 f167 1"/>
                <a:gd name="f188" fmla="*/ 175 f166 1"/>
                <a:gd name="f189" fmla="*/ 91 f167 1"/>
                <a:gd name="f190" fmla="*/ 169 f166 1"/>
                <a:gd name="f191" fmla="*/ 8 f167 1"/>
                <a:gd name="f192" fmla="*/ 133 f166 1"/>
                <a:gd name="f193" fmla="*/ 1 f167 1"/>
                <a:gd name="f194" fmla="*/ 122 f166 1"/>
                <a:gd name="f195" fmla="*/ 36 f167 1"/>
                <a:gd name="f196" fmla="*/ 10 f166 1"/>
                <a:gd name="f197" fmla="*/ 52 f167 1"/>
                <a:gd name="f198" fmla="*/ 5 f166 1"/>
                <a:gd name="f199" fmla="*/ 141 f167 1"/>
                <a:gd name="f200" fmla="*/ 58 f166 1"/>
                <a:gd name="f201" fmla="*/ 195 f167 1"/>
                <a:gd name="f202" fmla="*/ 67 f166 1"/>
                <a:gd name="f203" fmla="*/ 269 f167 1"/>
                <a:gd name="f204" fmla="*/ 54 f166 1"/>
                <a:gd name="f205" fmla="*/ 292 f167 1"/>
                <a:gd name="f206" fmla="*/ 56 f166 1"/>
                <a:gd name="f207" fmla="*/ 351 f167 1"/>
                <a:gd name="f208" fmla="*/ 63 f166 1"/>
                <a:gd name="f209" fmla="*/ 362 f167 1"/>
                <a:gd name="f210" fmla="*/ 64 f166 1"/>
                <a:gd name="f211" fmla="*/ 401 f167 1"/>
                <a:gd name="f212" fmla="*/ 70 f166 1"/>
                <a:gd name="f213" fmla="*/ 403 f167 1"/>
                <a:gd name="f214" fmla="*/ 413 f167 1"/>
                <a:gd name="f215" fmla="*/ 76 f166 1"/>
                <a:gd name="f216" fmla="*/ 409 f167 1"/>
                <a:gd name="f217" fmla="*/ 87 f166 1"/>
                <a:gd name="f218" fmla="*/ 378 f167 1"/>
                <a:gd name="f219" fmla="*/ 102 f166 1"/>
                <a:gd name="f220" fmla="*/ 344 f167 1"/>
                <a:gd name="f221" fmla="*/ 104 f166 1"/>
                <a:gd name="f222" fmla="*/ 313 f167 1"/>
                <a:gd name="f223" fmla="*/ 103 f166 1"/>
                <a:gd name="f224" fmla="*/ 306 f167 1"/>
                <a:gd name="f225" fmla="*/ 106 f166 1"/>
                <a:gd name="f226" fmla="*/ 309 f167 1"/>
                <a:gd name="f227" fmla="*/ 114 f166 1"/>
                <a:gd name="f228" fmla="*/ 390 f167 1"/>
                <a:gd name="f229" fmla="*/ 188 f166 1"/>
                <a:gd name="f230" fmla="*/ 354 f167 1"/>
                <a:gd name="f231" fmla="*/ 212 f166 1"/>
                <a:gd name="f232" fmla="*/ 334 f167 1"/>
                <a:gd name="f233" fmla="*/ 197 f166 1"/>
                <a:gd name="f234" fmla="+- f168 0 f1"/>
                <a:gd name="f235" fmla="*/ f171 1 414"/>
                <a:gd name="f236" fmla="*/ f172 1 296"/>
                <a:gd name="f237" fmla="*/ f173 1 414"/>
                <a:gd name="f238" fmla="*/ f174 1 296"/>
                <a:gd name="f239" fmla="*/ f175 1 414"/>
                <a:gd name="f240" fmla="*/ f176 1 296"/>
                <a:gd name="f241" fmla="*/ f177 1 414"/>
                <a:gd name="f242" fmla="*/ f178 1 296"/>
                <a:gd name="f243" fmla="*/ f179 1 414"/>
                <a:gd name="f244" fmla="*/ f180 1 296"/>
                <a:gd name="f245" fmla="*/ f181 1 414"/>
                <a:gd name="f246" fmla="*/ f182 1 296"/>
                <a:gd name="f247" fmla="*/ f183 1 414"/>
                <a:gd name="f248" fmla="*/ f184 1 296"/>
                <a:gd name="f249" fmla="*/ f185 1 414"/>
                <a:gd name="f250" fmla="*/ f186 1 296"/>
                <a:gd name="f251" fmla="*/ f187 1 414"/>
                <a:gd name="f252" fmla="*/ f188 1 296"/>
                <a:gd name="f253" fmla="*/ f189 1 414"/>
                <a:gd name="f254" fmla="*/ f190 1 296"/>
                <a:gd name="f255" fmla="*/ f191 1 414"/>
                <a:gd name="f256" fmla="*/ f192 1 296"/>
                <a:gd name="f257" fmla="*/ f193 1 414"/>
                <a:gd name="f258" fmla="*/ f194 1 296"/>
                <a:gd name="f259" fmla="*/ f195 1 414"/>
                <a:gd name="f260" fmla="*/ f196 1 296"/>
                <a:gd name="f261" fmla="*/ f197 1 414"/>
                <a:gd name="f262" fmla="*/ f198 1 296"/>
                <a:gd name="f263" fmla="*/ f199 1 414"/>
                <a:gd name="f264" fmla="*/ f200 1 296"/>
                <a:gd name="f265" fmla="*/ f201 1 414"/>
                <a:gd name="f266" fmla="*/ f202 1 296"/>
                <a:gd name="f267" fmla="*/ f203 1 414"/>
                <a:gd name="f268" fmla="*/ f204 1 296"/>
                <a:gd name="f269" fmla="*/ f205 1 414"/>
                <a:gd name="f270" fmla="*/ f206 1 296"/>
                <a:gd name="f271" fmla="*/ f207 1 414"/>
                <a:gd name="f272" fmla="*/ f208 1 296"/>
                <a:gd name="f273" fmla="*/ f209 1 414"/>
                <a:gd name="f274" fmla="*/ f210 1 296"/>
                <a:gd name="f275" fmla="*/ f211 1 414"/>
                <a:gd name="f276" fmla="*/ f212 1 296"/>
                <a:gd name="f277" fmla="*/ f213 1 414"/>
                <a:gd name="f278" fmla="*/ f214 1 414"/>
                <a:gd name="f279" fmla="*/ f215 1 296"/>
                <a:gd name="f280" fmla="*/ f216 1 414"/>
                <a:gd name="f281" fmla="*/ f217 1 296"/>
                <a:gd name="f282" fmla="*/ f218 1 414"/>
                <a:gd name="f283" fmla="*/ f219 1 296"/>
                <a:gd name="f284" fmla="*/ f220 1 414"/>
                <a:gd name="f285" fmla="*/ f221 1 296"/>
                <a:gd name="f286" fmla="*/ f222 1 414"/>
                <a:gd name="f287" fmla="*/ f223 1 296"/>
                <a:gd name="f288" fmla="*/ f224 1 414"/>
                <a:gd name="f289" fmla="*/ f225 1 296"/>
                <a:gd name="f290" fmla="*/ f226 1 414"/>
                <a:gd name="f291" fmla="*/ f227 1 296"/>
                <a:gd name="f292" fmla="*/ f228 1 414"/>
                <a:gd name="f293" fmla="*/ f229 1 296"/>
                <a:gd name="f294" fmla="*/ f230 1 414"/>
                <a:gd name="f295" fmla="*/ f231 1 296"/>
                <a:gd name="f296" fmla="*/ f232 1 414"/>
                <a:gd name="f297" fmla="*/ f233 1 296"/>
                <a:gd name="f298" fmla="*/ 0 1 f169"/>
                <a:gd name="f299" fmla="*/ f163 1 f169"/>
                <a:gd name="f300" fmla="*/ 0 1 f170"/>
                <a:gd name="f301" fmla="*/ f164 1 f170"/>
                <a:gd name="f302" fmla="*/ f235 1 f169"/>
                <a:gd name="f303" fmla="*/ f236 1 f170"/>
                <a:gd name="f304" fmla="*/ f237 1 f169"/>
                <a:gd name="f305" fmla="*/ f238 1 f170"/>
                <a:gd name="f306" fmla="*/ f239 1 f169"/>
                <a:gd name="f307" fmla="*/ f240 1 f170"/>
                <a:gd name="f308" fmla="*/ f241 1 f169"/>
                <a:gd name="f309" fmla="*/ f242 1 f170"/>
                <a:gd name="f310" fmla="*/ f243 1 f169"/>
                <a:gd name="f311" fmla="*/ f244 1 f170"/>
                <a:gd name="f312" fmla="*/ f245 1 f169"/>
                <a:gd name="f313" fmla="*/ f246 1 f170"/>
                <a:gd name="f314" fmla="*/ f247 1 f169"/>
                <a:gd name="f315" fmla="*/ f248 1 f170"/>
                <a:gd name="f316" fmla="*/ f249 1 f169"/>
                <a:gd name="f317" fmla="*/ f250 1 f170"/>
                <a:gd name="f318" fmla="*/ f251 1 f169"/>
                <a:gd name="f319" fmla="*/ f252 1 f170"/>
                <a:gd name="f320" fmla="*/ f253 1 f169"/>
                <a:gd name="f321" fmla="*/ f254 1 f170"/>
                <a:gd name="f322" fmla="*/ f255 1 f169"/>
                <a:gd name="f323" fmla="*/ f256 1 f170"/>
                <a:gd name="f324" fmla="*/ f257 1 f169"/>
                <a:gd name="f325" fmla="*/ f258 1 f170"/>
                <a:gd name="f326" fmla="*/ f259 1 f169"/>
                <a:gd name="f327" fmla="*/ f260 1 f170"/>
                <a:gd name="f328" fmla="*/ f261 1 f169"/>
                <a:gd name="f329" fmla="*/ f262 1 f170"/>
                <a:gd name="f330" fmla="*/ f263 1 f169"/>
                <a:gd name="f331" fmla="*/ f264 1 f170"/>
                <a:gd name="f332" fmla="*/ f265 1 f169"/>
                <a:gd name="f333" fmla="*/ f266 1 f170"/>
                <a:gd name="f334" fmla="*/ f267 1 f169"/>
                <a:gd name="f335" fmla="*/ f268 1 f170"/>
                <a:gd name="f336" fmla="*/ f269 1 f169"/>
                <a:gd name="f337" fmla="*/ f270 1 f170"/>
                <a:gd name="f338" fmla="*/ f271 1 f169"/>
                <a:gd name="f339" fmla="*/ f272 1 f170"/>
                <a:gd name="f340" fmla="*/ f273 1 f169"/>
                <a:gd name="f341" fmla="*/ f274 1 f170"/>
                <a:gd name="f342" fmla="*/ f275 1 f169"/>
                <a:gd name="f343" fmla="*/ f276 1 f170"/>
                <a:gd name="f344" fmla="*/ f277 1 f169"/>
                <a:gd name="f345" fmla="*/ f278 1 f169"/>
                <a:gd name="f346" fmla="*/ f279 1 f170"/>
                <a:gd name="f347" fmla="*/ f280 1 f169"/>
                <a:gd name="f348" fmla="*/ f281 1 f170"/>
                <a:gd name="f349" fmla="*/ f282 1 f169"/>
                <a:gd name="f350" fmla="*/ f283 1 f170"/>
                <a:gd name="f351" fmla="*/ f284 1 f169"/>
                <a:gd name="f352" fmla="*/ f285 1 f170"/>
                <a:gd name="f353" fmla="*/ f286 1 f169"/>
                <a:gd name="f354" fmla="*/ f287 1 f170"/>
                <a:gd name="f355" fmla="*/ f288 1 f169"/>
                <a:gd name="f356" fmla="*/ f289 1 f170"/>
                <a:gd name="f357" fmla="*/ f290 1 f169"/>
                <a:gd name="f358" fmla="*/ f291 1 f170"/>
                <a:gd name="f359" fmla="*/ f292 1 f169"/>
                <a:gd name="f360" fmla="*/ f293 1 f170"/>
                <a:gd name="f361" fmla="*/ f294 1 f169"/>
                <a:gd name="f362" fmla="*/ f295 1 f170"/>
                <a:gd name="f363" fmla="*/ f296 1 f169"/>
                <a:gd name="f364" fmla="*/ f297 1 f170"/>
                <a:gd name="f365" fmla="*/ f298 f160 1"/>
                <a:gd name="f366" fmla="*/ f299 f160 1"/>
                <a:gd name="f367" fmla="*/ f301 f161 1"/>
                <a:gd name="f368" fmla="*/ f300 f161 1"/>
                <a:gd name="f369" fmla="*/ f302 f160 1"/>
                <a:gd name="f370" fmla="*/ f303 f161 1"/>
                <a:gd name="f371" fmla="*/ f304 f160 1"/>
                <a:gd name="f372" fmla="*/ f305 f161 1"/>
                <a:gd name="f373" fmla="*/ f306 f160 1"/>
                <a:gd name="f374" fmla="*/ f307 f161 1"/>
                <a:gd name="f375" fmla="*/ f308 f160 1"/>
                <a:gd name="f376" fmla="*/ f309 f161 1"/>
                <a:gd name="f377" fmla="*/ f310 f160 1"/>
                <a:gd name="f378" fmla="*/ f311 f161 1"/>
                <a:gd name="f379" fmla="*/ f312 f160 1"/>
                <a:gd name="f380" fmla="*/ f313 f161 1"/>
                <a:gd name="f381" fmla="*/ f314 f160 1"/>
                <a:gd name="f382" fmla="*/ f315 f161 1"/>
                <a:gd name="f383" fmla="*/ f316 f160 1"/>
                <a:gd name="f384" fmla="*/ f317 f161 1"/>
                <a:gd name="f385" fmla="*/ f318 f160 1"/>
                <a:gd name="f386" fmla="*/ f319 f161 1"/>
                <a:gd name="f387" fmla="*/ f320 f160 1"/>
                <a:gd name="f388" fmla="*/ f321 f161 1"/>
                <a:gd name="f389" fmla="*/ f322 f160 1"/>
                <a:gd name="f390" fmla="*/ f323 f161 1"/>
                <a:gd name="f391" fmla="*/ f324 f160 1"/>
                <a:gd name="f392" fmla="*/ f325 f161 1"/>
                <a:gd name="f393" fmla="*/ f326 f160 1"/>
                <a:gd name="f394" fmla="*/ f327 f161 1"/>
                <a:gd name="f395" fmla="*/ f328 f160 1"/>
                <a:gd name="f396" fmla="*/ f329 f161 1"/>
                <a:gd name="f397" fmla="*/ f330 f160 1"/>
                <a:gd name="f398" fmla="*/ f331 f161 1"/>
                <a:gd name="f399" fmla="*/ f332 f160 1"/>
                <a:gd name="f400" fmla="*/ f333 f161 1"/>
                <a:gd name="f401" fmla="*/ f334 f160 1"/>
                <a:gd name="f402" fmla="*/ f335 f161 1"/>
                <a:gd name="f403" fmla="*/ f336 f160 1"/>
                <a:gd name="f404" fmla="*/ f337 f161 1"/>
                <a:gd name="f405" fmla="*/ f338 f160 1"/>
                <a:gd name="f406" fmla="*/ f339 f161 1"/>
                <a:gd name="f407" fmla="*/ f340 f160 1"/>
                <a:gd name="f408" fmla="*/ f341 f161 1"/>
                <a:gd name="f409" fmla="*/ f342 f160 1"/>
                <a:gd name="f410" fmla="*/ f343 f161 1"/>
                <a:gd name="f411" fmla="*/ f344 f160 1"/>
                <a:gd name="f412" fmla="*/ f345 f160 1"/>
                <a:gd name="f413" fmla="*/ f346 f161 1"/>
                <a:gd name="f414" fmla="*/ f347 f160 1"/>
                <a:gd name="f415" fmla="*/ f348 f161 1"/>
                <a:gd name="f416" fmla="*/ f349 f160 1"/>
                <a:gd name="f417" fmla="*/ f350 f161 1"/>
                <a:gd name="f418" fmla="*/ f351 f160 1"/>
                <a:gd name="f419" fmla="*/ f352 f161 1"/>
                <a:gd name="f420" fmla="*/ f353 f160 1"/>
                <a:gd name="f421" fmla="*/ f354 f161 1"/>
                <a:gd name="f422" fmla="*/ f355 f160 1"/>
                <a:gd name="f423" fmla="*/ f356 f161 1"/>
                <a:gd name="f424" fmla="*/ f357 f160 1"/>
                <a:gd name="f425" fmla="*/ f358 f161 1"/>
                <a:gd name="f426" fmla="*/ f359 f160 1"/>
                <a:gd name="f427" fmla="*/ f360 f161 1"/>
                <a:gd name="f428" fmla="*/ f361 f160 1"/>
                <a:gd name="f429" fmla="*/ f362 f161 1"/>
                <a:gd name="f430" fmla="*/ f363 f160 1"/>
                <a:gd name="f431" fmla="*/ f364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4">
                  <a:pos x="f369" y="f370"/>
                </a:cxn>
                <a:cxn ang="f234">
                  <a:pos x="f371" y="f372"/>
                </a:cxn>
                <a:cxn ang="f234">
                  <a:pos x="f373" y="f374"/>
                </a:cxn>
                <a:cxn ang="f234">
                  <a:pos x="f375" y="f376"/>
                </a:cxn>
                <a:cxn ang="f234">
                  <a:pos x="f377" y="f378"/>
                </a:cxn>
                <a:cxn ang="f234">
                  <a:pos x="f379" y="f380"/>
                </a:cxn>
                <a:cxn ang="f234">
                  <a:pos x="f381" y="f382"/>
                </a:cxn>
                <a:cxn ang="f234">
                  <a:pos x="f383" y="f384"/>
                </a:cxn>
                <a:cxn ang="f234">
                  <a:pos x="f385" y="f386"/>
                </a:cxn>
                <a:cxn ang="f234">
                  <a:pos x="f387" y="f388"/>
                </a:cxn>
                <a:cxn ang="f234">
                  <a:pos x="f389" y="f390"/>
                </a:cxn>
                <a:cxn ang="f234">
                  <a:pos x="f391" y="f392"/>
                </a:cxn>
                <a:cxn ang="f234">
                  <a:pos x="f393" y="f394"/>
                </a:cxn>
                <a:cxn ang="f234">
                  <a:pos x="f395" y="f396"/>
                </a:cxn>
                <a:cxn ang="f234">
                  <a:pos x="f397" y="f398"/>
                </a:cxn>
                <a:cxn ang="f234">
                  <a:pos x="f399" y="f400"/>
                </a:cxn>
                <a:cxn ang="f234">
                  <a:pos x="f401" y="f402"/>
                </a:cxn>
                <a:cxn ang="f234">
                  <a:pos x="f403" y="f404"/>
                </a:cxn>
                <a:cxn ang="f234">
                  <a:pos x="f405" y="f406"/>
                </a:cxn>
                <a:cxn ang="f234">
                  <a:pos x="f407" y="f408"/>
                </a:cxn>
                <a:cxn ang="f234">
                  <a:pos x="f409" y="f410"/>
                </a:cxn>
                <a:cxn ang="f234">
                  <a:pos x="f411" y="f410"/>
                </a:cxn>
                <a:cxn ang="f234">
                  <a:pos x="f412" y="f413"/>
                </a:cxn>
                <a:cxn ang="f234">
                  <a:pos x="f414" y="f415"/>
                </a:cxn>
                <a:cxn ang="f234">
                  <a:pos x="f416" y="f417"/>
                </a:cxn>
                <a:cxn ang="f234">
                  <a:pos x="f418" y="f419"/>
                </a:cxn>
                <a:cxn ang="f234">
                  <a:pos x="f420" y="f421"/>
                </a:cxn>
                <a:cxn ang="f234">
                  <a:pos x="f422" y="f423"/>
                </a:cxn>
                <a:cxn ang="f234">
                  <a:pos x="f424" y="f425"/>
                </a:cxn>
                <a:cxn ang="f234">
                  <a:pos x="f426" y="f427"/>
                </a:cxn>
                <a:cxn ang="f234">
                  <a:pos x="f369" y="f370"/>
                </a:cxn>
                <a:cxn ang="f234">
                  <a:pos x="f428" y="f429"/>
                </a:cxn>
                <a:cxn ang="f234">
                  <a:pos x="f430" y="f431"/>
                </a:cxn>
                <a:cxn ang="f234">
                  <a:pos x="f428" y="f429"/>
                </a:cxn>
              </a:cxnLst>
              <a:rect l="f365" t="f368" r="f366" b="f367"/>
              <a:pathLst>
                <a:path w="414" h="2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7"/>
                    <a:pt x="f34" y="f35"/>
                    <a:pt x="f36" y="f37"/>
                  </a:cubicBezTo>
                  <a:cubicBezTo>
                    <a:pt x="f38" y="f39"/>
                    <a:pt x="f23" y="f27"/>
                    <a:pt x="f21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43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5" y="f66"/>
                    <a:pt x="f67" y="f68"/>
                  </a:cubicBezTo>
                  <a:cubicBezTo>
                    <a:pt x="f62" y="f69"/>
                    <a:pt x="f70" y="f71"/>
                    <a:pt x="f60" y="f72"/>
                  </a:cubicBezTo>
                  <a:cubicBezTo>
                    <a:pt x="f73" y="f64"/>
                    <a:pt x="f74" y="f5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52" y="f85"/>
                    <a:pt x="f9" y="f86"/>
                  </a:cubicBezTo>
                  <a:cubicBezTo>
                    <a:pt x="f13" y="f87"/>
                    <a:pt x="f88" y="f82"/>
                    <a:pt x="f89" y="f90"/>
                  </a:cubicBezTo>
                  <a:cubicBezTo>
                    <a:pt x="f91" y="f92"/>
                    <a:pt x="f31" y="f93"/>
                    <a:pt x="f94" y="f95"/>
                  </a:cubicBezTo>
                  <a:cubicBezTo>
                    <a:pt x="f96" y="f82"/>
                    <a:pt x="f97" y="f98"/>
                    <a:pt x="f99" y="f58"/>
                  </a:cubicBezTo>
                  <a:cubicBezTo>
                    <a:pt x="f16" y="f58"/>
                    <a:pt x="f100" y="f58"/>
                    <a:pt x="f101" y="f102"/>
                  </a:cubicBezTo>
                  <a:cubicBezTo>
                    <a:pt x="f103" y="f104"/>
                    <a:pt x="f105" y="f106"/>
                    <a:pt x="f107" y="f104"/>
                  </a:cubicBezTo>
                  <a:cubicBezTo>
                    <a:pt x="f107" y="f104"/>
                    <a:pt x="f108" y="f104"/>
                    <a:pt x="f109" y="f104"/>
                  </a:cubicBezTo>
                  <a:cubicBezTo>
                    <a:pt x="f110" y="f85"/>
                    <a:pt x="f111" y="f112"/>
                    <a:pt x="f113" y="f114"/>
                  </a:cubicBezTo>
                  <a:cubicBezTo>
                    <a:pt x="f6" y="f115"/>
                    <a:pt x="f111" y="f116"/>
                    <a:pt x="f117" y="f118"/>
                  </a:cubicBezTo>
                  <a:cubicBezTo>
                    <a:pt x="f119" y="f120"/>
                    <a:pt x="f121" y="f51"/>
                    <a:pt x="f122" y="f123"/>
                  </a:cubicBezTo>
                  <a:cubicBezTo>
                    <a:pt x="f124" y="f125"/>
                    <a:pt x="f126" y="f127"/>
                    <a:pt x="f128" y="f127"/>
                  </a:cubicBezTo>
                  <a:cubicBezTo>
                    <a:pt x="f129" y="f127"/>
                    <a:pt x="f130" y="f131"/>
                    <a:pt x="f132" y="f131"/>
                  </a:cubicBezTo>
                  <a:cubicBezTo>
                    <a:pt x="f133" y="f131"/>
                    <a:pt x="f134" y="f125"/>
                    <a:pt x="f134" y="f135"/>
                  </a:cubicBezTo>
                  <a:cubicBezTo>
                    <a:pt x="f136" y="f137"/>
                    <a:pt x="f138" y="f139"/>
                    <a:pt x="f140" y="f49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8" y="f9"/>
                  </a:cubicBezTo>
                  <a:close/>
                  <a:moveTo>
                    <a:pt x="f16" y="f151"/>
                  </a:moveTo>
                  <a:cubicBezTo>
                    <a:pt x="f152" y="f11"/>
                    <a:pt x="f153" y="f154"/>
                    <a:pt x="f129" y="f155"/>
                  </a:cubicBezTo>
                  <a:cubicBezTo>
                    <a:pt x="f22" y="f156"/>
                    <a:pt x="f157" y="f158"/>
                    <a:pt x="f16" y="f151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5;p51">
            <a:extLst>
              <a:ext uri="{FF2B5EF4-FFF2-40B4-BE49-F238E27FC236}">
                <a16:creationId xmlns:a16="http://schemas.microsoft.com/office/drawing/2014/main" id="{98719F9D-5E84-454D-9F98-26F6D0EC14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25447" y="4190585"/>
            <a:ext cx="4493096" cy="5600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200">
                <a:solidFill>
                  <a:srgbClr val="66A2B9"/>
                </a:solidFill>
              </a:rPr>
              <a:t>You can replace the image on the screen with your own work. Just delete this one, add yours and send it to the back</a:t>
            </a:r>
          </a:p>
        </p:txBody>
      </p:sp>
      <p:sp>
        <p:nvSpPr>
          <p:cNvPr id="3" name="Google Shape;816;p51">
            <a:extLst>
              <a:ext uri="{FF2B5EF4-FFF2-40B4-BE49-F238E27FC236}">
                <a16:creationId xmlns:a16="http://schemas.microsoft.com/office/drawing/2014/main" id="{864FE98C-BE76-4014-9BC9-FAA59B2CD07E}"/>
              </a:ext>
            </a:extLst>
          </p:cNvPr>
          <p:cNvSpPr/>
          <p:nvPr/>
        </p:nvSpPr>
        <p:spPr>
          <a:xfrm rot="10799991">
            <a:off x="-135030" y="3806500"/>
            <a:ext cx="9401897" cy="94329"/>
          </a:xfrm>
          <a:custGeom>
            <a:avLst/>
            <a:gdLst>
              <a:gd name="f0" fmla="val w"/>
              <a:gd name="f1" fmla="val h"/>
              <a:gd name="f2" fmla="val 0"/>
              <a:gd name="f3" fmla="val 15953"/>
              <a:gd name="f4" fmla="val 747"/>
              <a:gd name="f5" fmla="val 14696"/>
              <a:gd name="f6" fmla="val 13740"/>
              <a:gd name="f7" fmla="val 12771"/>
              <a:gd name="f8" fmla="val 77"/>
              <a:gd name="f9" fmla="val 11829"/>
              <a:gd name="f10" fmla="val 95"/>
              <a:gd name="f11" fmla="val 10507"/>
              <a:gd name="f12" fmla="val 119"/>
              <a:gd name="f13" fmla="val 9172"/>
              <a:gd name="f14" fmla="val 155"/>
              <a:gd name="f15" fmla="val 7850"/>
              <a:gd name="f16" fmla="val 179"/>
              <a:gd name="f17" fmla="val 6564"/>
              <a:gd name="f18" fmla="val 191"/>
              <a:gd name="f19" fmla="val 5278"/>
              <a:gd name="f20" fmla="val 215"/>
              <a:gd name="f21" fmla="val 3991"/>
              <a:gd name="f22" fmla="val 227"/>
              <a:gd name="f23" fmla="val 3882"/>
              <a:gd name="f24" fmla="val 228"/>
              <a:gd name="f25" fmla="val 3773"/>
              <a:gd name="f26" fmla="val 3664"/>
              <a:gd name="f27" fmla="val 3250"/>
              <a:gd name="f28" fmla="val 2833"/>
              <a:gd name="f29" fmla="val 223"/>
              <a:gd name="f30" fmla="val 2417"/>
              <a:gd name="f31" fmla="val 1671"/>
              <a:gd name="f32" fmla="val 926"/>
              <a:gd name="f33" fmla="val 242"/>
              <a:gd name="f34" fmla="val 193"/>
              <a:gd name="f35" fmla="val 347"/>
              <a:gd name="f36" fmla="val 371"/>
              <a:gd name="f37" fmla="val 85"/>
              <a:gd name="f38" fmla="val 624"/>
              <a:gd name="f39" fmla="val 229"/>
              <a:gd name="f40" fmla="val 648"/>
              <a:gd name="f41" fmla="val 807"/>
              <a:gd name="f42" fmla="val 724"/>
              <a:gd name="f43" fmla="val 1396"/>
              <a:gd name="f44" fmla="val 746"/>
              <a:gd name="f45" fmla="val 1985"/>
              <a:gd name="f46" fmla="val 2694"/>
              <a:gd name="f47" fmla="val 3404"/>
              <a:gd name="f48" fmla="val 714"/>
              <a:gd name="f49" fmla="val 4100"/>
              <a:gd name="f50" fmla="val 708"/>
              <a:gd name="f51" fmla="val 5386"/>
              <a:gd name="f52" fmla="val 684"/>
              <a:gd name="f53" fmla="val 6672"/>
              <a:gd name="f54" fmla="val 672"/>
              <a:gd name="f55" fmla="val 7970"/>
              <a:gd name="f56" fmla="val 9220"/>
              <a:gd name="f57" fmla="val 10471"/>
              <a:gd name="f58" fmla="val 600"/>
              <a:gd name="f59" fmla="val 11721"/>
              <a:gd name="f60" fmla="val 576"/>
              <a:gd name="f61" fmla="val 13031"/>
              <a:gd name="f62" fmla="val 540"/>
              <a:gd name="f63" fmla="val 14390"/>
              <a:gd name="f64" fmla="val 15700"/>
              <a:gd name="f65" fmla="val 419"/>
              <a:gd name="f66" fmla="val 15940"/>
              <a:gd name="f67" fmla="val 395"/>
              <a:gd name="f68" fmla="val 15952"/>
              <a:gd name="f69" fmla="val 59"/>
              <a:gd name="f70" fmla="val 35"/>
              <a:gd name="f71" fmla="val 15368"/>
              <a:gd name="f72" fmla="val 10"/>
              <a:gd name="f73" fmla="val 15033"/>
              <a:gd name="f74" fmla="*/ f0 1 15953"/>
              <a:gd name="f75" fmla="*/ f1 1 747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953"/>
              <a:gd name="f82" fmla="*/ f79 1 747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953" h="74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40"/>
                </a:cubicBezTo>
                <a:cubicBezTo>
                  <a:pt x="f56" y="f38"/>
                  <a:pt x="f57" y="f58"/>
                  <a:pt x="f59" y="f60"/>
                </a:cubicBezTo>
                <a:cubicBezTo>
                  <a:pt x="f61" y="f62"/>
                  <a:pt x="f63" y="f58"/>
                  <a:pt x="f64" y="f65"/>
                </a:cubicBezTo>
                <a:cubicBezTo>
                  <a:pt x="f66" y="f67"/>
                  <a:pt x="f68" y="f69"/>
                  <a:pt x="f64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97D5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A9A52932-77A3-40C9-B654-EE2F5ACCB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7519" y="98343"/>
            <a:ext cx="9266867" cy="35632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iós a la privacidad: bancos centrales revelan como serían sus monedas  digitales">
            <a:extLst>
              <a:ext uri="{FF2B5EF4-FFF2-40B4-BE49-F238E27FC236}">
                <a16:creationId xmlns:a16="http://schemas.microsoft.com/office/drawing/2014/main" id="{7C9A4300-99CE-44C5-B079-C469CD6E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678;p41">
            <a:extLst>
              <a:ext uri="{FF2B5EF4-FFF2-40B4-BE49-F238E27FC236}">
                <a16:creationId xmlns:a16="http://schemas.microsoft.com/office/drawing/2014/main" id="{25972A8D-6623-4ED3-BC2D-AEEC65281A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127" y="2782162"/>
            <a:ext cx="5497308" cy="1767900"/>
          </a:xfrm>
        </p:spPr>
        <p:txBody>
          <a:bodyPr/>
          <a:lstStyle/>
          <a:p>
            <a:pPr lvl="0"/>
            <a:r>
              <a:rPr lang="en-US" sz="8800">
                <a:solidFill>
                  <a:srgbClr val="FFFFFF"/>
                </a:solidFill>
              </a:rPr>
              <a:t>awesome</a:t>
            </a:r>
          </a:p>
          <a:p>
            <a:pPr lvl="0"/>
            <a:r>
              <a:rPr lang="en-US" sz="8800">
                <a:solidFill>
                  <a:srgbClr val="FFFFFF"/>
                </a:solidFill>
              </a:rPr>
              <a:t>words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49409907-39C3-4A8E-8C8A-2D9370856C7E}"/>
              </a:ext>
            </a:extLst>
          </p:cNvPr>
          <p:cNvSpPr/>
          <p:nvPr/>
        </p:nvSpPr>
        <p:spPr>
          <a:xfrm>
            <a:off x="0" y="4876796"/>
            <a:ext cx="9144000" cy="266703"/>
          </a:xfrm>
          <a:prstGeom prst="rect">
            <a:avLst/>
          </a:pr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8C0DB-9963-4242-979D-D8D294A7DB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3443" y="248945"/>
            <a:ext cx="5177122" cy="1016108"/>
          </a:xfrm>
        </p:spPr>
        <p:txBody>
          <a:bodyPr anchorCtr="1"/>
          <a:lstStyle/>
          <a:p>
            <a:pPr marL="152403" lvl="0" indent="0" algn="ctr">
              <a:buNone/>
            </a:pPr>
            <a:r>
              <a:rPr lang="en-US" sz="3600" b="1">
                <a:solidFill>
                  <a:srgbClr val="47B5DA"/>
                </a:solidFill>
              </a:rPr>
              <a:t>Insert the title of your subtitle Here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4D23BF0-C889-4623-B51B-70C801357B8F}"/>
              </a:ext>
            </a:extLst>
          </p:cNvPr>
          <p:cNvSpPr txBox="1"/>
          <p:nvPr/>
        </p:nvSpPr>
        <p:spPr>
          <a:xfrm>
            <a:off x="276039" y="1755519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491E6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8625BB4-C4C0-4C5B-A0E3-D4A4FC3498A9}"/>
              </a:ext>
            </a:extLst>
          </p:cNvPr>
          <p:cNvSpPr txBox="1"/>
          <p:nvPr/>
        </p:nvSpPr>
        <p:spPr>
          <a:xfrm>
            <a:off x="276039" y="2270473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3615EBB-D97C-48C3-B24E-90C47EE33428}"/>
              </a:ext>
            </a:extLst>
          </p:cNvPr>
          <p:cNvSpPr txBox="1"/>
          <p:nvPr/>
        </p:nvSpPr>
        <p:spPr>
          <a:xfrm>
            <a:off x="6380966" y="1755519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491E6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EC9F457-1607-47D9-A226-15BE4A1F5136}"/>
              </a:ext>
            </a:extLst>
          </p:cNvPr>
          <p:cNvSpPr/>
          <p:nvPr/>
        </p:nvSpPr>
        <p:spPr>
          <a:xfrm>
            <a:off x="276039" y="2148364"/>
            <a:ext cx="2412004" cy="35999"/>
          </a:xfrm>
          <a:prstGeom prst="rect">
            <a:avLst/>
          </a:pr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62887F0-0F16-42C7-AB15-612CF3DDE383}"/>
              </a:ext>
            </a:extLst>
          </p:cNvPr>
          <p:cNvSpPr/>
          <p:nvPr/>
        </p:nvSpPr>
        <p:spPr>
          <a:xfrm>
            <a:off x="6380966" y="2148364"/>
            <a:ext cx="2412004" cy="35999"/>
          </a:xfrm>
          <a:prstGeom prst="rect">
            <a:avLst/>
          </a:prstGeom>
          <a:solidFill>
            <a:srgbClr val="9DC4D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00E5836-BCF8-4C5E-AA01-2EE2D45A5AA6}"/>
              </a:ext>
            </a:extLst>
          </p:cNvPr>
          <p:cNvSpPr txBox="1"/>
          <p:nvPr/>
        </p:nvSpPr>
        <p:spPr>
          <a:xfrm>
            <a:off x="6380966" y="2270473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10" name="Grupo 14">
            <a:extLst>
              <a:ext uri="{FF2B5EF4-FFF2-40B4-BE49-F238E27FC236}">
                <a16:creationId xmlns:a16="http://schemas.microsoft.com/office/drawing/2014/main" id="{E7E8470F-6440-4382-9BD7-81B7E2737453}"/>
              </a:ext>
            </a:extLst>
          </p:cNvPr>
          <p:cNvGrpSpPr/>
          <p:nvPr/>
        </p:nvGrpSpPr>
        <p:grpSpPr>
          <a:xfrm>
            <a:off x="2911477" y="2528142"/>
            <a:ext cx="3263895" cy="2389180"/>
            <a:chOff x="2911477" y="2528142"/>
            <a:chExt cx="3263895" cy="238918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BDB8C1-7429-4CCB-93C0-7D9C27FCEE61}"/>
                </a:ext>
              </a:extLst>
            </p:cNvPr>
            <p:cNvSpPr/>
            <p:nvPr/>
          </p:nvSpPr>
          <p:spPr>
            <a:xfrm>
              <a:off x="2911477" y="2528142"/>
              <a:ext cx="1957382" cy="235108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20"/>
                <a:gd name="f8" fmla="val 624"/>
                <a:gd name="f9" fmla="val 486"/>
                <a:gd name="f10" fmla="val 412"/>
                <a:gd name="f11" fmla="val 340"/>
                <a:gd name="f12" fmla="val 267"/>
                <a:gd name="f13" fmla="val 266"/>
                <a:gd name="f14" fmla="val 601"/>
                <a:gd name="f15" fmla="val 265"/>
                <a:gd name="f16" fmla="val 579"/>
                <a:gd name="f17" fmla="val 262"/>
                <a:gd name="f18" fmla="val 557"/>
                <a:gd name="f19" fmla="val 550"/>
                <a:gd name="f20" fmla="val 255"/>
                <a:gd name="f21" fmla="val 539"/>
                <a:gd name="f22" fmla="val 250"/>
                <a:gd name="f23" fmla="val 538"/>
                <a:gd name="f24" fmla="val 212"/>
                <a:gd name="f25" fmla="val 533"/>
                <a:gd name="f26" fmla="val 186"/>
                <a:gd name="f27" fmla="val 510"/>
                <a:gd name="f28" fmla="val 168"/>
                <a:gd name="f29" fmla="val 480"/>
                <a:gd name="f30" fmla="val 142"/>
                <a:gd name="f31" fmla="val 441"/>
                <a:gd name="f32" fmla="val 106"/>
                <a:gd name="f33" fmla="val 419"/>
                <a:gd name="f34" fmla="val 64"/>
                <a:gd name="f35" fmla="val 403"/>
                <a:gd name="f36" fmla="val 49"/>
                <a:gd name="f37" fmla="val 397"/>
                <a:gd name="f38" fmla="val 34"/>
                <a:gd name="f39" fmla="val 390"/>
                <a:gd name="f40" fmla="val 19"/>
                <a:gd name="f41" fmla="val 383"/>
                <a:gd name="f42" fmla="val 6"/>
                <a:gd name="f43" fmla="val 377"/>
                <a:gd name="f44" fmla="val 366"/>
                <a:gd name="f45" fmla="val 3"/>
                <a:gd name="f46" fmla="val 352"/>
                <a:gd name="f47" fmla="val 5"/>
                <a:gd name="f48" fmla="val 337"/>
                <a:gd name="f49" fmla="val 15"/>
                <a:gd name="f50" fmla="val 332"/>
                <a:gd name="f51" fmla="val 30"/>
                <a:gd name="f52" fmla="val 330"/>
                <a:gd name="f53" fmla="val 324"/>
                <a:gd name="f54" fmla="val 95"/>
                <a:gd name="f55" fmla="val 126"/>
                <a:gd name="f56" fmla="val 349"/>
                <a:gd name="f57" fmla="val 171"/>
                <a:gd name="f58" fmla="val 365"/>
                <a:gd name="f59" fmla="val 179"/>
                <a:gd name="f60" fmla="val 359"/>
                <a:gd name="f61" fmla="val 172"/>
                <a:gd name="f62" fmla="val 312"/>
                <a:gd name="f63" fmla="val 161"/>
                <a:gd name="f64" fmla="val 243"/>
                <a:gd name="f65" fmla="val 150"/>
                <a:gd name="f66" fmla="val 173"/>
                <a:gd name="f67" fmla="val 139"/>
                <a:gd name="f68" fmla="val 103"/>
                <a:gd name="f69" fmla="val 99"/>
                <a:gd name="f70" fmla="val 138"/>
                <a:gd name="f71" fmla="val 94"/>
                <a:gd name="f72" fmla="val 89"/>
                <a:gd name="f73" fmla="val 137"/>
                <a:gd name="f74" fmla="val 73"/>
                <a:gd name="f75" fmla="val 144"/>
                <a:gd name="f76" fmla="val 62"/>
                <a:gd name="f77" fmla="val 160"/>
                <a:gd name="f78" fmla="val 59"/>
                <a:gd name="f79" fmla="val 177"/>
                <a:gd name="f80" fmla="val 56"/>
                <a:gd name="f81" fmla="val 187"/>
                <a:gd name="f82" fmla="val 65"/>
                <a:gd name="f83" fmla="val 191"/>
                <a:gd name="f84" fmla="val 80"/>
                <a:gd name="f85" fmla="val 198"/>
                <a:gd name="f86" fmla="val 110"/>
                <a:gd name="f87" fmla="val 204"/>
                <a:gd name="f88" fmla="val 140"/>
                <a:gd name="f89" fmla="val 211"/>
                <a:gd name="f90" fmla="val 170"/>
                <a:gd name="f91" fmla="val 215"/>
                <a:gd name="f92" fmla="val 219"/>
                <a:gd name="f93" fmla="val 213"/>
                <a:gd name="f94" fmla="val 224"/>
                <a:gd name="f95" fmla="val 234"/>
                <a:gd name="f96" fmla="val 226"/>
                <a:gd name="f97" fmla="val 240"/>
                <a:gd name="f98" fmla="val 233"/>
                <a:gd name="f99" fmla="val 245"/>
                <a:gd name="f100" fmla="val 238"/>
                <a:gd name="f101" fmla="val 241"/>
                <a:gd name="f102" fmla="val 246"/>
                <a:gd name="f103" fmla="val 235"/>
                <a:gd name="f104" fmla="val 229"/>
                <a:gd name="f105" fmla="val 221"/>
                <a:gd name="f106" fmla="val 115"/>
                <a:gd name="f107" fmla="val 209"/>
                <a:gd name="f108" fmla="val 57"/>
                <a:gd name="f109" fmla="val 208"/>
                <a:gd name="f110" fmla="val 50"/>
                <a:gd name="f111" fmla="val 206"/>
                <a:gd name="f112" fmla="val 43"/>
                <a:gd name="f113" fmla="val 205"/>
                <a:gd name="f114" fmla="val 36"/>
                <a:gd name="f115" fmla="val 203"/>
                <a:gd name="f116" fmla="val 20"/>
                <a:gd name="f117" fmla="val 8"/>
                <a:gd name="f118" fmla="val 225"/>
                <a:gd name="f119" fmla="val 4"/>
                <a:gd name="f120" fmla="val 239"/>
                <a:gd name="f121" fmla="val 253"/>
                <a:gd name="f122" fmla="val 9"/>
                <a:gd name="f123" fmla="val 257"/>
                <a:gd name="f124" fmla="val 26"/>
                <a:gd name="f125" fmla="val 264"/>
                <a:gd name="f126" fmla="val 53"/>
                <a:gd name="f127" fmla="val 269"/>
                <a:gd name="f128" fmla="val 275"/>
                <a:gd name="f129" fmla="val 108"/>
                <a:gd name="f130" fmla="val 283"/>
                <a:gd name="f131" fmla="val 145"/>
                <a:gd name="f132" fmla="val 290"/>
                <a:gd name="f133" fmla="val 182"/>
                <a:gd name="f134" fmla="val 299"/>
                <a:gd name="f135" fmla="val 300"/>
                <a:gd name="f136" fmla="val 308"/>
                <a:gd name="f137" fmla="val 313"/>
                <a:gd name="f138" fmla="val 315"/>
                <a:gd name="f139" fmla="val 228"/>
                <a:gd name="f140" fmla="val 320"/>
                <a:gd name="f141" fmla="val 319"/>
                <a:gd name="f142" fmla="val 310"/>
                <a:gd name="f143" fmla="val 166"/>
                <a:gd name="f144" fmla="val 118"/>
                <a:gd name="f145" fmla="val 289"/>
                <a:gd name="f146" fmla="val 69"/>
                <a:gd name="f147" fmla="val 287"/>
                <a:gd name="f148" fmla="val 46"/>
                <a:gd name="f149" fmla="val 292"/>
                <a:gd name="f150" fmla="val 38"/>
                <a:gd name="f151" fmla="val 297"/>
                <a:gd name="f152" fmla="val 32"/>
                <a:gd name="f153" fmla="val 311"/>
                <a:gd name="f154" fmla="val 317"/>
                <a:gd name="f155" fmla="val 28"/>
                <a:gd name="f156" fmla="val 326"/>
                <a:gd name="f157" fmla="val 31"/>
                <a:gd name="f158" fmla="val 336"/>
                <a:gd name="f159" fmla="val 42"/>
                <a:gd name="f160" fmla="val 339"/>
                <a:gd name="f161" fmla="val 51"/>
                <a:gd name="f162" fmla="val 351"/>
                <a:gd name="f163" fmla="val 98"/>
                <a:gd name="f164" fmla="val 146"/>
                <a:gd name="f165" fmla="val 370"/>
                <a:gd name="f166" fmla="val 193"/>
                <a:gd name="f167" fmla="val 371"/>
                <a:gd name="f168" fmla="val 196"/>
                <a:gd name="f169" fmla="val 199"/>
                <a:gd name="f170" fmla="val 372"/>
                <a:gd name="f171" fmla="val 201"/>
                <a:gd name="f172" fmla="val 207"/>
                <a:gd name="f173" fmla="val 388"/>
                <a:gd name="f174" fmla="val 218"/>
                <a:gd name="f175" fmla="val 394"/>
                <a:gd name="f176" fmla="val 393"/>
                <a:gd name="f177" fmla="val 197"/>
                <a:gd name="f178" fmla="val 387"/>
                <a:gd name="f179" fmla="val 165"/>
                <a:gd name="f180" fmla="val 380"/>
                <a:gd name="f181" fmla="val 133"/>
                <a:gd name="f182" fmla="val 373"/>
                <a:gd name="f183" fmla="val 101"/>
                <a:gd name="f184" fmla="val 369"/>
                <a:gd name="f185" fmla="val 375"/>
                <a:gd name="f186" fmla="val 67"/>
                <a:gd name="f187" fmla="val 391"/>
                <a:gd name="f188" fmla="val 63"/>
                <a:gd name="f189" fmla="val 408"/>
                <a:gd name="f190" fmla="val 58"/>
                <a:gd name="f191" fmla="val 420"/>
                <a:gd name="f192" fmla="val 426"/>
                <a:gd name="f193" fmla="val 440"/>
                <a:gd name="f194" fmla="val 452"/>
                <a:gd name="f195" fmla="val 195"/>
                <a:gd name="f196" fmla="val 467"/>
                <a:gd name="f197" fmla="val 247"/>
                <a:gd name="f198" fmla="val 476"/>
                <a:gd name="f199" fmla="val 278"/>
                <a:gd name="f200" fmla="val 490"/>
                <a:gd name="f201" fmla="val 500"/>
                <a:gd name="f202" fmla="val 516"/>
                <a:gd name="f203" fmla="val 386"/>
                <a:gd name="f204" fmla="val 434"/>
                <a:gd name="f205" fmla="val 491"/>
                <a:gd name="f206" fmla="val 479"/>
                <a:gd name="f207" fmla="val 487"/>
                <a:gd name="f208" fmla="val 485"/>
                <a:gd name="f209" fmla="val 494"/>
                <a:gd name="f210" fmla="val 502"/>
                <a:gd name="f211" fmla="val 542"/>
                <a:gd name="f212" fmla="val 582"/>
                <a:gd name="f213" fmla="+- 0 0 -90"/>
                <a:gd name="f214" fmla="*/ f4 1 520"/>
                <a:gd name="f215" fmla="*/ f5 1 624"/>
                <a:gd name="f216" fmla="val f6"/>
                <a:gd name="f217" fmla="val f7"/>
                <a:gd name="f218" fmla="val f8"/>
                <a:gd name="f219" fmla="*/ f213 f0 1"/>
                <a:gd name="f220" fmla="+- f218 0 f216"/>
                <a:gd name="f221" fmla="+- f217 0 f216"/>
                <a:gd name="f222" fmla="*/ f219 1 f3"/>
                <a:gd name="f223" fmla="*/ f221 1 520"/>
                <a:gd name="f224" fmla="*/ f220 1 624"/>
                <a:gd name="f225" fmla="*/ 486 f221 1"/>
                <a:gd name="f226" fmla="*/ 624 f220 1"/>
                <a:gd name="f227" fmla="*/ 267 f221 1"/>
                <a:gd name="f228" fmla="*/ 262 f221 1"/>
                <a:gd name="f229" fmla="*/ 557 f220 1"/>
                <a:gd name="f230" fmla="*/ 250 f221 1"/>
                <a:gd name="f231" fmla="*/ 538 f220 1"/>
                <a:gd name="f232" fmla="*/ 168 f221 1"/>
                <a:gd name="f233" fmla="*/ 480 f220 1"/>
                <a:gd name="f234" fmla="*/ 64 f221 1"/>
                <a:gd name="f235" fmla="*/ 403 f220 1"/>
                <a:gd name="f236" fmla="*/ 19 f221 1"/>
                <a:gd name="f237" fmla="*/ 383 f220 1"/>
                <a:gd name="f238" fmla="*/ 3 f221 1"/>
                <a:gd name="f239" fmla="*/ 352 f220 1"/>
                <a:gd name="f240" fmla="*/ 30 f221 1"/>
                <a:gd name="f241" fmla="*/ 330 f220 1"/>
                <a:gd name="f242" fmla="*/ 126 f221 1"/>
                <a:gd name="f243" fmla="*/ 349 f220 1"/>
                <a:gd name="f244" fmla="*/ 172 f221 1"/>
                <a:gd name="f245" fmla="*/ 312 f220 1"/>
                <a:gd name="f246" fmla="*/ 139 f221 1"/>
                <a:gd name="f247" fmla="*/ 103 f220 1"/>
                <a:gd name="f248" fmla="*/ 138 f221 1"/>
                <a:gd name="f249" fmla="*/ 89 f220 1"/>
                <a:gd name="f250" fmla="*/ 160 f221 1"/>
                <a:gd name="f251" fmla="*/ 59 f220 1"/>
                <a:gd name="f252" fmla="*/ 191 f221 1"/>
                <a:gd name="f253" fmla="*/ 80 f220 1"/>
                <a:gd name="f254" fmla="*/ 211 f221 1"/>
                <a:gd name="f255" fmla="*/ 170 f220 1"/>
                <a:gd name="f256" fmla="*/ 224 f221 1"/>
                <a:gd name="f257" fmla="*/ 234 f220 1"/>
                <a:gd name="f258" fmla="*/ 238 f221 1"/>
                <a:gd name="f259" fmla="*/ 250 f220 1"/>
                <a:gd name="f260" fmla="*/ 245 f221 1"/>
                <a:gd name="f261" fmla="*/ 229 f220 1"/>
                <a:gd name="f262" fmla="*/ 209 f221 1"/>
                <a:gd name="f263" fmla="*/ 57 f220 1"/>
                <a:gd name="f264" fmla="*/ 205 f221 1"/>
                <a:gd name="f265" fmla="*/ 36 f220 1"/>
                <a:gd name="f266" fmla="*/ 225 f221 1"/>
                <a:gd name="f267" fmla="*/ 4 f220 1"/>
                <a:gd name="f268" fmla="*/ 257 f221 1"/>
                <a:gd name="f269" fmla="*/ 26 f220 1"/>
                <a:gd name="f270" fmla="*/ 275 f221 1"/>
                <a:gd name="f271" fmla="*/ 108 f220 1"/>
                <a:gd name="f272" fmla="*/ 299 f221 1"/>
                <a:gd name="f273" fmla="*/ 219 f220 1"/>
                <a:gd name="f274" fmla="*/ 313 f221 1"/>
                <a:gd name="f275" fmla="*/ 319 f221 1"/>
                <a:gd name="f276" fmla="*/ 215 f220 1"/>
                <a:gd name="f277" fmla="*/ 289 f221 1"/>
                <a:gd name="f278" fmla="*/ 69 f220 1"/>
                <a:gd name="f279" fmla="*/ 292 f221 1"/>
                <a:gd name="f280" fmla="*/ 38 f220 1"/>
                <a:gd name="f281" fmla="*/ 317 f221 1"/>
                <a:gd name="f282" fmla="*/ 28 f220 1"/>
                <a:gd name="f283" fmla="*/ 339 f221 1"/>
                <a:gd name="f284" fmla="*/ 51 f220 1"/>
                <a:gd name="f285" fmla="*/ 370 f221 1"/>
                <a:gd name="f286" fmla="*/ 193 f220 1"/>
                <a:gd name="f287" fmla="*/ 372 f221 1"/>
                <a:gd name="f288" fmla="*/ 201 f220 1"/>
                <a:gd name="f289" fmla="*/ 388 f221 1"/>
                <a:gd name="f290" fmla="*/ 218 f220 1"/>
                <a:gd name="f291" fmla="*/ 393 f221 1"/>
                <a:gd name="f292" fmla="*/ 197 f220 1"/>
                <a:gd name="f293" fmla="*/ 373 f221 1"/>
                <a:gd name="f294" fmla="*/ 101 f220 1"/>
                <a:gd name="f295" fmla="*/ 391 f221 1"/>
                <a:gd name="f296" fmla="*/ 63 f220 1"/>
                <a:gd name="f297" fmla="*/ 426 f221 1"/>
                <a:gd name="f298" fmla="*/ 467 f221 1"/>
                <a:gd name="f299" fmla="*/ 247 f220 1"/>
                <a:gd name="f300" fmla="*/ 500 f221 1"/>
                <a:gd name="f301" fmla="*/ 339 f220 1"/>
                <a:gd name="f302" fmla="*/ 491 f221 1"/>
                <a:gd name="f303" fmla="*/ 479 f220 1"/>
                <a:gd name="f304" fmla="*/ 487 f221 1"/>
                <a:gd name="f305" fmla="*/ 502 f220 1"/>
                <a:gd name="f306" fmla="+- f222 0 f1"/>
                <a:gd name="f307" fmla="*/ f225 1 520"/>
                <a:gd name="f308" fmla="*/ f226 1 624"/>
                <a:gd name="f309" fmla="*/ f227 1 520"/>
                <a:gd name="f310" fmla="*/ f228 1 520"/>
                <a:gd name="f311" fmla="*/ f229 1 624"/>
                <a:gd name="f312" fmla="*/ f230 1 520"/>
                <a:gd name="f313" fmla="*/ f231 1 624"/>
                <a:gd name="f314" fmla="*/ f232 1 520"/>
                <a:gd name="f315" fmla="*/ f233 1 624"/>
                <a:gd name="f316" fmla="*/ f234 1 520"/>
                <a:gd name="f317" fmla="*/ f235 1 624"/>
                <a:gd name="f318" fmla="*/ f236 1 520"/>
                <a:gd name="f319" fmla="*/ f237 1 624"/>
                <a:gd name="f320" fmla="*/ f238 1 520"/>
                <a:gd name="f321" fmla="*/ f239 1 624"/>
                <a:gd name="f322" fmla="*/ f240 1 520"/>
                <a:gd name="f323" fmla="*/ f241 1 624"/>
                <a:gd name="f324" fmla="*/ f242 1 520"/>
                <a:gd name="f325" fmla="*/ f243 1 624"/>
                <a:gd name="f326" fmla="*/ f244 1 520"/>
                <a:gd name="f327" fmla="*/ f245 1 624"/>
                <a:gd name="f328" fmla="*/ f246 1 520"/>
                <a:gd name="f329" fmla="*/ f247 1 624"/>
                <a:gd name="f330" fmla="*/ f248 1 520"/>
                <a:gd name="f331" fmla="*/ f249 1 624"/>
                <a:gd name="f332" fmla="*/ f250 1 520"/>
                <a:gd name="f333" fmla="*/ f251 1 624"/>
                <a:gd name="f334" fmla="*/ f252 1 520"/>
                <a:gd name="f335" fmla="*/ f253 1 624"/>
                <a:gd name="f336" fmla="*/ f254 1 520"/>
                <a:gd name="f337" fmla="*/ f255 1 624"/>
                <a:gd name="f338" fmla="*/ f256 1 520"/>
                <a:gd name="f339" fmla="*/ f257 1 624"/>
                <a:gd name="f340" fmla="*/ f258 1 520"/>
                <a:gd name="f341" fmla="*/ f259 1 624"/>
                <a:gd name="f342" fmla="*/ f260 1 520"/>
                <a:gd name="f343" fmla="*/ f261 1 624"/>
                <a:gd name="f344" fmla="*/ f262 1 520"/>
                <a:gd name="f345" fmla="*/ f263 1 624"/>
                <a:gd name="f346" fmla="*/ f264 1 520"/>
                <a:gd name="f347" fmla="*/ f265 1 624"/>
                <a:gd name="f348" fmla="*/ f266 1 520"/>
                <a:gd name="f349" fmla="*/ f267 1 624"/>
                <a:gd name="f350" fmla="*/ f268 1 520"/>
                <a:gd name="f351" fmla="*/ f269 1 624"/>
                <a:gd name="f352" fmla="*/ f270 1 520"/>
                <a:gd name="f353" fmla="*/ f271 1 624"/>
                <a:gd name="f354" fmla="*/ f272 1 520"/>
                <a:gd name="f355" fmla="*/ f273 1 624"/>
                <a:gd name="f356" fmla="*/ f274 1 520"/>
                <a:gd name="f357" fmla="*/ f275 1 520"/>
                <a:gd name="f358" fmla="*/ f276 1 624"/>
                <a:gd name="f359" fmla="*/ f277 1 520"/>
                <a:gd name="f360" fmla="*/ f278 1 624"/>
                <a:gd name="f361" fmla="*/ f279 1 520"/>
                <a:gd name="f362" fmla="*/ f280 1 624"/>
                <a:gd name="f363" fmla="*/ f281 1 520"/>
                <a:gd name="f364" fmla="*/ f282 1 624"/>
                <a:gd name="f365" fmla="*/ f283 1 520"/>
                <a:gd name="f366" fmla="*/ f284 1 624"/>
                <a:gd name="f367" fmla="*/ f285 1 520"/>
                <a:gd name="f368" fmla="*/ f286 1 624"/>
                <a:gd name="f369" fmla="*/ f287 1 520"/>
                <a:gd name="f370" fmla="*/ f288 1 624"/>
                <a:gd name="f371" fmla="*/ f289 1 520"/>
                <a:gd name="f372" fmla="*/ f290 1 624"/>
                <a:gd name="f373" fmla="*/ f291 1 520"/>
                <a:gd name="f374" fmla="*/ f292 1 624"/>
                <a:gd name="f375" fmla="*/ f293 1 520"/>
                <a:gd name="f376" fmla="*/ f294 1 624"/>
                <a:gd name="f377" fmla="*/ f295 1 520"/>
                <a:gd name="f378" fmla="*/ f296 1 624"/>
                <a:gd name="f379" fmla="*/ f297 1 520"/>
                <a:gd name="f380" fmla="*/ f298 1 520"/>
                <a:gd name="f381" fmla="*/ f299 1 624"/>
                <a:gd name="f382" fmla="*/ f300 1 520"/>
                <a:gd name="f383" fmla="*/ f301 1 624"/>
                <a:gd name="f384" fmla="*/ f302 1 520"/>
                <a:gd name="f385" fmla="*/ f303 1 624"/>
                <a:gd name="f386" fmla="*/ f304 1 520"/>
                <a:gd name="f387" fmla="*/ f305 1 624"/>
                <a:gd name="f388" fmla="*/ 0 1 f223"/>
                <a:gd name="f389" fmla="*/ f217 1 f223"/>
                <a:gd name="f390" fmla="*/ 0 1 f224"/>
                <a:gd name="f391" fmla="*/ f218 1 f224"/>
                <a:gd name="f392" fmla="*/ f307 1 f223"/>
                <a:gd name="f393" fmla="*/ f308 1 f224"/>
                <a:gd name="f394" fmla="*/ f309 1 f223"/>
                <a:gd name="f395" fmla="*/ f310 1 f223"/>
                <a:gd name="f396" fmla="*/ f311 1 f224"/>
                <a:gd name="f397" fmla="*/ f312 1 f223"/>
                <a:gd name="f398" fmla="*/ f313 1 f224"/>
                <a:gd name="f399" fmla="*/ f314 1 f223"/>
                <a:gd name="f400" fmla="*/ f315 1 f224"/>
                <a:gd name="f401" fmla="*/ f316 1 f223"/>
                <a:gd name="f402" fmla="*/ f317 1 f224"/>
                <a:gd name="f403" fmla="*/ f318 1 f223"/>
                <a:gd name="f404" fmla="*/ f319 1 f224"/>
                <a:gd name="f405" fmla="*/ f320 1 f223"/>
                <a:gd name="f406" fmla="*/ f321 1 f224"/>
                <a:gd name="f407" fmla="*/ f322 1 f223"/>
                <a:gd name="f408" fmla="*/ f323 1 f224"/>
                <a:gd name="f409" fmla="*/ f324 1 f223"/>
                <a:gd name="f410" fmla="*/ f325 1 f224"/>
                <a:gd name="f411" fmla="*/ f326 1 f223"/>
                <a:gd name="f412" fmla="*/ f327 1 f224"/>
                <a:gd name="f413" fmla="*/ f328 1 f223"/>
                <a:gd name="f414" fmla="*/ f329 1 f224"/>
                <a:gd name="f415" fmla="*/ f330 1 f223"/>
                <a:gd name="f416" fmla="*/ f331 1 f224"/>
                <a:gd name="f417" fmla="*/ f332 1 f223"/>
                <a:gd name="f418" fmla="*/ f333 1 f224"/>
                <a:gd name="f419" fmla="*/ f334 1 f223"/>
                <a:gd name="f420" fmla="*/ f335 1 f224"/>
                <a:gd name="f421" fmla="*/ f336 1 f223"/>
                <a:gd name="f422" fmla="*/ f337 1 f224"/>
                <a:gd name="f423" fmla="*/ f338 1 f223"/>
                <a:gd name="f424" fmla="*/ f339 1 f224"/>
                <a:gd name="f425" fmla="*/ f340 1 f223"/>
                <a:gd name="f426" fmla="*/ f341 1 f224"/>
                <a:gd name="f427" fmla="*/ f342 1 f223"/>
                <a:gd name="f428" fmla="*/ f343 1 f224"/>
                <a:gd name="f429" fmla="*/ f344 1 f223"/>
                <a:gd name="f430" fmla="*/ f345 1 f224"/>
                <a:gd name="f431" fmla="*/ f346 1 f223"/>
                <a:gd name="f432" fmla="*/ f347 1 f224"/>
                <a:gd name="f433" fmla="*/ f348 1 f223"/>
                <a:gd name="f434" fmla="*/ f349 1 f224"/>
                <a:gd name="f435" fmla="*/ f350 1 f223"/>
                <a:gd name="f436" fmla="*/ f351 1 f224"/>
                <a:gd name="f437" fmla="*/ f352 1 f223"/>
                <a:gd name="f438" fmla="*/ f353 1 f224"/>
                <a:gd name="f439" fmla="*/ f354 1 f223"/>
                <a:gd name="f440" fmla="*/ f355 1 f224"/>
                <a:gd name="f441" fmla="*/ f356 1 f223"/>
                <a:gd name="f442" fmla="*/ f357 1 f223"/>
                <a:gd name="f443" fmla="*/ f358 1 f224"/>
                <a:gd name="f444" fmla="*/ f359 1 f223"/>
                <a:gd name="f445" fmla="*/ f360 1 f224"/>
                <a:gd name="f446" fmla="*/ f361 1 f223"/>
                <a:gd name="f447" fmla="*/ f362 1 f224"/>
                <a:gd name="f448" fmla="*/ f363 1 f223"/>
                <a:gd name="f449" fmla="*/ f364 1 f224"/>
                <a:gd name="f450" fmla="*/ f365 1 f223"/>
                <a:gd name="f451" fmla="*/ f366 1 f224"/>
                <a:gd name="f452" fmla="*/ f367 1 f223"/>
                <a:gd name="f453" fmla="*/ f368 1 f224"/>
                <a:gd name="f454" fmla="*/ f369 1 f223"/>
                <a:gd name="f455" fmla="*/ f370 1 f224"/>
                <a:gd name="f456" fmla="*/ f371 1 f223"/>
                <a:gd name="f457" fmla="*/ f372 1 f224"/>
                <a:gd name="f458" fmla="*/ f373 1 f223"/>
                <a:gd name="f459" fmla="*/ f374 1 f224"/>
                <a:gd name="f460" fmla="*/ f375 1 f223"/>
                <a:gd name="f461" fmla="*/ f376 1 f224"/>
                <a:gd name="f462" fmla="*/ f377 1 f223"/>
                <a:gd name="f463" fmla="*/ f378 1 f224"/>
                <a:gd name="f464" fmla="*/ f379 1 f223"/>
                <a:gd name="f465" fmla="*/ f380 1 f223"/>
                <a:gd name="f466" fmla="*/ f381 1 f224"/>
                <a:gd name="f467" fmla="*/ f382 1 f223"/>
                <a:gd name="f468" fmla="*/ f383 1 f224"/>
                <a:gd name="f469" fmla="*/ f384 1 f223"/>
                <a:gd name="f470" fmla="*/ f385 1 f224"/>
                <a:gd name="f471" fmla="*/ f386 1 f223"/>
                <a:gd name="f472" fmla="*/ f387 1 f224"/>
                <a:gd name="f473" fmla="*/ f388 f214 1"/>
                <a:gd name="f474" fmla="*/ f389 f214 1"/>
                <a:gd name="f475" fmla="*/ f391 f215 1"/>
                <a:gd name="f476" fmla="*/ f390 f215 1"/>
                <a:gd name="f477" fmla="*/ f392 f214 1"/>
                <a:gd name="f478" fmla="*/ f393 f215 1"/>
                <a:gd name="f479" fmla="*/ f394 f214 1"/>
                <a:gd name="f480" fmla="*/ f395 f214 1"/>
                <a:gd name="f481" fmla="*/ f396 f215 1"/>
                <a:gd name="f482" fmla="*/ f397 f214 1"/>
                <a:gd name="f483" fmla="*/ f398 f215 1"/>
                <a:gd name="f484" fmla="*/ f399 f214 1"/>
                <a:gd name="f485" fmla="*/ f400 f215 1"/>
                <a:gd name="f486" fmla="*/ f401 f214 1"/>
                <a:gd name="f487" fmla="*/ f402 f215 1"/>
                <a:gd name="f488" fmla="*/ f403 f214 1"/>
                <a:gd name="f489" fmla="*/ f404 f215 1"/>
                <a:gd name="f490" fmla="*/ f405 f214 1"/>
                <a:gd name="f491" fmla="*/ f406 f215 1"/>
                <a:gd name="f492" fmla="*/ f407 f214 1"/>
                <a:gd name="f493" fmla="*/ f408 f215 1"/>
                <a:gd name="f494" fmla="*/ f409 f214 1"/>
                <a:gd name="f495" fmla="*/ f410 f215 1"/>
                <a:gd name="f496" fmla="*/ f411 f214 1"/>
                <a:gd name="f497" fmla="*/ f412 f215 1"/>
                <a:gd name="f498" fmla="*/ f413 f214 1"/>
                <a:gd name="f499" fmla="*/ f414 f215 1"/>
                <a:gd name="f500" fmla="*/ f415 f214 1"/>
                <a:gd name="f501" fmla="*/ f416 f215 1"/>
                <a:gd name="f502" fmla="*/ f417 f214 1"/>
                <a:gd name="f503" fmla="*/ f418 f215 1"/>
                <a:gd name="f504" fmla="*/ f419 f214 1"/>
                <a:gd name="f505" fmla="*/ f420 f215 1"/>
                <a:gd name="f506" fmla="*/ f421 f214 1"/>
                <a:gd name="f507" fmla="*/ f422 f215 1"/>
                <a:gd name="f508" fmla="*/ f423 f214 1"/>
                <a:gd name="f509" fmla="*/ f424 f215 1"/>
                <a:gd name="f510" fmla="*/ f425 f214 1"/>
                <a:gd name="f511" fmla="*/ f426 f215 1"/>
                <a:gd name="f512" fmla="*/ f427 f214 1"/>
                <a:gd name="f513" fmla="*/ f428 f215 1"/>
                <a:gd name="f514" fmla="*/ f429 f214 1"/>
                <a:gd name="f515" fmla="*/ f430 f215 1"/>
                <a:gd name="f516" fmla="*/ f431 f214 1"/>
                <a:gd name="f517" fmla="*/ f432 f215 1"/>
                <a:gd name="f518" fmla="*/ f433 f214 1"/>
                <a:gd name="f519" fmla="*/ f434 f215 1"/>
                <a:gd name="f520" fmla="*/ f435 f214 1"/>
                <a:gd name="f521" fmla="*/ f436 f215 1"/>
                <a:gd name="f522" fmla="*/ f437 f214 1"/>
                <a:gd name="f523" fmla="*/ f438 f215 1"/>
                <a:gd name="f524" fmla="*/ f439 f214 1"/>
                <a:gd name="f525" fmla="*/ f440 f215 1"/>
                <a:gd name="f526" fmla="*/ f441 f214 1"/>
                <a:gd name="f527" fmla="*/ f442 f214 1"/>
                <a:gd name="f528" fmla="*/ f443 f215 1"/>
                <a:gd name="f529" fmla="*/ f444 f214 1"/>
                <a:gd name="f530" fmla="*/ f445 f215 1"/>
                <a:gd name="f531" fmla="*/ f446 f214 1"/>
                <a:gd name="f532" fmla="*/ f447 f215 1"/>
                <a:gd name="f533" fmla="*/ f448 f214 1"/>
                <a:gd name="f534" fmla="*/ f449 f215 1"/>
                <a:gd name="f535" fmla="*/ f450 f214 1"/>
                <a:gd name="f536" fmla="*/ f451 f215 1"/>
                <a:gd name="f537" fmla="*/ f452 f214 1"/>
                <a:gd name="f538" fmla="*/ f453 f215 1"/>
                <a:gd name="f539" fmla="*/ f454 f214 1"/>
                <a:gd name="f540" fmla="*/ f455 f215 1"/>
                <a:gd name="f541" fmla="*/ f456 f214 1"/>
                <a:gd name="f542" fmla="*/ f457 f215 1"/>
                <a:gd name="f543" fmla="*/ f458 f214 1"/>
                <a:gd name="f544" fmla="*/ f459 f215 1"/>
                <a:gd name="f545" fmla="*/ f460 f214 1"/>
                <a:gd name="f546" fmla="*/ f461 f215 1"/>
                <a:gd name="f547" fmla="*/ f462 f214 1"/>
                <a:gd name="f548" fmla="*/ f463 f215 1"/>
                <a:gd name="f549" fmla="*/ f464 f214 1"/>
                <a:gd name="f550" fmla="*/ f465 f214 1"/>
                <a:gd name="f551" fmla="*/ f466 f215 1"/>
                <a:gd name="f552" fmla="*/ f467 f214 1"/>
                <a:gd name="f553" fmla="*/ f468 f215 1"/>
                <a:gd name="f554" fmla="*/ f469 f214 1"/>
                <a:gd name="f555" fmla="*/ f470 f215 1"/>
                <a:gd name="f556" fmla="*/ f471 f214 1"/>
                <a:gd name="f557" fmla="*/ f472 f2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6">
                  <a:pos x="f477" y="f478"/>
                </a:cxn>
                <a:cxn ang="f306">
                  <a:pos x="f479" y="f478"/>
                </a:cxn>
                <a:cxn ang="f306">
                  <a:pos x="f480" y="f481"/>
                </a:cxn>
                <a:cxn ang="f306">
                  <a:pos x="f482" y="f483"/>
                </a:cxn>
                <a:cxn ang="f306">
                  <a:pos x="f484" y="f485"/>
                </a:cxn>
                <a:cxn ang="f306">
                  <a:pos x="f486" y="f487"/>
                </a:cxn>
                <a:cxn ang="f306">
                  <a:pos x="f488" y="f489"/>
                </a:cxn>
                <a:cxn ang="f306">
                  <a:pos x="f490" y="f491"/>
                </a:cxn>
                <a:cxn ang="f306">
                  <a:pos x="f492" y="f493"/>
                </a:cxn>
                <a:cxn ang="f306">
                  <a:pos x="f494" y="f495"/>
                </a:cxn>
                <a:cxn ang="f306">
                  <a:pos x="f496" y="f497"/>
                </a:cxn>
                <a:cxn ang="f306">
                  <a:pos x="f498" y="f499"/>
                </a:cxn>
                <a:cxn ang="f306">
                  <a:pos x="f500" y="f501"/>
                </a:cxn>
                <a:cxn ang="f306">
                  <a:pos x="f502" y="f503"/>
                </a:cxn>
                <a:cxn ang="f306">
                  <a:pos x="f504" y="f505"/>
                </a:cxn>
                <a:cxn ang="f306">
                  <a:pos x="f506" y="f507"/>
                </a:cxn>
                <a:cxn ang="f306">
                  <a:pos x="f508" y="f509"/>
                </a:cxn>
                <a:cxn ang="f306">
                  <a:pos x="f510" y="f511"/>
                </a:cxn>
                <a:cxn ang="f306">
                  <a:pos x="f512" y="f513"/>
                </a:cxn>
                <a:cxn ang="f306">
                  <a:pos x="f514" y="f515"/>
                </a:cxn>
                <a:cxn ang="f306">
                  <a:pos x="f516" y="f517"/>
                </a:cxn>
                <a:cxn ang="f306">
                  <a:pos x="f518" y="f519"/>
                </a:cxn>
                <a:cxn ang="f306">
                  <a:pos x="f520" y="f521"/>
                </a:cxn>
                <a:cxn ang="f306">
                  <a:pos x="f522" y="f523"/>
                </a:cxn>
                <a:cxn ang="f306">
                  <a:pos x="f524" y="f525"/>
                </a:cxn>
                <a:cxn ang="f306">
                  <a:pos x="f526" y="f509"/>
                </a:cxn>
                <a:cxn ang="f306">
                  <a:pos x="f527" y="f528"/>
                </a:cxn>
                <a:cxn ang="f306">
                  <a:pos x="f529" y="f530"/>
                </a:cxn>
                <a:cxn ang="f306">
                  <a:pos x="f531" y="f532"/>
                </a:cxn>
                <a:cxn ang="f306">
                  <a:pos x="f533" y="f534"/>
                </a:cxn>
                <a:cxn ang="f306">
                  <a:pos x="f535" y="f536"/>
                </a:cxn>
                <a:cxn ang="f306">
                  <a:pos x="f537" y="f538"/>
                </a:cxn>
                <a:cxn ang="f306">
                  <a:pos x="f539" y="f540"/>
                </a:cxn>
                <a:cxn ang="f306">
                  <a:pos x="f541" y="f542"/>
                </a:cxn>
                <a:cxn ang="f306">
                  <a:pos x="f543" y="f544"/>
                </a:cxn>
                <a:cxn ang="f306">
                  <a:pos x="f545" y="f546"/>
                </a:cxn>
                <a:cxn ang="f306">
                  <a:pos x="f547" y="f548"/>
                </a:cxn>
                <a:cxn ang="f306">
                  <a:pos x="f549" y="f501"/>
                </a:cxn>
                <a:cxn ang="f306">
                  <a:pos x="f550" y="f551"/>
                </a:cxn>
                <a:cxn ang="f306">
                  <a:pos x="f552" y="f553"/>
                </a:cxn>
                <a:cxn ang="f306">
                  <a:pos x="f554" y="f555"/>
                </a:cxn>
                <a:cxn ang="f306">
                  <a:pos x="f556" y="f557"/>
                </a:cxn>
                <a:cxn ang="f306">
                  <a:pos x="f477" y="f478"/>
                </a:cxn>
              </a:cxnLst>
              <a:rect l="f473" t="f476" r="f474" b="f475"/>
              <a:pathLst>
                <a:path w="520" h="624">
                  <a:moveTo>
                    <a:pt x="f9" y="f8"/>
                  </a:moveTo>
                  <a:cubicBezTo>
                    <a:pt x="f10" y="f8"/>
                    <a:pt x="f11" y="f8"/>
                    <a:pt x="f12" y="f8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6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34" y="f53"/>
                    <a:pt x="f54" y="f48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7" y="f69"/>
                    <a:pt x="f70" y="f71"/>
                    <a:pt x="f70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83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22"/>
                  </a:cubicBezTo>
                  <a:cubicBezTo>
                    <a:pt x="f101" y="f64"/>
                    <a:pt x="f102" y="f103"/>
                    <a:pt x="f99" y="f104"/>
                  </a:cubicBezTo>
                  <a:cubicBezTo>
                    <a:pt x="f95" y="f61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09" y="f117"/>
                    <a:pt x="f118" y="f119"/>
                  </a:cubicBezTo>
                  <a:cubicBezTo>
                    <a:pt x="f120" y="f6"/>
                    <a:pt x="f121" y="f122"/>
                    <a:pt x="f123" y="f124"/>
                  </a:cubicBezTo>
                  <a:cubicBezTo>
                    <a:pt x="f125" y="f126"/>
                    <a:pt x="f127" y="f84"/>
                    <a:pt x="f128" y="f129"/>
                  </a:cubicBezTo>
                  <a:cubicBezTo>
                    <a:pt x="f130" y="f131"/>
                    <a:pt x="f132" y="f133"/>
                    <a:pt x="f134" y="f92"/>
                  </a:cubicBezTo>
                  <a:cubicBezTo>
                    <a:pt x="f135" y="f118"/>
                    <a:pt x="f136" y="f104"/>
                    <a:pt x="f137" y="f95"/>
                  </a:cubicBezTo>
                  <a:cubicBezTo>
                    <a:pt x="f138" y="f139"/>
                    <a:pt x="f140" y="f105"/>
                    <a:pt x="f141" y="f91"/>
                  </a:cubicBezTo>
                  <a:cubicBezTo>
                    <a:pt x="f142" y="f143"/>
                    <a:pt x="f134" y="f144"/>
                    <a:pt x="f145" y="f146"/>
                  </a:cubicBezTo>
                  <a:cubicBezTo>
                    <a:pt x="f147" y="f78"/>
                    <a:pt x="f147" y="f148"/>
                    <a:pt x="f149" y="f150"/>
                  </a:cubicBezTo>
                  <a:cubicBezTo>
                    <a:pt x="f151" y="f152"/>
                    <a:pt x="f153" y="f124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2" y="f164"/>
                    <a:pt x="f165" y="f166"/>
                  </a:cubicBezTo>
                  <a:cubicBezTo>
                    <a:pt x="f167" y="f168"/>
                    <a:pt x="f165" y="f169"/>
                    <a:pt x="f170" y="f171"/>
                  </a:cubicBezTo>
                  <a:cubicBezTo>
                    <a:pt x="f43" y="f172"/>
                    <a:pt x="f41" y="f24"/>
                    <a:pt x="f173" y="f174"/>
                  </a:cubicBezTo>
                  <a:cubicBezTo>
                    <a:pt x="f39" y="f89"/>
                    <a:pt x="f175" y="f87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84"/>
                    <a:pt x="f185" y="f186"/>
                    <a:pt x="f187" y="f188"/>
                  </a:cubicBezTo>
                  <a:cubicBezTo>
                    <a:pt x="f189" y="f190"/>
                    <a:pt x="f191" y="f186"/>
                    <a:pt x="f192" y="f72"/>
                  </a:cubicBezTo>
                  <a:cubicBezTo>
                    <a:pt x="f193" y="f30"/>
                    <a:pt x="f194" y="f195"/>
                    <a:pt x="f196" y="f197"/>
                  </a:cubicBezTo>
                  <a:cubicBezTo>
                    <a:pt x="f198" y="f199"/>
                    <a:pt x="f200" y="f136"/>
                    <a:pt x="f201" y="f160"/>
                  </a:cubicBezTo>
                  <a:cubicBezTo>
                    <a:pt x="f202" y="f203"/>
                    <a:pt x="f7" y="f204"/>
                    <a:pt x="f205" y="f206"/>
                  </a:cubicBezTo>
                  <a:cubicBezTo>
                    <a:pt x="f207" y="f208"/>
                    <a:pt x="f207" y="f209"/>
                    <a:pt x="f207" y="f210"/>
                  </a:cubicBezTo>
                  <a:cubicBezTo>
                    <a:pt x="f9" y="f211"/>
                    <a:pt x="f9" y="f212"/>
                    <a:pt x="f9" y="f8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1812623-040A-48E5-9249-598FD96DD258}"/>
                </a:ext>
              </a:extLst>
            </p:cNvPr>
            <p:cNvSpPr/>
            <p:nvPr/>
          </p:nvSpPr>
          <p:spPr>
            <a:xfrm>
              <a:off x="4654552" y="2648788"/>
              <a:ext cx="1520820" cy="226853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04"/>
                <a:gd name="f8" fmla="val 602"/>
                <a:gd name="f9" fmla="val 83"/>
                <a:gd name="f10" fmla="val 521"/>
                <a:gd name="f11" fmla="val 91"/>
                <a:gd name="f12" fmla="val 526"/>
                <a:gd name="f13" fmla="val 100"/>
                <a:gd name="f14" fmla="val 530"/>
                <a:gd name="f15" fmla="val 108"/>
                <a:gd name="f16" fmla="val 535"/>
                <a:gd name="f17" fmla="val 86"/>
                <a:gd name="f18" fmla="val 89"/>
                <a:gd name="f19" fmla="val 596"/>
                <a:gd name="f20" fmla="val 45"/>
                <a:gd name="f21" fmla="val 592"/>
                <a:gd name="f22" fmla="val 50"/>
                <a:gd name="f23" fmla="val 538"/>
                <a:gd name="f24" fmla="val 35"/>
                <a:gd name="f25" fmla="val 483"/>
                <a:gd name="f26" fmla="val 60"/>
                <a:gd name="f27" fmla="val 429"/>
                <a:gd name="f28" fmla="val 80"/>
                <a:gd name="f29" fmla="val 388"/>
                <a:gd name="f30" fmla="val 74"/>
                <a:gd name="f31" fmla="val 344"/>
                <a:gd name="f32" fmla="val 61"/>
                <a:gd name="f33" fmla="val 302"/>
                <a:gd name="f34" fmla="val 253"/>
                <a:gd name="f35" fmla="val 28"/>
                <a:gd name="f36" fmla="val 204"/>
                <a:gd name="f37" fmla="val 11"/>
                <a:gd name="f38" fmla="val 155"/>
                <a:gd name="f39" fmla="val 127"/>
                <a:gd name="f40" fmla="val 101"/>
                <a:gd name="f41" fmla="val 16"/>
                <a:gd name="f42" fmla="val 75"/>
                <a:gd name="f43" fmla="val 21"/>
                <a:gd name="f44" fmla="val 67"/>
                <a:gd name="f45" fmla="val 24"/>
                <a:gd name="f46" fmla="val 57"/>
                <a:gd name="f47" fmla="val 48"/>
                <a:gd name="f48" fmla="val 37"/>
                <a:gd name="f49" fmla="val 31"/>
                <a:gd name="f50" fmla="val 52"/>
                <a:gd name="f51" fmla="val 25"/>
                <a:gd name="f52" fmla="val 66"/>
                <a:gd name="f53" fmla="val 32"/>
                <a:gd name="f54" fmla="val 82"/>
                <a:gd name="f55" fmla="val 39"/>
                <a:gd name="f56" fmla="val 53"/>
                <a:gd name="f57" fmla="val 79"/>
                <a:gd name="f58" fmla="val 71"/>
                <a:gd name="f59" fmla="val 62"/>
                <a:gd name="f60" fmla="val 110"/>
                <a:gd name="f61" fmla="val 54"/>
                <a:gd name="f62" fmla="val 131"/>
                <a:gd name="f63" fmla="val 51"/>
                <a:gd name="f64" fmla="val 140"/>
                <a:gd name="f65" fmla="val 46"/>
                <a:gd name="f66" fmla="val 149"/>
                <a:gd name="f67" fmla="val 43"/>
                <a:gd name="f68" fmla="val 159"/>
                <a:gd name="f69" fmla="val 41"/>
                <a:gd name="f70" fmla="val 168"/>
                <a:gd name="f71" fmla="val 29"/>
                <a:gd name="f72" fmla="val 179"/>
                <a:gd name="f73" fmla="val 185"/>
                <a:gd name="f74" fmla="val 186"/>
                <a:gd name="f75" fmla="val 59"/>
                <a:gd name="f76" fmla="val 174"/>
                <a:gd name="f77" fmla="val 63"/>
                <a:gd name="f78" fmla="val 167"/>
                <a:gd name="f79" fmla="val 125"/>
                <a:gd name="f80" fmla="val 96"/>
                <a:gd name="f81" fmla="val 112"/>
                <a:gd name="f82" fmla="val 115"/>
                <a:gd name="f83" fmla="val 117"/>
                <a:gd name="f84" fmla="val 30"/>
                <a:gd name="f85" fmla="val 120"/>
                <a:gd name="f86" fmla="val 10"/>
                <a:gd name="f87" fmla="val 139"/>
                <a:gd name="f88" fmla="val 6"/>
                <a:gd name="f89" fmla="val 153"/>
                <a:gd name="f90" fmla="val 169"/>
                <a:gd name="f91" fmla="val 173"/>
                <a:gd name="f92" fmla="val 165"/>
                <a:gd name="f93" fmla="val 84"/>
                <a:gd name="f94" fmla="val 156"/>
                <a:gd name="f95" fmla="val 192"/>
                <a:gd name="f96" fmla="val 198"/>
                <a:gd name="f97" fmla="val 114"/>
                <a:gd name="f98" fmla="val 207"/>
                <a:gd name="f99" fmla="val 214"/>
                <a:gd name="f100" fmla="val 209"/>
                <a:gd name="f101" fmla="val 129"/>
                <a:gd name="f102" fmla="val 206"/>
                <a:gd name="f103" fmla="val 200"/>
                <a:gd name="f104" fmla="val 141"/>
                <a:gd name="f105" fmla="val 177"/>
                <a:gd name="f106" fmla="val 205"/>
                <a:gd name="f107" fmla="val 12"/>
                <a:gd name="f108" fmla="val 210"/>
                <a:gd name="f109" fmla="val 227"/>
                <a:gd name="f110" fmla="val 250"/>
                <a:gd name="f111" fmla="val 1"/>
                <a:gd name="f112" fmla="val 261"/>
                <a:gd name="f113" fmla="val 17"/>
                <a:gd name="f114" fmla="val 252"/>
                <a:gd name="f115" fmla="val 40"/>
                <a:gd name="f116" fmla="val 230"/>
                <a:gd name="f117" fmla="val 208"/>
                <a:gd name="f118" fmla="val 152"/>
                <a:gd name="f119" fmla="val 184"/>
                <a:gd name="f120" fmla="val 218"/>
                <a:gd name="f121" fmla="val 181"/>
                <a:gd name="f122" fmla="val 223"/>
                <a:gd name="f123" fmla="val 236"/>
                <a:gd name="f124" fmla="val 242"/>
                <a:gd name="f125" fmla="val 191"/>
                <a:gd name="f126" fmla="val 238"/>
                <a:gd name="f127" fmla="val 231"/>
                <a:gd name="f128" fmla="val 187"/>
                <a:gd name="f129" fmla="val 235"/>
                <a:gd name="f130" fmla="val 143"/>
                <a:gd name="f131" fmla="val 99"/>
                <a:gd name="f132" fmla="val 254"/>
                <a:gd name="f133" fmla="val 94"/>
                <a:gd name="f134" fmla="val 256"/>
                <a:gd name="f135" fmla="val 90"/>
                <a:gd name="f136" fmla="val 258"/>
                <a:gd name="f137" fmla="val 85"/>
                <a:gd name="f138" fmla="val 266"/>
                <a:gd name="f139" fmla="val 279"/>
                <a:gd name="f140" fmla="val 295"/>
                <a:gd name="f141" fmla="val 309"/>
                <a:gd name="f142" fmla="val 72"/>
                <a:gd name="f143" fmla="val 316"/>
                <a:gd name="f144" fmla="val 104"/>
                <a:gd name="f145" fmla="val 293"/>
                <a:gd name="f146" fmla="val 275"/>
                <a:gd name="f147" fmla="val 260"/>
                <a:gd name="f148" fmla="val 283"/>
                <a:gd name="f149" fmla="val 307"/>
                <a:gd name="f150" fmla="val 332"/>
                <a:gd name="f151" fmla="val 229"/>
                <a:gd name="f152" fmla="val 354"/>
                <a:gd name="f153" fmla="val 239"/>
                <a:gd name="f154" fmla="val 365"/>
                <a:gd name="f155" fmla="val 262"/>
                <a:gd name="f156" fmla="val 286"/>
                <a:gd name="f157" fmla="val 356"/>
                <a:gd name="f158" fmla="val 310"/>
                <a:gd name="f159" fmla="val 350"/>
                <a:gd name="f160" fmla="val 335"/>
                <a:gd name="f161" fmla="val 348"/>
                <a:gd name="f162" fmla="val 347"/>
                <a:gd name="f163" fmla="val 366"/>
                <a:gd name="f164" fmla="val 351"/>
                <a:gd name="f165" fmla="val 381"/>
                <a:gd name="f166" fmla="val 355"/>
                <a:gd name="f167" fmla="val 394"/>
                <a:gd name="f168" fmla="val 359"/>
                <a:gd name="f169" fmla="val 371"/>
                <a:gd name="f170" fmla="val 399"/>
                <a:gd name="f171" fmla="val 385"/>
                <a:gd name="f172" fmla="val 396"/>
                <a:gd name="f173" fmla="val 395"/>
                <a:gd name="f174" fmla="val 387"/>
                <a:gd name="f175" fmla="val 406"/>
                <a:gd name="f176" fmla="val 377"/>
                <a:gd name="f177" fmla="val 409"/>
                <a:gd name="f178" fmla="val 417"/>
                <a:gd name="f179" fmla="val 333"/>
                <a:gd name="f180" fmla="val 422"/>
                <a:gd name="f181" fmla="val 427"/>
                <a:gd name="f182" fmla="val 433"/>
                <a:gd name="f183" fmla="val 251"/>
                <a:gd name="f184" fmla="val 445"/>
                <a:gd name="f185" fmla="val 468"/>
                <a:gd name="f186" fmla="val 190"/>
                <a:gd name="f187" fmla="val 512"/>
                <a:gd name="f188" fmla="val 144"/>
                <a:gd name="f189" fmla="+- 0 0 -90"/>
                <a:gd name="f190" fmla="*/ f4 1 404"/>
                <a:gd name="f191" fmla="*/ f5 1 602"/>
                <a:gd name="f192" fmla="val f6"/>
                <a:gd name="f193" fmla="val f7"/>
                <a:gd name="f194" fmla="val f8"/>
                <a:gd name="f195" fmla="*/ f189 f0 1"/>
                <a:gd name="f196" fmla="+- f194 0 f192"/>
                <a:gd name="f197" fmla="+- f193 0 f192"/>
                <a:gd name="f198" fmla="*/ f195 1 f3"/>
                <a:gd name="f199" fmla="*/ f197 1 404"/>
                <a:gd name="f200" fmla="*/ f196 1 602"/>
                <a:gd name="f201" fmla="*/ 83 f197 1"/>
                <a:gd name="f202" fmla="*/ 521 f196 1"/>
                <a:gd name="f203" fmla="*/ 108 f197 1"/>
                <a:gd name="f204" fmla="*/ 535 f196 1"/>
                <a:gd name="f205" fmla="*/ 45 f197 1"/>
                <a:gd name="f206" fmla="*/ 592 f196 1"/>
                <a:gd name="f207" fmla="*/ 60 f197 1"/>
                <a:gd name="f208" fmla="*/ 429 f196 1"/>
                <a:gd name="f209" fmla="*/ 61 f197 1"/>
                <a:gd name="f210" fmla="*/ 302 f196 1"/>
                <a:gd name="f211" fmla="*/ 11 f197 1"/>
                <a:gd name="f212" fmla="*/ 155 f196 1"/>
                <a:gd name="f213" fmla="*/ 16 f197 1"/>
                <a:gd name="f214" fmla="*/ 75 f196 1"/>
                <a:gd name="f215" fmla="*/ 28 f197 1"/>
                <a:gd name="f216" fmla="*/ 48 f196 1"/>
                <a:gd name="f217" fmla="*/ 66 f197 1"/>
                <a:gd name="f218" fmla="*/ 32 f196 1"/>
                <a:gd name="f219" fmla="*/ 79 f197 1"/>
                <a:gd name="f220" fmla="*/ 67 f196 1"/>
                <a:gd name="f221" fmla="*/ 54 f197 1"/>
                <a:gd name="f222" fmla="*/ 131 f196 1"/>
                <a:gd name="f223" fmla="*/ 43 f197 1"/>
                <a:gd name="f224" fmla="*/ 159 f196 1"/>
                <a:gd name="f225" fmla="*/ 185 f196 1"/>
                <a:gd name="f226" fmla="*/ 63 f197 1"/>
                <a:gd name="f227" fmla="*/ 167 f196 1"/>
                <a:gd name="f228" fmla="*/ 112 f197 1"/>
                <a:gd name="f229" fmla="*/ 41 f196 1"/>
                <a:gd name="f230" fmla="*/ 120 f197 1"/>
                <a:gd name="f231" fmla="*/ 24 f196 1"/>
                <a:gd name="f232" fmla="*/ 153 f197 1"/>
                <a:gd name="f233" fmla="*/ 11 f196 1"/>
                <a:gd name="f234" fmla="*/ 169 f197 1"/>
                <a:gd name="f235" fmla="*/ 43 f196 1"/>
                <a:gd name="f236" fmla="*/ 84 f196 1"/>
                <a:gd name="f237" fmla="*/ 192 f196 1"/>
                <a:gd name="f238" fmla="*/ 115 f197 1"/>
                <a:gd name="f239" fmla="*/ 214 f196 1"/>
                <a:gd name="f240" fmla="*/ 131 f197 1"/>
                <a:gd name="f241" fmla="*/ 200 f196 1"/>
                <a:gd name="f242" fmla="*/ 200 f197 1"/>
                <a:gd name="f243" fmla="*/ 227 f197 1"/>
                <a:gd name="f244" fmla="*/ 0 f196 1"/>
                <a:gd name="f245" fmla="*/ 252 f197 1"/>
                <a:gd name="f246" fmla="*/ 40 f196 1"/>
                <a:gd name="f247" fmla="*/ 186 f197 1"/>
                <a:gd name="f248" fmla="*/ 209 f196 1"/>
                <a:gd name="f249" fmla="*/ 181 f197 1"/>
                <a:gd name="f250" fmla="*/ 223 f196 1"/>
                <a:gd name="f251" fmla="*/ 242 f196 1"/>
                <a:gd name="f252" fmla="*/ 231 f196 1"/>
                <a:gd name="f253" fmla="*/ 99 f196 1"/>
                <a:gd name="f254" fmla="*/ 258 f197 1"/>
                <a:gd name="f255" fmla="*/ 85 f196 1"/>
                <a:gd name="f256" fmla="*/ 295 f197 1"/>
                <a:gd name="f257" fmla="*/ 66 f196 1"/>
                <a:gd name="f258" fmla="*/ 309 f197 1"/>
                <a:gd name="f259" fmla="*/ 104 f196 1"/>
                <a:gd name="f260" fmla="*/ 260 f196 1"/>
                <a:gd name="f261" fmla="*/ 235 f197 1"/>
                <a:gd name="f262" fmla="*/ 332 f196 1"/>
                <a:gd name="f263" fmla="*/ 262 f197 1"/>
                <a:gd name="f264" fmla="*/ 360 f196 1"/>
                <a:gd name="f265" fmla="*/ 335 f197 1"/>
                <a:gd name="f266" fmla="*/ 348 f196 1"/>
                <a:gd name="f267" fmla="*/ 381 f197 1"/>
                <a:gd name="f268" fmla="*/ 355 f196 1"/>
                <a:gd name="f269" fmla="*/ 399 f197 1"/>
                <a:gd name="f270" fmla="*/ 385 f196 1"/>
                <a:gd name="f271" fmla="*/ 377 f197 1"/>
                <a:gd name="f272" fmla="*/ 409 f196 1"/>
                <a:gd name="f273" fmla="*/ 310 f197 1"/>
                <a:gd name="f274" fmla="*/ 427 f196 1"/>
                <a:gd name="f275" fmla="*/ 230 f197 1"/>
                <a:gd name="f276" fmla="*/ 468 f196 1"/>
                <a:gd name="f277" fmla="+- f198 0 f1"/>
                <a:gd name="f278" fmla="*/ f201 1 404"/>
                <a:gd name="f279" fmla="*/ f202 1 602"/>
                <a:gd name="f280" fmla="*/ f203 1 404"/>
                <a:gd name="f281" fmla="*/ f204 1 602"/>
                <a:gd name="f282" fmla="*/ f205 1 404"/>
                <a:gd name="f283" fmla="*/ f206 1 602"/>
                <a:gd name="f284" fmla="*/ f207 1 404"/>
                <a:gd name="f285" fmla="*/ f208 1 602"/>
                <a:gd name="f286" fmla="*/ f209 1 404"/>
                <a:gd name="f287" fmla="*/ f210 1 602"/>
                <a:gd name="f288" fmla="*/ f211 1 404"/>
                <a:gd name="f289" fmla="*/ f212 1 602"/>
                <a:gd name="f290" fmla="*/ f213 1 404"/>
                <a:gd name="f291" fmla="*/ f214 1 602"/>
                <a:gd name="f292" fmla="*/ f215 1 404"/>
                <a:gd name="f293" fmla="*/ f216 1 602"/>
                <a:gd name="f294" fmla="*/ f217 1 404"/>
                <a:gd name="f295" fmla="*/ f218 1 602"/>
                <a:gd name="f296" fmla="*/ f219 1 404"/>
                <a:gd name="f297" fmla="*/ f220 1 602"/>
                <a:gd name="f298" fmla="*/ f221 1 404"/>
                <a:gd name="f299" fmla="*/ f222 1 602"/>
                <a:gd name="f300" fmla="*/ f223 1 404"/>
                <a:gd name="f301" fmla="*/ f224 1 602"/>
                <a:gd name="f302" fmla="*/ f225 1 602"/>
                <a:gd name="f303" fmla="*/ f226 1 404"/>
                <a:gd name="f304" fmla="*/ f227 1 602"/>
                <a:gd name="f305" fmla="*/ f228 1 404"/>
                <a:gd name="f306" fmla="*/ f229 1 602"/>
                <a:gd name="f307" fmla="*/ f230 1 404"/>
                <a:gd name="f308" fmla="*/ f231 1 602"/>
                <a:gd name="f309" fmla="*/ f232 1 404"/>
                <a:gd name="f310" fmla="*/ f233 1 602"/>
                <a:gd name="f311" fmla="*/ f234 1 404"/>
                <a:gd name="f312" fmla="*/ f235 1 602"/>
                <a:gd name="f313" fmla="*/ f236 1 602"/>
                <a:gd name="f314" fmla="*/ f237 1 602"/>
                <a:gd name="f315" fmla="*/ f238 1 404"/>
                <a:gd name="f316" fmla="*/ f239 1 602"/>
                <a:gd name="f317" fmla="*/ f240 1 404"/>
                <a:gd name="f318" fmla="*/ f241 1 602"/>
                <a:gd name="f319" fmla="*/ f242 1 404"/>
                <a:gd name="f320" fmla="*/ f243 1 404"/>
                <a:gd name="f321" fmla="*/ f244 1 602"/>
                <a:gd name="f322" fmla="*/ f245 1 404"/>
                <a:gd name="f323" fmla="*/ f246 1 602"/>
                <a:gd name="f324" fmla="*/ f247 1 404"/>
                <a:gd name="f325" fmla="*/ f248 1 602"/>
                <a:gd name="f326" fmla="*/ f249 1 404"/>
                <a:gd name="f327" fmla="*/ f250 1 602"/>
                <a:gd name="f328" fmla="*/ f251 1 602"/>
                <a:gd name="f329" fmla="*/ f252 1 602"/>
                <a:gd name="f330" fmla="*/ f253 1 602"/>
                <a:gd name="f331" fmla="*/ f254 1 404"/>
                <a:gd name="f332" fmla="*/ f255 1 602"/>
                <a:gd name="f333" fmla="*/ f256 1 404"/>
                <a:gd name="f334" fmla="*/ f257 1 602"/>
                <a:gd name="f335" fmla="*/ f258 1 404"/>
                <a:gd name="f336" fmla="*/ f259 1 602"/>
                <a:gd name="f337" fmla="*/ f260 1 602"/>
                <a:gd name="f338" fmla="*/ f261 1 404"/>
                <a:gd name="f339" fmla="*/ f262 1 602"/>
                <a:gd name="f340" fmla="*/ f263 1 404"/>
                <a:gd name="f341" fmla="*/ f264 1 602"/>
                <a:gd name="f342" fmla="*/ f265 1 404"/>
                <a:gd name="f343" fmla="*/ f266 1 602"/>
                <a:gd name="f344" fmla="*/ f267 1 404"/>
                <a:gd name="f345" fmla="*/ f268 1 602"/>
                <a:gd name="f346" fmla="*/ f269 1 404"/>
                <a:gd name="f347" fmla="*/ f270 1 602"/>
                <a:gd name="f348" fmla="*/ f271 1 404"/>
                <a:gd name="f349" fmla="*/ f272 1 602"/>
                <a:gd name="f350" fmla="*/ f273 1 404"/>
                <a:gd name="f351" fmla="*/ f274 1 602"/>
                <a:gd name="f352" fmla="*/ f275 1 404"/>
                <a:gd name="f353" fmla="*/ f276 1 602"/>
                <a:gd name="f354" fmla="*/ 0 1 f199"/>
                <a:gd name="f355" fmla="*/ f193 1 f199"/>
                <a:gd name="f356" fmla="*/ 0 1 f200"/>
                <a:gd name="f357" fmla="*/ f194 1 f200"/>
                <a:gd name="f358" fmla="*/ f278 1 f199"/>
                <a:gd name="f359" fmla="*/ f279 1 f200"/>
                <a:gd name="f360" fmla="*/ f280 1 f199"/>
                <a:gd name="f361" fmla="*/ f281 1 f200"/>
                <a:gd name="f362" fmla="*/ f282 1 f199"/>
                <a:gd name="f363" fmla="*/ f283 1 f200"/>
                <a:gd name="f364" fmla="*/ f284 1 f199"/>
                <a:gd name="f365" fmla="*/ f285 1 f200"/>
                <a:gd name="f366" fmla="*/ f286 1 f199"/>
                <a:gd name="f367" fmla="*/ f287 1 f200"/>
                <a:gd name="f368" fmla="*/ f288 1 f199"/>
                <a:gd name="f369" fmla="*/ f289 1 f200"/>
                <a:gd name="f370" fmla="*/ f290 1 f199"/>
                <a:gd name="f371" fmla="*/ f291 1 f200"/>
                <a:gd name="f372" fmla="*/ f292 1 f199"/>
                <a:gd name="f373" fmla="*/ f293 1 f200"/>
                <a:gd name="f374" fmla="*/ f294 1 f199"/>
                <a:gd name="f375" fmla="*/ f295 1 f200"/>
                <a:gd name="f376" fmla="*/ f296 1 f199"/>
                <a:gd name="f377" fmla="*/ f297 1 f200"/>
                <a:gd name="f378" fmla="*/ f298 1 f199"/>
                <a:gd name="f379" fmla="*/ f299 1 f200"/>
                <a:gd name="f380" fmla="*/ f300 1 f199"/>
                <a:gd name="f381" fmla="*/ f301 1 f200"/>
                <a:gd name="f382" fmla="*/ f302 1 f200"/>
                <a:gd name="f383" fmla="*/ f303 1 f199"/>
                <a:gd name="f384" fmla="*/ f304 1 f200"/>
                <a:gd name="f385" fmla="*/ f305 1 f199"/>
                <a:gd name="f386" fmla="*/ f306 1 f200"/>
                <a:gd name="f387" fmla="*/ f307 1 f199"/>
                <a:gd name="f388" fmla="*/ f308 1 f200"/>
                <a:gd name="f389" fmla="*/ f309 1 f199"/>
                <a:gd name="f390" fmla="*/ f310 1 f200"/>
                <a:gd name="f391" fmla="*/ f311 1 f199"/>
                <a:gd name="f392" fmla="*/ f312 1 f200"/>
                <a:gd name="f393" fmla="*/ f313 1 f200"/>
                <a:gd name="f394" fmla="*/ f314 1 f200"/>
                <a:gd name="f395" fmla="*/ f315 1 f199"/>
                <a:gd name="f396" fmla="*/ f316 1 f200"/>
                <a:gd name="f397" fmla="*/ f317 1 f199"/>
                <a:gd name="f398" fmla="*/ f318 1 f200"/>
                <a:gd name="f399" fmla="*/ f319 1 f199"/>
                <a:gd name="f400" fmla="*/ f320 1 f199"/>
                <a:gd name="f401" fmla="*/ f321 1 f200"/>
                <a:gd name="f402" fmla="*/ f322 1 f199"/>
                <a:gd name="f403" fmla="*/ f323 1 f200"/>
                <a:gd name="f404" fmla="*/ f324 1 f199"/>
                <a:gd name="f405" fmla="*/ f325 1 f200"/>
                <a:gd name="f406" fmla="*/ f326 1 f199"/>
                <a:gd name="f407" fmla="*/ f327 1 f200"/>
                <a:gd name="f408" fmla="*/ f328 1 f200"/>
                <a:gd name="f409" fmla="*/ f329 1 f200"/>
                <a:gd name="f410" fmla="*/ f330 1 f200"/>
                <a:gd name="f411" fmla="*/ f331 1 f199"/>
                <a:gd name="f412" fmla="*/ f332 1 f200"/>
                <a:gd name="f413" fmla="*/ f333 1 f199"/>
                <a:gd name="f414" fmla="*/ f334 1 f200"/>
                <a:gd name="f415" fmla="*/ f335 1 f199"/>
                <a:gd name="f416" fmla="*/ f336 1 f200"/>
                <a:gd name="f417" fmla="*/ f337 1 f200"/>
                <a:gd name="f418" fmla="*/ f338 1 f199"/>
                <a:gd name="f419" fmla="*/ f339 1 f200"/>
                <a:gd name="f420" fmla="*/ f340 1 f199"/>
                <a:gd name="f421" fmla="*/ f341 1 f200"/>
                <a:gd name="f422" fmla="*/ f342 1 f199"/>
                <a:gd name="f423" fmla="*/ f343 1 f200"/>
                <a:gd name="f424" fmla="*/ f344 1 f199"/>
                <a:gd name="f425" fmla="*/ f345 1 f200"/>
                <a:gd name="f426" fmla="*/ f346 1 f199"/>
                <a:gd name="f427" fmla="*/ f347 1 f200"/>
                <a:gd name="f428" fmla="*/ f348 1 f199"/>
                <a:gd name="f429" fmla="*/ f349 1 f200"/>
                <a:gd name="f430" fmla="*/ f350 1 f199"/>
                <a:gd name="f431" fmla="*/ f351 1 f200"/>
                <a:gd name="f432" fmla="*/ f352 1 f199"/>
                <a:gd name="f433" fmla="*/ f353 1 f200"/>
                <a:gd name="f434" fmla="*/ f354 f190 1"/>
                <a:gd name="f435" fmla="*/ f355 f190 1"/>
                <a:gd name="f436" fmla="*/ f357 f191 1"/>
                <a:gd name="f437" fmla="*/ f356 f191 1"/>
                <a:gd name="f438" fmla="*/ f358 f190 1"/>
                <a:gd name="f439" fmla="*/ f359 f191 1"/>
                <a:gd name="f440" fmla="*/ f360 f190 1"/>
                <a:gd name="f441" fmla="*/ f361 f191 1"/>
                <a:gd name="f442" fmla="*/ f362 f190 1"/>
                <a:gd name="f443" fmla="*/ f363 f191 1"/>
                <a:gd name="f444" fmla="*/ f364 f190 1"/>
                <a:gd name="f445" fmla="*/ f365 f191 1"/>
                <a:gd name="f446" fmla="*/ f366 f190 1"/>
                <a:gd name="f447" fmla="*/ f367 f191 1"/>
                <a:gd name="f448" fmla="*/ f368 f190 1"/>
                <a:gd name="f449" fmla="*/ f369 f191 1"/>
                <a:gd name="f450" fmla="*/ f370 f190 1"/>
                <a:gd name="f451" fmla="*/ f371 f191 1"/>
                <a:gd name="f452" fmla="*/ f372 f190 1"/>
                <a:gd name="f453" fmla="*/ f373 f191 1"/>
                <a:gd name="f454" fmla="*/ f374 f190 1"/>
                <a:gd name="f455" fmla="*/ f375 f191 1"/>
                <a:gd name="f456" fmla="*/ f376 f190 1"/>
                <a:gd name="f457" fmla="*/ f377 f191 1"/>
                <a:gd name="f458" fmla="*/ f378 f190 1"/>
                <a:gd name="f459" fmla="*/ f379 f191 1"/>
                <a:gd name="f460" fmla="*/ f380 f190 1"/>
                <a:gd name="f461" fmla="*/ f381 f191 1"/>
                <a:gd name="f462" fmla="*/ f382 f191 1"/>
                <a:gd name="f463" fmla="*/ f383 f190 1"/>
                <a:gd name="f464" fmla="*/ f384 f191 1"/>
                <a:gd name="f465" fmla="*/ f385 f190 1"/>
                <a:gd name="f466" fmla="*/ f386 f191 1"/>
                <a:gd name="f467" fmla="*/ f387 f190 1"/>
                <a:gd name="f468" fmla="*/ f388 f191 1"/>
                <a:gd name="f469" fmla="*/ f389 f190 1"/>
                <a:gd name="f470" fmla="*/ f390 f191 1"/>
                <a:gd name="f471" fmla="*/ f391 f190 1"/>
                <a:gd name="f472" fmla="*/ f392 f191 1"/>
                <a:gd name="f473" fmla="*/ f393 f191 1"/>
                <a:gd name="f474" fmla="*/ f394 f191 1"/>
                <a:gd name="f475" fmla="*/ f395 f190 1"/>
                <a:gd name="f476" fmla="*/ f396 f191 1"/>
                <a:gd name="f477" fmla="*/ f397 f190 1"/>
                <a:gd name="f478" fmla="*/ f398 f191 1"/>
                <a:gd name="f479" fmla="*/ f399 f190 1"/>
                <a:gd name="f480" fmla="*/ f400 f190 1"/>
                <a:gd name="f481" fmla="*/ f401 f191 1"/>
                <a:gd name="f482" fmla="*/ f402 f190 1"/>
                <a:gd name="f483" fmla="*/ f403 f191 1"/>
                <a:gd name="f484" fmla="*/ f404 f190 1"/>
                <a:gd name="f485" fmla="*/ f405 f191 1"/>
                <a:gd name="f486" fmla="*/ f406 f190 1"/>
                <a:gd name="f487" fmla="*/ f407 f191 1"/>
                <a:gd name="f488" fmla="*/ f408 f191 1"/>
                <a:gd name="f489" fmla="*/ f409 f191 1"/>
                <a:gd name="f490" fmla="*/ f410 f191 1"/>
                <a:gd name="f491" fmla="*/ f411 f190 1"/>
                <a:gd name="f492" fmla="*/ f412 f191 1"/>
                <a:gd name="f493" fmla="*/ f413 f190 1"/>
                <a:gd name="f494" fmla="*/ f414 f191 1"/>
                <a:gd name="f495" fmla="*/ f415 f190 1"/>
                <a:gd name="f496" fmla="*/ f416 f191 1"/>
                <a:gd name="f497" fmla="*/ f417 f191 1"/>
                <a:gd name="f498" fmla="*/ f418 f190 1"/>
                <a:gd name="f499" fmla="*/ f419 f191 1"/>
                <a:gd name="f500" fmla="*/ f420 f190 1"/>
                <a:gd name="f501" fmla="*/ f421 f191 1"/>
                <a:gd name="f502" fmla="*/ f422 f190 1"/>
                <a:gd name="f503" fmla="*/ f423 f191 1"/>
                <a:gd name="f504" fmla="*/ f424 f190 1"/>
                <a:gd name="f505" fmla="*/ f425 f191 1"/>
                <a:gd name="f506" fmla="*/ f426 f190 1"/>
                <a:gd name="f507" fmla="*/ f427 f191 1"/>
                <a:gd name="f508" fmla="*/ f428 f190 1"/>
                <a:gd name="f509" fmla="*/ f429 f191 1"/>
                <a:gd name="f510" fmla="*/ f430 f190 1"/>
                <a:gd name="f511" fmla="*/ f431 f191 1"/>
                <a:gd name="f512" fmla="*/ f432 f190 1"/>
                <a:gd name="f513" fmla="*/ f433 f1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7">
                  <a:pos x="f438" y="f439"/>
                </a:cxn>
                <a:cxn ang="f277">
                  <a:pos x="f440" y="f441"/>
                </a:cxn>
                <a:cxn ang="f277">
                  <a:pos x="f442" y="f443"/>
                </a:cxn>
                <a:cxn ang="f277">
                  <a:pos x="f444" y="f445"/>
                </a:cxn>
                <a:cxn ang="f277">
                  <a:pos x="f446" y="f447"/>
                </a:cxn>
                <a:cxn ang="f277">
                  <a:pos x="f448" y="f449"/>
                </a:cxn>
                <a:cxn ang="f277">
                  <a:pos x="f450" y="f451"/>
                </a:cxn>
                <a:cxn ang="f277">
                  <a:pos x="f452" y="f453"/>
                </a:cxn>
                <a:cxn ang="f277">
                  <a:pos x="f454" y="f455"/>
                </a:cxn>
                <a:cxn ang="f277">
                  <a:pos x="f456" y="f457"/>
                </a:cxn>
                <a:cxn ang="f277">
                  <a:pos x="f458" y="f459"/>
                </a:cxn>
                <a:cxn ang="f277">
                  <a:pos x="f460" y="f461"/>
                </a:cxn>
                <a:cxn ang="f277">
                  <a:pos x="f442" y="f462"/>
                </a:cxn>
                <a:cxn ang="f277">
                  <a:pos x="f463" y="f464"/>
                </a:cxn>
                <a:cxn ang="f277">
                  <a:pos x="f465" y="f466"/>
                </a:cxn>
                <a:cxn ang="f277">
                  <a:pos x="f467" y="f468"/>
                </a:cxn>
                <a:cxn ang="f277">
                  <a:pos x="f469" y="f470"/>
                </a:cxn>
                <a:cxn ang="f277">
                  <a:pos x="f471" y="f472"/>
                </a:cxn>
                <a:cxn ang="f277">
                  <a:pos x="f469" y="f473"/>
                </a:cxn>
                <a:cxn ang="f277">
                  <a:pos x="f465" y="f474"/>
                </a:cxn>
                <a:cxn ang="f277">
                  <a:pos x="f475" y="f476"/>
                </a:cxn>
                <a:cxn ang="f277">
                  <a:pos x="f477" y="f478"/>
                </a:cxn>
                <a:cxn ang="f277">
                  <a:pos x="f479" y="f468"/>
                </a:cxn>
                <a:cxn ang="f277">
                  <a:pos x="f480" y="f481"/>
                </a:cxn>
                <a:cxn ang="f277">
                  <a:pos x="f482" y="f483"/>
                </a:cxn>
                <a:cxn ang="f277">
                  <a:pos x="f484" y="f485"/>
                </a:cxn>
                <a:cxn ang="f277">
                  <a:pos x="f486" y="f487"/>
                </a:cxn>
                <a:cxn ang="f277">
                  <a:pos x="f484" y="f488"/>
                </a:cxn>
                <a:cxn ang="f277">
                  <a:pos x="f479" y="f489"/>
                </a:cxn>
                <a:cxn ang="f277">
                  <a:pos x="f482" y="f490"/>
                </a:cxn>
                <a:cxn ang="f277">
                  <a:pos x="f491" y="f492"/>
                </a:cxn>
                <a:cxn ang="f277">
                  <a:pos x="f493" y="f494"/>
                </a:cxn>
                <a:cxn ang="f277">
                  <a:pos x="f495" y="f496"/>
                </a:cxn>
                <a:cxn ang="f277">
                  <a:pos x="f491" y="f497"/>
                </a:cxn>
                <a:cxn ang="f277">
                  <a:pos x="f498" y="f499"/>
                </a:cxn>
                <a:cxn ang="f277">
                  <a:pos x="f500" y="f501"/>
                </a:cxn>
                <a:cxn ang="f277">
                  <a:pos x="f502" y="f503"/>
                </a:cxn>
                <a:cxn ang="f277">
                  <a:pos x="f504" y="f505"/>
                </a:cxn>
                <a:cxn ang="f277">
                  <a:pos x="f506" y="f507"/>
                </a:cxn>
                <a:cxn ang="f277">
                  <a:pos x="f508" y="f509"/>
                </a:cxn>
                <a:cxn ang="f277">
                  <a:pos x="f510" y="f511"/>
                </a:cxn>
                <a:cxn ang="f277">
                  <a:pos x="f512" y="f513"/>
                </a:cxn>
                <a:cxn ang="f277">
                  <a:pos x="f438" y="f439"/>
                </a:cxn>
              </a:cxnLst>
              <a:rect l="f434" t="f437" r="f435" b="f436"/>
              <a:pathLst>
                <a:path w="404" h="602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8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20" y="f34"/>
                    <a:pt x="f35" y="f36"/>
                    <a:pt x="f37" y="f38"/>
                  </a:cubicBezTo>
                  <a:cubicBezTo>
                    <a:pt x="f6" y="f39"/>
                    <a:pt x="f6" y="f40"/>
                    <a:pt x="f41" y="f42"/>
                  </a:cubicBezTo>
                  <a:cubicBezTo>
                    <a:pt x="f43" y="f44"/>
                    <a:pt x="f45" y="f46"/>
                    <a:pt x="f35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9" y="f56"/>
                    <a:pt x="f57" y="f44"/>
                  </a:cubicBezTo>
                  <a:cubicBezTo>
                    <a:pt x="f58" y="f1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20" y="f73"/>
                  </a:cubicBezTo>
                  <a:cubicBezTo>
                    <a:pt x="f47" y="f74"/>
                    <a:pt x="f75" y="f76"/>
                    <a:pt x="f77" y="f78"/>
                  </a:cubicBezTo>
                  <a:cubicBezTo>
                    <a:pt x="f28" y="f79"/>
                    <a:pt x="f80" y="f9"/>
                    <a:pt x="f81" y="f69"/>
                  </a:cubicBezTo>
                  <a:cubicBezTo>
                    <a:pt x="f82" y="f24"/>
                    <a:pt x="f83" y="f84"/>
                    <a:pt x="f85" y="f45"/>
                  </a:cubicBezTo>
                  <a:cubicBezTo>
                    <a:pt x="f39" y="f86"/>
                    <a:pt x="f87" y="f88"/>
                    <a:pt x="f89" y="f37"/>
                  </a:cubicBezTo>
                  <a:cubicBezTo>
                    <a:pt x="f90" y="f41"/>
                    <a:pt x="f91" y="f71"/>
                    <a:pt x="f90" y="f67"/>
                  </a:cubicBezTo>
                  <a:cubicBezTo>
                    <a:pt x="f92" y="f46"/>
                    <a:pt x="f68" y="f58"/>
                    <a:pt x="f89" y="f93"/>
                  </a:cubicBezTo>
                  <a:cubicBezTo>
                    <a:pt x="f87" y="f85"/>
                    <a:pt x="f79" y="f94"/>
                    <a:pt x="f81" y="f95"/>
                  </a:cubicBezTo>
                  <a:cubicBezTo>
                    <a:pt x="f60" y="f96"/>
                    <a:pt x="f97" y="f98"/>
                    <a:pt x="f82" y="f99"/>
                  </a:cubicBezTo>
                  <a:cubicBezTo>
                    <a:pt x="f85" y="f100"/>
                    <a:pt x="f101" y="f102"/>
                    <a:pt x="f62" y="f103"/>
                  </a:cubicBezTo>
                  <a:cubicBezTo>
                    <a:pt x="f38" y="f104"/>
                    <a:pt x="f105" y="f54"/>
                    <a:pt x="f103" y="f45"/>
                  </a:cubicBezTo>
                  <a:cubicBezTo>
                    <a:pt x="f106" y="f107"/>
                    <a:pt x="f108" y="f6"/>
                    <a:pt x="f109" y="f6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80"/>
                    <a:pt x="f117" y="f118"/>
                    <a:pt x="f74" y="f100"/>
                  </a:cubicBezTo>
                  <a:cubicBezTo>
                    <a:pt x="f119" y="f99"/>
                    <a:pt x="f3" y="f120"/>
                    <a:pt x="f121" y="f122"/>
                  </a:cubicBezTo>
                  <a:cubicBezTo>
                    <a:pt x="f121" y="f116"/>
                    <a:pt x="f119" y="f123"/>
                    <a:pt x="f74" y="f124"/>
                  </a:cubicBezTo>
                  <a:cubicBezTo>
                    <a:pt x="f125" y="f126"/>
                    <a:pt x="f96" y="f123"/>
                    <a:pt x="f103" y="f127"/>
                  </a:cubicBezTo>
                  <a:cubicBezTo>
                    <a:pt x="f120" y="f128"/>
                    <a:pt x="f129" y="f130"/>
                    <a:pt x="f114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44"/>
                    <a:pt x="f139" y="f32"/>
                    <a:pt x="f140" y="f52"/>
                  </a:cubicBezTo>
                  <a:cubicBezTo>
                    <a:pt x="f141" y="f142"/>
                    <a:pt x="f143" y="f17"/>
                    <a:pt x="f141" y="f144"/>
                  </a:cubicBezTo>
                  <a:cubicBezTo>
                    <a:pt x="f145" y="f94"/>
                    <a:pt x="f146" y="f117"/>
                    <a:pt x="f136" y="f147"/>
                  </a:cubicBezTo>
                  <a:cubicBezTo>
                    <a:pt x="f110" y="f148"/>
                    <a:pt x="f124" y="f149"/>
                    <a:pt x="f129" y="f150"/>
                  </a:cubicBezTo>
                  <a:cubicBezTo>
                    <a:pt x="f151" y="f152"/>
                    <a:pt x="f153" y="f154"/>
                    <a:pt x="f155" y="f2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7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57" y="f178"/>
                    <a:pt x="f179" y="f180"/>
                    <a:pt x="f158" y="f181"/>
                  </a:cubicBezTo>
                  <a:cubicBezTo>
                    <a:pt x="f139" y="f182"/>
                    <a:pt x="f183" y="f184"/>
                    <a:pt x="f116" y="f185"/>
                  </a:cubicBezTo>
                  <a:cubicBezTo>
                    <a:pt x="f186" y="f187"/>
                    <a:pt x="f188" y="f16"/>
                    <a:pt x="f9" y="f10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Rectángulo 16">
            <a:extLst>
              <a:ext uri="{FF2B5EF4-FFF2-40B4-BE49-F238E27FC236}">
                <a16:creationId xmlns:a16="http://schemas.microsoft.com/office/drawing/2014/main" id="{66B97299-AAA7-4AEF-B952-42BDCA86A14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A13C92B-205F-4215-8F50-525DC6225D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7910" y="265962"/>
            <a:ext cx="5071619" cy="702396"/>
          </a:xfrm>
        </p:spPr>
        <p:txBody>
          <a:bodyPr/>
          <a:lstStyle/>
          <a:p>
            <a:pPr marL="152403" lvl="0" indent="0">
              <a:buNone/>
            </a:pPr>
            <a:r>
              <a:rPr lang="en-US" sz="4000" b="1">
                <a:solidFill>
                  <a:srgbClr val="3AAEDA"/>
                </a:solidFill>
              </a:rPr>
              <a:t>Insert the title of your subtitle Here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7876755-16C4-4494-B1FA-0E69774AA985}"/>
              </a:ext>
            </a:extLst>
          </p:cNvPr>
          <p:cNvSpPr txBox="1"/>
          <p:nvPr/>
        </p:nvSpPr>
        <p:spPr>
          <a:xfrm>
            <a:off x="471720" y="2117604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AA58DE4-1306-478E-9830-EE829B4FE494}"/>
              </a:ext>
            </a:extLst>
          </p:cNvPr>
          <p:cNvSpPr txBox="1"/>
          <p:nvPr/>
        </p:nvSpPr>
        <p:spPr>
          <a:xfrm>
            <a:off x="471720" y="2632557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3EC327D-CBF0-44EC-BD78-B443130B8361}"/>
              </a:ext>
            </a:extLst>
          </p:cNvPr>
          <p:cNvSpPr txBox="1"/>
          <p:nvPr/>
        </p:nvSpPr>
        <p:spPr>
          <a:xfrm>
            <a:off x="3230776" y="2117604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AA06398-4DC7-4912-8BD7-30F25772027B}"/>
              </a:ext>
            </a:extLst>
          </p:cNvPr>
          <p:cNvSpPr txBox="1"/>
          <p:nvPr/>
        </p:nvSpPr>
        <p:spPr>
          <a:xfrm>
            <a:off x="3230776" y="2632557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564CCB1-39AE-4B56-9A7F-1FE4BE03CDEF}"/>
              </a:ext>
            </a:extLst>
          </p:cNvPr>
          <p:cNvSpPr/>
          <p:nvPr/>
        </p:nvSpPr>
        <p:spPr>
          <a:xfrm>
            <a:off x="471720" y="2510448"/>
            <a:ext cx="2412004" cy="35999"/>
          </a:xfrm>
          <a:prstGeom prst="rect">
            <a:avLst/>
          </a:prstGeom>
          <a:solidFill>
            <a:srgbClr val="2E525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0E4A7A73-2295-4542-9E1E-253D85A5CF0E}"/>
              </a:ext>
            </a:extLst>
          </p:cNvPr>
          <p:cNvSpPr/>
          <p:nvPr/>
        </p:nvSpPr>
        <p:spPr>
          <a:xfrm>
            <a:off x="3230776" y="2510448"/>
            <a:ext cx="2412004" cy="35999"/>
          </a:xfrm>
          <a:prstGeom prst="rect">
            <a:avLst/>
          </a:prstGeom>
          <a:solidFill>
            <a:srgbClr val="2E525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54BC5B-206F-4A97-9EB7-B91625FEFB44}"/>
              </a:ext>
            </a:extLst>
          </p:cNvPr>
          <p:cNvSpPr/>
          <p:nvPr/>
        </p:nvSpPr>
        <p:spPr>
          <a:xfrm>
            <a:off x="5890391" y="617165"/>
            <a:ext cx="1287466" cy="43815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8"/>
              <a:gd name="f7" fmla="val 715"/>
              <a:gd name="f8" fmla="val 113"/>
              <a:gd name="f9" fmla="val 496"/>
              <a:gd name="f10" fmla="val 108"/>
              <a:gd name="f11" fmla="val 507"/>
              <a:gd name="f12" fmla="val 104"/>
              <a:gd name="f13" fmla="val 520"/>
              <a:gd name="f14" fmla="val 99"/>
              <a:gd name="f15" fmla="val 532"/>
              <a:gd name="f16" fmla="val 95"/>
              <a:gd name="f17" fmla="val 541"/>
              <a:gd name="f18" fmla="val 91"/>
              <a:gd name="f19" fmla="val 551"/>
              <a:gd name="f20" fmla="val 87"/>
              <a:gd name="f21" fmla="val 561"/>
              <a:gd name="f22" fmla="val 86"/>
              <a:gd name="f23" fmla="val 562"/>
              <a:gd name="f24" fmla="val 85"/>
              <a:gd name="f25" fmla="val 563"/>
              <a:gd name="f26" fmla="val 84"/>
              <a:gd name="f27" fmla="val 564"/>
              <a:gd name="f28" fmla="val 81"/>
              <a:gd name="f29" fmla="val 569"/>
              <a:gd name="f30" fmla="val 78"/>
              <a:gd name="f31" fmla="val 574"/>
              <a:gd name="f32" fmla="val 74"/>
              <a:gd name="f33" fmla="val 578"/>
              <a:gd name="f34" fmla="val 67"/>
              <a:gd name="f35" fmla="val 584"/>
              <a:gd name="f36" fmla="val 65"/>
              <a:gd name="f37" fmla="val 592"/>
              <a:gd name="f38" fmla="val 62"/>
              <a:gd name="f39" fmla="val 599"/>
              <a:gd name="f40" fmla="val 58"/>
              <a:gd name="f41" fmla="val 608"/>
              <a:gd name="f42" fmla="val 55"/>
              <a:gd name="f43" fmla="val 616"/>
              <a:gd name="f44" fmla="val 51"/>
              <a:gd name="f45" fmla="val 625"/>
              <a:gd name="f46" fmla="val 47"/>
              <a:gd name="f47" fmla="val 633"/>
              <a:gd name="f48" fmla="val 43"/>
              <a:gd name="f49" fmla="val 640"/>
              <a:gd name="f50" fmla="val 37"/>
              <a:gd name="f51" fmla="val 647"/>
              <a:gd name="f52" fmla="val 33"/>
              <a:gd name="f53" fmla="val 653"/>
              <a:gd name="f54" fmla="val 32"/>
              <a:gd name="f55" fmla="val 659"/>
              <a:gd name="f56" fmla="val 34"/>
              <a:gd name="f57" fmla="val 666"/>
              <a:gd name="f58" fmla="val 679"/>
              <a:gd name="f59" fmla="val 31"/>
              <a:gd name="f60" fmla="val 688"/>
              <a:gd name="f61" fmla="val 23"/>
              <a:gd name="f62" fmla="val 697"/>
              <a:gd name="f63" fmla="val 19"/>
              <a:gd name="f64" fmla="val 701"/>
              <a:gd name="f65" fmla="val 9"/>
              <a:gd name="f66" fmla="val 700"/>
              <a:gd name="f67" fmla="val 5"/>
              <a:gd name="f68" fmla="val 694"/>
              <a:gd name="f69" fmla="val 687"/>
              <a:gd name="f70" fmla="val 671"/>
              <a:gd name="f71" fmla="val 2"/>
              <a:gd name="f72" fmla="val 656"/>
              <a:gd name="f73" fmla="val 4"/>
              <a:gd name="f74" fmla="val 641"/>
              <a:gd name="f75" fmla="val 6"/>
              <a:gd name="f76" fmla="val 626"/>
              <a:gd name="f77" fmla="val 7"/>
              <a:gd name="f78" fmla="val 622"/>
              <a:gd name="f79" fmla="val 617"/>
              <a:gd name="f80" fmla="val 11"/>
              <a:gd name="f81" fmla="val 613"/>
              <a:gd name="f82" fmla="val 13"/>
              <a:gd name="f83" fmla="val 606"/>
              <a:gd name="f84" fmla="val 17"/>
              <a:gd name="f85" fmla="val 601"/>
              <a:gd name="f86" fmla="val 594"/>
              <a:gd name="f87" fmla="val 26"/>
              <a:gd name="f88" fmla="val 570"/>
              <a:gd name="f89" fmla="val 38"/>
              <a:gd name="f90" fmla="val 548"/>
              <a:gd name="f91" fmla="val 527"/>
              <a:gd name="f92" fmla="val 56"/>
              <a:gd name="f93" fmla="val 519"/>
              <a:gd name="f94" fmla="val 59"/>
              <a:gd name="f95" fmla="val 509"/>
              <a:gd name="f96" fmla="val 54"/>
              <a:gd name="f97" fmla="val 498"/>
              <a:gd name="f98" fmla="val 493"/>
              <a:gd name="f99" fmla="val 50"/>
              <a:gd name="f100" fmla="val 487"/>
              <a:gd name="f101" fmla="val 481"/>
              <a:gd name="f102" fmla="val 471"/>
              <a:gd name="f103" fmla="val 461"/>
              <a:gd name="f104" fmla="val 452"/>
              <a:gd name="f105" fmla="val 445"/>
              <a:gd name="f106" fmla="val 52"/>
              <a:gd name="f107" fmla="val 439"/>
              <a:gd name="f108" fmla="val 53"/>
              <a:gd name="f109" fmla="val 433"/>
              <a:gd name="f110" fmla="val 430"/>
              <a:gd name="f111" fmla="val 428"/>
              <a:gd name="f112" fmla="val 426"/>
              <a:gd name="f113" fmla="val 424"/>
              <a:gd name="f114" fmla="val 421"/>
              <a:gd name="f115" fmla="val 418"/>
              <a:gd name="f116" fmla="val 414"/>
              <a:gd name="f117" fmla="val 410"/>
              <a:gd name="f118" fmla="val 406"/>
              <a:gd name="f119" fmla="val 395"/>
              <a:gd name="f120" fmla="val 61"/>
              <a:gd name="f121" fmla="val 384"/>
              <a:gd name="f122" fmla="val 63"/>
              <a:gd name="f123" fmla="val 373"/>
              <a:gd name="f124" fmla="val 355"/>
              <a:gd name="f125" fmla="val 71"/>
              <a:gd name="f126" fmla="val 337"/>
              <a:gd name="f127" fmla="val 75"/>
              <a:gd name="f128" fmla="val 319"/>
              <a:gd name="f129" fmla="val 76"/>
              <a:gd name="f130" fmla="val 314"/>
              <a:gd name="f131" fmla="val 77"/>
              <a:gd name="f132" fmla="val 309"/>
              <a:gd name="f133" fmla="val 303"/>
              <a:gd name="f134" fmla="val 289"/>
              <a:gd name="f135" fmla="val 274"/>
              <a:gd name="f136" fmla="val 260"/>
              <a:gd name="f137" fmla="val 245"/>
              <a:gd name="f138" fmla="val 230"/>
              <a:gd name="f139" fmla="val 68"/>
              <a:gd name="f140" fmla="val 215"/>
              <a:gd name="f141" fmla="val 202"/>
              <a:gd name="f142" fmla="val 195"/>
              <a:gd name="f143" fmla="val 192"/>
              <a:gd name="f144" fmla="val 188"/>
              <a:gd name="f145" fmla="val 186"/>
              <a:gd name="f146" fmla="val 170"/>
              <a:gd name="f147" fmla="val 154"/>
              <a:gd name="f148" fmla="val 138"/>
              <a:gd name="f149" fmla="val 123"/>
              <a:gd name="f150" fmla="val 66"/>
              <a:gd name="f151" fmla="val 109"/>
              <a:gd name="f152" fmla="val 73"/>
              <a:gd name="f153" fmla="val 70"/>
              <a:gd name="f154" fmla="val 46"/>
              <a:gd name="f155" fmla="val 21"/>
              <a:gd name="f156" fmla="val 15"/>
              <a:gd name="f157" fmla="val 14"/>
              <a:gd name="f158" fmla="val 16"/>
              <a:gd name="f159" fmla="val 69"/>
              <a:gd name="f160" fmla="val 20"/>
              <a:gd name="f161" fmla="val 25"/>
              <a:gd name="f162" fmla="val 18"/>
              <a:gd name="f163" fmla="val 12"/>
              <a:gd name="f164" fmla="val 79"/>
              <a:gd name="f165" fmla="val 80"/>
              <a:gd name="f166" fmla="val 3"/>
              <a:gd name="f167" fmla="val 82"/>
              <a:gd name="f168" fmla="val 83"/>
              <a:gd name="f169" fmla="val 1"/>
              <a:gd name="f170" fmla="val 8"/>
              <a:gd name="f171" fmla="val 88"/>
              <a:gd name="f172" fmla="val 89"/>
              <a:gd name="f173" fmla="val 90"/>
              <a:gd name="f174" fmla="val 92"/>
              <a:gd name="f175" fmla="val 93"/>
              <a:gd name="f176" fmla="val 94"/>
              <a:gd name="f177" fmla="val 96"/>
              <a:gd name="f178" fmla="val 22"/>
              <a:gd name="f179" fmla="val 30"/>
              <a:gd name="f180" fmla="val 35"/>
              <a:gd name="f181" fmla="val 97"/>
              <a:gd name="f182" fmla="val 40"/>
              <a:gd name="f183" fmla="val 45"/>
              <a:gd name="f184" fmla="val 100"/>
              <a:gd name="f185" fmla="val 49"/>
              <a:gd name="f186" fmla="val 107"/>
              <a:gd name="f187" fmla="val 110"/>
              <a:gd name="f188" fmla="val 117"/>
              <a:gd name="f189" fmla="val 118"/>
              <a:gd name="f190" fmla="val 120"/>
              <a:gd name="f191" fmla="val 122"/>
              <a:gd name="f192" fmla="val 121"/>
              <a:gd name="f193" fmla="val 42"/>
              <a:gd name="f194" fmla="val 60"/>
              <a:gd name="f195" fmla="val 101"/>
              <a:gd name="f196" fmla="val 139"/>
              <a:gd name="f197" fmla="val 159"/>
              <a:gd name="f198" fmla="val 164"/>
              <a:gd name="f199" fmla="val 168"/>
              <a:gd name="f200" fmla="val 171"/>
              <a:gd name="f201" fmla="val 173"/>
              <a:gd name="f202" fmla="val 176"/>
              <a:gd name="f203" fmla="val 179"/>
              <a:gd name="f204" fmla="val 181"/>
              <a:gd name="f205" fmla="val 103"/>
              <a:gd name="f206" fmla="val 183"/>
              <a:gd name="f207" fmla="val 106"/>
              <a:gd name="f208" fmla="val 185"/>
              <a:gd name="f209" fmla="val 187"/>
              <a:gd name="f210" fmla="val 116"/>
              <a:gd name="f211" fmla="val 191"/>
              <a:gd name="f212" fmla="val 119"/>
              <a:gd name="f213" fmla="val 193"/>
              <a:gd name="f214" fmla="val 125"/>
              <a:gd name="f215" fmla="val 127"/>
              <a:gd name="f216" fmla="val 174"/>
              <a:gd name="f217" fmla="val 169"/>
              <a:gd name="f218" fmla="val 161"/>
              <a:gd name="f219" fmla="val 131"/>
              <a:gd name="f220" fmla="val 132"/>
              <a:gd name="f221" fmla="val 146"/>
              <a:gd name="f222" fmla="val 155"/>
              <a:gd name="f223" fmla="val 111"/>
              <a:gd name="f224" fmla="val 162"/>
              <a:gd name="f225" fmla="val 167"/>
              <a:gd name="f226" fmla="val 124"/>
              <a:gd name="f227" fmla="val 129"/>
              <a:gd name="f228" fmla="val 134"/>
              <a:gd name="f229" fmla="val 141"/>
              <a:gd name="f230" fmla="val 172"/>
              <a:gd name="f231" fmla="val 144"/>
              <a:gd name="f232" fmla="val 147"/>
              <a:gd name="f233" fmla="val 148"/>
              <a:gd name="f234" fmla="val 149"/>
              <a:gd name="f235" fmla="val 178"/>
              <a:gd name="f236" fmla="val 166"/>
              <a:gd name="f237" fmla="val 184"/>
              <a:gd name="f238" fmla="val 165"/>
              <a:gd name="f239" fmla="val 163"/>
              <a:gd name="f240" fmla="val 194"/>
              <a:gd name="f241" fmla="val 201"/>
              <a:gd name="f242" fmla="val 210"/>
              <a:gd name="f243" fmla="val 212"/>
              <a:gd name="f244" fmla="val 213"/>
              <a:gd name="f245" fmla="val 216"/>
              <a:gd name="f246" fmla="val 219"/>
              <a:gd name="f247" fmla="val 182"/>
              <a:gd name="f248" fmla="val 221"/>
              <a:gd name="f249" fmla="val 227"/>
              <a:gd name="f250" fmla="val 199"/>
              <a:gd name="f251" fmla="val 235"/>
              <a:gd name="f252" fmla="val 248"/>
              <a:gd name="f253" fmla="val 198"/>
              <a:gd name="f254" fmla="val 271"/>
              <a:gd name="f255" fmla="val 203"/>
              <a:gd name="f256" fmla="val 283"/>
              <a:gd name="f257" fmla="val 205"/>
              <a:gd name="f258" fmla="val 290"/>
              <a:gd name="f259" fmla="val 206"/>
              <a:gd name="f260" fmla="val 297"/>
              <a:gd name="f261" fmla="val 207"/>
              <a:gd name="f262" fmla="val 304"/>
              <a:gd name="f263" fmla="val 308"/>
              <a:gd name="f264" fmla="val 310"/>
              <a:gd name="f265" fmla="val 312"/>
              <a:gd name="f266" fmla="val 200"/>
              <a:gd name="f267" fmla="val 313"/>
              <a:gd name="f268" fmla="val 189"/>
              <a:gd name="f269" fmla="val 317"/>
              <a:gd name="f270" fmla="val 318"/>
              <a:gd name="f271" fmla="val 327"/>
              <a:gd name="f272" fmla="val 197"/>
              <a:gd name="f273" fmla="val 349"/>
              <a:gd name="f274" fmla="val 396"/>
              <a:gd name="f275" fmla="val 416"/>
              <a:gd name="f276" fmla="val 437"/>
              <a:gd name="f277" fmla="val 458"/>
              <a:gd name="f278" fmla="val 204"/>
              <a:gd name="f279" fmla="val 469"/>
              <a:gd name="f280" fmla="val 482"/>
              <a:gd name="f281" fmla="val 483"/>
              <a:gd name="f282" fmla="val 175"/>
              <a:gd name="f283" fmla="val 479"/>
              <a:gd name="f284" fmla="val 486"/>
              <a:gd name="f285" fmla="val 491"/>
              <a:gd name="f286" fmla="val 502"/>
              <a:gd name="f287" fmla="val 514"/>
              <a:gd name="f288" fmla="val 526"/>
              <a:gd name="f289" fmla="val 531"/>
              <a:gd name="f290" fmla="val 535"/>
              <a:gd name="f291" fmla="val 540"/>
              <a:gd name="f292" fmla="val 545"/>
              <a:gd name="f293" fmla="val 549"/>
              <a:gd name="f294" fmla="val 553"/>
              <a:gd name="f295" fmla="val 576"/>
              <a:gd name="f296" fmla="val 160"/>
              <a:gd name="f297" fmla="val 593"/>
              <a:gd name="f298" fmla="val 611"/>
              <a:gd name="f299" fmla="val 158"/>
              <a:gd name="f300" fmla="val 150"/>
              <a:gd name="f301" fmla="val 636"/>
              <a:gd name="f302" fmla="val 646"/>
              <a:gd name="f303" fmla="val 648"/>
              <a:gd name="f304" fmla="val 651"/>
              <a:gd name="f305" fmla="val 145"/>
              <a:gd name="f306" fmla="val 660"/>
              <a:gd name="f307" fmla="val 673"/>
              <a:gd name="f308" fmla="val 681"/>
              <a:gd name="f309" fmla="val 685"/>
              <a:gd name="f310" fmla="val 690"/>
              <a:gd name="f311" fmla="val 691"/>
              <a:gd name="f312" fmla="val 692"/>
              <a:gd name="f313" fmla="val 698"/>
              <a:gd name="f314" fmla="val 705"/>
              <a:gd name="f315" fmla="val 711"/>
              <a:gd name="f316" fmla="val 151"/>
              <a:gd name="f317" fmla="val 713"/>
              <a:gd name="f318" fmla="val 140"/>
              <a:gd name="f319" fmla="val 128"/>
              <a:gd name="f320" fmla="val 714"/>
              <a:gd name="f321" fmla="val 708"/>
              <a:gd name="f322" fmla="val 702"/>
              <a:gd name="f323" fmla="val 105"/>
              <a:gd name="f324" fmla="val 677"/>
              <a:gd name="f325" fmla="val 676"/>
              <a:gd name="f326" fmla="val 674"/>
              <a:gd name="f327" fmla="val 102"/>
              <a:gd name="f328" fmla="val 655"/>
              <a:gd name="f329" fmla="val 638"/>
              <a:gd name="f330" fmla="val 621"/>
              <a:gd name="f331" fmla="val 609"/>
              <a:gd name="f332" fmla="val 112"/>
              <a:gd name="f333" fmla="val 596"/>
              <a:gd name="f334" fmla="val 114"/>
              <a:gd name="f335" fmla="val 583"/>
              <a:gd name="f336" fmla="val 582"/>
              <a:gd name="f337" fmla="val 573"/>
              <a:gd name="f338" fmla="val 547"/>
              <a:gd name="f339" fmla="val 115"/>
              <a:gd name="f340" fmla="val 537"/>
              <a:gd name="f341" fmla="val 528"/>
              <a:gd name="f342" fmla="val 517"/>
              <a:gd name="f343" fmla="val 515"/>
              <a:gd name="f344" fmla="val 508"/>
              <a:gd name="f345" fmla="val 394"/>
              <a:gd name="f346" fmla="val 443"/>
              <a:gd name="f347" fmla="val 468"/>
              <a:gd name="f348" fmla="val 467"/>
              <a:gd name="f349" fmla="val 463"/>
              <a:gd name="f350" fmla="val 453"/>
              <a:gd name="f351" fmla="val 448"/>
              <a:gd name="f352" fmla="val 441"/>
              <a:gd name="f353" fmla="val 435"/>
              <a:gd name="f354" fmla="val 429"/>
              <a:gd name="f355" fmla="val 417"/>
              <a:gd name="f356" fmla="val 405"/>
              <a:gd name="f357" fmla="+- 0 0 -90"/>
              <a:gd name="f358" fmla="*/ f3 1 208"/>
              <a:gd name="f359" fmla="*/ f4 1 715"/>
              <a:gd name="f360" fmla="val f5"/>
              <a:gd name="f361" fmla="val f6"/>
              <a:gd name="f362" fmla="val f7"/>
              <a:gd name="f363" fmla="*/ f357 f0 1"/>
              <a:gd name="f364" fmla="+- f362 0 f360"/>
              <a:gd name="f365" fmla="+- f361 0 f360"/>
              <a:gd name="f366" fmla="*/ f363 1 f2"/>
              <a:gd name="f367" fmla="*/ f365 1 208"/>
              <a:gd name="f368" fmla="*/ f364 1 715"/>
              <a:gd name="f369" fmla="*/ 99 f365 1"/>
              <a:gd name="f370" fmla="*/ 532 f364 1"/>
              <a:gd name="f371" fmla="*/ 84 f365 1"/>
              <a:gd name="f372" fmla="*/ 564 f364 1"/>
              <a:gd name="f373" fmla="*/ 62 f365 1"/>
              <a:gd name="f374" fmla="*/ 599 f364 1"/>
              <a:gd name="f375" fmla="*/ 37 f365 1"/>
              <a:gd name="f376" fmla="*/ 647 f364 1"/>
              <a:gd name="f377" fmla="*/ 23 f365 1"/>
              <a:gd name="f378" fmla="*/ 697 f364 1"/>
              <a:gd name="f379" fmla="*/ 0 f365 1"/>
              <a:gd name="f380" fmla="*/ 671 f364 1"/>
              <a:gd name="f381" fmla="*/ 11 f365 1"/>
              <a:gd name="f382" fmla="*/ 613 f364 1"/>
              <a:gd name="f383" fmla="*/ 51 f365 1"/>
              <a:gd name="f384" fmla="*/ 527 f364 1"/>
              <a:gd name="f385" fmla="*/ 50 f365 1"/>
              <a:gd name="f386" fmla="*/ 481 f364 1"/>
              <a:gd name="f387" fmla="*/ 53 f365 1"/>
              <a:gd name="f388" fmla="*/ 433 f364 1"/>
              <a:gd name="f389" fmla="*/ 418 f364 1"/>
              <a:gd name="f390" fmla="*/ 63 f365 1"/>
              <a:gd name="f391" fmla="*/ 373 f364 1"/>
              <a:gd name="f392" fmla="*/ 77 f365 1"/>
              <a:gd name="f393" fmla="*/ 303 f364 1"/>
              <a:gd name="f394" fmla="*/ 68 f365 1"/>
              <a:gd name="f395" fmla="*/ 215 f364 1"/>
              <a:gd name="f396" fmla="*/ 67 f365 1"/>
              <a:gd name="f397" fmla="*/ 186 f364 1"/>
              <a:gd name="f398" fmla="*/ 95 f364 1"/>
              <a:gd name="f399" fmla="*/ 65 f365 1"/>
              <a:gd name="f400" fmla="*/ 15 f364 1"/>
              <a:gd name="f401" fmla="*/ 11 f364 1"/>
              <a:gd name="f402" fmla="*/ 74 f365 1"/>
              <a:gd name="f403" fmla="*/ 2 f364 1"/>
              <a:gd name="f404" fmla="*/ 79 f365 1"/>
              <a:gd name="f405" fmla="*/ 18 f364 1"/>
              <a:gd name="f406" fmla="*/ 80 f365 1"/>
              <a:gd name="f407" fmla="*/ 5 f364 1"/>
              <a:gd name="f408" fmla="*/ 85 f365 1"/>
              <a:gd name="f409" fmla="*/ 4 f364 1"/>
              <a:gd name="f410" fmla="*/ 87 f365 1"/>
              <a:gd name="f411" fmla="*/ 21 f364 1"/>
              <a:gd name="f412" fmla="*/ 91 f365 1"/>
              <a:gd name="f413" fmla="*/ 96 f365 1"/>
              <a:gd name="f414" fmla="*/ 7 f364 1"/>
              <a:gd name="f415" fmla="*/ 45 f364 1"/>
              <a:gd name="f416" fmla="*/ 117 f365 1"/>
              <a:gd name="f417" fmla="*/ 38 f364 1"/>
              <a:gd name="f418" fmla="*/ 120 f365 1"/>
              <a:gd name="f419" fmla="*/ 43 f364 1"/>
              <a:gd name="f420" fmla="*/ 101 f364 1"/>
              <a:gd name="f421" fmla="*/ 93 f365 1"/>
              <a:gd name="f422" fmla="*/ 171 f364 1"/>
              <a:gd name="f423" fmla="*/ 106 f365 1"/>
              <a:gd name="f424" fmla="*/ 185 f364 1"/>
              <a:gd name="f425" fmla="*/ 125 f365 1"/>
              <a:gd name="f426" fmla="*/ 188 f364 1"/>
              <a:gd name="f427" fmla="*/ 110 f365 1"/>
              <a:gd name="f428" fmla="*/ 131 f364 1"/>
              <a:gd name="f429" fmla="*/ 167 f365 1"/>
              <a:gd name="f430" fmla="*/ 124 f364 1"/>
              <a:gd name="f431" fmla="*/ 173 f365 1"/>
              <a:gd name="f432" fmla="*/ 147 f364 1"/>
              <a:gd name="f433" fmla="*/ 166 f365 1"/>
              <a:gd name="f434" fmla="*/ 184 f364 1"/>
              <a:gd name="f435" fmla="*/ 162 f365 1"/>
              <a:gd name="f436" fmla="*/ 208 f364 1"/>
              <a:gd name="f437" fmla="*/ 182 f365 1"/>
              <a:gd name="f438" fmla="*/ 221 f364 1"/>
              <a:gd name="f439" fmla="*/ 203 f365 1"/>
              <a:gd name="f440" fmla="*/ 283 f364 1"/>
              <a:gd name="f441" fmla="*/ 312 f364 1"/>
              <a:gd name="f442" fmla="*/ 191 f365 1"/>
              <a:gd name="f443" fmla="*/ 327 f364 1"/>
              <a:gd name="f444" fmla="*/ 458 f364 1"/>
              <a:gd name="f445" fmla="*/ 183 f365 1"/>
              <a:gd name="f446" fmla="*/ 483 f364 1"/>
              <a:gd name="f447" fmla="*/ 169 f365 1"/>
              <a:gd name="f448" fmla="*/ 526 f364 1"/>
              <a:gd name="f449" fmla="*/ 163 f365 1"/>
              <a:gd name="f450" fmla="*/ 553 f364 1"/>
              <a:gd name="f451" fmla="*/ 160 f365 1"/>
              <a:gd name="f452" fmla="*/ 601 f364 1"/>
              <a:gd name="f453" fmla="*/ 146 f365 1"/>
              <a:gd name="f454" fmla="*/ 646 f364 1"/>
              <a:gd name="f455" fmla="*/ 145 f365 1"/>
              <a:gd name="f456" fmla="*/ 673 f364 1"/>
              <a:gd name="f457" fmla="*/ 175 f365 1"/>
              <a:gd name="f458" fmla="*/ 692 f364 1"/>
              <a:gd name="f459" fmla="*/ 174 f365 1"/>
              <a:gd name="f460" fmla="*/ 715 f364 1"/>
              <a:gd name="f461" fmla="*/ 122 f365 1"/>
              <a:gd name="f462" fmla="*/ 714 f364 1"/>
              <a:gd name="f463" fmla="*/ 100 f365 1"/>
              <a:gd name="f464" fmla="*/ 702 f364 1"/>
              <a:gd name="f465" fmla="*/ 105 f365 1"/>
              <a:gd name="f466" fmla="*/ 114 f365 1"/>
              <a:gd name="f467" fmla="*/ 583 f364 1"/>
              <a:gd name="f468" fmla="*/ 118 f365 1"/>
              <a:gd name="f469" fmla="*/ 519 f364 1"/>
              <a:gd name="f470" fmla="*/ 113 f365 1"/>
              <a:gd name="f471" fmla="*/ 496 f364 1"/>
              <a:gd name="f472" fmla="*/ 394 f364 1"/>
              <a:gd name="f473" fmla="*/ 184 f365 1"/>
              <a:gd name="f474" fmla="*/ 463 f364 1"/>
              <a:gd name="f475" fmla="*/ 186 f365 1"/>
              <a:gd name="f476" fmla="*/ 429 f364 1"/>
              <a:gd name="f477" fmla="+- f366 0 f1"/>
              <a:gd name="f478" fmla="*/ f369 1 208"/>
              <a:gd name="f479" fmla="*/ f370 1 715"/>
              <a:gd name="f480" fmla="*/ f371 1 208"/>
              <a:gd name="f481" fmla="*/ f372 1 715"/>
              <a:gd name="f482" fmla="*/ f373 1 208"/>
              <a:gd name="f483" fmla="*/ f374 1 715"/>
              <a:gd name="f484" fmla="*/ f375 1 208"/>
              <a:gd name="f485" fmla="*/ f376 1 715"/>
              <a:gd name="f486" fmla="*/ f377 1 208"/>
              <a:gd name="f487" fmla="*/ f378 1 715"/>
              <a:gd name="f488" fmla="*/ f379 1 208"/>
              <a:gd name="f489" fmla="*/ f380 1 715"/>
              <a:gd name="f490" fmla="*/ f381 1 208"/>
              <a:gd name="f491" fmla="*/ f382 1 715"/>
              <a:gd name="f492" fmla="*/ f383 1 208"/>
              <a:gd name="f493" fmla="*/ f384 1 715"/>
              <a:gd name="f494" fmla="*/ f385 1 208"/>
              <a:gd name="f495" fmla="*/ f386 1 715"/>
              <a:gd name="f496" fmla="*/ f387 1 208"/>
              <a:gd name="f497" fmla="*/ f388 1 715"/>
              <a:gd name="f498" fmla="*/ f389 1 715"/>
              <a:gd name="f499" fmla="*/ f390 1 208"/>
              <a:gd name="f500" fmla="*/ f391 1 715"/>
              <a:gd name="f501" fmla="*/ f392 1 208"/>
              <a:gd name="f502" fmla="*/ f393 1 715"/>
              <a:gd name="f503" fmla="*/ f394 1 208"/>
              <a:gd name="f504" fmla="*/ f395 1 715"/>
              <a:gd name="f505" fmla="*/ f396 1 208"/>
              <a:gd name="f506" fmla="*/ f397 1 715"/>
              <a:gd name="f507" fmla="*/ f398 1 715"/>
              <a:gd name="f508" fmla="*/ f399 1 208"/>
              <a:gd name="f509" fmla="*/ f400 1 715"/>
              <a:gd name="f510" fmla="*/ f401 1 715"/>
              <a:gd name="f511" fmla="*/ f402 1 208"/>
              <a:gd name="f512" fmla="*/ f403 1 715"/>
              <a:gd name="f513" fmla="*/ f404 1 208"/>
              <a:gd name="f514" fmla="*/ f405 1 715"/>
              <a:gd name="f515" fmla="*/ f406 1 208"/>
              <a:gd name="f516" fmla="*/ f407 1 715"/>
              <a:gd name="f517" fmla="*/ f408 1 208"/>
              <a:gd name="f518" fmla="*/ f409 1 715"/>
              <a:gd name="f519" fmla="*/ f410 1 208"/>
              <a:gd name="f520" fmla="*/ f411 1 715"/>
              <a:gd name="f521" fmla="*/ f412 1 208"/>
              <a:gd name="f522" fmla="*/ f413 1 208"/>
              <a:gd name="f523" fmla="*/ f414 1 715"/>
              <a:gd name="f524" fmla="*/ f415 1 715"/>
              <a:gd name="f525" fmla="*/ f416 1 208"/>
              <a:gd name="f526" fmla="*/ f417 1 715"/>
              <a:gd name="f527" fmla="*/ f418 1 208"/>
              <a:gd name="f528" fmla="*/ f419 1 715"/>
              <a:gd name="f529" fmla="*/ f420 1 715"/>
              <a:gd name="f530" fmla="*/ f421 1 208"/>
              <a:gd name="f531" fmla="*/ f422 1 715"/>
              <a:gd name="f532" fmla="*/ f423 1 208"/>
              <a:gd name="f533" fmla="*/ f424 1 715"/>
              <a:gd name="f534" fmla="*/ f425 1 208"/>
              <a:gd name="f535" fmla="*/ f426 1 715"/>
              <a:gd name="f536" fmla="*/ f427 1 208"/>
              <a:gd name="f537" fmla="*/ f428 1 715"/>
              <a:gd name="f538" fmla="*/ f429 1 208"/>
              <a:gd name="f539" fmla="*/ f430 1 715"/>
              <a:gd name="f540" fmla="*/ f431 1 208"/>
              <a:gd name="f541" fmla="*/ f432 1 715"/>
              <a:gd name="f542" fmla="*/ f433 1 208"/>
              <a:gd name="f543" fmla="*/ f434 1 715"/>
              <a:gd name="f544" fmla="*/ f435 1 208"/>
              <a:gd name="f545" fmla="*/ f436 1 715"/>
              <a:gd name="f546" fmla="*/ f437 1 208"/>
              <a:gd name="f547" fmla="*/ f438 1 715"/>
              <a:gd name="f548" fmla="*/ f439 1 208"/>
              <a:gd name="f549" fmla="*/ f440 1 715"/>
              <a:gd name="f550" fmla="*/ f441 1 715"/>
              <a:gd name="f551" fmla="*/ f442 1 208"/>
              <a:gd name="f552" fmla="*/ f443 1 715"/>
              <a:gd name="f553" fmla="*/ f444 1 715"/>
              <a:gd name="f554" fmla="*/ f445 1 208"/>
              <a:gd name="f555" fmla="*/ f446 1 715"/>
              <a:gd name="f556" fmla="*/ f447 1 208"/>
              <a:gd name="f557" fmla="*/ f448 1 715"/>
              <a:gd name="f558" fmla="*/ f449 1 208"/>
              <a:gd name="f559" fmla="*/ f450 1 715"/>
              <a:gd name="f560" fmla="*/ f451 1 208"/>
              <a:gd name="f561" fmla="*/ f452 1 715"/>
              <a:gd name="f562" fmla="*/ f453 1 208"/>
              <a:gd name="f563" fmla="*/ f454 1 715"/>
              <a:gd name="f564" fmla="*/ f455 1 208"/>
              <a:gd name="f565" fmla="*/ f456 1 715"/>
              <a:gd name="f566" fmla="*/ f457 1 208"/>
              <a:gd name="f567" fmla="*/ f458 1 715"/>
              <a:gd name="f568" fmla="*/ f459 1 208"/>
              <a:gd name="f569" fmla="*/ f460 1 715"/>
              <a:gd name="f570" fmla="*/ f461 1 208"/>
              <a:gd name="f571" fmla="*/ f462 1 715"/>
              <a:gd name="f572" fmla="*/ f463 1 208"/>
              <a:gd name="f573" fmla="*/ f464 1 715"/>
              <a:gd name="f574" fmla="*/ f465 1 208"/>
              <a:gd name="f575" fmla="*/ f466 1 208"/>
              <a:gd name="f576" fmla="*/ f467 1 715"/>
              <a:gd name="f577" fmla="*/ f468 1 208"/>
              <a:gd name="f578" fmla="*/ f469 1 715"/>
              <a:gd name="f579" fmla="*/ f470 1 208"/>
              <a:gd name="f580" fmla="*/ f471 1 715"/>
              <a:gd name="f581" fmla="*/ f472 1 715"/>
              <a:gd name="f582" fmla="*/ f473 1 208"/>
              <a:gd name="f583" fmla="*/ f474 1 715"/>
              <a:gd name="f584" fmla="*/ f475 1 208"/>
              <a:gd name="f585" fmla="*/ f476 1 715"/>
              <a:gd name="f586" fmla="*/ 0 1 f367"/>
              <a:gd name="f587" fmla="*/ f361 1 f367"/>
              <a:gd name="f588" fmla="*/ 0 1 f368"/>
              <a:gd name="f589" fmla="*/ f362 1 f368"/>
              <a:gd name="f590" fmla="*/ f478 1 f367"/>
              <a:gd name="f591" fmla="*/ f479 1 f368"/>
              <a:gd name="f592" fmla="*/ f480 1 f367"/>
              <a:gd name="f593" fmla="*/ f481 1 f368"/>
              <a:gd name="f594" fmla="*/ f482 1 f367"/>
              <a:gd name="f595" fmla="*/ f483 1 f368"/>
              <a:gd name="f596" fmla="*/ f484 1 f367"/>
              <a:gd name="f597" fmla="*/ f485 1 f368"/>
              <a:gd name="f598" fmla="*/ f486 1 f367"/>
              <a:gd name="f599" fmla="*/ f487 1 f368"/>
              <a:gd name="f600" fmla="*/ f488 1 f367"/>
              <a:gd name="f601" fmla="*/ f489 1 f368"/>
              <a:gd name="f602" fmla="*/ f490 1 f367"/>
              <a:gd name="f603" fmla="*/ f491 1 f368"/>
              <a:gd name="f604" fmla="*/ f492 1 f367"/>
              <a:gd name="f605" fmla="*/ f493 1 f368"/>
              <a:gd name="f606" fmla="*/ f494 1 f367"/>
              <a:gd name="f607" fmla="*/ f495 1 f368"/>
              <a:gd name="f608" fmla="*/ f496 1 f367"/>
              <a:gd name="f609" fmla="*/ f497 1 f368"/>
              <a:gd name="f610" fmla="*/ f498 1 f368"/>
              <a:gd name="f611" fmla="*/ f499 1 f367"/>
              <a:gd name="f612" fmla="*/ f500 1 f368"/>
              <a:gd name="f613" fmla="*/ f501 1 f367"/>
              <a:gd name="f614" fmla="*/ f502 1 f368"/>
              <a:gd name="f615" fmla="*/ f503 1 f367"/>
              <a:gd name="f616" fmla="*/ f504 1 f368"/>
              <a:gd name="f617" fmla="*/ f505 1 f367"/>
              <a:gd name="f618" fmla="*/ f506 1 f368"/>
              <a:gd name="f619" fmla="*/ f507 1 f368"/>
              <a:gd name="f620" fmla="*/ f508 1 f367"/>
              <a:gd name="f621" fmla="*/ f509 1 f368"/>
              <a:gd name="f622" fmla="*/ f510 1 f368"/>
              <a:gd name="f623" fmla="*/ f511 1 f367"/>
              <a:gd name="f624" fmla="*/ f512 1 f368"/>
              <a:gd name="f625" fmla="*/ f513 1 f367"/>
              <a:gd name="f626" fmla="*/ f514 1 f368"/>
              <a:gd name="f627" fmla="*/ f515 1 f367"/>
              <a:gd name="f628" fmla="*/ f516 1 f368"/>
              <a:gd name="f629" fmla="*/ f517 1 f367"/>
              <a:gd name="f630" fmla="*/ f518 1 f368"/>
              <a:gd name="f631" fmla="*/ f519 1 f367"/>
              <a:gd name="f632" fmla="*/ f520 1 f368"/>
              <a:gd name="f633" fmla="*/ f521 1 f367"/>
              <a:gd name="f634" fmla="*/ f522 1 f367"/>
              <a:gd name="f635" fmla="*/ f523 1 f368"/>
              <a:gd name="f636" fmla="*/ f524 1 f368"/>
              <a:gd name="f637" fmla="*/ f525 1 f367"/>
              <a:gd name="f638" fmla="*/ f526 1 f368"/>
              <a:gd name="f639" fmla="*/ f527 1 f367"/>
              <a:gd name="f640" fmla="*/ f528 1 f368"/>
              <a:gd name="f641" fmla="*/ f529 1 f368"/>
              <a:gd name="f642" fmla="*/ f530 1 f367"/>
              <a:gd name="f643" fmla="*/ f531 1 f368"/>
              <a:gd name="f644" fmla="*/ f532 1 f367"/>
              <a:gd name="f645" fmla="*/ f533 1 f368"/>
              <a:gd name="f646" fmla="*/ f534 1 f367"/>
              <a:gd name="f647" fmla="*/ f535 1 f368"/>
              <a:gd name="f648" fmla="*/ f536 1 f367"/>
              <a:gd name="f649" fmla="*/ f537 1 f368"/>
              <a:gd name="f650" fmla="*/ f538 1 f367"/>
              <a:gd name="f651" fmla="*/ f539 1 f368"/>
              <a:gd name="f652" fmla="*/ f540 1 f367"/>
              <a:gd name="f653" fmla="*/ f541 1 f368"/>
              <a:gd name="f654" fmla="*/ f542 1 f367"/>
              <a:gd name="f655" fmla="*/ f543 1 f368"/>
              <a:gd name="f656" fmla="*/ f544 1 f367"/>
              <a:gd name="f657" fmla="*/ f545 1 f368"/>
              <a:gd name="f658" fmla="*/ f546 1 f367"/>
              <a:gd name="f659" fmla="*/ f547 1 f368"/>
              <a:gd name="f660" fmla="*/ f548 1 f367"/>
              <a:gd name="f661" fmla="*/ f549 1 f368"/>
              <a:gd name="f662" fmla="*/ f550 1 f368"/>
              <a:gd name="f663" fmla="*/ f551 1 f367"/>
              <a:gd name="f664" fmla="*/ f552 1 f368"/>
              <a:gd name="f665" fmla="*/ f553 1 f368"/>
              <a:gd name="f666" fmla="*/ f554 1 f367"/>
              <a:gd name="f667" fmla="*/ f555 1 f368"/>
              <a:gd name="f668" fmla="*/ f556 1 f367"/>
              <a:gd name="f669" fmla="*/ f557 1 f368"/>
              <a:gd name="f670" fmla="*/ f558 1 f367"/>
              <a:gd name="f671" fmla="*/ f559 1 f368"/>
              <a:gd name="f672" fmla="*/ f560 1 f367"/>
              <a:gd name="f673" fmla="*/ f561 1 f368"/>
              <a:gd name="f674" fmla="*/ f562 1 f367"/>
              <a:gd name="f675" fmla="*/ f563 1 f368"/>
              <a:gd name="f676" fmla="*/ f564 1 f367"/>
              <a:gd name="f677" fmla="*/ f565 1 f368"/>
              <a:gd name="f678" fmla="*/ f566 1 f367"/>
              <a:gd name="f679" fmla="*/ f567 1 f368"/>
              <a:gd name="f680" fmla="*/ f568 1 f367"/>
              <a:gd name="f681" fmla="*/ f569 1 f368"/>
              <a:gd name="f682" fmla="*/ f570 1 f367"/>
              <a:gd name="f683" fmla="*/ f571 1 f368"/>
              <a:gd name="f684" fmla="*/ f572 1 f367"/>
              <a:gd name="f685" fmla="*/ f573 1 f368"/>
              <a:gd name="f686" fmla="*/ f574 1 f367"/>
              <a:gd name="f687" fmla="*/ f575 1 f367"/>
              <a:gd name="f688" fmla="*/ f576 1 f368"/>
              <a:gd name="f689" fmla="*/ f577 1 f367"/>
              <a:gd name="f690" fmla="*/ f578 1 f368"/>
              <a:gd name="f691" fmla="*/ f579 1 f367"/>
              <a:gd name="f692" fmla="*/ f580 1 f368"/>
              <a:gd name="f693" fmla="*/ f581 1 f368"/>
              <a:gd name="f694" fmla="*/ f582 1 f367"/>
              <a:gd name="f695" fmla="*/ f583 1 f368"/>
              <a:gd name="f696" fmla="*/ f584 1 f367"/>
              <a:gd name="f697" fmla="*/ f585 1 f368"/>
              <a:gd name="f698" fmla="*/ f586 f358 1"/>
              <a:gd name="f699" fmla="*/ f587 f358 1"/>
              <a:gd name="f700" fmla="*/ f589 f359 1"/>
              <a:gd name="f701" fmla="*/ f588 f359 1"/>
              <a:gd name="f702" fmla="*/ f590 f358 1"/>
              <a:gd name="f703" fmla="*/ f591 f359 1"/>
              <a:gd name="f704" fmla="*/ f592 f358 1"/>
              <a:gd name="f705" fmla="*/ f593 f359 1"/>
              <a:gd name="f706" fmla="*/ f594 f358 1"/>
              <a:gd name="f707" fmla="*/ f595 f359 1"/>
              <a:gd name="f708" fmla="*/ f596 f358 1"/>
              <a:gd name="f709" fmla="*/ f597 f359 1"/>
              <a:gd name="f710" fmla="*/ f598 f358 1"/>
              <a:gd name="f711" fmla="*/ f599 f359 1"/>
              <a:gd name="f712" fmla="*/ f600 f358 1"/>
              <a:gd name="f713" fmla="*/ f601 f359 1"/>
              <a:gd name="f714" fmla="*/ f602 f358 1"/>
              <a:gd name="f715" fmla="*/ f603 f359 1"/>
              <a:gd name="f716" fmla="*/ f604 f358 1"/>
              <a:gd name="f717" fmla="*/ f605 f359 1"/>
              <a:gd name="f718" fmla="*/ f606 f358 1"/>
              <a:gd name="f719" fmla="*/ f607 f359 1"/>
              <a:gd name="f720" fmla="*/ f608 f358 1"/>
              <a:gd name="f721" fmla="*/ f609 f359 1"/>
              <a:gd name="f722" fmla="*/ f610 f359 1"/>
              <a:gd name="f723" fmla="*/ f611 f358 1"/>
              <a:gd name="f724" fmla="*/ f612 f359 1"/>
              <a:gd name="f725" fmla="*/ f613 f358 1"/>
              <a:gd name="f726" fmla="*/ f614 f359 1"/>
              <a:gd name="f727" fmla="*/ f615 f358 1"/>
              <a:gd name="f728" fmla="*/ f616 f359 1"/>
              <a:gd name="f729" fmla="*/ f617 f358 1"/>
              <a:gd name="f730" fmla="*/ f618 f359 1"/>
              <a:gd name="f731" fmla="*/ f619 f359 1"/>
              <a:gd name="f732" fmla="*/ f620 f358 1"/>
              <a:gd name="f733" fmla="*/ f621 f359 1"/>
              <a:gd name="f734" fmla="*/ f622 f359 1"/>
              <a:gd name="f735" fmla="*/ f623 f358 1"/>
              <a:gd name="f736" fmla="*/ f624 f359 1"/>
              <a:gd name="f737" fmla="*/ f625 f358 1"/>
              <a:gd name="f738" fmla="*/ f626 f359 1"/>
              <a:gd name="f739" fmla="*/ f627 f358 1"/>
              <a:gd name="f740" fmla="*/ f628 f359 1"/>
              <a:gd name="f741" fmla="*/ f629 f358 1"/>
              <a:gd name="f742" fmla="*/ f630 f359 1"/>
              <a:gd name="f743" fmla="*/ f631 f358 1"/>
              <a:gd name="f744" fmla="*/ f632 f359 1"/>
              <a:gd name="f745" fmla="*/ f633 f358 1"/>
              <a:gd name="f746" fmla="*/ f634 f358 1"/>
              <a:gd name="f747" fmla="*/ f635 f359 1"/>
              <a:gd name="f748" fmla="*/ f636 f359 1"/>
              <a:gd name="f749" fmla="*/ f637 f358 1"/>
              <a:gd name="f750" fmla="*/ f638 f359 1"/>
              <a:gd name="f751" fmla="*/ f639 f358 1"/>
              <a:gd name="f752" fmla="*/ f640 f359 1"/>
              <a:gd name="f753" fmla="*/ f641 f359 1"/>
              <a:gd name="f754" fmla="*/ f642 f358 1"/>
              <a:gd name="f755" fmla="*/ f643 f359 1"/>
              <a:gd name="f756" fmla="*/ f644 f358 1"/>
              <a:gd name="f757" fmla="*/ f645 f359 1"/>
              <a:gd name="f758" fmla="*/ f646 f358 1"/>
              <a:gd name="f759" fmla="*/ f647 f359 1"/>
              <a:gd name="f760" fmla="*/ f648 f358 1"/>
              <a:gd name="f761" fmla="*/ f649 f359 1"/>
              <a:gd name="f762" fmla="*/ f650 f358 1"/>
              <a:gd name="f763" fmla="*/ f651 f359 1"/>
              <a:gd name="f764" fmla="*/ f652 f358 1"/>
              <a:gd name="f765" fmla="*/ f653 f359 1"/>
              <a:gd name="f766" fmla="*/ f654 f358 1"/>
              <a:gd name="f767" fmla="*/ f655 f359 1"/>
              <a:gd name="f768" fmla="*/ f656 f358 1"/>
              <a:gd name="f769" fmla="*/ f657 f359 1"/>
              <a:gd name="f770" fmla="*/ f658 f358 1"/>
              <a:gd name="f771" fmla="*/ f659 f359 1"/>
              <a:gd name="f772" fmla="*/ f660 f358 1"/>
              <a:gd name="f773" fmla="*/ f661 f359 1"/>
              <a:gd name="f774" fmla="*/ f662 f359 1"/>
              <a:gd name="f775" fmla="*/ f663 f358 1"/>
              <a:gd name="f776" fmla="*/ f664 f359 1"/>
              <a:gd name="f777" fmla="*/ f665 f359 1"/>
              <a:gd name="f778" fmla="*/ f666 f358 1"/>
              <a:gd name="f779" fmla="*/ f667 f359 1"/>
              <a:gd name="f780" fmla="*/ f668 f358 1"/>
              <a:gd name="f781" fmla="*/ f669 f359 1"/>
              <a:gd name="f782" fmla="*/ f670 f358 1"/>
              <a:gd name="f783" fmla="*/ f671 f359 1"/>
              <a:gd name="f784" fmla="*/ f672 f358 1"/>
              <a:gd name="f785" fmla="*/ f673 f359 1"/>
              <a:gd name="f786" fmla="*/ f674 f358 1"/>
              <a:gd name="f787" fmla="*/ f675 f359 1"/>
              <a:gd name="f788" fmla="*/ f676 f358 1"/>
              <a:gd name="f789" fmla="*/ f677 f359 1"/>
              <a:gd name="f790" fmla="*/ f678 f358 1"/>
              <a:gd name="f791" fmla="*/ f679 f359 1"/>
              <a:gd name="f792" fmla="*/ f680 f358 1"/>
              <a:gd name="f793" fmla="*/ f681 f359 1"/>
              <a:gd name="f794" fmla="*/ f682 f358 1"/>
              <a:gd name="f795" fmla="*/ f683 f359 1"/>
              <a:gd name="f796" fmla="*/ f684 f358 1"/>
              <a:gd name="f797" fmla="*/ f685 f359 1"/>
              <a:gd name="f798" fmla="*/ f686 f358 1"/>
              <a:gd name="f799" fmla="*/ f687 f358 1"/>
              <a:gd name="f800" fmla="*/ f688 f359 1"/>
              <a:gd name="f801" fmla="*/ f689 f358 1"/>
              <a:gd name="f802" fmla="*/ f690 f359 1"/>
              <a:gd name="f803" fmla="*/ f691 f358 1"/>
              <a:gd name="f804" fmla="*/ f692 f359 1"/>
              <a:gd name="f805" fmla="*/ f693 f359 1"/>
              <a:gd name="f806" fmla="*/ f694 f358 1"/>
              <a:gd name="f807" fmla="*/ f695 f359 1"/>
              <a:gd name="f808" fmla="*/ f696 f358 1"/>
              <a:gd name="f809" fmla="*/ f697 f3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7">
                <a:pos x="f702" y="f703"/>
              </a:cxn>
              <a:cxn ang="f477">
                <a:pos x="f704" y="f705"/>
              </a:cxn>
              <a:cxn ang="f477">
                <a:pos x="f706" y="f707"/>
              </a:cxn>
              <a:cxn ang="f477">
                <a:pos x="f708" y="f709"/>
              </a:cxn>
              <a:cxn ang="f477">
                <a:pos x="f710" y="f711"/>
              </a:cxn>
              <a:cxn ang="f477">
                <a:pos x="f712" y="f713"/>
              </a:cxn>
              <a:cxn ang="f477">
                <a:pos x="f714" y="f715"/>
              </a:cxn>
              <a:cxn ang="f477">
                <a:pos x="f716" y="f717"/>
              </a:cxn>
              <a:cxn ang="f477">
                <a:pos x="f718" y="f719"/>
              </a:cxn>
              <a:cxn ang="f477">
                <a:pos x="f720" y="f721"/>
              </a:cxn>
              <a:cxn ang="f477">
                <a:pos x="f718" y="f722"/>
              </a:cxn>
              <a:cxn ang="f477">
                <a:pos x="f723" y="f724"/>
              </a:cxn>
              <a:cxn ang="f477">
                <a:pos x="f725" y="f726"/>
              </a:cxn>
              <a:cxn ang="f477">
                <a:pos x="f727" y="f728"/>
              </a:cxn>
              <a:cxn ang="f477">
                <a:pos x="f729" y="f730"/>
              </a:cxn>
              <a:cxn ang="f477">
                <a:pos x="f727" y="f731"/>
              </a:cxn>
              <a:cxn ang="f477">
                <a:pos x="f732" y="f733"/>
              </a:cxn>
              <a:cxn ang="f477">
                <a:pos x="f729" y="f734"/>
              </a:cxn>
              <a:cxn ang="f477">
                <a:pos x="f735" y="f736"/>
              </a:cxn>
              <a:cxn ang="f477">
                <a:pos x="f737" y="f738"/>
              </a:cxn>
              <a:cxn ang="f477">
                <a:pos x="f739" y="f740"/>
              </a:cxn>
              <a:cxn ang="f477">
                <a:pos x="f741" y="f742"/>
              </a:cxn>
              <a:cxn ang="f477">
                <a:pos x="f743" y="f744"/>
              </a:cxn>
              <a:cxn ang="f477">
                <a:pos x="f745" y="f736"/>
              </a:cxn>
              <a:cxn ang="f477">
                <a:pos x="f746" y="f747"/>
              </a:cxn>
              <a:cxn ang="f477">
                <a:pos x="f702" y="f748"/>
              </a:cxn>
              <a:cxn ang="f477">
                <a:pos x="f749" y="f750"/>
              </a:cxn>
              <a:cxn ang="f477">
                <a:pos x="f751" y="f752"/>
              </a:cxn>
              <a:cxn ang="f477">
                <a:pos x="f743" y="f753"/>
              </a:cxn>
              <a:cxn ang="f477">
                <a:pos x="f754" y="f755"/>
              </a:cxn>
              <a:cxn ang="f477">
                <a:pos x="f756" y="f757"/>
              </a:cxn>
              <a:cxn ang="f477">
                <a:pos x="f758" y="f759"/>
              </a:cxn>
              <a:cxn ang="f477">
                <a:pos x="f760" y="f761"/>
              </a:cxn>
              <a:cxn ang="f477">
                <a:pos x="f762" y="f763"/>
              </a:cxn>
              <a:cxn ang="f477">
                <a:pos x="f764" y="f765"/>
              </a:cxn>
              <a:cxn ang="f477">
                <a:pos x="f766" y="f767"/>
              </a:cxn>
              <a:cxn ang="f477">
                <a:pos x="f768" y="f769"/>
              </a:cxn>
              <a:cxn ang="f477">
                <a:pos x="f770" y="f771"/>
              </a:cxn>
              <a:cxn ang="f477">
                <a:pos x="f772" y="f773"/>
              </a:cxn>
              <a:cxn ang="f477">
                <a:pos x="f772" y="f774"/>
              </a:cxn>
              <a:cxn ang="f477">
                <a:pos x="f775" y="f776"/>
              </a:cxn>
              <a:cxn ang="f477">
                <a:pos x="f772" y="f777"/>
              </a:cxn>
              <a:cxn ang="f477">
                <a:pos x="f778" y="f779"/>
              </a:cxn>
              <a:cxn ang="f477">
                <a:pos x="f780" y="f781"/>
              </a:cxn>
              <a:cxn ang="f477">
                <a:pos x="f782" y="f783"/>
              </a:cxn>
              <a:cxn ang="f477">
                <a:pos x="f784" y="f785"/>
              </a:cxn>
              <a:cxn ang="f477">
                <a:pos x="f786" y="f787"/>
              </a:cxn>
              <a:cxn ang="f477">
                <a:pos x="f788" y="f789"/>
              </a:cxn>
              <a:cxn ang="f477">
                <a:pos x="f790" y="f791"/>
              </a:cxn>
              <a:cxn ang="f477">
                <a:pos x="f792" y="f793"/>
              </a:cxn>
              <a:cxn ang="f477">
                <a:pos x="f794" y="f795"/>
              </a:cxn>
              <a:cxn ang="f477">
                <a:pos x="f796" y="f797"/>
              </a:cxn>
              <a:cxn ang="f477">
                <a:pos x="f798" y="f789"/>
              </a:cxn>
              <a:cxn ang="f477">
                <a:pos x="f799" y="f800"/>
              </a:cxn>
              <a:cxn ang="f477">
                <a:pos x="f801" y="f783"/>
              </a:cxn>
              <a:cxn ang="f477">
                <a:pos x="f801" y="f802"/>
              </a:cxn>
              <a:cxn ang="f477">
                <a:pos x="f803" y="f804"/>
              </a:cxn>
              <a:cxn ang="f477">
                <a:pos x="f764" y="f805"/>
              </a:cxn>
              <a:cxn ang="f477">
                <a:pos x="f806" y="f807"/>
              </a:cxn>
              <a:cxn ang="f477">
                <a:pos x="f808" y="f809"/>
              </a:cxn>
            </a:cxnLst>
            <a:rect l="f698" t="f701" r="f699" b="f700"/>
            <a:pathLst>
              <a:path w="208" h="71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0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5" y="f69"/>
                  <a:pt x="f5" y="f58"/>
                  <a:pt x="f5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65" y="f79"/>
                  <a:pt x="f80" y="f81"/>
                </a:cubicBezTo>
                <a:cubicBezTo>
                  <a:pt x="f82" y="f83"/>
                  <a:pt x="f84" y="f85"/>
                  <a:pt x="f63" y="f86"/>
                </a:cubicBezTo>
                <a:cubicBezTo>
                  <a:pt x="f87" y="f88"/>
                  <a:pt x="f89" y="f90"/>
                  <a:pt x="f44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44" y="f98"/>
                  <a:pt x="f99" y="f100"/>
                  <a:pt x="f99" y="f101"/>
                </a:cubicBezTo>
                <a:cubicBezTo>
                  <a:pt x="f99" y="f102"/>
                  <a:pt x="f99" y="f103"/>
                  <a:pt x="f99" y="f104"/>
                </a:cubicBezTo>
                <a:cubicBezTo>
                  <a:pt x="f44" y="f105"/>
                  <a:pt x="f106" y="f107"/>
                  <a:pt x="f108" y="f109"/>
                </a:cubicBezTo>
                <a:cubicBezTo>
                  <a:pt x="f96" y="f110"/>
                  <a:pt x="f96" y="f111"/>
                  <a:pt x="f106" y="f112"/>
                </a:cubicBezTo>
                <a:cubicBezTo>
                  <a:pt x="f99" y="f113"/>
                  <a:pt x="f99" y="f114"/>
                  <a:pt x="f99" y="f115"/>
                </a:cubicBezTo>
                <a:cubicBezTo>
                  <a:pt x="f106" y="f116"/>
                  <a:pt x="f96" y="f117"/>
                  <a:pt x="f92" y="f118"/>
                </a:cubicBezTo>
                <a:cubicBezTo>
                  <a:pt x="f38" y="f119"/>
                  <a:pt x="f120" y="f121"/>
                  <a:pt x="f122" y="f123"/>
                </a:cubicBezTo>
                <a:cubicBezTo>
                  <a:pt x="f34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1" y="f133"/>
                </a:cubicBezTo>
                <a:cubicBezTo>
                  <a:pt x="f30" y="f134"/>
                  <a:pt x="f30" y="f135"/>
                  <a:pt x="f129" y="f136"/>
                </a:cubicBezTo>
                <a:cubicBezTo>
                  <a:pt x="f127" y="f137"/>
                  <a:pt x="f125" y="f138"/>
                  <a:pt x="f139" y="f140"/>
                </a:cubicBezTo>
                <a:cubicBezTo>
                  <a:pt x="f34" y="f6"/>
                  <a:pt x="f139" y="f141"/>
                  <a:pt x="f34" y="f142"/>
                </a:cubicBezTo>
                <a:cubicBezTo>
                  <a:pt x="f34" y="f143"/>
                  <a:pt x="f139" y="f144"/>
                  <a:pt x="f34" y="f145"/>
                </a:cubicBezTo>
                <a:cubicBezTo>
                  <a:pt x="f94" y="f146"/>
                  <a:pt x="f40" y="f147"/>
                  <a:pt x="f120" y="f148"/>
                </a:cubicBezTo>
                <a:cubicBezTo>
                  <a:pt x="f38" y="f149"/>
                  <a:pt x="f150" y="f151"/>
                  <a:pt x="f139" y="f16"/>
                </a:cubicBezTo>
                <a:cubicBezTo>
                  <a:pt x="f152" y="f153"/>
                  <a:pt x="f125" y="f154"/>
                  <a:pt x="f150" y="f155"/>
                </a:cubicBezTo>
                <a:cubicBezTo>
                  <a:pt x="f150" y="f63"/>
                  <a:pt x="f150" y="f84"/>
                  <a:pt x="f36" y="f156"/>
                </a:cubicBezTo>
                <a:cubicBezTo>
                  <a:pt x="f36" y="f157"/>
                  <a:pt x="f150" y="f82"/>
                  <a:pt x="f150" y="f80"/>
                </a:cubicBezTo>
                <a:cubicBezTo>
                  <a:pt x="f150" y="f80"/>
                  <a:pt x="f34" y="f80"/>
                  <a:pt x="f34" y="f80"/>
                </a:cubicBezTo>
                <a:cubicBezTo>
                  <a:pt x="f139" y="f158"/>
                  <a:pt x="f159" y="f160"/>
                  <a:pt x="f125" y="f161"/>
                </a:cubicBezTo>
                <a:cubicBezTo>
                  <a:pt x="f127" y="f162"/>
                  <a:pt x="f153" y="f65"/>
                  <a:pt x="f32" y="f71"/>
                </a:cubicBezTo>
                <a:cubicBezTo>
                  <a:pt x="f32" y="f71"/>
                  <a:pt x="f127" y="f71"/>
                  <a:pt x="f129" y="f71"/>
                </a:cubicBezTo>
                <a:cubicBezTo>
                  <a:pt x="f131" y="f77"/>
                  <a:pt x="f30" y="f163"/>
                  <a:pt x="f164" y="f162"/>
                </a:cubicBezTo>
                <a:cubicBezTo>
                  <a:pt x="f164" y="f162"/>
                  <a:pt x="f164" y="f162"/>
                  <a:pt x="f165" y="f162"/>
                </a:cubicBezTo>
                <a:cubicBezTo>
                  <a:pt x="f165" y="f82"/>
                  <a:pt x="f165" y="f65"/>
                  <a:pt x="f165" y="f67"/>
                </a:cubicBezTo>
                <a:cubicBezTo>
                  <a:pt x="f165" y="f166"/>
                  <a:pt x="f167" y="f71"/>
                  <a:pt x="f168" y="f5"/>
                </a:cubicBezTo>
                <a:cubicBezTo>
                  <a:pt x="f168" y="f169"/>
                  <a:pt x="f24" y="f166"/>
                  <a:pt x="f24" y="f73"/>
                </a:cubicBezTo>
                <a:cubicBezTo>
                  <a:pt x="f22" y="f170"/>
                  <a:pt x="f24" y="f163"/>
                  <a:pt x="f22" y="f158"/>
                </a:cubicBezTo>
                <a:cubicBezTo>
                  <a:pt x="f22" y="f162"/>
                  <a:pt x="f20" y="f63"/>
                  <a:pt x="f20" y="f155"/>
                </a:cubicBezTo>
                <a:cubicBezTo>
                  <a:pt x="f171" y="f155"/>
                  <a:pt x="f171" y="f155"/>
                  <a:pt x="f172" y="f155"/>
                </a:cubicBezTo>
                <a:cubicBezTo>
                  <a:pt x="f173" y="f156"/>
                  <a:pt x="f173" y="f170"/>
                  <a:pt x="f18" y="f71"/>
                </a:cubicBezTo>
                <a:cubicBezTo>
                  <a:pt x="f174" y="f71"/>
                  <a:pt x="f175" y="f71"/>
                  <a:pt x="f175" y="f169"/>
                </a:cubicBezTo>
                <a:cubicBezTo>
                  <a:pt x="f176" y="f166"/>
                  <a:pt x="f16" y="f67"/>
                  <a:pt x="f177" y="f77"/>
                </a:cubicBezTo>
                <a:cubicBezTo>
                  <a:pt x="f177" y="f156"/>
                  <a:pt x="f16" y="f178"/>
                  <a:pt x="f177" y="f179"/>
                </a:cubicBezTo>
                <a:cubicBezTo>
                  <a:pt x="f177" y="f180"/>
                  <a:pt x="f181" y="f182"/>
                  <a:pt x="f14" y="f183"/>
                </a:cubicBezTo>
                <a:cubicBezTo>
                  <a:pt x="f184" y="f185"/>
                  <a:pt x="f12" y="f185"/>
                  <a:pt x="f186" y="f154"/>
                </a:cubicBezTo>
                <a:cubicBezTo>
                  <a:pt x="f187" y="f48"/>
                  <a:pt x="f8" y="f182"/>
                  <a:pt x="f188" y="f89"/>
                </a:cubicBezTo>
                <a:cubicBezTo>
                  <a:pt x="f189" y="f50"/>
                  <a:pt x="f190" y="f89"/>
                  <a:pt x="f191" y="f89"/>
                </a:cubicBezTo>
                <a:cubicBezTo>
                  <a:pt x="f192" y="f182"/>
                  <a:pt x="f192" y="f193"/>
                  <a:pt x="f190" y="f48"/>
                </a:cubicBezTo>
                <a:cubicBezTo>
                  <a:pt x="f8" y="f44"/>
                  <a:pt x="f186" y="f194"/>
                  <a:pt x="f14" y="f34"/>
                </a:cubicBezTo>
                <a:cubicBezTo>
                  <a:pt x="f171" y="f129"/>
                  <a:pt x="f20" y="f171"/>
                  <a:pt x="f20" y="f195"/>
                </a:cubicBezTo>
                <a:cubicBezTo>
                  <a:pt x="f20" y="f190"/>
                  <a:pt x="f20" y="f196"/>
                  <a:pt x="f20" y="f197"/>
                </a:cubicBezTo>
                <a:cubicBezTo>
                  <a:pt x="f20" y="f198"/>
                  <a:pt x="f172" y="f199"/>
                  <a:pt x="f175" y="f200"/>
                </a:cubicBezTo>
                <a:cubicBezTo>
                  <a:pt x="f177" y="f201"/>
                  <a:pt x="f181" y="f202"/>
                  <a:pt x="f14" y="f203"/>
                </a:cubicBezTo>
                <a:cubicBezTo>
                  <a:pt x="f195" y="f204"/>
                  <a:pt x="f205" y="f206"/>
                  <a:pt x="f207" y="f208"/>
                </a:cubicBezTo>
                <a:cubicBezTo>
                  <a:pt x="f151" y="f209"/>
                  <a:pt x="f8" y="f144"/>
                  <a:pt x="f210" y="f211"/>
                </a:cubicBezTo>
                <a:cubicBezTo>
                  <a:pt x="f212" y="f213"/>
                  <a:pt x="f149" y="f143"/>
                  <a:pt x="f214" y="f144"/>
                </a:cubicBezTo>
                <a:cubicBezTo>
                  <a:pt x="f215" y="f204"/>
                  <a:pt x="f214" y="f216"/>
                  <a:pt x="f190" y="f217"/>
                </a:cubicBezTo>
                <a:cubicBezTo>
                  <a:pt x="f8" y="f218"/>
                  <a:pt x="f186" y="f196"/>
                  <a:pt x="f187" y="f219"/>
                </a:cubicBezTo>
                <a:cubicBezTo>
                  <a:pt x="f210" y="f189"/>
                  <a:pt x="f220" y="f10"/>
                  <a:pt x="f221" y="f151"/>
                </a:cubicBezTo>
                <a:cubicBezTo>
                  <a:pt x="f222" y="f223"/>
                  <a:pt x="f224" y="f188"/>
                  <a:pt x="f225" y="f226"/>
                </a:cubicBezTo>
                <a:cubicBezTo>
                  <a:pt x="f146" y="f227"/>
                  <a:pt x="f200" y="f228"/>
                  <a:pt x="f146" y="f196"/>
                </a:cubicBezTo>
                <a:cubicBezTo>
                  <a:pt x="f217" y="f229"/>
                  <a:pt x="f230" y="f231"/>
                  <a:pt x="f201" y="f232"/>
                </a:cubicBezTo>
                <a:cubicBezTo>
                  <a:pt x="f201" y="f232"/>
                  <a:pt x="f216" y="f233"/>
                  <a:pt x="f216" y="f234"/>
                </a:cubicBezTo>
                <a:cubicBezTo>
                  <a:pt x="f235" y="f197"/>
                  <a:pt x="f216" y="f202"/>
                  <a:pt x="f236" y="f237"/>
                </a:cubicBezTo>
                <a:cubicBezTo>
                  <a:pt x="f238" y="f208"/>
                  <a:pt x="f239" y="f145"/>
                  <a:pt x="f239" y="f209"/>
                </a:cubicBezTo>
                <a:cubicBezTo>
                  <a:pt x="f239" y="f240"/>
                  <a:pt x="f224" y="f241"/>
                  <a:pt x="f224" y="f6"/>
                </a:cubicBezTo>
                <a:cubicBezTo>
                  <a:pt x="f224" y="f242"/>
                  <a:pt x="f198" y="f243"/>
                  <a:pt x="f236" y="f244"/>
                </a:cubicBezTo>
                <a:cubicBezTo>
                  <a:pt x="f200" y="f245"/>
                  <a:pt x="f202" y="f246"/>
                  <a:pt x="f247" y="f248"/>
                </a:cubicBezTo>
                <a:cubicBezTo>
                  <a:pt x="f213" y="f249"/>
                  <a:pt x="f250" y="f251"/>
                  <a:pt x="f250" y="f252"/>
                </a:cubicBezTo>
                <a:cubicBezTo>
                  <a:pt x="f253" y="f136"/>
                  <a:pt x="f14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6" y="f263"/>
                  <a:pt x="f261" y="f264"/>
                  <a:pt x="f255" y="f265"/>
                </a:cubicBezTo>
                <a:cubicBezTo>
                  <a:pt x="f141" y="f265"/>
                  <a:pt x="f266" y="f267"/>
                  <a:pt x="f253" y="f130"/>
                </a:cubicBezTo>
                <a:cubicBezTo>
                  <a:pt x="f268" y="f269"/>
                  <a:pt x="f144" y="f270"/>
                  <a:pt x="f211" y="f271"/>
                </a:cubicBezTo>
                <a:cubicBezTo>
                  <a:pt x="f272" y="f273"/>
                  <a:pt x="f142" y="f123"/>
                  <a:pt x="f272" y="f274"/>
                </a:cubicBezTo>
                <a:cubicBezTo>
                  <a:pt x="f253" y="f275"/>
                  <a:pt x="f241" y="f276"/>
                  <a:pt x="f255" y="f277"/>
                </a:cubicBezTo>
                <a:cubicBezTo>
                  <a:pt x="f278" y="f279"/>
                  <a:pt x="f142" y="f101"/>
                  <a:pt x="f237" y="f280"/>
                </a:cubicBezTo>
                <a:cubicBezTo>
                  <a:pt x="f237" y="f281"/>
                  <a:pt x="f206" y="f281"/>
                  <a:pt x="f206" y="f281"/>
                </a:cubicBezTo>
                <a:cubicBezTo>
                  <a:pt x="f282" y="f283"/>
                  <a:pt x="f282" y="f284"/>
                  <a:pt x="f216" y="f285"/>
                </a:cubicBezTo>
                <a:cubicBezTo>
                  <a:pt x="f230" y="f286"/>
                  <a:pt x="f200" y="f287"/>
                  <a:pt x="f217" y="f288"/>
                </a:cubicBezTo>
                <a:cubicBezTo>
                  <a:pt x="f199" y="f289"/>
                  <a:pt x="f236" y="f290"/>
                  <a:pt x="f238" y="f291"/>
                </a:cubicBezTo>
                <a:cubicBezTo>
                  <a:pt x="f198" y="f292"/>
                  <a:pt x="f239" y="f293"/>
                  <a:pt x="f239" y="f294"/>
                </a:cubicBezTo>
                <a:cubicBezTo>
                  <a:pt x="f198" y="f21"/>
                  <a:pt x="f198" y="f29"/>
                  <a:pt x="f224" y="f295"/>
                </a:cubicBezTo>
                <a:cubicBezTo>
                  <a:pt x="f296" y="f35"/>
                  <a:pt x="f218" y="f297"/>
                  <a:pt x="f296" y="f85"/>
                </a:cubicBezTo>
                <a:cubicBezTo>
                  <a:pt x="f296" y="f83"/>
                  <a:pt x="f197" y="f298"/>
                  <a:pt x="f299" y="f43"/>
                </a:cubicBezTo>
                <a:cubicBezTo>
                  <a:pt x="f147" y="f76"/>
                  <a:pt x="f300" y="f301"/>
                  <a:pt x="f221" y="f302"/>
                </a:cubicBezTo>
                <a:cubicBezTo>
                  <a:pt x="f221" y="f303"/>
                  <a:pt x="f221" y="f304"/>
                  <a:pt x="f221" y="f53"/>
                </a:cubicBezTo>
                <a:cubicBezTo>
                  <a:pt x="f305" y="f306"/>
                  <a:pt x="f221" y="f57"/>
                  <a:pt x="f305" y="f307"/>
                </a:cubicBezTo>
                <a:cubicBezTo>
                  <a:pt x="f305" y="f308"/>
                  <a:pt x="f221" y="f309"/>
                  <a:pt x="f147" y="f69"/>
                </a:cubicBezTo>
                <a:cubicBezTo>
                  <a:pt x="f218" y="f310"/>
                  <a:pt x="f199" y="f311"/>
                  <a:pt x="f282" y="f312"/>
                </a:cubicBezTo>
                <a:cubicBezTo>
                  <a:pt x="f247" y="f68"/>
                  <a:pt x="f208" y="f313"/>
                  <a:pt x="f208" y="f314"/>
                </a:cubicBezTo>
                <a:cubicBezTo>
                  <a:pt x="f237" y="f315"/>
                  <a:pt x="f204" y="f7"/>
                  <a:pt x="f216" y="f7"/>
                </a:cubicBezTo>
                <a:cubicBezTo>
                  <a:pt x="f239" y="f7"/>
                  <a:pt x="f316" y="f317"/>
                  <a:pt x="f318" y="f317"/>
                </a:cubicBezTo>
                <a:cubicBezTo>
                  <a:pt x="f228" y="f317"/>
                  <a:pt x="f319" y="f317"/>
                  <a:pt x="f191" y="f320"/>
                </a:cubicBezTo>
                <a:cubicBezTo>
                  <a:pt x="f188" y="f320"/>
                  <a:pt x="f8" y="f320"/>
                  <a:pt x="f151" y="f320"/>
                </a:cubicBezTo>
                <a:cubicBezTo>
                  <a:pt x="f205" y="f320"/>
                  <a:pt x="f14" y="f321"/>
                  <a:pt x="f184" y="f322"/>
                </a:cubicBezTo>
                <a:cubicBezTo>
                  <a:pt x="f195" y="f68"/>
                  <a:pt x="f205" y="f309"/>
                  <a:pt x="f323" y="f324"/>
                </a:cubicBezTo>
                <a:cubicBezTo>
                  <a:pt x="f323" y="f325"/>
                  <a:pt x="f323" y="f326"/>
                  <a:pt x="f323" y="f307"/>
                </a:cubicBezTo>
                <a:cubicBezTo>
                  <a:pt x="f327" y="f328"/>
                  <a:pt x="f207" y="f329"/>
                  <a:pt x="f10" y="f330"/>
                </a:cubicBezTo>
                <a:cubicBezTo>
                  <a:pt x="f187" y="f331"/>
                  <a:pt x="f332" y="f333"/>
                  <a:pt x="f334" y="f335"/>
                </a:cubicBezTo>
                <a:cubicBezTo>
                  <a:pt x="f334" y="f335"/>
                  <a:pt x="f334" y="f336"/>
                  <a:pt x="f334" y="f336"/>
                </a:cubicBezTo>
                <a:cubicBezTo>
                  <a:pt x="f212" y="f337"/>
                  <a:pt x="f210" y="f25"/>
                  <a:pt x="f189" y="f294"/>
                </a:cubicBezTo>
                <a:cubicBezTo>
                  <a:pt x="f189" y="f19"/>
                  <a:pt x="f212" y="f293"/>
                  <a:pt x="f189" y="f338"/>
                </a:cubicBezTo>
                <a:cubicBezTo>
                  <a:pt x="f339" y="f340"/>
                  <a:pt x="f188" y="f341"/>
                  <a:pt x="f189" y="f93"/>
                </a:cubicBezTo>
                <a:cubicBezTo>
                  <a:pt x="f189" y="f342"/>
                  <a:pt x="f189" y="f343"/>
                  <a:pt x="f188" y="f287"/>
                </a:cubicBezTo>
                <a:cubicBezTo>
                  <a:pt x="f210" y="f344"/>
                  <a:pt x="f334" y="f286"/>
                  <a:pt x="f8" y="f9"/>
                </a:cubicBezTo>
                <a:close/>
                <a:moveTo>
                  <a:pt x="f202" y="f345"/>
                </a:moveTo>
                <a:cubicBezTo>
                  <a:pt x="f282" y="f345"/>
                  <a:pt x="f216" y="f345"/>
                  <a:pt x="f201" y="f345"/>
                </a:cubicBezTo>
                <a:cubicBezTo>
                  <a:pt x="f204" y="f115"/>
                  <a:pt x="f2" y="f346"/>
                  <a:pt x="f235" y="f347"/>
                </a:cubicBezTo>
                <a:cubicBezTo>
                  <a:pt x="f204" y="f347"/>
                  <a:pt x="f237" y="f348"/>
                  <a:pt x="f237" y="f349"/>
                </a:cubicBezTo>
                <a:cubicBezTo>
                  <a:pt x="f237" y="f277"/>
                  <a:pt x="f237" y="f350"/>
                  <a:pt x="f237" y="f351"/>
                </a:cubicBezTo>
                <a:cubicBezTo>
                  <a:pt x="f237" y="f352"/>
                  <a:pt x="f209" y="f353"/>
                  <a:pt x="f145" y="f354"/>
                </a:cubicBezTo>
                <a:cubicBezTo>
                  <a:pt x="f206" y="f355"/>
                  <a:pt x="f203" y="f356"/>
                  <a:pt x="f202" y="f345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09984FCD-7AD4-43B5-81A2-68104D521E9D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1;p52">
            <a:extLst>
              <a:ext uri="{FF2B5EF4-FFF2-40B4-BE49-F238E27FC236}">
                <a16:creationId xmlns:a16="http://schemas.microsoft.com/office/drawing/2014/main" id="{A150797A-DADA-4C71-9632-194FECE93D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8000"/>
              <a:t>thanks!</a:t>
            </a:r>
          </a:p>
        </p:txBody>
      </p:sp>
      <p:sp>
        <p:nvSpPr>
          <p:cNvPr id="3" name="Google Shape;822;p52">
            <a:extLst>
              <a:ext uri="{FF2B5EF4-FFF2-40B4-BE49-F238E27FC236}">
                <a16:creationId xmlns:a16="http://schemas.microsoft.com/office/drawing/2014/main" id="{D816DF4C-D2C1-413A-9FCC-1696E98837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8596" y="1642353"/>
            <a:ext cx="3309295" cy="130259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600"/>
              <a:t>Do you have any questions?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600"/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id="{74180FE7-A86E-4D9C-A4E9-C2C3343BA8E0}"/>
              </a:ext>
            </a:extLst>
          </p:cNvPr>
          <p:cNvGrpSpPr/>
          <p:nvPr/>
        </p:nvGrpSpPr>
        <p:grpSpPr>
          <a:xfrm>
            <a:off x="7336917" y="4390327"/>
            <a:ext cx="1435141" cy="398998"/>
            <a:chOff x="7336917" y="4390327"/>
            <a:chExt cx="1435141" cy="398998"/>
          </a:xfrm>
        </p:grpSpPr>
        <p:sp>
          <p:nvSpPr>
            <p:cNvPr id="5" name="Google Shape;824;p52">
              <a:extLst>
                <a:ext uri="{FF2B5EF4-FFF2-40B4-BE49-F238E27FC236}">
                  <a16:creationId xmlns:a16="http://schemas.microsoft.com/office/drawing/2014/main" id="{61AA443E-DD37-4779-90FE-68B5B6041D70}"/>
                </a:ext>
              </a:extLst>
            </p:cNvPr>
            <p:cNvSpPr/>
            <p:nvPr/>
          </p:nvSpPr>
          <p:spPr>
            <a:xfrm>
              <a:off x="7336917" y="4390327"/>
              <a:ext cx="398559" cy="398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60"/>
                <a:gd name="f4" fmla="val 10872"/>
                <a:gd name="f5" fmla="val 5430"/>
                <a:gd name="f6" fmla="val 1"/>
                <a:gd name="f7" fmla="val 3990"/>
                <a:gd name="f8" fmla="val 2608"/>
                <a:gd name="f9" fmla="val 560"/>
                <a:gd name="f10" fmla="val 1596"/>
                <a:gd name="f11" fmla="val 1584"/>
                <a:gd name="f12" fmla="val 561"/>
                <a:gd name="f13" fmla="val 2620"/>
                <a:gd name="f14" fmla="val 3989"/>
                <a:gd name="f15" fmla="val 6561"/>
                <a:gd name="f16" fmla="val 346"/>
                <a:gd name="f17" fmla="val 7645"/>
                <a:gd name="f18" fmla="val 1001"/>
                <a:gd name="f19" fmla="val 8573"/>
                <a:gd name="f20" fmla="val 1632"/>
                <a:gd name="f21" fmla="val 9466"/>
                <a:gd name="f22" fmla="val 2513"/>
                <a:gd name="f23" fmla="val 10145"/>
                <a:gd name="f24" fmla="val 3537"/>
                <a:gd name="f25" fmla="val 10538"/>
                <a:gd name="f26" fmla="val 3559"/>
                <a:gd name="f27" fmla="val 10544"/>
                <a:gd name="f28" fmla="val 3579"/>
                <a:gd name="f29" fmla="val 10547"/>
                <a:gd name="f30" fmla="val 3599"/>
                <a:gd name="f31" fmla="val 3656"/>
                <a:gd name="f32" fmla="val 3704"/>
                <a:gd name="f33" fmla="val 10522"/>
                <a:gd name="f34" fmla="val 3740"/>
                <a:gd name="f35" fmla="val 10478"/>
                <a:gd name="f36" fmla="val 3763"/>
                <a:gd name="f37" fmla="val 10443"/>
                <a:gd name="f38" fmla="val 10395"/>
                <a:gd name="f39" fmla="val 10371"/>
                <a:gd name="f40" fmla="val 7275"/>
                <a:gd name="f41" fmla="val 7180"/>
                <a:gd name="f42" fmla="val 3692"/>
                <a:gd name="f43" fmla="val 7097"/>
                <a:gd name="f44" fmla="val 3585"/>
                <a:gd name="f45" fmla="val 2156"/>
                <a:gd name="f46" fmla="val 5835"/>
                <a:gd name="f47" fmla="val 3680"/>
                <a:gd name="f48" fmla="val 5751"/>
                <a:gd name="f49" fmla="val 5656"/>
                <a:gd name="f50" fmla="val 3942"/>
                <a:gd name="f51" fmla="val 5180"/>
                <a:gd name="f52" fmla="val 2632"/>
                <a:gd name="f53" fmla="val 6799"/>
                <a:gd name="f54" fmla="val 7550"/>
                <a:gd name="f55" fmla="val 3894"/>
                <a:gd name="f56" fmla="val 6311"/>
                <a:gd name="f57" fmla="val 5883"/>
                <a:gd name="f58" fmla="val 4025"/>
                <a:gd name="f59" fmla="val 5561"/>
                <a:gd name="f60" fmla="val 4287"/>
                <a:gd name="f61" fmla="val 5228"/>
                <a:gd name="f62" fmla="val 4561"/>
                <a:gd name="f63" fmla="val 5025"/>
                <a:gd name="f64" fmla="val 4966"/>
                <a:gd name="f65" fmla="val 5740"/>
                <a:gd name="f66" fmla="val 5109"/>
                <a:gd name="f67" fmla="val 5204"/>
                <a:gd name="f68" fmla="val 5966"/>
                <a:gd name="f69" fmla="val 6061"/>
                <a:gd name="f70" fmla="val 5978"/>
                <a:gd name="f71" fmla="val 5478"/>
                <a:gd name="f72" fmla="val 5371"/>
                <a:gd name="f73" fmla="val 5418"/>
                <a:gd name="f74" fmla="val 4525"/>
                <a:gd name="f75" fmla="val 6145"/>
                <a:gd name="f76" fmla="val 4204"/>
                <a:gd name="f77" fmla="val 7704"/>
                <a:gd name="f78" fmla="val 7800"/>
                <a:gd name="f79" fmla="val 7883"/>
                <a:gd name="f80" fmla="val 4132"/>
                <a:gd name="f81" fmla="val 2418"/>
                <a:gd name="f82" fmla="val 2334"/>
                <a:gd name="f83" fmla="val 7811"/>
                <a:gd name="f84" fmla="val 2239"/>
                <a:gd name="f85" fmla="val 5121"/>
                <a:gd name="f86" fmla="val 2572"/>
                <a:gd name="f87" fmla="val 4466"/>
                <a:gd name="f88" fmla="val 3156"/>
                <a:gd name="f89" fmla="val 3799"/>
                <a:gd name="f90" fmla="val 3418"/>
                <a:gd name="f91" fmla="val 4549"/>
                <a:gd name="f92" fmla="val 5382"/>
                <a:gd name="f93" fmla="val 5442"/>
                <a:gd name="f94" fmla="val 1989"/>
                <a:gd name="f95" fmla="val 1906"/>
                <a:gd name="f96" fmla="val 1811"/>
                <a:gd name="f97" fmla="val 5513"/>
                <a:gd name="f98" fmla="val 5620"/>
                <a:gd name="f99" fmla="val 7228"/>
                <a:gd name="f100" fmla="val 7323"/>
                <a:gd name="f101" fmla="val 1894"/>
                <a:gd name="f102" fmla="val 7406"/>
                <a:gd name="f103" fmla="val 10085"/>
                <a:gd name="f104" fmla="val 1561"/>
                <a:gd name="f105" fmla="val 9300"/>
                <a:gd name="f106" fmla="val 7442"/>
                <a:gd name="f107" fmla="val 2596"/>
                <a:gd name="f108" fmla="val 322"/>
                <a:gd name="f109" fmla="val 8228"/>
                <a:gd name="f110" fmla="val 10526"/>
                <a:gd name="f111" fmla="val 8240"/>
                <a:gd name="f112" fmla="val 10502"/>
                <a:gd name="f113" fmla="val 7418"/>
                <a:gd name="f114" fmla="val 7728"/>
                <a:gd name="f115" fmla="val 7907"/>
                <a:gd name="f116" fmla="val 7347"/>
                <a:gd name="f117" fmla="val 7240"/>
                <a:gd name="f118" fmla="val 7823"/>
                <a:gd name="f119" fmla="val 6728"/>
                <a:gd name="f120" fmla="val 6633"/>
                <a:gd name="f121" fmla="val 6549"/>
                <a:gd name="f122" fmla="val 5549"/>
                <a:gd name="f123" fmla="val 6621"/>
                <a:gd name="f124" fmla="val 7561"/>
                <a:gd name="f125" fmla="val 7168"/>
                <a:gd name="f126" fmla="val 10693"/>
                <a:gd name="f127" fmla="val 10788"/>
                <a:gd name="f128" fmla="val 10859"/>
                <a:gd name="f129" fmla="val 5192"/>
                <a:gd name="f130" fmla="val 10871"/>
                <a:gd name="f131" fmla="val 6871"/>
                <a:gd name="f132" fmla="val 10312"/>
                <a:gd name="f133" fmla="val 9276"/>
                <a:gd name="f134" fmla="val 9288"/>
                <a:gd name="f135" fmla="val 10300"/>
                <a:gd name="f136" fmla="val 8252"/>
                <a:gd name="f137" fmla="val 6883"/>
                <a:gd name="f138" fmla="*/ f0 1 10860"/>
                <a:gd name="f139" fmla="*/ f1 1 10872"/>
                <a:gd name="f140" fmla="val f2"/>
                <a:gd name="f141" fmla="val f3"/>
                <a:gd name="f142" fmla="val f4"/>
                <a:gd name="f143" fmla="+- f142 0 f140"/>
                <a:gd name="f144" fmla="+- f141 0 f140"/>
                <a:gd name="f145" fmla="*/ f144 1 10860"/>
                <a:gd name="f146" fmla="*/ f143 1 10872"/>
                <a:gd name="f147" fmla="*/ f140 1 f145"/>
                <a:gd name="f148" fmla="*/ f141 1 f145"/>
                <a:gd name="f149" fmla="*/ f140 1 f146"/>
                <a:gd name="f150" fmla="*/ f142 1 f146"/>
                <a:gd name="f151" fmla="*/ f147 f138 1"/>
                <a:gd name="f152" fmla="*/ f148 f138 1"/>
                <a:gd name="f153" fmla="*/ f150 f139 1"/>
                <a:gd name="f154" fmla="*/ f149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1" t="f154" r="f152" b="f153"/>
              <a:pathLst>
                <a:path w="10860" h="1087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5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6" y="f38"/>
                    <a:pt x="f36" y="f39"/>
                  </a:cubicBezTo>
                  <a:lnTo>
                    <a:pt x="f36" y="f40"/>
                  </a:lnTo>
                  <a:cubicBezTo>
                    <a:pt x="f36" y="f41"/>
                    <a:pt x="f42" y="f43"/>
                    <a:pt x="f44" y="f43"/>
                  </a:cubicBezTo>
                  <a:lnTo>
                    <a:pt x="f45" y="f43"/>
                  </a:lnTo>
                  <a:lnTo>
                    <a:pt x="f45" y="f46"/>
                  </a:lnTo>
                  <a:lnTo>
                    <a:pt x="f44" y="f46"/>
                  </a:lnTo>
                  <a:cubicBezTo>
                    <a:pt x="f47" y="f46"/>
                    <a:pt x="f36" y="f48"/>
                    <a:pt x="f36" y="f49"/>
                  </a:cubicBezTo>
                  <a:lnTo>
                    <a:pt x="f36" y="f5"/>
                  </a:lnTo>
                  <a:cubicBezTo>
                    <a:pt x="f36" y="f50"/>
                    <a:pt x="f51" y="f52"/>
                    <a:pt x="f53" y="f52"/>
                  </a:cubicBezTo>
                  <a:lnTo>
                    <a:pt x="f54" y="f52"/>
                  </a:lnTo>
                  <a:lnTo>
                    <a:pt x="f54" y="f55"/>
                  </a:lnTo>
                  <a:lnTo>
                    <a:pt x="f53" y="f55"/>
                  </a:lnTo>
                  <a:cubicBezTo>
                    <a:pt x="f56" y="f55"/>
                    <a:pt x="f57" y="f58"/>
                    <a:pt x="f59" y="f60"/>
                  </a:cubicBezTo>
                  <a:cubicBezTo>
                    <a:pt x="f61" y="f62"/>
                    <a:pt x="f63" y="f64"/>
                    <a:pt x="f63" y="f5"/>
                  </a:cubicBezTo>
                  <a:lnTo>
                    <a:pt x="f63" y="f49"/>
                  </a:lnTo>
                  <a:cubicBezTo>
                    <a:pt x="f63" y="f65"/>
                    <a:pt x="f66" y="f46"/>
                    <a:pt x="f67" y="f46"/>
                  </a:cubicBezTo>
                  <a:lnTo>
                    <a:pt x="f57" y="f46"/>
                  </a:lnTo>
                  <a:cubicBezTo>
                    <a:pt x="f68" y="f46"/>
                    <a:pt x="f69" y="f48"/>
                    <a:pt x="f69" y="f49"/>
                  </a:cubicBezTo>
                  <a:cubicBezTo>
                    <a:pt x="f69" y="f59"/>
                    <a:pt x="f70" y="f71"/>
                    <a:pt x="f57" y="f71"/>
                  </a:cubicBezTo>
                  <a:lnTo>
                    <a:pt x="f72" y="f71"/>
                  </a:lnTo>
                  <a:lnTo>
                    <a:pt x="f72" y="f73"/>
                  </a:lnTo>
                  <a:cubicBezTo>
                    <a:pt x="f72" y="f74"/>
                    <a:pt x="f75" y="f76"/>
                    <a:pt x="f53" y="f76"/>
                  </a:cubicBezTo>
                  <a:lnTo>
                    <a:pt x="f77" y="f76"/>
                  </a:lnTo>
                  <a:cubicBezTo>
                    <a:pt x="f78" y="f76"/>
                    <a:pt x="f79" y="f80"/>
                    <a:pt x="f79" y="f58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77" y="f84"/>
                  </a:cubicBezTo>
                  <a:lnTo>
                    <a:pt x="f53" y="f84"/>
                  </a:lnTo>
                  <a:cubicBezTo>
                    <a:pt x="f68" y="f84"/>
                    <a:pt x="f85" y="f86"/>
                    <a:pt x="f87" y="f88"/>
                  </a:cubicBezTo>
                  <a:cubicBezTo>
                    <a:pt x="f89" y="f36"/>
                    <a:pt x="f90" y="f91"/>
                    <a:pt x="f90" y="f92"/>
                  </a:cubicBezTo>
                  <a:lnTo>
                    <a:pt x="f90" y="f93"/>
                  </a:lnTo>
                  <a:lnTo>
                    <a:pt x="f94" y="f93"/>
                  </a:lnTo>
                  <a:cubicBezTo>
                    <a:pt x="f95" y="f93"/>
                    <a:pt x="f96" y="f97"/>
                    <a:pt x="f96" y="f98"/>
                  </a:cubicBezTo>
                  <a:lnTo>
                    <a:pt x="f96" y="f99"/>
                  </a:lnTo>
                  <a:cubicBezTo>
                    <a:pt x="f96" y="f100"/>
                    <a:pt x="f101" y="f102"/>
                    <a:pt x="f94" y="f102"/>
                  </a:cubicBezTo>
                  <a:lnTo>
                    <a:pt x="f90" y="f102"/>
                  </a:lnTo>
                  <a:lnTo>
                    <a:pt x="f90" y="f103"/>
                  </a:lnTo>
                  <a:cubicBezTo>
                    <a:pt x="f104" y="f105"/>
                    <a:pt x="f16" y="f106"/>
                    <a:pt x="f16" y="f73"/>
                  </a:cubicBezTo>
                  <a:cubicBezTo>
                    <a:pt x="f16" y="f107"/>
                    <a:pt x="f13" y="f108"/>
                    <a:pt x="f5" y="f108"/>
                  </a:cubicBezTo>
                  <a:cubicBezTo>
                    <a:pt x="f109" y="f108"/>
                    <a:pt x="f110" y="f13"/>
                    <a:pt x="f110" y="f73"/>
                  </a:cubicBezTo>
                  <a:cubicBezTo>
                    <a:pt x="f110" y="f109"/>
                    <a:pt x="f111" y="f112"/>
                    <a:pt x="f5" y="f112"/>
                  </a:cubicBezTo>
                  <a:lnTo>
                    <a:pt x="f72" y="f112"/>
                  </a:lnTo>
                  <a:lnTo>
                    <a:pt x="f72" y="f113"/>
                  </a:lnTo>
                  <a:lnTo>
                    <a:pt x="f114" y="f113"/>
                  </a:lnTo>
                  <a:cubicBezTo>
                    <a:pt x="f83" y="f113"/>
                    <a:pt x="f115" y="f116"/>
                    <a:pt x="f115" y="f117"/>
                  </a:cubicBezTo>
                  <a:lnTo>
                    <a:pt x="f115" y="f49"/>
                  </a:lnTo>
                  <a:cubicBezTo>
                    <a:pt x="f115" y="f59"/>
                    <a:pt x="f118" y="f71"/>
                    <a:pt x="f114" y="f71"/>
                  </a:cubicBezTo>
                  <a:lnTo>
                    <a:pt x="f119" y="f71"/>
                  </a:lnTo>
                  <a:cubicBezTo>
                    <a:pt x="f120" y="f71"/>
                    <a:pt x="f121" y="f122"/>
                    <a:pt x="f121" y="f49"/>
                  </a:cubicBezTo>
                  <a:cubicBezTo>
                    <a:pt x="f121" y="f65"/>
                    <a:pt x="f123" y="f46"/>
                    <a:pt x="f119" y="f46"/>
                  </a:cubicBezTo>
                  <a:lnTo>
                    <a:pt x="f124" y="f46"/>
                  </a:lnTo>
                  <a:lnTo>
                    <a:pt x="f124" y="f43"/>
                  </a:lnTo>
                  <a:lnTo>
                    <a:pt x="f67" y="f43"/>
                  </a:lnTo>
                  <a:cubicBezTo>
                    <a:pt x="f85" y="f43"/>
                    <a:pt x="f63" y="f125"/>
                    <a:pt x="f63" y="f40"/>
                  </a:cubicBezTo>
                  <a:lnTo>
                    <a:pt x="f63" y="f126"/>
                  </a:lnTo>
                  <a:cubicBezTo>
                    <a:pt x="f63" y="f127"/>
                    <a:pt x="f66" y="f128"/>
                    <a:pt x="f129" y="f130"/>
                  </a:cubicBezTo>
                  <a:lnTo>
                    <a:pt x="f5" y="f130"/>
                  </a:lnTo>
                  <a:cubicBezTo>
                    <a:pt x="f131" y="f130"/>
                    <a:pt x="f111" y="f132"/>
                    <a:pt x="f133" y="f134"/>
                  </a:cubicBezTo>
                  <a:cubicBezTo>
                    <a:pt x="f135" y="f136"/>
                    <a:pt x="f128" y="f137"/>
                    <a:pt x="f128" y="f93"/>
                  </a:cubicBezTo>
                  <a:cubicBezTo>
                    <a:pt x="f128" y="f14"/>
                    <a:pt x="f135" y="f13"/>
                    <a:pt x="f133" y="f11"/>
                  </a:cubicBezTo>
                  <a:cubicBezTo>
                    <a:pt x="f111" y="f9"/>
                    <a:pt x="f131" y="f6"/>
                    <a:pt x="f5" y="f6"/>
                  </a:cubicBezTo>
                  <a:close/>
                </a:path>
              </a:pathLst>
            </a:custGeom>
            <a:solidFill>
              <a:srgbClr val="F2F2F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" name="Google Shape;825;p52">
              <a:extLst>
                <a:ext uri="{FF2B5EF4-FFF2-40B4-BE49-F238E27FC236}">
                  <a16:creationId xmlns:a16="http://schemas.microsoft.com/office/drawing/2014/main" id="{5E7D8D17-0354-4136-B80C-3292F021A3F0}"/>
                </a:ext>
              </a:extLst>
            </p:cNvPr>
            <p:cNvGrpSpPr/>
            <p:nvPr/>
          </p:nvGrpSpPr>
          <p:grpSpPr>
            <a:xfrm>
              <a:off x="7855262" y="4390354"/>
              <a:ext cx="398998" cy="398559"/>
              <a:chOff x="7855262" y="4390354"/>
              <a:chExt cx="398998" cy="398559"/>
            </a:xfrm>
          </p:grpSpPr>
          <p:sp>
            <p:nvSpPr>
              <p:cNvPr id="7" name="Google Shape;826;p52">
                <a:extLst>
                  <a:ext uri="{FF2B5EF4-FFF2-40B4-BE49-F238E27FC236}">
                    <a16:creationId xmlns:a16="http://schemas.microsoft.com/office/drawing/2014/main" id="{97A7A6E2-74E3-4040-8DAC-BF0759680DE3}"/>
                  </a:ext>
                </a:extLst>
              </p:cNvPr>
              <p:cNvSpPr/>
              <p:nvPr/>
            </p:nvSpPr>
            <p:spPr>
              <a:xfrm>
                <a:off x="7855262" y="4390354"/>
                <a:ext cx="398998" cy="3985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72"/>
                  <a:gd name="f4" fmla="val 10860"/>
                  <a:gd name="f5" fmla="val 5418"/>
                  <a:gd name="f6" fmla="val 334"/>
                  <a:gd name="f7" fmla="val 8228"/>
                  <a:gd name="f8" fmla="val 10514"/>
                  <a:gd name="f9" fmla="val 2608"/>
                  <a:gd name="f10" fmla="val 5430"/>
                  <a:gd name="f11" fmla="val 8240"/>
                  <a:gd name="f12" fmla="val 1"/>
                  <a:gd name="f13" fmla="val 3989"/>
                  <a:gd name="f14" fmla="val 2620"/>
                  <a:gd name="f15" fmla="val 560"/>
                  <a:gd name="f16" fmla="val 1596"/>
                  <a:gd name="f17" fmla="val 1584"/>
                  <a:gd name="f18" fmla="val 572"/>
                  <a:gd name="f19" fmla="val 6871"/>
                  <a:gd name="f20" fmla="val 9264"/>
                  <a:gd name="f21" fmla="val 10300"/>
                  <a:gd name="f22" fmla="val 10859"/>
                  <a:gd name="f23" fmla="val 6883"/>
                  <a:gd name="f24" fmla="val 8252"/>
                  <a:gd name="f25" fmla="val 9276"/>
                  <a:gd name="f26" fmla="val 10871"/>
                  <a:gd name="f27" fmla="*/ f0 1 10872"/>
                  <a:gd name="f28" fmla="*/ f1 1 10860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10872"/>
                  <a:gd name="f35" fmla="*/ f32 1 10860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10872" h="1086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8"/>
                      <a:pt x="f5" y="f8"/>
                    </a:cubicBezTo>
                    <a:cubicBezTo>
                      <a:pt x="f9" y="f8"/>
                      <a:pt x="f6" y="f11"/>
                      <a:pt x="f6" y="f10"/>
                    </a:cubicBezTo>
                    <a:cubicBezTo>
                      <a:pt x="f6" y="f9"/>
                      <a:pt x="f9" y="f6"/>
                      <a:pt x="f5" y="f6"/>
                    </a:cubicBezTo>
                    <a:close/>
                    <a:moveTo>
                      <a:pt x="f10" y="f12"/>
                    </a:moveTo>
                    <a:cubicBezTo>
                      <a:pt x="f13" y="f12"/>
                      <a:pt x="f14" y="f15"/>
                      <a:pt x="f16" y="f17"/>
                    </a:cubicBezTo>
                    <a:cubicBezTo>
                      <a:pt x="f18" y="f14"/>
                      <a:pt x="f12" y="f13"/>
                      <a:pt x="f12" y="f10"/>
                    </a:cubicBezTo>
                    <a:cubicBezTo>
                      <a:pt x="f12" y="f19"/>
                      <a:pt x="f18" y="f11"/>
                      <a:pt x="f16" y="f20"/>
                    </a:cubicBezTo>
                    <a:cubicBezTo>
                      <a:pt x="f14" y="f21"/>
                      <a:pt x="f13" y="f22"/>
                      <a:pt x="f10" y="f22"/>
                    </a:cubicBezTo>
                    <a:cubicBezTo>
                      <a:pt x="f23" y="f22"/>
                      <a:pt x="f24" y="f21"/>
                      <a:pt x="f25" y="f20"/>
                    </a:cubicBezTo>
                    <a:cubicBezTo>
                      <a:pt x="f21" y="f11"/>
                      <a:pt x="f26" y="f19"/>
                      <a:pt x="f26" y="f10"/>
                    </a:cubicBezTo>
                    <a:cubicBezTo>
                      <a:pt x="f26" y="f13"/>
                      <a:pt x="f21" y="f14"/>
                      <a:pt x="f25" y="f17"/>
                    </a:cubicBezTo>
                    <a:cubicBezTo>
                      <a:pt x="f24" y="f15"/>
                      <a:pt x="f23" y="f12"/>
                      <a:pt x="f10" y="f1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827;p52">
                <a:extLst>
                  <a:ext uri="{FF2B5EF4-FFF2-40B4-BE49-F238E27FC236}">
                    <a16:creationId xmlns:a16="http://schemas.microsoft.com/office/drawing/2014/main" id="{340B47D2-5F27-4393-8A38-C6B3F64B5219}"/>
                  </a:ext>
                </a:extLst>
              </p:cNvPr>
              <p:cNvSpPr/>
              <p:nvPr/>
            </p:nvSpPr>
            <p:spPr>
              <a:xfrm>
                <a:off x="7929978" y="4465518"/>
                <a:ext cx="248241" cy="2482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64"/>
                  <a:gd name="f4" fmla="val 5335"/>
                  <a:gd name="f5" fmla="val 346"/>
                  <a:gd name="f6" fmla="val 5930"/>
                  <a:gd name="f7" fmla="val 6418"/>
                  <a:gd name="f8" fmla="val 834"/>
                  <a:gd name="f9" fmla="val 1429"/>
                  <a:gd name="f10" fmla="val 1"/>
                  <a:gd name="f11" fmla="val 644"/>
                  <a:gd name="f12" fmla="val 6120"/>
                  <a:gd name="f13" fmla="val 6763"/>
                  <a:gd name="f14" fmla="val 6121"/>
                  <a:gd name="f15" fmla="*/ f0 1 6764"/>
                  <a:gd name="f16" fmla="*/ f1 1 6764"/>
                  <a:gd name="f17" fmla="val f2"/>
                  <a:gd name="f18" fmla="val f3"/>
                  <a:gd name="f19" fmla="+- f18 0 f17"/>
                  <a:gd name="f20" fmla="*/ f19 1 6764"/>
                  <a:gd name="f21" fmla="*/ f17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764" h="6764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lnTo>
                      <a:pt x="f7" y="f4"/>
                    </a:lnTo>
                    <a:cubicBezTo>
                      <a:pt x="f7" y="f6"/>
                      <a:pt x="f6" y="f7"/>
                      <a:pt x="f4" y="f7"/>
                    </a:cubicBezTo>
                    <a:lnTo>
                      <a:pt x="f9" y="f7"/>
                    </a:lnTo>
                    <a:cubicBezTo>
                      <a:pt x="f8" y="f7"/>
                      <a:pt x="f5" y="f6"/>
                      <a:pt x="f5" y="f4"/>
                    </a:cubicBezTo>
                    <a:lnTo>
                      <a:pt x="f5" y="f9"/>
                    </a:lnTo>
                    <a:cubicBezTo>
                      <a:pt x="f5" y="f8"/>
                      <a:pt x="f8" y="f5"/>
                      <a:pt x="f9" y="f5"/>
                    </a:cubicBezTo>
                    <a:close/>
                    <a:moveTo>
                      <a:pt x="f9" y="f10"/>
                    </a:moveTo>
                    <a:cubicBezTo>
                      <a:pt x="f11" y="f10"/>
                      <a:pt x="f10" y="f11"/>
                      <a:pt x="f10" y="f9"/>
                    </a:cubicBezTo>
                    <a:lnTo>
                      <a:pt x="f10" y="f4"/>
                    </a:lnTo>
                    <a:cubicBezTo>
                      <a:pt x="f10" y="f12"/>
                      <a:pt x="f11" y="f13"/>
                      <a:pt x="f9" y="f13"/>
                    </a:cubicBezTo>
                    <a:lnTo>
                      <a:pt x="f4" y="f13"/>
                    </a:lnTo>
                    <a:cubicBezTo>
                      <a:pt x="f14" y="f13"/>
                      <a:pt x="f13" y="f12"/>
                      <a:pt x="f13" y="f4"/>
                    </a:cubicBezTo>
                    <a:lnTo>
                      <a:pt x="f13" y="f9"/>
                    </a:lnTo>
                    <a:cubicBezTo>
                      <a:pt x="f13" y="f11"/>
                      <a:pt x="f14" y="f10"/>
                      <a:pt x="f4" y="f1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828;p52">
                <a:extLst>
                  <a:ext uri="{FF2B5EF4-FFF2-40B4-BE49-F238E27FC236}">
                    <a16:creationId xmlns:a16="http://schemas.microsoft.com/office/drawing/2014/main" id="{D2CB6E8A-D2D3-44BA-A5C5-BD6E3373D3AD}"/>
                  </a:ext>
                </a:extLst>
              </p:cNvPr>
              <p:cNvSpPr/>
              <p:nvPr/>
            </p:nvSpPr>
            <p:spPr>
              <a:xfrm>
                <a:off x="7987713" y="4524451"/>
                <a:ext cx="132377" cy="1299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07"/>
                  <a:gd name="f4" fmla="val 3542"/>
                  <a:gd name="f5" fmla="val 1822"/>
                  <a:gd name="f6" fmla="val 812"/>
                  <a:gd name="f7" fmla="val 1"/>
                  <a:gd name="f8" fmla="val 851"/>
                  <a:gd name="f9" fmla="val 59"/>
                  <a:gd name="f10" fmla="val 1859"/>
                  <a:gd name="f11" fmla="val 95"/>
                  <a:gd name="f12" fmla="val 2776"/>
                  <a:gd name="f13" fmla="val 833"/>
                  <a:gd name="f14" fmla="val 3502"/>
                  <a:gd name="f15" fmla="val 1726"/>
                  <a:gd name="f16" fmla="val 3538"/>
                  <a:gd name="f17" fmla="val 1764"/>
                  <a:gd name="f18" fmla="val 3541"/>
                  <a:gd name="f19" fmla="val 1802"/>
                  <a:gd name="f20" fmla="val 1840"/>
                  <a:gd name="f21" fmla="val 2178"/>
                  <a:gd name="f22" fmla="val 2494"/>
                  <a:gd name="f23" fmla="val 3447"/>
                  <a:gd name="f24" fmla="val 2762"/>
                  <a:gd name="f25" fmla="val 3276"/>
                  <a:gd name="f26" fmla="val 2857"/>
                  <a:gd name="f27" fmla="val 3217"/>
                  <a:gd name="f28" fmla="val 2869"/>
                  <a:gd name="f29" fmla="val 3086"/>
                  <a:gd name="f30" fmla="val 2797"/>
                  <a:gd name="f31" fmla="val 3014"/>
                  <a:gd name="f32" fmla="val 2761"/>
                  <a:gd name="f33" fmla="val 2978"/>
                  <a:gd name="f34" fmla="val 2711"/>
                  <a:gd name="f35" fmla="val 2964"/>
                  <a:gd name="f36" fmla="val 2664"/>
                  <a:gd name="f37" fmla="val 2634"/>
                  <a:gd name="f38" fmla="val 2606"/>
                  <a:gd name="f39" fmla="val 2969"/>
                  <a:gd name="f40" fmla="val 2583"/>
                  <a:gd name="f41" fmla="val 2979"/>
                  <a:gd name="f42" fmla="val 2380"/>
                  <a:gd name="f43" fmla="val 3096"/>
                  <a:gd name="f44" fmla="val 2149"/>
                  <a:gd name="f45" fmla="val 3185"/>
                  <a:gd name="f46" fmla="val 1897"/>
                  <a:gd name="f47" fmla="val 1868"/>
                  <a:gd name="f48" fmla="val 1839"/>
                  <a:gd name="f49" fmla="val 3183"/>
                  <a:gd name="f50" fmla="val 1809"/>
                  <a:gd name="f51" fmla="val 3181"/>
                  <a:gd name="f52" fmla="val 1023"/>
                  <a:gd name="f53" fmla="val 3169"/>
                  <a:gd name="f54" fmla="val 380"/>
                  <a:gd name="f55" fmla="val 2514"/>
                  <a:gd name="f56" fmla="val 392"/>
                  <a:gd name="f57" fmla="val 1716"/>
                  <a:gd name="f58" fmla="val 426"/>
                  <a:gd name="f59" fmla="val 948"/>
                  <a:gd name="f60" fmla="val 1028"/>
                  <a:gd name="f61" fmla="val 330"/>
                  <a:gd name="f62" fmla="val 1792"/>
                  <a:gd name="f63" fmla="val 1833"/>
                  <a:gd name="f64" fmla="val 1874"/>
                  <a:gd name="f65" fmla="val 332"/>
                  <a:gd name="f66" fmla="val 1916"/>
                  <a:gd name="f67" fmla="val 335"/>
                  <a:gd name="f68" fmla="val 2619"/>
                  <a:gd name="f69" fmla="val 371"/>
                  <a:gd name="f70" fmla="val 3190"/>
                  <a:gd name="f71" fmla="val 943"/>
                  <a:gd name="f72" fmla="val 3250"/>
                  <a:gd name="f73" fmla="val 1633"/>
                  <a:gd name="f74" fmla="val 3285"/>
                  <a:gd name="f75" fmla="val 1919"/>
                  <a:gd name="f76" fmla="val 3214"/>
                  <a:gd name="f77" fmla="val 2193"/>
                  <a:gd name="f78" fmla="val 3095"/>
                  <a:gd name="f79" fmla="val 2431"/>
                  <a:gd name="f80" fmla="val 3059"/>
                  <a:gd name="f81" fmla="val 2490"/>
                  <a:gd name="f82" fmla="val 2574"/>
                  <a:gd name="f83" fmla="val 3119"/>
                  <a:gd name="f84" fmla="val 2633"/>
                  <a:gd name="f85" fmla="val 3149"/>
                  <a:gd name="f86" fmla="val 2663"/>
                  <a:gd name="f87" fmla="val 3191"/>
                  <a:gd name="f88" fmla="val 2678"/>
                  <a:gd name="f89" fmla="val 3234"/>
                  <a:gd name="f90" fmla="val 3295"/>
                  <a:gd name="f91" fmla="val 3358"/>
                  <a:gd name="f92" fmla="val 2648"/>
                  <a:gd name="f93" fmla="val 3393"/>
                  <a:gd name="f94" fmla="val 2586"/>
                  <a:gd name="f95" fmla="val 3536"/>
                  <a:gd name="f96" fmla="val 2324"/>
                  <a:gd name="f97" fmla="val 2014"/>
                  <a:gd name="f98" fmla="val 3583"/>
                  <a:gd name="f99" fmla="val 1669"/>
                  <a:gd name="f100" fmla="val 764"/>
                  <a:gd name="f101" fmla="val 50"/>
                  <a:gd name="f102" fmla="val 1904"/>
                  <a:gd name="f103" fmla="val 2"/>
                  <a:gd name="f104" fmla="val 1877"/>
                  <a:gd name="f105" fmla="val 1849"/>
                  <a:gd name="f106" fmla="*/ f0 1 3607"/>
                  <a:gd name="f107" fmla="*/ f1 1 3542"/>
                  <a:gd name="f108" fmla="val f2"/>
                  <a:gd name="f109" fmla="val f3"/>
                  <a:gd name="f110" fmla="val f4"/>
                  <a:gd name="f111" fmla="+- f110 0 f108"/>
                  <a:gd name="f112" fmla="+- f109 0 f108"/>
                  <a:gd name="f113" fmla="*/ f112 1 3607"/>
                  <a:gd name="f114" fmla="*/ f111 1 3542"/>
                  <a:gd name="f115" fmla="*/ f108 1 f113"/>
                  <a:gd name="f116" fmla="*/ f109 1 f113"/>
                  <a:gd name="f117" fmla="*/ f108 1 f114"/>
                  <a:gd name="f118" fmla="*/ f110 1 f114"/>
                  <a:gd name="f119" fmla="*/ f115 f106 1"/>
                  <a:gd name="f120" fmla="*/ f116 f106 1"/>
                  <a:gd name="f121" fmla="*/ f118 f107 1"/>
                  <a:gd name="f122" fmla="*/ f117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9" t="f122" r="f120" b="f121"/>
                <a:pathLst>
                  <a:path w="3607" h="354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cubicBezTo>
                      <a:pt x="f47" y="f45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1"/>
                    </a:cubicBezTo>
                    <a:cubicBezTo>
                      <a:pt x="f63" y="f61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0" y="f82"/>
                      <a:pt x="f83" y="f84"/>
                    </a:cubicBezTo>
                    <a:cubicBezTo>
                      <a:pt x="f85" y="f86"/>
                      <a:pt x="f87" y="f88"/>
                      <a:pt x="f89" y="f88"/>
                    </a:cubicBezTo>
                    <a:cubicBezTo>
                      <a:pt x="f90" y="f88"/>
                      <a:pt x="f91" y="f92"/>
                      <a:pt x="f93" y="f94"/>
                    </a:cubicBezTo>
                    <a:cubicBezTo>
                      <a:pt x="f95" y="f96"/>
                      <a:pt x="f3" y="f97"/>
                      <a:pt x="f98" y="f99"/>
                    </a:cubicBezTo>
                    <a:cubicBezTo>
                      <a:pt x="f95" y="f100"/>
                      <a:pt x="f30" y="f101"/>
                      <a:pt x="f102" y="f103"/>
                    </a:cubicBezTo>
                    <a:cubicBezTo>
                      <a:pt x="f104" y="f7"/>
                      <a:pt x="f105" y="f2"/>
                      <a:pt x="f5" y="f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829;p52">
                <a:extLst>
                  <a:ext uri="{FF2B5EF4-FFF2-40B4-BE49-F238E27FC236}">
                    <a16:creationId xmlns:a16="http://schemas.microsoft.com/office/drawing/2014/main" id="{A42E6843-534A-40E7-85DC-730191C9A8E5}"/>
                  </a:ext>
                </a:extLst>
              </p:cNvPr>
              <p:cNvSpPr/>
              <p:nvPr/>
            </p:nvSpPr>
            <p:spPr>
              <a:xfrm>
                <a:off x="8104345" y="4497403"/>
                <a:ext cx="34097" cy="336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29"/>
                  <a:gd name="f4" fmla="val 918"/>
                  <a:gd name="f5" fmla="val 465"/>
                  <a:gd name="f6" fmla="val 1"/>
                  <a:gd name="f7" fmla="val 203"/>
                  <a:gd name="f8" fmla="val 453"/>
                  <a:gd name="f9" fmla="val 715"/>
                  <a:gd name="f10" fmla="*/ f0 1 929"/>
                  <a:gd name="f11" fmla="*/ f1 1 918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29"/>
                  <a:gd name="f18" fmla="*/ f15 1 918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29" h="918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cubicBezTo>
                      <a:pt x="f2" y="f9"/>
                      <a:pt x="f7" y="f4"/>
                      <a:pt x="f5" y="f4"/>
                    </a:cubicBezTo>
                    <a:cubicBezTo>
                      <a:pt x="f9" y="f4"/>
                      <a:pt x="f3" y="f9"/>
                      <a:pt x="f3" y="f8"/>
                    </a:cubicBezTo>
                    <a:cubicBezTo>
                      <a:pt x="f3" y="f7"/>
                      <a:pt x="f9" y="f6"/>
                      <a:pt x="f5" y="f6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" name="Google Shape;830;p52">
              <a:extLst>
                <a:ext uri="{FF2B5EF4-FFF2-40B4-BE49-F238E27FC236}">
                  <a16:creationId xmlns:a16="http://schemas.microsoft.com/office/drawing/2014/main" id="{5FF6B73C-11DE-4DE5-A512-F033B902B00A}"/>
                </a:ext>
              </a:extLst>
            </p:cNvPr>
            <p:cNvGrpSpPr/>
            <p:nvPr/>
          </p:nvGrpSpPr>
          <p:grpSpPr>
            <a:xfrm>
              <a:off x="8373060" y="4390354"/>
              <a:ext cx="398998" cy="398559"/>
              <a:chOff x="8373060" y="4390354"/>
              <a:chExt cx="398998" cy="398559"/>
            </a:xfrm>
          </p:grpSpPr>
          <p:sp>
            <p:nvSpPr>
              <p:cNvPr id="12" name="Google Shape;831;p52">
                <a:extLst>
                  <a:ext uri="{FF2B5EF4-FFF2-40B4-BE49-F238E27FC236}">
                    <a16:creationId xmlns:a16="http://schemas.microsoft.com/office/drawing/2014/main" id="{D3AA3E64-62AB-4184-B54E-6BA347BC2BCB}"/>
                  </a:ext>
                </a:extLst>
              </p:cNvPr>
              <p:cNvSpPr/>
              <p:nvPr/>
            </p:nvSpPr>
            <p:spPr>
              <a:xfrm>
                <a:off x="8373060" y="4390354"/>
                <a:ext cx="398998" cy="3985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72"/>
                  <a:gd name="f4" fmla="val 10860"/>
                  <a:gd name="f5" fmla="val 5430"/>
                  <a:gd name="f6" fmla="val 334"/>
                  <a:gd name="f7" fmla="val 8252"/>
                  <a:gd name="f8" fmla="val 10526"/>
                  <a:gd name="f9" fmla="val 2608"/>
                  <a:gd name="f10" fmla="val 8240"/>
                  <a:gd name="f11" fmla="val 8228"/>
                  <a:gd name="f12" fmla="val 10514"/>
                  <a:gd name="f13" fmla="val 2620"/>
                  <a:gd name="f14" fmla="val 346"/>
                  <a:gd name="f15" fmla="val 1"/>
                  <a:gd name="f16" fmla="val 3989"/>
                  <a:gd name="f17" fmla="val 560"/>
                  <a:gd name="f18" fmla="val 1596"/>
                  <a:gd name="f19" fmla="val 1584"/>
                  <a:gd name="f20" fmla="val 572"/>
                  <a:gd name="f21" fmla="val 6871"/>
                  <a:gd name="f22" fmla="val 9264"/>
                  <a:gd name="f23" fmla="val 10300"/>
                  <a:gd name="f24" fmla="val 10859"/>
                  <a:gd name="f25" fmla="val 6882"/>
                  <a:gd name="f26" fmla="val 9276"/>
                  <a:gd name="f27" fmla="val 10871"/>
                  <a:gd name="f28" fmla="*/ f0 1 10872"/>
                  <a:gd name="f29" fmla="*/ f1 1 10860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0872"/>
                  <a:gd name="f36" fmla="*/ f33 1 10860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0872" h="10860">
                    <a:moveTo>
                      <a:pt x="f5" y="f6"/>
                    </a:moveTo>
                    <a:cubicBezTo>
                      <a:pt x="f7" y="f6"/>
                      <a:pt x="f8" y="f9"/>
                      <a:pt x="f8" y="f5"/>
                    </a:cubicBezTo>
                    <a:cubicBezTo>
                      <a:pt x="f8" y="f10"/>
                      <a:pt x="f11" y="f12"/>
                      <a:pt x="f5" y="f12"/>
                    </a:cubicBezTo>
                    <a:cubicBezTo>
                      <a:pt x="f13" y="f12"/>
                      <a:pt x="f14" y="f10"/>
                      <a:pt x="f14" y="f5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16" y="f15"/>
                      <a:pt x="f13" y="f17"/>
                      <a:pt x="f18" y="f19"/>
                    </a:cubicBezTo>
                    <a:cubicBezTo>
                      <a:pt x="f20" y="f13"/>
                      <a:pt x="f15" y="f16"/>
                      <a:pt x="f15" y="f5"/>
                    </a:cubicBezTo>
                    <a:cubicBezTo>
                      <a:pt x="f15" y="f21"/>
                      <a:pt x="f20" y="f10"/>
                      <a:pt x="f18" y="f22"/>
                    </a:cubicBezTo>
                    <a:cubicBezTo>
                      <a:pt x="f13" y="f23"/>
                      <a:pt x="f16" y="f24"/>
                      <a:pt x="f5" y="f24"/>
                    </a:cubicBezTo>
                    <a:cubicBezTo>
                      <a:pt x="f25" y="f24"/>
                      <a:pt x="f7" y="f23"/>
                      <a:pt x="f26" y="f22"/>
                    </a:cubicBezTo>
                    <a:cubicBezTo>
                      <a:pt x="f23" y="f10"/>
                      <a:pt x="f27" y="f21"/>
                      <a:pt x="f27" y="f5"/>
                    </a:cubicBezTo>
                    <a:cubicBezTo>
                      <a:pt x="f27" y="f16"/>
                      <a:pt x="f23" y="f13"/>
                      <a:pt x="f26" y="f19"/>
                    </a:cubicBezTo>
                    <a:cubicBezTo>
                      <a:pt x="f7" y="f17"/>
                      <a:pt x="f25" y="f15"/>
                      <a:pt x="f5" y="f1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832;p52">
                <a:extLst>
                  <a:ext uri="{FF2B5EF4-FFF2-40B4-BE49-F238E27FC236}">
                    <a16:creationId xmlns:a16="http://schemas.microsoft.com/office/drawing/2014/main" id="{62001D25-E9BE-4046-B54F-381EAFF4660A}"/>
                  </a:ext>
                </a:extLst>
              </p:cNvPr>
              <p:cNvSpPr/>
              <p:nvPr/>
            </p:nvSpPr>
            <p:spPr>
              <a:xfrm>
                <a:off x="8464811" y="4549853"/>
                <a:ext cx="55120" cy="138979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1502"/>
                  <a:gd name="f5" fmla="val 3787"/>
                  <a:gd name="f6" fmla="val 1168"/>
                  <a:gd name="f7" fmla="val 346"/>
                  <a:gd name="f8" fmla="val 3430"/>
                  <a:gd name="f9" fmla="val 358"/>
                  <a:gd name="f10" fmla="val 1"/>
                  <a:gd name="f11" fmla="val 96"/>
                  <a:gd name="f12" fmla="val 72"/>
                  <a:gd name="f13" fmla="val 179"/>
                  <a:gd name="f14" fmla="val 3608"/>
                  <a:gd name="f15" fmla="val 3703"/>
                  <a:gd name="f16" fmla="val 1323"/>
                  <a:gd name="f17" fmla="val 1418"/>
                  <a:gd name="f18" fmla="val 1501"/>
                  <a:gd name="f19" fmla="val 3715"/>
                  <a:gd name="f20" fmla="val 1430"/>
                  <a:gd name="f21" fmla="*/ f1 1 1502"/>
                  <a:gd name="f22" fmla="*/ f2 1 3787"/>
                  <a:gd name="f23" fmla="val f3"/>
                  <a:gd name="f24" fmla="val f4"/>
                  <a:gd name="f25" fmla="val f5"/>
                  <a:gd name="f26" fmla="+- f25 0 f23"/>
                  <a:gd name="f27" fmla="+- f24 0 f23"/>
                  <a:gd name="f28" fmla="*/ f27 1 1502"/>
                  <a:gd name="f29" fmla="*/ f26 1 3787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502" h="3787">
                    <a:moveTo>
                      <a:pt x="f6" y="f7"/>
                    </a:moveTo>
                    <a:lnTo>
                      <a:pt x="f6" y="f8"/>
                    </a:lnTo>
                    <a:lnTo>
                      <a:pt x="f9" y="f8"/>
                    </a:lnTo>
                    <a:lnTo>
                      <a:pt x="f9" y="f7"/>
                    </a:lnTo>
                    <a:close/>
                    <a:moveTo>
                      <a:pt x="f0" y="f10"/>
                    </a:moveTo>
                    <a:cubicBezTo>
                      <a:pt x="f11" y="f10"/>
                      <a:pt x="f10" y="f12"/>
                      <a:pt x="f10" y="f13"/>
                    </a:cubicBezTo>
                    <a:lnTo>
                      <a:pt x="f10" y="f14"/>
                    </a:lnTo>
                    <a:cubicBezTo>
                      <a:pt x="f10" y="f15"/>
                      <a:pt x="f12" y="f5"/>
                      <a:pt x="f0" y="f5"/>
                    </a:cubicBezTo>
                    <a:lnTo>
                      <a:pt x="f16" y="f5"/>
                    </a:lnTo>
                    <a:cubicBezTo>
                      <a:pt x="f17" y="f5"/>
                      <a:pt x="f18" y="f19"/>
                      <a:pt x="f18" y="f14"/>
                    </a:cubicBezTo>
                    <a:lnTo>
                      <a:pt x="f18" y="f13"/>
                    </a:lnTo>
                    <a:cubicBezTo>
                      <a:pt x="f18" y="f12"/>
                      <a:pt x="f20" y="f10"/>
                      <a:pt x="f16" y="f1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833;p52">
                <a:extLst>
                  <a:ext uri="{FF2B5EF4-FFF2-40B4-BE49-F238E27FC236}">
                    <a16:creationId xmlns:a16="http://schemas.microsoft.com/office/drawing/2014/main" id="{76A80BEB-1A9F-436C-8629-1B9EB4CCD236}"/>
                  </a:ext>
                </a:extLst>
              </p:cNvPr>
              <p:cNvSpPr/>
              <p:nvPr/>
            </p:nvSpPr>
            <p:spPr>
              <a:xfrm>
                <a:off x="8456517" y="4474250"/>
                <a:ext cx="63413" cy="634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28"/>
                  <a:gd name="f4" fmla="val 870"/>
                  <a:gd name="f5" fmla="val 334"/>
                  <a:gd name="f6" fmla="val 1156"/>
                  <a:gd name="f7" fmla="val 1394"/>
                  <a:gd name="f8" fmla="val 572"/>
                  <a:gd name="f9" fmla="val 846"/>
                  <a:gd name="f10" fmla="val 1132"/>
                  <a:gd name="f11" fmla="val 1370"/>
                  <a:gd name="f12" fmla="val 584"/>
                  <a:gd name="f13" fmla="val 346"/>
                  <a:gd name="f14" fmla="val 1"/>
                  <a:gd name="f15" fmla="val 394"/>
                  <a:gd name="f16" fmla="val 1346"/>
                  <a:gd name="f17" fmla="val 1727"/>
                  <a:gd name="f18" fmla="val 1334"/>
                  <a:gd name="f19" fmla="*/ f0 1 1728"/>
                  <a:gd name="f20" fmla="*/ f1 1 1728"/>
                  <a:gd name="f21" fmla="val f2"/>
                  <a:gd name="f22" fmla="val f3"/>
                  <a:gd name="f23" fmla="+- f22 0 f21"/>
                  <a:gd name="f24" fmla="*/ f23 1 1728"/>
                  <a:gd name="f25" fmla="*/ f21 1 f24"/>
                  <a:gd name="f26" fmla="*/ f22 1 f24"/>
                  <a:gd name="f27" fmla="*/ f25 f19 1"/>
                  <a:gd name="f28" fmla="*/ f26 f19 1"/>
                  <a:gd name="f29" fmla="*/ f26 f20 1"/>
                  <a:gd name="f30" fmla="*/ f25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728" h="1728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4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5"/>
                      <a:pt x="f4" y="f5"/>
                    </a:cubicBezTo>
                    <a:close/>
                    <a:moveTo>
                      <a:pt x="f4" y="f14"/>
                    </a:moveTo>
                    <a:cubicBezTo>
                      <a:pt x="f15" y="f14"/>
                      <a:pt x="f14" y="f15"/>
                      <a:pt x="f14" y="f4"/>
                    </a:cubicBezTo>
                    <a:cubicBezTo>
                      <a:pt x="f14" y="f16"/>
                      <a:pt x="f15" y="f17"/>
                      <a:pt x="f4" y="f17"/>
                    </a:cubicBezTo>
                    <a:cubicBezTo>
                      <a:pt x="f16" y="f17"/>
                      <a:pt x="f17" y="f18"/>
                      <a:pt x="f17" y="f4"/>
                    </a:cubicBezTo>
                    <a:cubicBezTo>
                      <a:pt x="f17" y="f15"/>
                      <a:pt x="f16" y="f14"/>
                      <a:pt x="f4" y="f14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834;p52">
                <a:extLst>
                  <a:ext uri="{FF2B5EF4-FFF2-40B4-BE49-F238E27FC236}">
                    <a16:creationId xmlns:a16="http://schemas.microsoft.com/office/drawing/2014/main" id="{9E6A6C5D-81C5-43AA-876A-18E47AE12146}"/>
                  </a:ext>
                </a:extLst>
              </p:cNvPr>
              <p:cNvSpPr/>
              <p:nvPr/>
            </p:nvSpPr>
            <p:spPr>
              <a:xfrm>
                <a:off x="8548707" y="4549853"/>
                <a:ext cx="147757" cy="138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26"/>
                  <a:gd name="f4" fmla="val 3787"/>
                  <a:gd name="f5" fmla="val 191"/>
                  <a:gd name="f6" fmla="val 1"/>
                  <a:gd name="f7" fmla="val 96"/>
                  <a:gd name="f8" fmla="val 72"/>
                  <a:gd name="f9" fmla="val 179"/>
                  <a:gd name="f10" fmla="val 3608"/>
                  <a:gd name="f11" fmla="val 3703"/>
                  <a:gd name="f12" fmla="val 84"/>
                  <a:gd name="f13" fmla="val 1334"/>
                  <a:gd name="f14" fmla="val 1418"/>
                  <a:gd name="f15" fmla="val 1513"/>
                  <a:gd name="f16" fmla="val 3715"/>
                  <a:gd name="f17" fmla="val 2382"/>
                  <a:gd name="f18" fmla="val 1977"/>
                  <a:gd name="f19" fmla="val 1596"/>
                  <a:gd name="f20" fmla="val 1501"/>
                  <a:gd name="f21" fmla="val 2037"/>
                  <a:gd name="f22" fmla="val 2347"/>
                  <a:gd name="f23" fmla="val 2477"/>
                  <a:gd name="f24" fmla="val 1763"/>
                  <a:gd name="f25" fmla="val 2525"/>
                  <a:gd name="f26" fmla="val 2060"/>
                  <a:gd name="f27" fmla="val 2537"/>
                  <a:gd name="f28" fmla="val 2156"/>
                  <a:gd name="f29" fmla="val 2608"/>
                  <a:gd name="f30" fmla="val 2215"/>
                  <a:gd name="f31" fmla="val 2692"/>
                  <a:gd name="f32" fmla="val 2787"/>
                  <a:gd name="f33" fmla="val 2870"/>
                  <a:gd name="f34" fmla="val 2120"/>
                  <a:gd name="f35" fmla="val 2847"/>
                  <a:gd name="f36" fmla="val 2025"/>
                  <a:gd name="f37" fmla="val 2763"/>
                  <a:gd name="f38" fmla="val 1465"/>
                  <a:gd name="f39" fmla="val 1155"/>
                  <a:gd name="f40" fmla="val 2013"/>
                  <a:gd name="f41" fmla="val 1156"/>
                  <a:gd name="f42" fmla="val 1608"/>
                  <a:gd name="f43" fmla="val 3430"/>
                  <a:gd name="f44" fmla="val 346"/>
                  <a:gd name="f45" fmla="val 358"/>
                  <a:gd name="f46" fmla="val 918"/>
                  <a:gd name="f47" fmla="val 572"/>
                  <a:gd name="f48" fmla="val 632"/>
                  <a:gd name="f49" fmla="val 930"/>
                  <a:gd name="f50" fmla="val 679"/>
                  <a:gd name="f51" fmla="val 977"/>
                  <a:gd name="f52" fmla="val 715"/>
                  <a:gd name="f53" fmla="val 1007"/>
                  <a:gd name="f54" fmla="val 733"/>
                  <a:gd name="f55" fmla="val 1043"/>
                  <a:gd name="f56" fmla="val 742"/>
                  <a:gd name="f57" fmla="val 1078"/>
                  <a:gd name="f58" fmla="val 1114"/>
                  <a:gd name="f59" fmla="val 1150"/>
                  <a:gd name="f60" fmla="val 1180"/>
                  <a:gd name="f61" fmla="val 1477"/>
                  <a:gd name="f62" fmla="val 477"/>
                  <a:gd name="f63" fmla="val 1835"/>
                  <a:gd name="f64" fmla="val 2227"/>
                  <a:gd name="f65" fmla="val 3204"/>
                  <a:gd name="f66" fmla="val 3656"/>
                  <a:gd name="f67" fmla="val 1191"/>
                  <a:gd name="f68" fmla="val 2001"/>
                  <a:gd name="f69" fmla="val 2775"/>
                  <a:gd name="f70" fmla="val 2703"/>
                  <a:gd name="f71" fmla="val 2597"/>
                  <a:gd name="f72" fmla="val 3596"/>
                  <a:gd name="f73" fmla="val 3691"/>
                  <a:gd name="f74" fmla="val 3775"/>
                  <a:gd name="f75" fmla="val 2704"/>
                  <a:gd name="f76" fmla="val 3847"/>
                  <a:gd name="f77" fmla="val 3942"/>
                  <a:gd name="f78" fmla="val 4025"/>
                  <a:gd name="f79" fmla="val 1989"/>
                  <a:gd name="f80" fmla="val 810"/>
                  <a:gd name="f81" fmla="val 3299"/>
                  <a:gd name="f82" fmla="val 2239"/>
                  <a:gd name="f83" fmla="val 1894"/>
                  <a:gd name="f84" fmla="val 1573"/>
                  <a:gd name="f85" fmla="val 1275"/>
                  <a:gd name="f86" fmla="val 251"/>
                  <a:gd name="f87" fmla="val 1204"/>
                  <a:gd name="f88" fmla="val 1096"/>
                  <a:gd name="f89" fmla="*/ f0 1 4026"/>
                  <a:gd name="f90" fmla="*/ f1 1 3787"/>
                  <a:gd name="f91" fmla="val f2"/>
                  <a:gd name="f92" fmla="val f3"/>
                  <a:gd name="f93" fmla="val f4"/>
                  <a:gd name="f94" fmla="+- f93 0 f91"/>
                  <a:gd name="f95" fmla="+- f92 0 f91"/>
                  <a:gd name="f96" fmla="*/ f95 1 4026"/>
                  <a:gd name="f97" fmla="*/ f94 1 3787"/>
                  <a:gd name="f98" fmla="*/ f91 1 f96"/>
                  <a:gd name="f99" fmla="*/ f92 1 f96"/>
                  <a:gd name="f100" fmla="*/ f91 1 f97"/>
                  <a:gd name="f101" fmla="*/ f93 1 f97"/>
                  <a:gd name="f102" fmla="*/ f98 f89 1"/>
                  <a:gd name="f103" fmla="*/ f99 f89 1"/>
                  <a:gd name="f104" fmla="*/ f101 f90 1"/>
                  <a:gd name="f105" fmla="*/ f100 f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2" t="f105" r="f103" b="f104"/>
                <a:pathLst>
                  <a:path w="4026" h="378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12" y="f4"/>
                      <a:pt x="f5" y="f4"/>
                    </a:cubicBezTo>
                    <a:lnTo>
                      <a:pt x="f13" y="f4"/>
                    </a:lnTo>
                    <a:cubicBezTo>
                      <a:pt x="f14" y="f4"/>
                      <a:pt x="f15" y="f16"/>
                      <a:pt x="f15" y="f10"/>
                    </a:cubicBezTo>
                    <a:lnTo>
                      <a:pt x="f15" y="f17"/>
                    </a:lnTo>
                    <a:cubicBezTo>
                      <a:pt x="f15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5" y="f36"/>
                    </a:cubicBezTo>
                    <a:cubicBezTo>
                      <a:pt x="f37" y="f38"/>
                      <a:pt x="f23" y="f39"/>
                      <a:pt x="f40" y="f39"/>
                    </a:cubicBezTo>
                    <a:cubicBezTo>
                      <a:pt x="f38" y="f39"/>
                      <a:pt x="f41" y="f42"/>
                      <a:pt x="f41" y="f17"/>
                    </a:cubicBezTo>
                    <a:lnTo>
                      <a:pt x="f41" y="f43"/>
                    </a:lnTo>
                    <a:lnTo>
                      <a:pt x="f44" y="f43"/>
                    </a:lnTo>
                    <a:lnTo>
                      <a:pt x="f44" y="f45"/>
                    </a:lnTo>
                    <a:lnTo>
                      <a:pt x="f46" y="f45"/>
                    </a:lnTo>
                    <a:lnTo>
                      <a:pt x="f46" y="f47"/>
                    </a:lnTo>
                    <a:cubicBezTo>
                      <a:pt x="f46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54"/>
                      <a:pt x="f60" y="f52"/>
                    </a:cubicBezTo>
                    <a:cubicBezTo>
                      <a:pt x="f61" y="f62"/>
                      <a:pt x="f63" y="f45"/>
                      <a:pt x="f64" y="f45"/>
                    </a:cubicBezTo>
                    <a:cubicBezTo>
                      <a:pt x="f65" y="f45"/>
                      <a:pt x="f66" y="f67"/>
                      <a:pt x="f66" y="f68"/>
                    </a:cubicBezTo>
                    <a:lnTo>
                      <a:pt x="f66" y="f43"/>
                    </a:lnTo>
                    <a:lnTo>
                      <a:pt x="f35" y="f43"/>
                    </a:lnTo>
                    <a:lnTo>
                      <a:pt x="f35" y="f33"/>
                    </a:lnTo>
                    <a:cubicBezTo>
                      <a:pt x="f35" y="f69"/>
                      <a:pt x="f69" y="f70"/>
                      <a:pt x="f31" y="f70"/>
                    </a:cubicBezTo>
                    <a:cubicBezTo>
                      <a:pt x="f71" y="f70"/>
                      <a:pt x="f25" y="f69"/>
                      <a:pt x="f25" y="f33"/>
                    </a:cubicBezTo>
                    <a:lnTo>
                      <a:pt x="f25" y="f72"/>
                    </a:lnTo>
                    <a:cubicBezTo>
                      <a:pt x="f25" y="f73"/>
                      <a:pt x="f71" y="f74"/>
                      <a:pt x="f75" y="f74"/>
                    </a:cubicBezTo>
                    <a:lnTo>
                      <a:pt x="f76" y="f74"/>
                    </a:lnTo>
                    <a:cubicBezTo>
                      <a:pt x="f77" y="f74"/>
                      <a:pt x="f78" y="f11"/>
                      <a:pt x="f78" y="f72"/>
                    </a:cubicBezTo>
                    <a:lnTo>
                      <a:pt x="f78" y="f79"/>
                    </a:lnTo>
                    <a:cubicBezTo>
                      <a:pt x="f78" y="f80"/>
                      <a:pt x="f81" y="f6"/>
                      <a:pt x="f82" y="f6"/>
                    </a:cubicBezTo>
                    <a:cubicBezTo>
                      <a:pt x="f83" y="f6"/>
                      <a:pt x="f84" y="f12"/>
                      <a:pt x="f85" y="f86"/>
                    </a:cubicBezTo>
                    <a:lnTo>
                      <a:pt x="f85" y="f9"/>
                    </a:lnTo>
                    <a:cubicBezTo>
                      <a:pt x="f85" y="f12"/>
                      <a:pt x="f87" y="f6"/>
                      <a:pt x="f88" y="f6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64864915-9C19-4304-97A0-73D631E17772}"/>
              </a:ext>
            </a:extLst>
          </p:cNvPr>
          <p:cNvSpPr txBox="1"/>
          <p:nvPr/>
        </p:nvSpPr>
        <p:spPr>
          <a:xfrm>
            <a:off x="921193" y="2293653"/>
            <a:ext cx="2421770" cy="17081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7B5DA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47B5DA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7" name="Rectángulo 18">
            <a:extLst>
              <a:ext uri="{FF2B5EF4-FFF2-40B4-BE49-F238E27FC236}">
                <a16:creationId xmlns:a16="http://schemas.microsoft.com/office/drawing/2014/main" id="{635B0965-A673-47B2-A633-EEAC065B954D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7B5D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Forma libre: forma 19">
            <a:extLst>
              <a:ext uri="{FF2B5EF4-FFF2-40B4-BE49-F238E27FC236}">
                <a16:creationId xmlns:a16="http://schemas.microsoft.com/office/drawing/2014/main" id="{6FBA5FE6-542F-4779-B9C7-E3BDD374CFD0}"/>
              </a:ext>
            </a:extLst>
          </p:cNvPr>
          <p:cNvSpPr/>
          <p:nvPr/>
        </p:nvSpPr>
        <p:spPr>
          <a:xfrm>
            <a:off x="5270244" y="1226475"/>
            <a:ext cx="2265956" cy="29908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1580"/>
              <a:gd name="f7" fmla="val 1084413"/>
              <a:gd name="f8" fmla="val 374393"/>
              <a:gd name="f9" fmla="val 1061483"/>
              <a:gd name="f10" fmla="val 375632"/>
              <a:gd name="f11" fmla="val 1042432"/>
              <a:gd name="f12" fmla="val 385252"/>
              <a:gd name="f13" fmla="val 1036241"/>
              <a:gd name="f14" fmla="val 400873"/>
              <a:gd name="f15" fmla="val 1033384"/>
              <a:gd name="f16" fmla="val 425733"/>
              <a:gd name="f17" fmla="val 1028812"/>
              <a:gd name="f18" fmla="val 435639"/>
              <a:gd name="f19" fmla="val 1009381"/>
              <a:gd name="f20" fmla="val 441735"/>
              <a:gd name="f21" fmla="val 986997"/>
              <a:gd name="f22" fmla="val 446688"/>
              <a:gd name="f23" fmla="val 969090"/>
              <a:gd name="f24" fmla="val 450022"/>
              <a:gd name="f25" fmla="val 950040"/>
              <a:gd name="f26" fmla="val 458975"/>
              <a:gd name="f27" fmla="val 934133"/>
              <a:gd name="f28" fmla="val 476311"/>
              <a:gd name="f29" fmla="val 903177"/>
              <a:gd name="f30" fmla="val 477835"/>
              <a:gd name="f31" fmla="val 868982"/>
              <a:gd name="f32" fmla="val 484217"/>
              <a:gd name="f33" fmla="val 835740"/>
              <a:gd name="f34" fmla="val 485836"/>
              <a:gd name="f35" fmla="val 827167"/>
              <a:gd name="f36" fmla="val 480407"/>
              <a:gd name="f37" fmla="val 817547"/>
              <a:gd name="f38" fmla="val 480026"/>
              <a:gd name="f39" fmla="val 808308"/>
              <a:gd name="f40" fmla="val 479454"/>
              <a:gd name="f41" fmla="val 795449"/>
              <a:gd name="f42" fmla="val 476120"/>
              <a:gd name="f43" fmla="val 780019"/>
              <a:gd name="f44" fmla="val 481550"/>
              <a:gd name="f45" fmla="val 769922"/>
              <a:gd name="f46" fmla="val 504695"/>
              <a:gd name="f47" fmla="val 727155"/>
              <a:gd name="f48" fmla="val 501076"/>
              <a:gd name="f49" fmla="val 680578"/>
              <a:gd name="f50" fmla="val 506315"/>
              <a:gd name="f51" fmla="val 635048"/>
              <a:gd name="f52" fmla="val 510220"/>
              <a:gd name="f53" fmla="val 600853"/>
              <a:gd name="f54" fmla="val 518697"/>
              <a:gd name="f55" fmla="val 567040"/>
              <a:gd name="f56" fmla="val 525841"/>
              <a:gd name="f57" fmla="val 533226"/>
              <a:gd name="f58" fmla="val 528222"/>
              <a:gd name="f59" fmla="val 521986"/>
              <a:gd name="f60" fmla="val 532699"/>
              <a:gd name="f61" fmla="val 511223"/>
              <a:gd name="f62" fmla="val 536509"/>
              <a:gd name="f63" fmla="val 500269"/>
              <a:gd name="f64" fmla="val 540890"/>
              <a:gd name="f65" fmla="val 487506"/>
              <a:gd name="f66" fmla="val 544796"/>
              <a:gd name="f67" fmla="val 476933"/>
              <a:gd name="f68" fmla="val 531175"/>
              <a:gd name="f69" fmla="val 464932"/>
              <a:gd name="f70" fmla="val 519459"/>
              <a:gd name="f71" fmla="val 454645"/>
              <a:gd name="f72" fmla="val 512601"/>
              <a:gd name="f73" fmla="val 438738"/>
              <a:gd name="f74" fmla="val 524507"/>
              <a:gd name="f75" fmla="val 421974"/>
              <a:gd name="f76" fmla="val 527365"/>
              <a:gd name="f77" fmla="val 417878"/>
              <a:gd name="f78" fmla="val 527651"/>
              <a:gd name="f79" fmla="val 411973"/>
              <a:gd name="f80" fmla="val 528603"/>
              <a:gd name="f81" fmla="val 408448"/>
              <a:gd name="f82" fmla="val 494789"/>
              <a:gd name="f83" fmla="val 415402"/>
              <a:gd name="f84" fmla="val 463738"/>
              <a:gd name="f85" fmla="val 435595"/>
              <a:gd name="f86" fmla="val 427829"/>
              <a:gd name="f87" fmla="val 418926"/>
              <a:gd name="f88" fmla="val 418780"/>
              <a:gd name="f89" fmla="val 414735"/>
              <a:gd name="f90" fmla="val 411160"/>
              <a:gd name="f91" fmla="val 418354"/>
              <a:gd name="f92" fmla="val 405064"/>
              <a:gd name="f93" fmla="val 426355"/>
              <a:gd name="f94" fmla="val 381537"/>
              <a:gd name="f95" fmla="val 457312"/>
              <a:gd name="f96" fmla="val 374489"/>
              <a:gd name="f97" fmla="val 457978"/>
              <a:gd name="f98" fmla="val 345818"/>
              <a:gd name="f99" fmla="val 432356"/>
              <a:gd name="f100" fmla="val 341627"/>
              <a:gd name="f101" fmla="val 428546"/>
              <a:gd name="f102" fmla="val 338960"/>
              <a:gd name="f103" fmla="val 423117"/>
              <a:gd name="f104" fmla="val 335150"/>
              <a:gd name="f105" fmla="val 418831"/>
              <a:gd name="f106" fmla="val 332769"/>
              <a:gd name="f107" fmla="val 416259"/>
              <a:gd name="f108" fmla="val 329340"/>
              <a:gd name="f109" fmla="val 412449"/>
              <a:gd name="f110" fmla="val 326673"/>
              <a:gd name="f111" fmla="val 412639"/>
              <a:gd name="f112" fmla="val 312576"/>
              <a:gd name="f113" fmla="val 413592"/>
              <a:gd name="f114" fmla="val 298574"/>
              <a:gd name="f115" fmla="val 284668"/>
              <a:gd name="f116" fmla="val 417688"/>
              <a:gd name="f117" fmla="val 281144"/>
              <a:gd name="f118" fmla="val 418259"/>
              <a:gd name="f119" fmla="val 276762"/>
              <a:gd name="f120" fmla="val 420926"/>
              <a:gd name="f121" fmla="val 275048"/>
              <a:gd name="f122" fmla="val 423879"/>
              <a:gd name="f123" fmla="val 274000"/>
              <a:gd name="f124" fmla="val 425689"/>
              <a:gd name="f125" fmla="val 276857"/>
              <a:gd name="f126" fmla="val 430356"/>
              <a:gd name="f127" fmla="val 278953"/>
              <a:gd name="f128" fmla="val 433023"/>
              <a:gd name="f129" fmla="val 295145"/>
              <a:gd name="f130" fmla="val 453883"/>
              <a:gd name="f131" fmla="val 314195"/>
              <a:gd name="f132" fmla="val 473123"/>
              <a:gd name="f133" fmla="val 326864"/>
              <a:gd name="f134" fmla="val 495888"/>
              <a:gd name="f135" fmla="val 335341"/>
              <a:gd name="f136" fmla="val 334960"/>
              <a:gd name="f137" fmla="val 531511"/>
              <a:gd name="f138" fmla="val 338484"/>
              <a:gd name="f139" fmla="val 549609"/>
              <a:gd name="f140" fmla="val 340580"/>
              <a:gd name="f141" fmla="val 560372"/>
              <a:gd name="f142" fmla="val 342485"/>
              <a:gd name="f143" fmla="val 571231"/>
              <a:gd name="f144" fmla="val 344675"/>
              <a:gd name="f145" fmla="val 582851"/>
              <a:gd name="f146" fmla="val 349914"/>
              <a:gd name="f147" fmla="val 354486"/>
              <a:gd name="f148" fmla="val 362773"/>
              <a:gd name="f149" fmla="val 609140"/>
              <a:gd name="f150" fmla="val 363249"/>
              <a:gd name="f151" fmla="val 634477"/>
              <a:gd name="f152" fmla="val 362582"/>
              <a:gd name="f153" fmla="val 659813"/>
              <a:gd name="f154" fmla="val 362106"/>
              <a:gd name="f155" fmla="val 678292"/>
              <a:gd name="f156" fmla="val 350200"/>
              <a:gd name="f157" fmla="val 690579"/>
              <a:gd name="f158" fmla="val 332674"/>
              <a:gd name="f159" fmla="val 693627"/>
              <a:gd name="f160" fmla="val 327435"/>
              <a:gd name="f161" fmla="val 694579"/>
              <a:gd name="f162" fmla="val 321720"/>
              <a:gd name="f163" fmla="val 696294"/>
              <a:gd name="f164" fmla="val 317720"/>
              <a:gd name="f165" fmla="val 699532"/>
              <a:gd name="f166" fmla="val 300289"/>
              <a:gd name="f167" fmla="val 713725"/>
              <a:gd name="f168" fmla="val 282572"/>
              <a:gd name="f169" fmla="val 717154"/>
              <a:gd name="f170" fmla="val 262189"/>
              <a:gd name="f171" fmla="val 700580"/>
              <a:gd name="f172" fmla="val 258855"/>
              <a:gd name="f173" fmla="val 725250"/>
              <a:gd name="f174" fmla="val 256760"/>
              <a:gd name="f175" fmla="val 747634"/>
              <a:gd name="f176" fmla="val 252569"/>
              <a:gd name="f177" fmla="val 769636"/>
              <a:gd name="f178" fmla="val 247139"/>
              <a:gd name="f179" fmla="val 798783"/>
              <a:gd name="f180" fmla="val 239996"/>
              <a:gd name="f181" fmla="val 827644"/>
              <a:gd name="f182" fmla="val 233709"/>
              <a:gd name="f183" fmla="val 856695"/>
              <a:gd name="f184" fmla="val 233233"/>
              <a:gd name="f185" fmla="val 858790"/>
              <a:gd name="f186" fmla="val 232566"/>
              <a:gd name="f187" fmla="val 860981"/>
              <a:gd name="f188" fmla="val 863172"/>
              <a:gd name="f189" fmla="val 232471"/>
              <a:gd name="f190" fmla="val 905082"/>
              <a:gd name="f191" fmla="val 232280"/>
              <a:gd name="f192" fmla="val 946897"/>
              <a:gd name="f193" fmla="val 988807"/>
              <a:gd name="f194" fmla="val 992140"/>
              <a:gd name="f195" fmla="val 234566"/>
              <a:gd name="f196" fmla="val 996998"/>
              <a:gd name="f197" fmla="val 237138"/>
              <a:gd name="f198" fmla="val 998427"/>
              <a:gd name="f199" fmla="val 253331"/>
              <a:gd name="f200" fmla="val 1007571"/>
              <a:gd name="f201" fmla="val 270190"/>
              <a:gd name="f202" fmla="val 1015572"/>
              <a:gd name="f203" fmla="val 286382"/>
              <a:gd name="f204" fmla="val 1024811"/>
              <a:gd name="f205" fmla="val 293431"/>
              <a:gd name="f206" fmla="val 1028907"/>
              <a:gd name="f207" fmla="val 299336"/>
              <a:gd name="f208" fmla="val 1035003"/>
              <a:gd name="f209" fmla="val 305718"/>
              <a:gd name="f210" fmla="val 1040242"/>
              <a:gd name="f211" fmla="val 299622"/>
              <a:gd name="f212" fmla="val 1044052"/>
              <a:gd name="f213" fmla="val 293907"/>
              <a:gd name="f214" fmla="val 1049862"/>
              <a:gd name="f215" fmla="val 287335"/>
              <a:gd name="f216" fmla="val 1051195"/>
              <a:gd name="f217" fmla="val 260760"/>
              <a:gd name="f218" fmla="val 1056720"/>
              <a:gd name="f219" fmla="val 234757"/>
              <a:gd name="f220" fmla="val 1054720"/>
              <a:gd name="f221" fmla="val 209897"/>
              <a:gd name="f222" fmla="val 1042623"/>
              <a:gd name="f223" fmla="val 203515"/>
              <a:gd name="f224" fmla="val 1039480"/>
              <a:gd name="f225" fmla="val 196657"/>
              <a:gd name="f226" fmla="val 1037289"/>
              <a:gd name="f227" fmla="val 194371"/>
              <a:gd name="f228" fmla="val 1036432"/>
              <a:gd name="f229" fmla="val 185036"/>
              <a:gd name="f230" fmla="val 1040051"/>
              <a:gd name="f231" fmla="val 179607"/>
              <a:gd name="f232" fmla="val 173987"/>
              <a:gd name="f233" fmla="val 170939"/>
              <a:gd name="f234" fmla="val 1044814"/>
              <a:gd name="f235" fmla="val 167415"/>
              <a:gd name="f236" fmla="val 1043766"/>
              <a:gd name="f237" fmla="val 164177"/>
              <a:gd name="f238" fmla="val 1043290"/>
              <a:gd name="f239" fmla="val 133982"/>
              <a:gd name="f240" fmla="val 1038623"/>
              <a:gd name="f241" fmla="val 133887"/>
              <a:gd name="f242" fmla="val 1037861"/>
              <a:gd name="f243" fmla="val 144460"/>
              <a:gd name="f244" fmla="val 1009286"/>
              <a:gd name="f245" fmla="val 147127"/>
              <a:gd name="f246" fmla="val 1002142"/>
              <a:gd name="f247" fmla="val 152651"/>
              <a:gd name="f248" fmla="val 994331"/>
              <a:gd name="f249" fmla="val 143507"/>
              <a:gd name="f250" fmla="val 985378"/>
              <a:gd name="f251" fmla="val 139793"/>
              <a:gd name="f252" fmla="val 981758"/>
              <a:gd name="f253" fmla="val 141888"/>
              <a:gd name="f254" fmla="val 970424"/>
              <a:gd name="f255" fmla="val 143698"/>
              <a:gd name="f256" fmla="val 963184"/>
              <a:gd name="f257" fmla="val 156366"/>
              <a:gd name="f258" fmla="val 912416"/>
              <a:gd name="f259" fmla="val 144936"/>
              <a:gd name="f260" fmla="val 860791"/>
              <a:gd name="f261" fmla="val 149222"/>
              <a:gd name="f262" fmla="val 809737"/>
              <a:gd name="f263" fmla="val 150270"/>
              <a:gd name="f264" fmla="val 797735"/>
              <a:gd name="f265" fmla="val 144746"/>
              <a:gd name="f266" fmla="val 785162"/>
              <a:gd name="f267" fmla="val 142269"/>
              <a:gd name="f268" fmla="val 772780"/>
              <a:gd name="f269" fmla="val 140840"/>
              <a:gd name="f270" fmla="val 772399"/>
              <a:gd name="f271" fmla="val 139412"/>
              <a:gd name="f272" fmla="val 772113"/>
              <a:gd name="f273" fmla="val 137983"/>
              <a:gd name="f274" fmla="val 771732"/>
              <a:gd name="f275" fmla="val 129791"/>
              <a:gd name="f276" fmla="val 802212"/>
              <a:gd name="f277" fmla="val 121314"/>
              <a:gd name="f278" fmla="val 832692"/>
              <a:gd name="f279" fmla="val 113504"/>
              <a:gd name="f280" fmla="val 863267"/>
              <a:gd name="f281" fmla="val 102550"/>
              <a:gd name="f282" fmla="val 905844"/>
              <a:gd name="f283" fmla="val 93311"/>
              <a:gd name="f284" fmla="val 948992"/>
              <a:gd name="f285" fmla="val 80833"/>
              <a:gd name="f286" fmla="val 991188"/>
              <a:gd name="f287" fmla="val 74451"/>
              <a:gd name="f288" fmla="val 1012715"/>
              <a:gd name="f289" fmla="val 64355"/>
              <a:gd name="f290" fmla="val 1032526"/>
              <a:gd name="f291" fmla="val 72927"/>
              <a:gd name="f292" fmla="val 1055767"/>
              <a:gd name="f293" fmla="val 73784"/>
              <a:gd name="f294" fmla="val 1058244"/>
              <a:gd name="f295" fmla="val 67879"/>
              <a:gd name="f296" fmla="val 1066245"/>
              <a:gd name="f297" fmla="val 64545"/>
              <a:gd name="f298" fmla="val 1066626"/>
              <a:gd name="f299" fmla="val 48162"/>
              <a:gd name="f300" fmla="val 1068817"/>
              <a:gd name="f301" fmla="val 31589"/>
              <a:gd name="f302" fmla="val 1070150"/>
              <a:gd name="f303" fmla="val 15110"/>
              <a:gd name="f304" fmla="val 1070055"/>
              <a:gd name="f305" fmla="val 3395"/>
              <a:gd name="f306" fmla="val 1069960"/>
              <a:gd name="f307" fmla="val -3749"/>
              <a:gd name="f308" fmla="val 1060720"/>
              <a:gd name="f309" fmla="val 2061"/>
              <a:gd name="f310" fmla="val 1050910"/>
              <a:gd name="f311" fmla="val 22540"/>
              <a:gd name="f312" fmla="val 1015953"/>
              <a:gd name="f313" fmla="val 18730"/>
              <a:gd name="f314" fmla="val 977948"/>
              <a:gd name="f315" fmla="val 20349"/>
              <a:gd name="f316" fmla="val 940134"/>
              <a:gd name="f317" fmla="val 22730"/>
              <a:gd name="f318" fmla="val 884032"/>
              <a:gd name="f319" fmla="val 28255"/>
              <a:gd name="f320" fmla="val 828025"/>
              <a:gd name="f321" fmla="val 30350"/>
              <a:gd name="f322" fmla="val 771923"/>
              <a:gd name="f323" fmla="val 32351"/>
              <a:gd name="f324" fmla="val 718487"/>
              <a:gd name="f325" fmla="val 664957"/>
              <a:gd name="f326" fmla="val 32541"/>
              <a:gd name="f327" fmla="val 611617"/>
              <a:gd name="f328" fmla="val 34256"/>
              <a:gd name="f329" fmla="val 568183"/>
              <a:gd name="f330" fmla="val 38066"/>
              <a:gd name="f331" fmla="val 524653"/>
              <a:gd name="f332" fmla="val 44066"/>
              <a:gd name="f333" fmla="val 481600"/>
              <a:gd name="f334" fmla="val 46638"/>
              <a:gd name="f335" fmla="val 463312"/>
              <a:gd name="f336" fmla="val 57116"/>
              <a:gd name="f337" fmla="val 446167"/>
              <a:gd name="f338" fmla="val 61973"/>
              <a:gd name="f339" fmla="val 433690"/>
              <a:gd name="f340" fmla="val 55401"/>
              <a:gd name="f341" fmla="val 412830"/>
              <a:gd name="f342" fmla="val 48257"/>
              <a:gd name="f343" fmla="val 395685"/>
              <a:gd name="f344" fmla="val 44828"/>
              <a:gd name="f345" fmla="val 377683"/>
              <a:gd name="f346" fmla="val 39494"/>
              <a:gd name="f347" fmla="val 352156"/>
              <a:gd name="f348" fmla="val 36637"/>
              <a:gd name="f349" fmla="val 326343"/>
              <a:gd name="f350" fmla="val 34160"/>
              <a:gd name="f351" fmla="val 300625"/>
              <a:gd name="f352" fmla="val 29874"/>
              <a:gd name="f353" fmla="val 255191"/>
              <a:gd name="f354" fmla="val 49305"/>
              <a:gd name="f355" fmla="val 220520"/>
              <a:gd name="f356" fmla="val 84643"/>
              <a:gd name="f357" fmla="val 193660"/>
              <a:gd name="f358" fmla="val 91691"/>
              <a:gd name="f359" fmla="val 188326"/>
              <a:gd name="f360" fmla="val 98645"/>
              <a:gd name="f361" fmla="val 182325"/>
              <a:gd name="f362" fmla="val 106646"/>
              <a:gd name="f363" fmla="val 179086"/>
              <a:gd name="f364" fmla="val 137792"/>
              <a:gd name="f365" fmla="val 166799"/>
              <a:gd name="f366" fmla="val 148556"/>
              <a:gd name="f367" fmla="val 132319"/>
              <a:gd name="f368" fmla="val 141507"/>
              <a:gd name="f369" fmla="val 102505"/>
              <a:gd name="f370" fmla="val 135887"/>
              <a:gd name="f371" fmla="val 78502"/>
              <a:gd name="f372" fmla="val 139316"/>
              <a:gd name="f373" fmla="val 55071"/>
              <a:gd name="f374" fmla="val 157700"/>
              <a:gd name="f375" fmla="val 36592"/>
              <a:gd name="f376" fmla="val 174845"/>
              <a:gd name="f377" fmla="val 19257"/>
              <a:gd name="f378" fmla="val 195133"/>
              <a:gd name="f379" fmla="val 21162"/>
              <a:gd name="f380" fmla="val 216183"/>
              <a:gd name="f381" fmla="val 28306"/>
              <a:gd name="f382" fmla="val 237614"/>
              <a:gd name="f383" fmla="val 35640"/>
              <a:gd name="f384" fmla="val 251807"/>
              <a:gd name="f385" fmla="val 49070"/>
              <a:gd name="f386" fmla="val 255902"/>
              <a:gd name="f387" fmla="val 72025"/>
              <a:gd name="f388" fmla="val 88789"/>
              <a:gd name="f389" fmla="val 262284"/>
              <a:gd name="f390" fmla="val 105458"/>
              <a:gd name="f391" fmla="val 265523"/>
              <a:gd name="f392" fmla="val 122127"/>
              <a:gd name="f393" fmla="val 265713"/>
              <a:gd name="f394" fmla="val 123175"/>
              <a:gd name="f395" fmla="val 266475"/>
              <a:gd name="f396" fmla="val 124413"/>
              <a:gd name="f397" fmla="val 266189"/>
              <a:gd name="f398" fmla="val 125270"/>
              <a:gd name="f399" fmla="val 261141"/>
              <a:gd name="f400" fmla="val 141653"/>
              <a:gd name="f401" fmla="val 256855"/>
              <a:gd name="f402" fmla="val 158417"/>
              <a:gd name="f403" fmla="val 249997"/>
              <a:gd name="f404" fmla="val 174038"/>
              <a:gd name="f405" fmla="val 248473"/>
              <a:gd name="f406" fmla="val 177372"/>
              <a:gd name="f407" fmla="val 237329"/>
              <a:gd name="f408" fmla="val 178134"/>
              <a:gd name="f409" fmla="val 230947"/>
              <a:gd name="f410" fmla="val 177277"/>
              <a:gd name="f411" fmla="val 222851"/>
              <a:gd name="f412" fmla="val 176229"/>
              <a:gd name="f413" fmla="val 214659"/>
              <a:gd name="f414" fmla="val 170990"/>
              <a:gd name="f415" fmla="val 210182"/>
              <a:gd name="f416" fmla="val 182515"/>
              <a:gd name="f417" fmla="val 206182"/>
              <a:gd name="f418" fmla="val 192707"/>
              <a:gd name="f419" fmla="val 210849"/>
              <a:gd name="f420" fmla="val 199470"/>
              <a:gd name="f421" fmla="val 219803"/>
              <a:gd name="f422" fmla="val 203851"/>
              <a:gd name="f423" fmla="val 250664"/>
              <a:gd name="f424" fmla="val 218901"/>
              <a:gd name="f425" fmla="val 258188"/>
              <a:gd name="f426" fmla="val 247381"/>
              <a:gd name="f427" fmla="val 261236"/>
              <a:gd name="f428" fmla="val 277670"/>
              <a:gd name="f429" fmla="val 263713"/>
              <a:gd name="f430" fmla="val 302530"/>
              <a:gd name="f431" fmla="val 264189"/>
              <a:gd name="f432" fmla="val 327486"/>
              <a:gd name="f433" fmla="val 265999"/>
              <a:gd name="f434" fmla="val 358823"/>
              <a:gd name="f435" fmla="val 282763"/>
              <a:gd name="f436" fmla="val 378921"/>
              <a:gd name="f437" fmla="val 316005"/>
              <a:gd name="f438" fmla="val 371777"/>
              <a:gd name="f439" fmla="val 344009"/>
              <a:gd name="f440" fmla="val 379683"/>
              <a:gd name="f441" fmla="val 351248"/>
              <a:gd name="f442" fmla="val 381778"/>
              <a:gd name="f443" fmla="val 361439"/>
              <a:gd name="f444" fmla="val 374063"/>
              <a:gd name="f445" fmla="val 371917"/>
              <a:gd name="f446" fmla="val 373206"/>
              <a:gd name="f447" fmla="val 379918"/>
              <a:gd name="f448" fmla="val 372539"/>
              <a:gd name="f449" fmla="val 387538"/>
              <a:gd name="f450" fmla="val 373111"/>
              <a:gd name="f451" fmla="val 395539"/>
              <a:gd name="f452" fmla="val 407159"/>
              <a:gd name="f453" fmla="val 418875"/>
              <a:gd name="f454" fmla="val 369872"/>
              <a:gd name="f455" fmla="val 430496"/>
              <a:gd name="f456" fmla="val 367872"/>
              <a:gd name="f457" fmla="val 432020"/>
              <a:gd name="f458" fmla="val 367586"/>
              <a:gd name="f459" fmla="val 433353"/>
              <a:gd name="f460" fmla="val 365491"/>
              <a:gd name="f461" fmla="val 434782"/>
              <a:gd name="f462" fmla="val 481454"/>
              <a:gd name="f463" fmla="val 363967"/>
              <a:gd name="f464" fmla="val 485931"/>
              <a:gd name="f465" fmla="val 314818"/>
              <a:gd name="f466" fmla="val 515078"/>
              <a:gd name="f467" fmla="val 293386"/>
              <a:gd name="f468" fmla="val 521269"/>
              <a:gd name="f469" fmla="val 288814"/>
              <a:gd name="f470" fmla="val 522317"/>
              <a:gd name="f471" fmla="val 276527"/>
              <a:gd name="f472" fmla="val 524317"/>
              <a:gd name="f473" fmla="val 267478"/>
              <a:gd name="f474" fmla="val 531365"/>
              <a:gd name="f475" fmla="val 234712"/>
              <a:gd name="f476" fmla="val 542224"/>
              <a:gd name="f477" fmla="val 205090"/>
              <a:gd name="f478" fmla="val 576514"/>
              <a:gd name="f479" fmla="val 190612"/>
              <a:gd name="f480" fmla="val 581276"/>
              <a:gd name="f481" fmla="val 188611"/>
              <a:gd name="f482" fmla="val 587849"/>
              <a:gd name="f483" fmla="val 178515"/>
              <a:gd name="f484" fmla="val 586991"/>
              <a:gd name="f485" fmla="val 582324"/>
              <a:gd name="f486" fmla="val 171371"/>
              <a:gd name="f487" fmla="val 575657"/>
              <a:gd name="f488" fmla="val 569275"/>
              <a:gd name="f489" fmla="val 162418"/>
              <a:gd name="f490" fmla="val 567370"/>
              <a:gd name="f491" fmla="val 161084"/>
              <a:gd name="f492" fmla="val 563846"/>
              <a:gd name="f493" fmla="val 162132"/>
              <a:gd name="f494" fmla="val 561083"/>
              <a:gd name="f495" fmla="val 162037"/>
              <a:gd name="f496" fmla="val 537747"/>
              <a:gd name="f497" fmla="val 161656"/>
              <a:gd name="f498" fmla="val 535842"/>
              <a:gd name="f499" fmla="val 159655"/>
              <a:gd name="f500" fmla="val 530032"/>
              <a:gd name="f501" fmla="val 136986"/>
              <a:gd name="f502" fmla="val 527841"/>
              <a:gd name="f503" fmla="val 128413"/>
              <a:gd name="f504" fmla="val 523745"/>
              <a:gd name="f505" fmla="val 120412"/>
              <a:gd name="f506" fmla="val 518888"/>
              <a:gd name="f507" fmla="val 108125"/>
              <a:gd name="f508" fmla="val 533747"/>
              <a:gd name="f509" fmla="val 91075"/>
              <a:gd name="f510" fmla="val 528698"/>
              <a:gd name="f511" fmla="val 66787"/>
              <a:gd name="f512" fmla="val 525460"/>
              <a:gd name="f513" fmla="val 39545"/>
              <a:gd name="f514" fmla="val 539462"/>
              <a:gd name="f515" fmla="val 20400"/>
              <a:gd name="f516" fmla="val 560702"/>
              <a:gd name="f517" fmla="val 7636"/>
              <a:gd name="f518" fmla="val 1064"/>
              <a:gd name="f519" fmla="val 614900"/>
              <a:gd name="f520" fmla="val -5984"/>
              <a:gd name="f521" fmla="val 660429"/>
              <a:gd name="f522" fmla="val 23353"/>
              <a:gd name="f523" fmla="val 659477"/>
              <a:gd name="f524" fmla="val 48594"/>
              <a:gd name="f525" fmla="val 659000"/>
              <a:gd name="f526" fmla="val 62691"/>
              <a:gd name="f527" fmla="val 656524"/>
              <a:gd name="f528" fmla="val 77169"/>
              <a:gd name="f529" fmla="val 652523"/>
              <a:gd name="f530" fmla="val 90694"/>
              <a:gd name="f531" fmla="val 641570"/>
              <a:gd name="f532" fmla="val 127651"/>
              <a:gd name="f533" fmla="val 653667"/>
              <a:gd name="f534" fmla="val 146701"/>
              <a:gd name="f535" fmla="val 691195"/>
              <a:gd name="f536" fmla="val 155750"/>
              <a:gd name="f537" fmla="val 728247"/>
              <a:gd name="f538" fmla="val 164704"/>
              <a:gd name="f539" fmla="val 757013"/>
              <a:gd name="f540" fmla="val 185278"/>
              <a:gd name="f541" fmla="val 769490"/>
              <a:gd name="f542" fmla="val 223949"/>
              <a:gd name="f543" fmla="val 782349"/>
              <a:gd name="f544" fmla="val 263764"/>
              <a:gd name="f545" fmla="val 795113"/>
              <a:gd name="f546" fmla="val 303578"/>
              <a:gd name="f547" fmla="val 809400"/>
              <a:gd name="f548" fmla="val 342916"/>
              <a:gd name="f549" fmla="val 818830"/>
              <a:gd name="f550" fmla="val 368920"/>
              <a:gd name="f551" fmla="val 815496"/>
              <a:gd name="f552" fmla="val 390256"/>
              <a:gd name="f553" fmla="val 790922"/>
              <a:gd name="f554" fmla="val 408353"/>
              <a:gd name="f555" fmla="val 796542"/>
              <a:gd name="f556" fmla="val 417402"/>
              <a:gd name="f557" fmla="val 803209"/>
              <a:gd name="f558" fmla="val 425403"/>
              <a:gd name="f559" fmla="val 806638"/>
              <a:gd name="f560" fmla="val 434547"/>
              <a:gd name="f561" fmla="val 810067"/>
              <a:gd name="f562" fmla="val 443977"/>
              <a:gd name="f563" fmla="val 811781"/>
              <a:gd name="f564" fmla="val 811400"/>
              <a:gd name="f565" fmla="val 464646"/>
              <a:gd name="f566" fmla="val 811019"/>
              <a:gd name="f567" fmla="val 476552"/>
              <a:gd name="f568" fmla="val 807590"/>
              <a:gd name="f569" fmla="val 488268"/>
              <a:gd name="f570" fmla="val 805685"/>
              <a:gd name="f571" fmla="val 500174"/>
              <a:gd name="f572" fmla="val 802637"/>
              <a:gd name="f573" fmla="val 519415"/>
              <a:gd name="f574" fmla="val 804542"/>
              <a:gd name="f575" fmla="val 537417"/>
              <a:gd name="f576" fmla="val 817306"/>
              <a:gd name="f577" fmla="val 553324"/>
              <a:gd name="f578" fmla="val 824354"/>
              <a:gd name="f579" fmla="val 562087"/>
              <a:gd name="f580" fmla="val 822164"/>
              <a:gd name="f581" fmla="val 568278"/>
              <a:gd name="f582" fmla="val 814544"/>
              <a:gd name="f583" fmla="val 577231"/>
              <a:gd name="f584" fmla="val 796160"/>
              <a:gd name="f585" fmla="val 598949"/>
              <a:gd name="f586" fmla="val 770824"/>
              <a:gd name="f587" fmla="val 600949"/>
              <a:gd name="f588" fmla="val 746345"/>
              <a:gd name="f589" fmla="val 606473"/>
              <a:gd name="f590" fmla="val 738915"/>
              <a:gd name="f591" fmla="val 608188"/>
              <a:gd name="f592" fmla="val 731390"/>
              <a:gd name="f593" fmla="val 609426"/>
              <a:gd name="f594" fmla="val 720627"/>
              <a:gd name="f595" fmla="val 611522"/>
              <a:gd name="f596" fmla="val 718055"/>
              <a:gd name="f597" fmla="val 656479"/>
              <a:gd name="f598" fmla="val 714245"/>
              <a:gd name="f599" fmla="val 701342"/>
              <a:gd name="f600" fmla="val 713198"/>
              <a:gd name="f601" fmla="val 746205"/>
              <a:gd name="f602" fmla="val 711388"/>
              <a:gd name="f603" fmla="val 826120"/>
              <a:gd name="f604" fmla="val 714436"/>
              <a:gd name="f605" fmla="val 906225"/>
              <a:gd name="f606" fmla="val 698148"/>
              <a:gd name="f607" fmla="val 985282"/>
              <a:gd name="f608" fmla="val 694338"/>
              <a:gd name="f609" fmla="val 1003856"/>
              <a:gd name="f610" fmla="val 694529"/>
              <a:gd name="f611" fmla="val 1023382"/>
              <a:gd name="f612" fmla="val 693576"/>
              <a:gd name="f613" fmla="val 693100"/>
              <a:gd name="f614" fmla="val 1051958"/>
              <a:gd name="f615" fmla="val 694624"/>
              <a:gd name="f616" fmla="val 1060816"/>
              <a:gd name="f617" fmla="val 680813"/>
              <a:gd name="f618" fmla="val 1063197"/>
              <a:gd name="f619" fmla="val 675669"/>
              <a:gd name="f620" fmla="val 1064054"/>
              <a:gd name="f621" fmla="val 672812"/>
              <a:gd name="f622" fmla="val 1074817"/>
              <a:gd name="f623" fmla="val 667287"/>
              <a:gd name="f624" fmla="val 1077104"/>
              <a:gd name="f625" fmla="val 643570"/>
              <a:gd name="f626" fmla="val 1087105"/>
              <a:gd name="f627" fmla="val 619376"/>
              <a:gd name="f628" fmla="val 1086343"/>
              <a:gd name="f629" fmla="val 591182"/>
              <a:gd name="f630" fmla="val 1077866"/>
              <a:gd name="f631" fmla="val 598707"/>
              <a:gd name="f632" fmla="val 1064721"/>
              <a:gd name="f633" fmla="val 605660"/>
              <a:gd name="f634" fmla="val 1053958"/>
              <a:gd name="f635" fmla="val 610994"/>
              <a:gd name="f636" fmla="val 1042528"/>
              <a:gd name="f637" fmla="val 613757"/>
              <a:gd name="f638" fmla="val 616519"/>
              <a:gd name="f639" fmla="val 1027859"/>
              <a:gd name="f640" fmla="val 614328"/>
              <a:gd name="f641" fmla="val 1022525"/>
              <a:gd name="f642" fmla="val 605089"/>
              <a:gd name="f643" fmla="val 1000046"/>
              <a:gd name="f644" fmla="val 606899"/>
              <a:gd name="f645" fmla="val 977662"/>
              <a:gd name="f646" fmla="val 608708"/>
              <a:gd name="f647" fmla="val 954326"/>
              <a:gd name="f648" fmla="val 613661"/>
              <a:gd name="f649" fmla="val 889461"/>
              <a:gd name="f650" fmla="val 617948"/>
              <a:gd name="f651" fmla="val 824500"/>
              <a:gd name="f652" fmla="val 607184"/>
              <a:gd name="f653" fmla="val 758397"/>
              <a:gd name="f654" fmla="val 602993"/>
              <a:gd name="f655" fmla="val 772970"/>
              <a:gd name="f656" fmla="val 598040"/>
              <a:gd name="f657" fmla="val 787448"/>
              <a:gd name="f658" fmla="val 594611"/>
              <a:gd name="f659" fmla="val 578324"/>
              <a:gd name="f660" fmla="val 871935"/>
              <a:gd name="f661" fmla="val 561941"/>
              <a:gd name="f662" fmla="val 941658"/>
              <a:gd name="f663" fmla="val 546701"/>
              <a:gd name="f664" fmla="val 1011667"/>
              <a:gd name="f665" fmla="val 543272"/>
              <a:gd name="f666" fmla="val 1027478"/>
              <a:gd name="f667" fmla="val 530984"/>
              <a:gd name="f668" fmla="val 1021287"/>
              <a:gd name="f669" fmla="val 522507"/>
              <a:gd name="f670" fmla="val 1024144"/>
              <a:gd name="f671" fmla="val 1052529"/>
              <a:gd name="f672" fmla="val 509553"/>
              <a:gd name="f673" fmla="val 1063959"/>
              <a:gd name="f674" fmla="val 481645"/>
              <a:gd name="f675" fmla="val 1055005"/>
              <a:gd name="f676" fmla="val 477549"/>
              <a:gd name="f677" fmla="val 1053672"/>
              <a:gd name="f678" fmla="val 470977"/>
              <a:gd name="f679" fmla="val 1052910"/>
              <a:gd name="f680" fmla="val 468405"/>
              <a:gd name="f681" fmla="val 1055101"/>
              <a:gd name="f682" fmla="val 446879"/>
              <a:gd name="f683" fmla="val 1074246"/>
              <a:gd name="f684" fmla="val 421542"/>
              <a:gd name="f685" fmla="val 1067102"/>
              <a:gd name="f686" fmla="val 397253"/>
              <a:gd name="f687" fmla="val 389538"/>
              <a:gd name="f688" fmla="val 1065864"/>
              <a:gd name="f689" fmla="val 382204"/>
              <a:gd name="f690" fmla="+- 0 0 -90"/>
              <a:gd name="f691" fmla="*/ f3 1 821580"/>
              <a:gd name="f692" fmla="*/ f4 1 108441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821580"/>
              <a:gd name="f701" fmla="*/ f697 1 1084413"/>
              <a:gd name="f702" fmla="*/ 374393 f698 1"/>
              <a:gd name="f703" fmla="*/ 1061483 f697 1"/>
              <a:gd name="f704" fmla="*/ 400873 f698 1"/>
              <a:gd name="f705" fmla="*/ 1033384 f697 1"/>
              <a:gd name="f706" fmla="*/ 441735 f698 1"/>
              <a:gd name="f707" fmla="*/ 986997 f697 1"/>
              <a:gd name="f708" fmla="*/ 458975 f698 1"/>
              <a:gd name="f709" fmla="*/ 934133 f697 1"/>
              <a:gd name="f710" fmla="*/ 484217 f698 1"/>
              <a:gd name="f711" fmla="*/ 835740 f697 1"/>
              <a:gd name="f712" fmla="*/ 480026 f698 1"/>
              <a:gd name="f713" fmla="*/ 808308 f697 1"/>
              <a:gd name="f714" fmla="*/ 481550 f698 1"/>
              <a:gd name="f715" fmla="*/ 769922 f697 1"/>
              <a:gd name="f716" fmla="*/ 506315 f698 1"/>
              <a:gd name="f717" fmla="*/ 635048 f697 1"/>
              <a:gd name="f718" fmla="*/ 525841 f698 1"/>
              <a:gd name="f719" fmla="*/ 533226 f697 1"/>
              <a:gd name="f720" fmla="*/ 536509 f698 1"/>
              <a:gd name="f721" fmla="*/ 500269 f697 1"/>
              <a:gd name="f722" fmla="*/ 531175 f698 1"/>
              <a:gd name="f723" fmla="*/ 464932 f697 1"/>
              <a:gd name="f724" fmla="*/ 524507 f698 1"/>
              <a:gd name="f725" fmla="*/ 421974 f697 1"/>
              <a:gd name="f726" fmla="*/ 528603 f698 1"/>
              <a:gd name="f727" fmla="*/ 408448 f697 1"/>
              <a:gd name="f728" fmla="*/ 427829 f698 1"/>
              <a:gd name="f729" fmla="*/ 418926 f697 1"/>
              <a:gd name="f730" fmla="*/ 405064 f698 1"/>
              <a:gd name="f731" fmla="*/ 426355 f697 1"/>
              <a:gd name="f732" fmla="*/ 345818 f698 1"/>
              <a:gd name="f733" fmla="*/ 432356 f697 1"/>
              <a:gd name="f734" fmla="*/ 335150 f698 1"/>
              <a:gd name="f735" fmla="*/ 418831 f697 1"/>
              <a:gd name="f736" fmla="*/ 326673 f698 1"/>
              <a:gd name="f737" fmla="*/ 412639 f697 1"/>
              <a:gd name="f738" fmla="*/ 284668 f698 1"/>
              <a:gd name="f739" fmla="*/ 417688 f697 1"/>
              <a:gd name="f740" fmla="*/ 275048 f698 1"/>
              <a:gd name="f741" fmla="*/ 423879 f697 1"/>
              <a:gd name="f742" fmla="*/ 278953 f698 1"/>
              <a:gd name="f743" fmla="*/ 433023 f697 1"/>
              <a:gd name="f744" fmla="*/ 326864 f698 1"/>
              <a:gd name="f745" fmla="*/ 495888 f697 1"/>
              <a:gd name="f746" fmla="*/ 338484 f698 1"/>
              <a:gd name="f747" fmla="*/ 549609 f697 1"/>
              <a:gd name="f748" fmla="*/ 344675 f698 1"/>
              <a:gd name="f749" fmla="*/ 582851 f697 1"/>
              <a:gd name="f750" fmla="*/ 362773 f698 1"/>
              <a:gd name="f751" fmla="*/ 362582 f698 1"/>
              <a:gd name="f752" fmla="*/ 659813 f697 1"/>
              <a:gd name="f753" fmla="*/ 332674 f698 1"/>
              <a:gd name="f754" fmla="*/ 693627 f697 1"/>
              <a:gd name="f755" fmla="*/ 317720 f698 1"/>
              <a:gd name="f756" fmla="*/ 699532 f697 1"/>
              <a:gd name="f757" fmla="*/ 262189 f698 1"/>
              <a:gd name="f758" fmla="*/ 700580 f697 1"/>
              <a:gd name="f759" fmla="*/ 252569 f698 1"/>
              <a:gd name="f760" fmla="*/ 769636 f697 1"/>
              <a:gd name="f761" fmla="*/ 233709 f698 1"/>
              <a:gd name="f762" fmla="*/ 856695 f697 1"/>
              <a:gd name="f763" fmla="*/ 232566 f698 1"/>
              <a:gd name="f764" fmla="*/ 863172 f697 1"/>
              <a:gd name="f765" fmla="*/ 988807 f697 1"/>
              <a:gd name="f766" fmla="*/ 237138 f698 1"/>
              <a:gd name="f767" fmla="*/ 998427 f697 1"/>
              <a:gd name="f768" fmla="*/ 286382 f698 1"/>
              <a:gd name="f769" fmla="*/ 1024811 f697 1"/>
              <a:gd name="f770" fmla="*/ 305718 f698 1"/>
              <a:gd name="f771" fmla="*/ 1040242 f697 1"/>
              <a:gd name="f772" fmla="*/ 287335 f698 1"/>
              <a:gd name="f773" fmla="*/ 1051195 f697 1"/>
              <a:gd name="f774" fmla="*/ 209897 f698 1"/>
              <a:gd name="f775" fmla="*/ 1042623 f697 1"/>
              <a:gd name="f776" fmla="*/ 194371 f698 1"/>
              <a:gd name="f777" fmla="*/ 1036432 f697 1"/>
              <a:gd name="f778" fmla="*/ 173987 f698 1"/>
              <a:gd name="f779" fmla="*/ 1044052 f697 1"/>
              <a:gd name="f780" fmla="*/ 164177 f698 1"/>
              <a:gd name="f781" fmla="*/ 1043290 f697 1"/>
              <a:gd name="f782" fmla="*/ 144460 f698 1"/>
              <a:gd name="f783" fmla="*/ 1009286 f697 1"/>
              <a:gd name="f784" fmla="*/ 143507 f698 1"/>
              <a:gd name="f785" fmla="*/ 985378 f697 1"/>
              <a:gd name="f786" fmla="*/ 143698 f698 1"/>
              <a:gd name="f787" fmla="*/ 963184 f697 1"/>
              <a:gd name="f788" fmla="*/ 149222 f698 1"/>
              <a:gd name="f789" fmla="*/ 809737 f697 1"/>
              <a:gd name="f790" fmla="*/ 142269 f698 1"/>
              <a:gd name="f791" fmla="*/ 772780 f697 1"/>
              <a:gd name="f792" fmla="*/ 137983 f698 1"/>
              <a:gd name="f793" fmla="*/ 771732 f697 1"/>
              <a:gd name="f794" fmla="*/ 113504 f698 1"/>
              <a:gd name="f795" fmla="*/ 863267 f697 1"/>
              <a:gd name="f796" fmla="*/ 80833 f698 1"/>
              <a:gd name="f797" fmla="*/ 991188 f697 1"/>
              <a:gd name="f798" fmla="*/ 72927 f698 1"/>
              <a:gd name="f799" fmla="*/ 1055767 f697 1"/>
              <a:gd name="f800" fmla="*/ 64545 f698 1"/>
              <a:gd name="f801" fmla="*/ 1066626 f697 1"/>
              <a:gd name="f802" fmla="*/ 15110 f698 1"/>
              <a:gd name="f803" fmla="*/ 1070055 f697 1"/>
              <a:gd name="f804" fmla="*/ 2061 f698 1"/>
              <a:gd name="f805" fmla="*/ 1050910 f697 1"/>
              <a:gd name="f806" fmla="*/ 20349 f698 1"/>
              <a:gd name="f807" fmla="*/ 940134 f697 1"/>
              <a:gd name="f808" fmla="*/ 30350 f698 1"/>
              <a:gd name="f809" fmla="*/ 771923 f697 1"/>
              <a:gd name="f810" fmla="*/ 32541 f698 1"/>
              <a:gd name="f811" fmla="*/ 611617 f697 1"/>
              <a:gd name="f812" fmla="*/ 44066 f698 1"/>
              <a:gd name="f813" fmla="*/ 481600 f697 1"/>
              <a:gd name="f814" fmla="*/ 61973 f698 1"/>
              <a:gd name="f815" fmla="*/ 433690 f697 1"/>
              <a:gd name="f816" fmla="*/ 44828 f698 1"/>
              <a:gd name="f817" fmla="*/ 377683 f697 1"/>
              <a:gd name="f818" fmla="*/ 34160 f698 1"/>
              <a:gd name="f819" fmla="*/ 300625 f697 1"/>
              <a:gd name="f820" fmla="*/ 84643 f698 1"/>
              <a:gd name="f821" fmla="*/ 193660 f697 1"/>
              <a:gd name="f822" fmla="*/ 106646 f698 1"/>
              <a:gd name="f823" fmla="*/ 179086 f697 1"/>
              <a:gd name="f824" fmla="*/ 141507 f698 1"/>
              <a:gd name="f825" fmla="*/ 102505 f697 1"/>
              <a:gd name="f826" fmla="*/ 157700 f698 1"/>
              <a:gd name="f827" fmla="*/ 36592 f697 1"/>
              <a:gd name="f828" fmla="*/ 216183 f698 1"/>
              <a:gd name="f829" fmla="*/ 28306 f697 1"/>
              <a:gd name="f830" fmla="*/ 255902 f698 1"/>
              <a:gd name="f831" fmla="*/ 72025 f697 1"/>
              <a:gd name="f832" fmla="*/ 265523 f698 1"/>
              <a:gd name="f833" fmla="*/ 122127 f697 1"/>
              <a:gd name="f834" fmla="*/ 266189 f698 1"/>
              <a:gd name="f835" fmla="*/ 125270 f697 1"/>
              <a:gd name="f836" fmla="*/ 249997 f698 1"/>
              <a:gd name="f837" fmla="*/ 174038 f697 1"/>
              <a:gd name="f838" fmla="*/ 230947 f698 1"/>
              <a:gd name="f839" fmla="*/ 177277 f697 1"/>
              <a:gd name="f840" fmla="*/ 210182 f698 1"/>
              <a:gd name="f841" fmla="*/ 182515 f697 1"/>
              <a:gd name="f842" fmla="*/ 219803 f698 1"/>
              <a:gd name="f843" fmla="*/ 203851 f697 1"/>
              <a:gd name="f844" fmla="*/ 261236 f698 1"/>
              <a:gd name="f845" fmla="*/ 277670 f697 1"/>
              <a:gd name="f846" fmla="*/ 265999 f698 1"/>
              <a:gd name="f847" fmla="*/ 358823 f697 1"/>
              <a:gd name="f848" fmla="*/ 344009 f698 1"/>
              <a:gd name="f849" fmla="*/ 379683 f697 1"/>
              <a:gd name="f850" fmla="*/ 371917 f698 1"/>
              <a:gd name="f851" fmla="*/ 373206 f697 1"/>
              <a:gd name="f852" fmla="*/ 395539 f698 1"/>
              <a:gd name="f853" fmla="*/ 373111 f697 1"/>
              <a:gd name="f854" fmla="*/ 430496 f698 1"/>
              <a:gd name="f855" fmla="*/ 367872 f697 1"/>
              <a:gd name="f856" fmla="*/ 434782 f698 1"/>
              <a:gd name="f857" fmla="*/ 365491 f697 1"/>
              <a:gd name="f858" fmla="*/ 515078 f698 1"/>
              <a:gd name="f859" fmla="*/ 293386 f697 1"/>
              <a:gd name="f860" fmla="*/ 524317 f698 1"/>
              <a:gd name="f861" fmla="*/ 267478 f697 1"/>
              <a:gd name="f862" fmla="*/ 576514 f698 1"/>
              <a:gd name="f863" fmla="*/ 190612 f697 1"/>
              <a:gd name="f864" fmla="*/ 586991 f698 1"/>
              <a:gd name="f865" fmla="*/ 177372 f697 1"/>
              <a:gd name="f866" fmla="*/ 569275 f698 1"/>
              <a:gd name="f867" fmla="*/ 162418 f697 1"/>
              <a:gd name="f868" fmla="*/ 561083 f698 1"/>
              <a:gd name="f869" fmla="*/ 162037 f697 1"/>
              <a:gd name="f870" fmla="*/ 530032 f698 1"/>
              <a:gd name="f871" fmla="*/ 136986 f697 1"/>
              <a:gd name="f872" fmla="*/ 518888 f698 1"/>
              <a:gd name="f873" fmla="*/ 108125 f697 1"/>
              <a:gd name="f874" fmla="*/ 525460 f698 1"/>
              <a:gd name="f875" fmla="*/ 39545 f697 1"/>
              <a:gd name="f876" fmla="*/ 1064 f697 1"/>
              <a:gd name="f877" fmla="*/ 659477 f698 1"/>
              <a:gd name="f878" fmla="*/ 48594 f697 1"/>
              <a:gd name="f879" fmla="*/ 652523 f698 1"/>
              <a:gd name="f880" fmla="*/ 90694 f697 1"/>
              <a:gd name="f881" fmla="*/ 691195 f698 1"/>
              <a:gd name="f882" fmla="*/ 155750 f697 1"/>
              <a:gd name="f883" fmla="*/ 769490 f698 1"/>
              <a:gd name="f884" fmla="*/ 223949 f697 1"/>
              <a:gd name="f885" fmla="*/ 809400 f698 1"/>
              <a:gd name="f886" fmla="*/ 342916 f697 1"/>
              <a:gd name="f887" fmla="*/ 790922 f698 1"/>
              <a:gd name="f888" fmla="*/ 408353 f697 1"/>
              <a:gd name="f889" fmla="*/ 806638 f698 1"/>
              <a:gd name="f890" fmla="*/ 434547 f697 1"/>
              <a:gd name="f891" fmla="*/ 811400 f698 1"/>
              <a:gd name="f892" fmla="*/ 464646 f697 1"/>
              <a:gd name="f893" fmla="*/ 805685 f698 1"/>
              <a:gd name="f894" fmla="*/ 500174 f697 1"/>
              <a:gd name="f895" fmla="*/ 817306 f698 1"/>
              <a:gd name="f896" fmla="*/ 553324 f697 1"/>
              <a:gd name="f897" fmla="*/ 814544 f698 1"/>
              <a:gd name="f898" fmla="*/ 577231 f697 1"/>
              <a:gd name="f899" fmla="*/ 746345 f698 1"/>
              <a:gd name="f900" fmla="*/ 606473 f697 1"/>
              <a:gd name="f901" fmla="*/ 720627 f698 1"/>
              <a:gd name="f902" fmla="*/ 611522 f697 1"/>
              <a:gd name="f903" fmla="*/ 713198 f698 1"/>
              <a:gd name="f904" fmla="*/ 746205 f697 1"/>
              <a:gd name="f905" fmla="*/ 698148 f698 1"/>
              <a:gd name="f906" fmla="*/ 985282 f697 1"/>
              <a:gd name="f907" fmla="*/ 693576 f698 1"/>
              <a:gd name="f908" fmla="*/ 1042432 f697 1"/>
              <a:gd name="f909" fmla="*/ 680813 f698 1"/>
              <a:gd name="f910" fmla="*/ 1063197 f697 1"/>
              <a:gd name="f911" fmla="*/ 667287 f698 1"/>
              <a:gd name="f912" fmla="*/ 1077104 f697 1"/>
              <a:gd name="f913" fmla="*/ 591182 f698 1"/>
              <a:gd name="f914" fmla="*/ 1077866 f697 1"/>
              <a:gd name="f915" fmla="*/ 610994 f698 1"/>
              <a:gd name="f916" fmla="*/ 1042528 f697 1"/>
              <a:gd name="f917" fmla="*/ 614328 f698 1"/>
              <a:gd name="f918" fmla="*/ 1022525 f697 1"/>
              <a:gd name="f919" fmla="*/ 608708 f698 1"/>
              <a:gd name="f920" fmla="*/ 954326 f697 1"/>
              <a:gd name="f921" fmla="*/ 607184 f698 1"/>
              <a:gd name="f922" fmla="*/ 758397 f697 1"/>
              <a:gd name="f923" fmla="*/ 594611 f698 1"/>
              <a:gd name="f924" fmla="*/ 802212 f697 1"/>
              <a:gd name="f925" fmla="*/ 546701 f698 1"/>
              <a:gd name="f926" fmla="*/ 1011667 f697 1"/>
              <a:gd name="f927" fmla="*/ 522507 f698 1"/>
              <a:gd name="f928" fmla="*/ 1024144 f697 1"/>
              <a:gd name="f929" fmla="*/ 481645 f698 1"/>
              <a:gd name="f930" fmla="*/ 1055005 f697 1"/>
              <a:gd name="f931" fmla="*/ 468405 f698 1"/>
              <a:gd name="f932" fmla="*/ 1055101 f697 1"/>
              <a:gd name="f933" fmla="*/ 397253 f698 1"/>
              <a:gd name="f934" fmla="*/ 1066245 f697 1"/>
              <a:gd name="f935" fmla="+- f699 0 f1"/>
              <a:gd name="f936" fmla="*/ f702 1 821580"/>
              <a:gd name="f937" fmla="*/ f703 1 1084413"/>
              <a:gd name="f938" fmla="*/ f704 1 821580"/>
              <a:gd name="f939" fmla="*/ f705 1 1084413"/>
              <a:gd name="f940" fmla="*/ f706 1 821580"/>
              <a:gd name="f941" fmla="*/ f707 1 1084413"/>
              <a:gd name="f942" fmla="*/ f708 1 821580"/>
              <a:gd name="f943" fmla="*/ f709 1 1084413"/>
              <a:gd name="f944" fmla="*/ f710 1 821580"/>
              <a:gd name="f945" fmla="*/ f711 1 1084413"/>
              <a:gd name="f946" fmla="*/ f712 1 821580"/>
              <a:gd name="f947" fmla="*/ f713 1 1084413"/>
              <a:gd name="f948" fmla="*/ f714 1 821580"/>
              <a:gd name="f949" fmla="*/ f715 1 1084413"/>
              <a:gd name="f950" fmla="*/ f716 1 821580"/>
              <a:gd name="f951" fmla="*/ f717 1 1084413"/>
              <a:gd name="f952" fmla="*/ f718 1 821580"/>
              <a:gd name="f953" fmla="*/ f719 1 1084413"/>
              <a:gd name="f954" fmla="*/ f720 1 821580"/>
              <a:gd name="f955" fmla="*/ f721 1 1084413"/>
              <a:gd name="f956" fmla="*/ f722 1 821580"/>
              <a:gd name="f957" fmla="*/ f723 1 1084413"/>
              <a:gd name="f958" fmla="*/ f724 1 821580"/>
              <a:gd name="f959" fmla="*/ f725 1 1084413"/>
              <a:gd name="f960" fmla="*/ f726 1 821580"/>
              <a:gd name="f961" fmla="*/ f727 1 1084413"/>
              <a:gd name="f962" fmla="*/ f728 1 821580"/>
              <a:gd name="f963" fmla="*/ f729 1 1084413"/>
              <a:gd name="f964" fmla="*/ f730 1 821580"/>
              <a:gd name="f965" fmla="*/ f731 1 1084413"/>
              <a:gd name="f966" fmla="*/ f732 1 821580"/>
              <a:gd name="f967" fmla="*/ f733 1 1084413"/>
              <a:gd name="f968" fmla="*/ f734 1 821580"/>
              <a:gd name="f969" fmla="*/ f735 1 1084413"/>
              <a:gd name="f970" fmla="*/ f736 1 821580"/>
              <a:gd name="f971" fmla="*/ f737 1 1084413"/>
              <a:gd name="f972" fmla="*/ f738 1 821580"/>
              <a:gd name="f973" fmla="*/ f739 1 1084413"/>
              <a:gd name="f974" fmla="*/ f740 1 821580"/>
              <a:gd name="f975" fmla="*/ f741 1 1084413"/>
              <a:gd name="f976" fmla="*/ f742 1 821580"/>
              <a:gd name="f977" fmla="*/ f743 1 1084413"/>
              <a:gd name="f978" fmla="*/ f744 1 821580"/>
              <a:gd name="f979" fmla="*/ f745 1 1084413"/>
              <a:gd name="f980" fmla="*/ f746 1 821580"/>
              <a:gd name="f981" fmla="*/ f747 1 1084413"/>
              <a:gd name="f982" fmla="*/ f748 1 821580"/>
              <a:gd name="f983" fmla="*/ f749 1 1084413"/>
              <a:gd name="f984" fmla="*/ f750 1 821580"/>
              <a:gd name="f985" fmla="*/ f751 1 821580"/>
              <a:gd name="f986" fmla="*/ f752 1 1084413"/>
              <a:gd name="f987" fmla="*/ f753 1 821580"/>
              <a:gd name="f988" fmla="*/ f754 1 1084413"/>
              <a:gd name="f989" fmla="*/ f755 1 821580"/>
              <a:gd name="f990" fmla="*/ f756 1 1084413"/>
              <a:gd name="f991" fmla="*/ f757 1 821580"/>
              <a:gd name="f992" fmla="*/ f758 1 1084413"/>
              <a:gd name="f993" fmla="*/ f759 1 821580"/>
              <a:gd name="f994" fmla="*/ f760 1 1084413"/>
              <a:gd name="f995" fmla="*/ f761 1 821580"/>
              <a:gd name="f996" fmla="*/ f762 1 1084413"/>
              <a:gd name="f997" fmla="*/ f763 1 821580"/>
              <a:gd name="f998" fmla="*/ f764 1 1084413"/>
              <a:gd name="f999" fmla="*/ f765 1 1084413"/>
              <a:gd name="f1000" fmla="*/ f766 1 821580"/>
              <a:gd name="f1001" fmla="*/ f767 1 1084413"/>
              <a:gd name="f1002" fmla="*/ f768 1 821580"/>
              <a:gd name="f1003" fmla="*/ f769 1 1084413"/>
              <a:gd name="f1004" fmla="*/ f770 1 821580"/>
              <a:gd name="f1005" fmla="*/ f771 1 1084413"/>
              <a:gd name="f1006" fmla="*/ f772 1 821580"/>
              <a:gd name="f1007" fmla="*/ f773 1 1084413"/>
              <a:gd name="f1008" fmla="*/ f774 1 821580"/>
              <a:gd name="f1009" fmla="*/ f775 1 1084413"/>
              <a:gd name="f1010" fmla="*/ f776 1 821580"/>
              <a:gd name="f1011" fmla="*/ f777 1 1084413"/>
              <a:gd name="f1012" fmla="*/ f778 1 821580"/>
              <a:gd name="f1013" fmla="*/ f779 1 1084413"/>
              <a:gd name="f1014" fmla="*/ f780 1 821580"/>
              <a:gd name="f1015" fmla="*/ f781 1 1084413"/>
              <a:gd name="f1016" fmla="*/ f782 1 821580"/>
              <a:gd name="f1017" fmla="*/ f783 1 1084413"/>
              <a:gd name="f1018" fmla="*/ f784 1 821580"/>
              <a:gd name="f1019" fmla="*/ f785 1 1084413"/>
              <a:gd name="f1020" fmla="*/ f786 1 821580"/>
              <a:gd name="f1021" fmla="*/ f787 1 1084413"/>
              <a:gd name="f1022" fmla="*/ f788 1 821580"/>
              <a:gd name="f1023" fmla="*/ f789 1 1084413"/>
              <a:gd name="f1024" fmla="*/ f790 1 821580"/>
              <a:gd name="f1025" fmla="*/ f791 1 1084413"/>
              <a:gd name="f1026" fmla="*/ f792 1 821580"/>
              <a:gd name="f1027" fmla="*/ f793 1 1084413"/>
              <a:gd name="f1028" fmla="*/ f794 1 821580"/>
              <a:gd name="f1029" fmla="*/ f795 1 1084413"/>
              <a:gd name="f1030" fmla="*/ f796 1 821580"/>
              <a:gd name="f1031" fmla="*/ f797 1 1084413"/>
              <a:gd name="f1032" fmla="*/ f798 1 821580"/>
              <a:gd name="f1033" fmla="*/ f799 1 1084413"/>
              <a:gd name="f1034" fmla="*/ f800 1 821580"/>
              <a:gd name="f1035" fmla="*/ f801 1 1084413"/>
              <a:gd name="f1036" fmla="*/ f802 1 821580"/>
              <a:gd name="f1037" fmla="*/ f803 1 1084413"/>
              <a:gd name="f1038" fmla="*/ f804 1 821580"/>
              <a:gd name="f1039" fmla="*/ f805 1 1084413"/>
              <a:gd name="f1040" fmla="*/ f806 1 821580"/>
              <a:gd name="f1041" fmla="*/ f807 1 1084413"/>
              <a:gd name="f1042" fmla="*/ f808 1 821580"/>
              <a:gd name="f1043" fmla="*/ f809 1 1084413"/>
              <a:gd name="f1044" fmla="*/ f810 1 821580"/>
              <a:gd name="f1045" fmla="*/ f811 1 1084413"/>
              <a:gd name="f1046" fmla="*/ f812 1 821580"/>
              <a:gd name="f1047" fmla="*/ f813 1 1084413"/>
              <a:gd name="f1048" fmla="*/ f814 1 821580"/>
              <a:gd name="f1049" fmla="*/ f815 1 1084413"/>
              <a:gd name="f1050" fmla="*/ f816 1 821580"/>
              <a:gd name="f1051" fmla="*/ f817 1 1084413"/>
              <a:gd name="f1052" fmla="*/ f818 1 821580"/>
              <a:gd name="f1053" fmla="*/ f819 1 1084413"/>
              <a:gd name="f1054" fmla="*/ f820 1 821580"/>
              <a:gd name="f1055" fmla="*/ f821 1 1084413"/>
              <a:gd name="f1056" fmla="*/ f822 1 821580"/>
              <a:gd name="f1057" fmla="*/ f823 1 1084413"/>
              <a:gd name="f1058" fmla="*/ f824 1 821580"/>
              <a:gd name="f1059" fmla="*/ f825 1 1084413"/>
              <a:gd name="f1060" fmla="*/ f826 1 821580"/>
              <a:gd name="f1061" fmla="*/ f827 1 1084413"/>
              <a:gd name="f1062" fmla="*/ f828 1 821580"/>
              <a:gd name="f1063" fmla="*/ f829 1 1084413"/>
              <a:gd name="f1064" fmla="*/ f830 1 821580"/>
              <a:gd name="f1065" fmla="*/ f831 1 1084413"/>
              <a:gd name="f1066" fmla="*/ f832 1 821580"/>
              <a:gd name="f1067" fmla="*/ f833 1 1084413"/>
              <a:gd name="f1068" fmla="*/ f834 1 821580"/>
              <a:gd name="f1069" fmla="*/ f835 1 1084413"/>
              <a:gd name="f1070" fmla="*/ f836 1 821580"/>
              <a:gd name="f1071" fmla="*/ f837 1 1084413"/>
              <a:gd name="f1072" fmla="*/ f838 1 821580"/>
              <a:gd name="f1073" fmla="*/ f839 1 1084413"/>
              <a:gd name="f1074" fmla="*/ f840 1 821580"/>
              <a:gd name="f1075" fmla="*/ f841 1 1084413"/>
              <a:gd name="f1076" fmla="*/ f842 1 821580"/>
              <a:gd name="f1077" fmla="*/ f843 1 1084413"/>
              <a:gd name="f1078" fmla="*/ f844 1 821580"/>
              <a:gd name="f1079" fmla="*/ f845 1 1084413"/>
              <a:gd name="f1080" fmla="*/ f846 1 821580"/>
              <a:gd name="f1081" fmla="*/ f847 1 1084413"/>
              <a:gd name="f1082" fmla="*/ f848 1 821580"/>
              <a:gd name="f1083" fmla="*/ f849 1 1084413"/>
              <a:gd name="f1084" fmla="*/ f850 1 821580"/>
              <a:gd name="f1085" fmla="*/ f851 1 1084413"/>
              <a:gd name="f1086" fmla="*/ f852 1 821580"/>
              <a:gd name="f1087" fmla="*/ f853 1 1084413"/>
              <a:gd name="f1088" fmla="*/ f854 1 821580"/>
              <a:gd name="f1089" fmla="*/ f855 1 1084413"/>
              <a:gd name="f1090" fmla="*/ f856 1 821580"/>
              <a:gd name="f1091" fmla="*/ f857 1 1084413"/>
              <a:gd name="f1092" fmla="*/ f858 1 821580"/>
              <a:gd name="f1093" fmla="*/ f859 1 1084413"/>
              <a:gd name="f1094" fmla="*/ f860 1 821580"/>
              <a:gd name="f1095" fmla="*/ f861 1 1084413"/>
              <a:gd name="f1096" fmla="*/ f862 1 821580"/>
              <a:gd name="f1097" fmla="*/ f863 1 1084413"/>
              <a:gd name="f1098" fmla="*/ f864 1 821580"/>
              <a:gd name="f1099" fmla="*/ f865 1 1084413"/>
              <a:gd name="f1100" fmla="*/ f866 1 821580"/>
              <a:gd name="f1101" fmla="*/ f867 1 1084413"/>
              <a:gd name="f1102" fmla="*/ f868 1 821580"/>
              <a:gd name="f1103" fmla="*/ f869 1 1084413"/>
              <a:gd name="f1104" fmla="*/ f870 1 821580"/>
              <a:gd name="f1105" fmla="*/ f871 1 1084413"/>
              <a:gd name="f1106" fmla="*/ f872 1 821580"/>
              <a:gd name="f1107" fmla="*/ f873 1 1084413"/>
              <a:gd name="f1108" fmla="*/ f874 1 821580"/>
              <a:gd name="f1109" fmla="*/ f875 1 1084413"/>
              <a:gd name="f1110" fmla="*/ f876 1 1084413"/>
              <a:gd name="f1111" fmla="*/ f877 1 821580"/>
              <a:gd name="f1112" fmla="*/ f878 1 1084413"/>
              <a:gd name="f1113" fmla="*/ f879 1 821580"/>
              <a:gd name="f1114" fmla="*/ f880 1 1084413"/>
              <a:gd name="f1115" fmla="*/ f881 1 821580"/>
              <a:gd name="f1116" fmla="*/ f882 1 1084413"/>
              <a:gd name="f1117" fmla="*/ f883 1 821580"/>
              <a:gd name="f1118" fmla="*/ f884 1 1084413"/>
              <a:gd name="f1119" fmla="*/ f885 1 821580"/>
              <a:gd name="f1120" fmla="*/ f886 1 1084413"/>
              <a:gd name="f1121" fmla="*/ f887 1 821580"/>
              <a:gd name="f1122" fmla="*/ f888 1 1084413"/>
              <a:gd name="f1123" fmla="*/ f889 1 821580"/>
              <a:gd name="f1124" fmla="*/ f890 1 1084413"/>
              <a:gd name="f1125" fmla="*/ f891 1 821580"/>
              <a:gd name="f1126" fmla="*/ f892 1 1084413"/>
              <a:gd name="f1127" fmla="*/ f893 1 821580"/>
              <a:gd name="f1128" fmla="*/ f894 1 1084413"/>
              <a:gd name="f1129" fmla="*/ f895 1 821580"/>
              <a:gd name="f1130" fmla="*/ f896 1 1084413"/>
              <a:gd name="f1131" fmla="*/ f897 1 821580"/>
              <a:gd name="f1132" fmla="*/ f898 1 1084413"/>
              <a:gd name="f1133" fmla="*/ f899 1 821580"/>
              <a:gd name="f1134" fmla="*/ f900 1 1084413"/>
              <a:gd name="f1135" fmla="*/ f901 1 821580"/>
              <a:gd name="f1136" fmla="*/ f902 1 1084413"/>
              <a:gd name="f1137" fmla="*/ f903 1 821580"/>
              <a:gd name="f1138" fmla="*/ f904 1 1084413"/>
              <a:gd name="f1139" fmla="*/ f905 1 821580"/>
              <a:gd name="f1140" fmla="*/ f906 1 1084413"/>
              <a:gd name="f1141" fmla="*/ f907 1 821580"/>
              <a:gd name="f1142" fmla="*/ f908 1 1084413"/>
              <a:gd name="f1143" fmla="*/ f909 1 821580"/>
              <a:gd name="f1144" fmla="*/ f910 1 1084413"/>
              <a:gd name="f1145" fmla="*/ f911 1 821580"/>
              <a:gd name="f1146" fmla="*/ f912 1 1084413"/>
              <a:gd name="f1147" fmla="*/ f913 1 821580"/>
              <a:gd name="f1148" fmla="*/ f914 1 1084413"/>
              <a:gd name="f1149" fmla="*/ f915 1 821580"/>
              <a:gd name="f1150" fmla="*/ f916 1 1084413"/>
              <a:gd name="f1151" fmla="*/ f917 1 821580"/>
              <a:gd name="f1152" fmla="*/ f918 1 1084413"/>
              <a:gd name="f1153" fmla="*/ f919 1 821580"/>
              <a:gd name="f1154" fmla="*/ f920 1 1084413"/>
              <a:gd name="f1155" fmla="*/ f921 1 821580"/>
              <a:gd name="f1156" fmla="*/ f922 1 1084413"/>
              <a:gd name="f1157" fmla="*/ f923 1 821580"/>
              <a:gd name="f1158" fmla="*/ f924 1 1084413"/>
              <a:gd name="f1159" fmla="*/ f925 1 821580"/>
              <a:gd name="f1160" fmla="*/ f926 1 1084413"/>
              <a:gd name="f1161" fmla="*/ f927 1 821580"/>
              <a:gd name="f1162" fmla="*/ f928 1 1084413"/>
              <a:gd name="f1163" fmla="*/ f929 1 821580"/>
              <a:gd name="f1164" fmla="*/ f930 1 1084413"/>
              <a:gd name="f1165" fmla="*/ f931 1 821580"/>
              <a:gd name="f1166" fmla="*/ f932 1 1084413"/>
              <a:gd name="f1167" fmla="*/ f933 1 821580"/>
              <a:gd name="f1168" fmla="*/ f934 1 1084413"/>
              <a:gd name="f1169" fmla="*/ f693 1 f700"/>
              <a:gd name="f1170" fmla="*/ f694 1 f700"/>
              <a:gd name="f1171" fmla="*/ f693 1 f701"/>
              <a:gd name="f1172" fmla="*/ f695 1 f701"/>
              <a:gd name="f1173" fmla="*/ f936 1 f700"/>
              <a:gd name="f1174" fmla="*/ f937 1 f701"/>
              <a:gd name="f1175" fmla="*/ f938 1 f700"/>
              <a:gd name="f1176" fmla="*/ f939 1 f701"/>
              <a:gd name="f1177" fmla="*/ f940 1 f700"/>
              <a:gd name="f1178" fmla="*/ f941 1 f701"/>
              <a:gd name="f1179" fmla="*/ f942 1 f700"/>
              <a:gd name="f1180" fmla="*/ f943 1 f701"/>
              <a:gd name="f1181" fmla="*/ f944 1 f700"/>
              <a:gd name="f1182" fmla="*/ f945 1 f701"/>
              <a:gd name="f1183" fmla="*/ f946 1 f700"/>
              <a:gd name="f1184" fmla="*/ f947 1 f701"/>
              <a:gd name="f1185" fmla="*/ f948 1 f700"/>
              <a:gd name="f1186" fmla="*/ f949 1 f701"/>
              <a:gd name="f1187" fmla="*/ f950 1 f700"/>
              <a:gd name="f1188" fmla="*/ f951 1 f701"/>
              <a:gd name="f1189" fmla="*/ f952 1 f700"/>
              <a:gd name="f1190" fmla="*/ f953 1 f701"/>
              <a:gd name="f1191" fmla="*/ f954 1 f700"/>
              <a:gd name="f1192" fmla="*/ f955 1 f701"/>
              <a:gd name="f1193" fmla="*/ f956 1 f700"/>
              <a:gd name="f1194" fmla="*/ f957 1 f701"/>
              <a:gd name="f1195" fmla="*/ f958 1 f700"/>
              <a:gd name="f1196" fmla="*/ f959 1 f701"/>
              <a:gd name="f1197" fmla="*/ f960 1 f700"/>
              <a:gd name="f1198" fmla="*/ f961 1 f701"/>
              <a:gd name="f1199" fmla="*/ f962 1 f700"/>
              <a:gd name="f1200" fmla="*/ f963 1 f701"/>
              <a:gd name="f1201" fmla="*/ f964 1 f700"/>
              <a:gd name="f1202" fmla="*/ f965 1 f701"/>
              <a:gd name="f1203" fmla="*/ f966 1 f700"/>
              <a:gd name="f1204" fmla="*/ f967 1 f701"/>
              <a:gd name="f1205" fmla="*/ f968 1 f700"/>
              <a:gd name="f1206" fmla="*/ f969 1 f701"/>
              <a:gd name="f1207" fmla="*/ f970 1 f700"/>
              <a:gd name="f1208" fmla="*/ f971 1 f701"/>
              <a:gd name="f1209" fmla="*/ f972 1 f700"/>
              <a:gd name="f1210" fmla="*/ f973 1 f701"/>
              <a:gd name="f1211" fmla="*/ f974 1 f700"/>
              <a:gd name="f1212" fmla="*/ f975 1 f701"/>
              <a:gd name="f1213" fmla="*/ f976 1 f700"/>
              <a:gd name="f1214" fmla="*/ f977 1 f701"/>
              <a:gd name="f1215" fmla="*/ f978 1 f700"/>
              <a:gd name="f1216" fmla="*/ f979 1 f701"/>
              <a:gd name="f1217" fmla="*/ f980 1 f700"/>
              <a:gd name="f1218" fmla="*/ f981 1 f701"/>
              <a:gd name="f1219" fmla="*/ f982 1 f700"/>
              <a:gd name="f1220" fmla="*/ f983 1 f701"/>
              <a:gd name="f1221" fmla="*/ f984 1 f700"/>
              <a:gd name="f1222" fmla="*/ f985 1 f700"/>
              <a:gd name="f1223" fmla="*/ f986 1 f701"/>
              <a:gd name="f1224" fmla="*/ f987 1 f700"/>
              <a:gd name="f1225" fmla="*/ f988 1 f701"/>
              <a:gd name="f1226" fmla="*/ f989 1 f700"/>
              <a:gd name="f1227" fmla="*/ f990 1 f701"/>
              <a:gd name="f1228" fmla="*/ f991 1 f700"/>
              <a:gd name="f1229" fmla="*/ f992 1 f701"/>
              <a:gd name="f1230" fmla="*/ f993 1 f700"/>
              <a:gd name="f1231" fmla="*/ f994 1 f701"/>
              <a:gd name="f1232" fmla="*/ f995 1 f700"/>
              <a:gd name="f1233" fmla="*/ f996 1 f701"/>
              <a:gd name="f1234" fmla="*/ f997 1 f700"/>
              <a:gd name="f1235" fmla="*/ f998 1 f701"/>
              <a:gd name="f1236" fmla="*/ f999 1 f701"/>
              <a:gd name="f1237" fmla="*/ f1000 1 f700"/>
              <a:gd name="f1238" fmla="*/ f1001 1 f701"/>
              <a:gd name="f1239" fmla="*/ f1002 1 f700"/>
              <a:gd name="f1240" fmla="*/ f1003 1 f701"/>
              <a:gd name="f1241" fmla="*/ f1004 1 f700"/>
              <a:gd name="f1242" fmla="*/ f1005 1 f701"/>
              <a:gd name="f1243" fmla="*/ f1006 1 f700"/>
              <a:gd name="f1244" fmla="*/ f1007 1 f701"/>
              <a:gd name="f1245" fmla="*/ f1008 1 f700"/>
              <a:gd name="f1246" fmla="*/ f1009 1 f701"/>
              <a:gd name="f1247" fmla="*/ f1010 1 f700"/>
              <a:gd name="f1248" fmla="*/ f1011 1 f701"/>
              <a:gd name="f1249" fmla="*/ f1012 1 f700"/>
              <a:gd name="f1250" fmla="*/ f1013 1 f701"/>
              <a:gd name="f1251" fmla="*/ f1014 1 f700"/>
              <a:gd name="f1252" fmla="*/ f1015 1 f701"/>
              <a:gd name="f1253" fmla="*/ f1016 1 f700"/>
              <a:gd name="f1254" fmla="*/ f1017 1 f701"/>
              <a:gd name="f1255" fmla="*/ f1018 1 f700"/>
              <a:gd name="f1256" fmla="*/ f1019 1 f701"/>
              <a:gd name="f1257" fmla="*/ f1020 1 f700"/>
              <a:gd name="f1258" fmla="*/ f1021 1 f701"/>
              <a:gd name="f1259" fmla="*/ f1022 1 f700"/>
              <a:gd name="f1260" fmla="*/ f1023 1 f701"/>
              <a:gd name="f1261" fmla="*/ f1024 1 f700"/>
              <a:gd name="f1262" fmla="*/ f1025 1 f701"/>
              <a:gd name="f1263" fmla="*/ f1026 1 f700"/>
              <a:gd name="f1264" fmla="*/ f1027 1 f701"/>
              <a:gd name="f1265" fmla="*/ f1028 1 f700"/>
              <a:gd name="f1266" fmla="*/ f1029 1 f701"/>
              <a:gd name="f1267" fmla="*/ f1030 1 f700"/>
              <a:gd name="f1268" fmla="*/ f1031 1 f701"/>
              <a:gd name="f1269" fmla="*/ f1032 1 f700"/>
              <a:gd name="f1270" fmla="*/ f1033 1 f701"/>
              <a:gd name="f1271" fmla="*/ f1034 1 f700"/>
              <a:gd name="f1272" fmla="*/ f1035 1 f701"/>
              <a:gd name="f1273" fmla="*/ f1036 1 f700"/>
              <a:gd name="f1274" fmla="*/ f1037 1 f701"/>
              <a:gd name="f1275" fmla="*/ f1038 1 f700"/>
              <a:gd name="f1276" fmla="*/ f1039 1 f701"/>
              <a:gd name="f1277" fmla="*/ f1040 1 f700"/>
              <a:gd name="f1278" fmla="*/ f1041 1 f701"/>
              <a:gd name="f1279" fmla="*/ f1042 1 f700"/>
              <a:gd name="f1280" fmla="*/ f1043 1 f701"/>
              <a:gd name="f1281" fmla="*/ f1044 1 f700"/>
              <a:gd name="f1282" fmla="*/ f1045 1 f701"/>
              <a:gd name="f1283" fmla="*/ f1046 1 f700"/>
              <a:gd name="f1284" fmla="*/ f1047 1 f701"/>
              <a:gd name="f1285" fmla="*/ f1048 1 f700"/>
              <a:gd name="f1286" fmla="*/ f1049 1 f701"/>
              <a:gd name="f1287" fmla="*/ f1050 1 f700"/>
              <a:gd name="f1288" fmla="*/ f1051 1 f701"/>
              <a:gd name="f1289" fmla="*/ f1052 1 f700"/>
              <a:gd name="f1290" fmla="*/ f1053 1 f701"/>
              <a:gd name="f1291" fmla="*/ f1054 1 f700"/>
              <a:gd name="f1292" fmla="*/ f1055 1 f701"/>
              <a:gd name="f1293" fmla="*/ f1056 1 f700"/>
              <a:gd name="f1294" fmla="*/ f1057 1 f701"/>
              <a:gd name="f1295" fmla="*/ f1058 1 f700"/>
              <a:gd name="f1296" fmla="*/ f1059 1 f701"/>
              <a:gd name="f1297" fmla="*/ f1060 1 f700"/>
              <a:gd name="f1298" fmla="*/ f1061 1 f701"/>
              <a:gd name="f1299" fmla="*/ f1062 1 f700"/>
              <a:gd name="f1300" fmla="*/ f1063 1 f701"/>
              <a:gd name="f1301" fmla="*/ f1064 1 f700"/>
              <a:gd name="f1302" fmla="*/ f1065 1 f701"/>
              <a:gd name="f1303" fmla="*/ f1066 1 f700"/>
              <a:gd name="f1304" fmla="*/ f1067 1 f701"/>
              <a:gd name="f1305" fmla="*/ f1068 1 f700"/>
              <a:gd name="f1306" fmla="*/ f1069 1 f701"/>
              <a:gd name="f1307" fmla="*/ f1070 1 f700"/>
              <a:gd name="f1308" fmla="*/ f1071 1 f701"/>
              <a:gd name="f1309" fmla="*/ f1072 1 f700"/>
              <a:gd name="f1310" fmla="*/ f1073 1 f701"/>
              <a:gd name="f1311" fmla="*/ f1074 1 f700"/>
              <a:gd name="f1312" fmla="*/ f1075 1 f701"/>
              <a:gd name="f1313" fmla="*/ f1076 1 f700"/>
              <a:gd name="f1314" fmla="*/ f1077 1 f701"/>
              <a:gd name="f1315" fmla="*/ f1078 1 f700"/>
              <a:gd name="f1316" fmla="*/ f1079 1 f701"/>
              <a:gd name="f1317" fmla="*/ f1080 1 f700"/>
              <a:gd name="f1318" fmla="*/ f1081 1 f701"/>
              <a:gd name="f1319" fmla="*/ f1082 1 f700"/>
              <a:gd name="f1320" fmla="*/ f1083 1 f701"/>
              <a:gd name="f1321" fmla="*/ f1084 1 f700"/>
              <a:gd name="f1322" fmla="*/ f1085 1 f701"/>
              <a:gd name="f1323" fmla="*/ f1086 1 f700"/>
              <a:gd name="f1324" fmla="*/ f1087 1 f701"/>
              <a:gd name="f1325" fmla="*/ f1088 1 f700"/>
              <a:gd name="f1326" fmla="*/ f1089 1 f701"/>
              <a:gd name="f1327" fmla="*/ f1090 1 f700"/>
              <a:gd name="f1328" fmla="*/ f1091 1 f701"/>
              <a:gd name="f1329" fmla="*/ f1092 1 f700"/>
              <a:gd name="f1330" fmla="*/ f1093 1 f701"/>
              <a:gd name="f1331" fmla="*/ f1094 1 f700"/>
              <a:gd name="f1332" fmla="*/ f1095 1 f701"/>
              <a:gd name="f1333" fmla="*/ f1096 1 f700"/>
              <a:gd name="f1334" fmla="*/ f1097 1 f701"/>
              <a:gd name="f1335" fmla="*/ f1098 1 f700"/>
              <a:gd name="f1336" fmla="*/ f1099 1 f701"/>
              <a:gd name="f1337" fmla="*/ f1100 1 f700"/>
              <a:gd name="f1338" fmla="*/ f1101 1 f701"/>
              <a:gd name="f1339" fmla="*/ f1102 1 f700"/>
              <a:gd name="f1340" fmla="*/ f1103 1 f701"/>
              <a:gd name="f1341" fmla="*/ f1104 1 f700"/>
              <a:gd name="f1342" fmla="*/ f1105 1 f701"/>
              <a:gd name="f1343" fmla="*/ f1106 1 f700"/>
              <a:gd name="f1344" fmla="*/ f1107 1 f701"/>
              <a:gd name="f1345" fmla="*/ f1108 1 f700"/>
              <a:gd name="f1346" fmla="*/ f1109 1 f701"/>
              <a:gd name="f1347" fmla="*/ f1110 1 f701"/>
              <a:gd name="f1348" fmla="*/ f1111 1 f700"/>
              <a:gd name="f1349" fmla="*/ f1112 1 f701"/>
              <a:gd name="f1350" fmla="*/ f1113 1 f700"/>
              <a:gd name="f1351" fmla="*/ f1114 1 f701"/>
              <a:gd name="f1352" fmla="*/ f1115 1 f700"/>
              <a:gd name="f1353" fmla="*/ f1116 1 f701"/>
              <a:gd name="f1354" fmla="*/ f1117 1 f700"/>
              <a:gd name="f1355" fmla="*/ f1118 1 f701"/>
              <a:gd name="f1356" fmla="*/ f1119 1 f700"/>
              <a:gd name="f1357" fmla="*/ f1120 1 f701"/>
              <a:gd name="f1358" fmla="*/ f1121 1 f700"/>
              <a:gd name="f1359" fmla="*/ f1122 1 f701"/>
              <a:gd name="f1360" fmla="*/ f1123 1 f700"/>
              <a:gd name="f1361" fmla="*/ f1124 1 f701"/>
              <a:gd name="f1362" fmla="*/ f1125 1 f700"/>
              <a:gd name="f1363" fmla="*/ f1126 1 f701"/>
              <a:gd name="f1364" fmla="*/ f1127 1 f700"/>
              <a:gd name="f1365" fmla="*/ f1128 1 f701"/>
              <a:gd name="f1366" fmla="*/ f1129 1 f700"/>
              <a:gd name="f1367" fmla="*/ f1130 1 f701"/>
              <a:gd name="f1368" fmla="*/ f1131 1 f700"/>
              <a:gd name="f1369" fmla="*/ f1132 1 f701"/>
              <a:gd name="f1370" fmla="*/ f1133 1 f700"/>
              <a:gd name="f1371" fmla="*/ f1134 1 f701"/>
              <a:gd name="f1372" fmla="*/ f1135 1 f700"/>
              <a:gd name="f1373" fmla="*/ f1136 1 f701"/>
              <a:gd name="f1374" fmla="*/ f1137 1 f700"/>
              <a:gd name="f1375" fmla="*/ f1138 1 f701"/>
              <a:gd name="f1376" fmla="*/ f1139 1 f700"/>
              <a:gd name="f1377" fmla="*/ f1140 1 f701"/>
              <a:gd name="f1378" fmla="*/ f1141 1 f700"/>
              <a:gd name="f1379" fmla="*/ f1142 1 f701"/>
              <a:gd name="f1380" fmla="*/ f1143 1 f700"/>
              <a:gd name="f1381" fmla="*/ f1144 1 f701"/>
              <a:gd name="f1382" fmla="*/ f1145 1 f700"/>
              <a:gd name="f1383" fmla="*/ f1146 1 f701"/>
              <a:gd name="f1384" fmla="*/ f1147 1 f700"/>
              <a:gd name="f1385" fmla="*/ f1148 1 f701"/>
              <a:gd name="f1386" fmla="*/ f1149 1 f700"/>
              <a:gd name="f1387" fmla="*/ f1150 1 f701"/>
              <a:gd name="f1388" fmla="*/ f1151 1 f700"/>
              <a:gd name="f1389" fmla="*/ f1152 1 f701"/>
              <a:gd name="f1390" fmla="*/ f1153 1 f700"/>
              <a:gd name="f1391" fmla="*/ f1154 1 f701"/>
              <a:gd name="f1392" fmla="*/ f1155 1 f700"/>
              <a:gd name="f1393" fmla="*/ f1156 1 f701"/>
              <a:gd name="f1394" fmla="*/ f1157 1 f700"/>
              <a:gd name="f1395" fmla="*/ f1158 1 f701"/>
              <a:gd name="f1396" fmla="*/ f1159 1 f700"/>
              <a:gd name="f1397" fmla="*/ f1160 1 f701"/>
              <a:gd name="f1398" fmla="*/ f1161 1 f700"/>
              <a:gd name="f1399" fmla="*/ f1162 1 f701"/>
              <a:gd name="f1400" fmla="*/ f1163 1 f700"/>
              <a:gd name="f1401" fmla="*/ f1164 1 f701"/>
              <a:gd name="f1402" fmla="*/ f1165 1 f700"/>
              <a:gd name="f1403" fmla="*/ f1166 1 f701"/>
              <a:gd name="f1404" fmla="*/ f1167 1 f700"/>
              <a:gd name="f1405" fmla="*/ f1168 1 f701"/>
              <a:gd name="f1406" fmla="*/ f1169 f691 1"/>
              <a:gd name="f1407" fmla="*/ f1170 f691 1"/>
              <a:gd name="f1408" fmla="*/ f1172 f692 1"/>
              <a:gd name="f1409" fmla="*/ f1171 f692 1"/>
              <a:gd name="f1410" fmla="*/ f1173 f691 1"/>
              <a:gd name="f1411" fmla="*/ f1174 f692 1"/>
              <a:gd name="f1412" fmla="*/ f1175 f691 1"/>
              <a:gd name="f1413" fmla="*/ f1176 f692 1"/>
              <a:gd name="f1414" fmla="*/ f1177 f691 1"/>
              <a:gd name="f1415" fmla="*/ f1178 f692 1"/>
              <a:gd name="f1416" fmla="*/ f1179 f691 1"/>
              <a:gd name="f1417" fmla="*/ f1180 f692 1"/>
              <a:gd name="f1418" fmla="*/ f1181 f691 1"/>
              <a:gd name="f1419" fmla="*/ f1182 f692 1"/>
              <a:gd name="f1420" fmla="*/ f1183 f691 1"/>
              <a:gd name="f1421" fmla="*/ f1184 f692 1"/>
              <a:gd name="f1422" fmla="*/ f1185 f691 1"/>
              <a:gd name="f1423" fmla="*/ f1186 f692 1"/>
              <a:gd name="f1424" fmla="*/ f1187 f691 1"/>
              <a:gd name="f1425" fmla="*/ f1188 f692 1"/>
              <a:gd name="f1426" fmla="*/ f1189 f691 1"/>
              <a:gd name="f1427" fmla="*/ f1190 f692 1"/>
              <a:gd name="f1428" fmla="*/ f1191 f691 1"/>
              <a:gd name="f1429" fmla="*/ f1192 f692 1"/>
              <a:gd name="f1430" fmla="*/ f1193 f691 1"/>
              <a:gd name="f1431" fmla="*/ f1194 f692 1"/>
              <a:gd name="f1432" fmla="*/ f1195 f691 1"/>
              <a:gd name="f1433" fmla="*/ f1196 f692 1"/>
              <a:gd name="f1434" fmla="*/ f1197 f691 1"/>
              <a:gd name="f1435" fmla="*/ f1198 f692 1"/>
              <a:gd name="f1436" fmla="*/ f1199 f691 1"/>
              <a:gd name="f1437" fmla="*/ f1200 f692 1"/>
              <a:gd name="f1438" fmla="*/ f1201 f691 1"/>
              <a:gd name="f1439" fmla="*/ f1202 f692 1"/>
              <a:gd name="f1440" fmla="*/ f1203 f691 1"/>
              <a:gd name="f1441" fmla="*/ f1204 f692 1"/>
              <a:gd name="f1442" fmla="*/ f1205 f691 1"/>
              <a:gd name="f1443" fmla="*/ f1206 f692 1"/>
              <a:gd name="f1444" fmla="*/ f1207 f691 1"/>
              <a:gd name="f1445" fmla="*/ f1208 f692 1"/>
              <a:gd name="f1446" fmla="*/ f1209 f691 1"/>
              <a:gd name="f1447" fmla="*/ f1210 f692 1"/>
              <a:gd name="f1448" fmla="*/ f1211 f691 1"/>
              <a:gd name="f1449" fmla="*/ f1212 f692 1"/>
              <a:gd name="f1450" fmla="*/ f1213 f691 1"/>
              <a:gd name="f1451" fmla="*/ f1214 f692 1"/>
              <a:gd name="f1452" fmla="*/ f1215 f691 1"/>
              <a:gd name="f1453" fmla="*/ f1216 f692 1"/>
              <a:gd name="f1454" fmla="*/ f1217 f691 1"/>
              <a:gd name="f1455" fmla="*/ f1218 f692 1"/>
              <a:gd name="f1456" fmla="*/ f1219 f691 1"/>
              <a:gd name="f1457" fmla="*/ f1220 f692 1"/>
              <a:gd name="f1458" fmla="*/ f1221 f691 1"/>
              <a:gd name="f1459" fmla="*/ f1222 f691 1"/>
              <a:gd name="f1460" fmla="*/ f1223 f692 1"/>
              <a:gd name="f1461" fmla="*/ f1224 f691 1"/>
              <a:gd name="f1462" fmla="*/ f1225 f692 1"/>
              <a:gd name="f1463" fmla="*/ f1226 f691 1"/>
              <a:gd name="f1464" fmla="*/ f1227 f692 1"/>
              <a:gd name="f1465" fmla="*/ f1228 f691 1"/>
              <a:gd name="f1466" fmla="*/ f1229 f692 1"/>
              <a:gd name="f1467" fmla="*/ f1230 f691 1"/>
              <a:gd name="f1468" fmla="*/ f1231 f692 1"/>
              <a:gd name="f1469" fmla="*/ f1232 f691 1"/>
              <a:gd name="f1470" fmla="*/ f1233 f692 1"/>
              <a:gd name="f1471" fmla="*/ f1234 f691 1"/>
              <a:gd name="f1472" fmla="*/ f1235 f692 1"/>
              <a:gd name="f1473" fmla="*/ f1236 f692 1"/>
              <a:gd name="f1474" fmla="*/ f1237 f691 1"/>
              <a:gd name="f1475" fmla="*/ f1238 f692 1"/>
              <a:gd name="f1476" fmla="*/ f1239 f691 1"/>
              <a:gd name="f1477" fmla="*/ f1240 f692 1"/>
              <a:gd name="f1478" fmla="*/ f1241 f691 1"/>
              <a:gd name="f1479" fmla="*/ f1242 f692 1"/>
              <a:gd name="f1480" fmla="*/ f1243 f691 1"/>
              <a:gd name="f1481" fmla="*/ f1244 f692 1"/>
              <a:gd name="f1482" fmla="*/ f1245 f691 1"/>
              <a:gd name="f1483" fmla="*/ f1246 f692 1"/>
              <a:gd name="f1484" fmla="*/ f1247 f691 1"/>
              <a:gd name="f1485" fmla="*/ f1248 f692 1"/>
              <a:gd name="f1486" fmla="*/ f1249 f691 1"/>
              <a:gd name="f1487" fmla="*/ f1250 f692 1"/>
              <a:gd name="f1488" fmla="*/ f1251 f691 1"/>
              <a:gd name="f1489" fmla="*/ f1252 f692 1"/>
              <a:gd name="f1490" fmla="*/ f1253 f691 1"/>
              <a:gd name="f1491" fmla="*/ f1254 f692 1"/>
              <a:gd name="f1492" fmla="*/ f1255 f691 1"/>
              <a:gd name="f1493" fmla="*/ f1256 f692 1"/>
              <a:gd name="f1494" fmla="*/ f1257 f691 1"/>
              <a:gd name="f1495" fmla="*/ f1258 f692 1"/>
              <a:gd name="f1496" fmla="*/ f1259 f691 1"/>
              <a:gd name="f1497" fmla="*/ f1260 f692 1"/>
              <a:gd name="f1498" fmla="*/ f1261 f691 1"/>
              <a:gd name="f1499" fmla="*/ f1262 f692 1"/>
              <a:gd name="f1500" fmla="*/ f1263 f691 1"/>
              <a:gd name="f1501" fmla="*/ f1264 f692 1"/>
              <a:gd name="f1502" fmla="*/ f1265 f691 1"/>
              <a:gd name="f1503" fmla="*/ f1266 f692 1"/>
              <a:gd name="f1504" fmla="*/ f1267 f691 1"/>
              <a:gd name="f1505" fmla="*/ f1268 f692 1"/>
              <a:gd name="f1506" fmla="*/ f1269 f691 1"/>
              <a:gd name="f1507" fmla="*/ f1270 f692 1"/>
              <a:gd name="f1508" fmla="*/ f1271 f691 1"/>
              <a:gd name="f1509" fmla="*/ f1272 f692 1"/>
              <a:gd name="f1510" fmla="*/ f1273 f691 1"/>
              <a:gd name="f1511" fmla="*/ f1274 f692 1"/>
              <a:gd name="f1512" fmla="*/ f1275 f691 1"/>
              <a:gd name="f1513" fmla="*/ f1276 f692 1"/>
              <a:gd name="f1514" fmla="*/ f1277 f691 1"/>
              <a:gd name="f1515" fmla="*/ f1278 f692 1"/>
              <a:gd name="f1516" fmla="*/ f1279 f691 1"/>
              <a:gd name="f1517" fmla="*/ f1280 f692 1"/>
              <a:gd name="f1518" fmla="*/ f1281 f691 1"/>
              <a:gd name="f1519" fmla="*/ f1282 f692 1"/>
              <a:gd name="f1520" fmla="*/ f1283 f691 1"/>
              <a:gd name="f1521" fmla="*/ f1284 f692 1"/>
              <a:gd name="f1522" fmla="*/ f1285 f691 1"/>
              <a:gd name="f1523" fmla="*/ f1286 f692 1"/>
              <a:gd name="f1524" fmla="*/ f1287 f691 1"/>
              <a:gd name="f1525" fmla="*/ f1288 f692 1"/>
              <a:gd name="f1526" fmla="*/ f1289 f691 1"/>
              <a:gd name="f1527" fmla="*/ f1290 f692 1"/>
              <a:gd name="f1528" fmla="*/ f1291 f691 1"/>
              <a:gd name="f1529" fmla="*/ f1292 f692 1"/>
              <a:gd name="f1530" fmla="*/ f1293 f691 1"/>
              <a:gd name="f1531" fmla="*/ f1294 f692 1"/>
              <a:gd name="f1532" fmla="*/ f1295 f691 1"/>
              <a:gd name="f1533" fmla="*/ f1296 f692 1"/>
              <a:gd name="f1534" fmla="*/ f1297 f691 1"/>
              <a:gd name="f1535" fmla="*/ f1298 f692 1"/>
              <a:gd name="f1536" fmla="*/ f1299 f691 1"/>
              <a:gd name="f1537" fmla="*/ f1300 f692 1"/>
              <a:gd name="f1538" fmla="*/ f1301 f691 1"/>
              <a:gd name="f1539" fmla="*/ f1302 f692 1"/>
              <a:gd name="f1540" fmla="*/ f1303 f691 1"/>
              <a:gd name="f1541" fmla="*/ f1304 f692 1"/>
              <a:gd name="f1542" fmla="*/ f1305 f691 1"/>
              <a:gd name="f1543" fmla="*/ f1306 f692 1"/>
              <a:gd name="f1544" fmla="*/ f1307 f691 1"/>
              <a:gd name="f1545" fmla="*/ f1308 f692 1"/>
              <a:gd name="f1546" fmla="*/ f1309 f691 1"/>
              <a:gd name="f1547" fmla="*/ f1310 f692 1"/>
              <a:gd name="f1548" fmla="*/ f1311 f691 1"/>
              <a:gd name="f1549" fmla="*/ f1312 f692 1"/>
              <a:gd name="f1550" fmla="*/ f1313 f691 1"/>
              <a:gd name="f1551" fmla="*/ f1314 f692 1"/>
              <a:gd name="f1552" fmla="*/ f1315 f691 1"/>
              <a:gd name="f1553" fmla="*/ f1316 f692 1"/>
              <a:gd name="f1554" fmla="*/ f1317 f691 1"/>
              <a:gd name="f1555" fmla="*/ f1318 f692 1"/>
              <a:gd name="f1556" fmla="*/ f1319 f691 1"/>
              <a:gd name="f1557" fmla="*/ f1320 f692 1"/>
              <a:gd name="f1558" fmla="*/ f1321 f691 1"/>
              <a:gd name="f1559" fmla="*/ f1322 f692 1"/>
              <a:gd name="f1560" fmla="*/ f1323 f691 1"/>
              <a:gd name="f1561" fmla="*/ f1324 f692 1"/>
              <a:gd name="f1562" fmla="*/ f1325 f691 1"/>
              <a:gd name="f1563" fmla="*/ f1326 f692 1"/>
              <a:gd name="f1564" fmla="*/ f1327 f691 1"/>
              <a:gd name="f1565" fmla="*/ f1328 f692 1"/>
              <a:gd name="f1566" fmla="*/ f1329 f691 1"/>
              <a:gd name="f1567" fmla="*/ f1330 f692 1"/>
              <a:gd name="f1568" fmla="*/ f1331 f691 1"/>
              <a:gd name="f1569" fmla="*/ f1332 f692 1"/>
              <a:gd name="f1570" fmla="*/ f1333 f691 1"/>
              <a:gd name="f1571" fmla="*/ f1334 f692 1"/>
              <a:gd name="f1572" fmla="*/ f1335 f691 1"/>
              <a:gd name="f1573" fmla="*/ f1336 f692 1"/>
              <a:gd name="f1574" fmla="*/ f1337 f691 1"/>
              <a:gd name="f1575" fmla="*/ f1338 f692 1"/>
              <a:gd name="f1576" fmla="*/ f1339 f691 1"/>
              <a:gd name="f1577" fmla="*/ f1340 f692 1"/>
              <a:gd name="f1578" fmla="*/ f1341 f691 1"/>
              <a:gd name="f1579" fmla="*/ f1342 f692 1"/>
              <a:gd name="f1580" fmla="*/ f1343 f691 1"/>
              <a:gd name="f1581" fmla="*/ f1344 f692 1"/>
              <a:gd name="f1582" fmla="*/ f1345 f691 1"/>
              <a:gd name="f1583" fmla="*/ f1346 f692 1"/>
              <a:gd name="f1584" fmla="*/ f1347 f692 1"/>
              <a:gd name="f1585" fmla="*/ f1348 f691 1"/>
              <a:gd name="f1586" fmla="*/ f1349 f692 1"/>
              <a:gd name="f1587" fmla="*/ f1350 f691 1"/>
              <a:gd name="f1588" fmla="*/ f1351 f692 1"/>
              <a:gd name="f1589" fmla="*/ f1352 f691 1"/>
              <a:gd name="f1590" fmla="*/ f1353 f692 1"/>
              <a:gd name="f1591" fmla="*/ f1354 f691 1"/>
              <a:gd name="f1592" fmla="*/ f1355 f692 1"/>
              <a:gd name="f1593" fmla="*/ f1356 f691 1"/>
              <a:gd name="f1594" fmla="*/ f1357 f692 1"/>
              <a:gd name="f1595" fmla="*/ f1358 f691 1"/>
              <a:gd name="f1596" fmla="*/ f1359 f692 1"/>
              <a:gd name="f1597" fmla="*/ f1360 f691 1"/>
              <a:gd name="f1598" fmla="*/ f1361 f692 1"/>
              <a:gd name="f1599" fmla="*/ f1362 f691 1"/>
              <a:gd name="f1600" fmla="*/ f1363 f692 1"/>
              <a:gd name="f1601" fmla="*/ f1364 f691 1"/>
              <a:gd name="f1602" fmla="*/ f1365 f692 1"/>
              <a:gd name="f1603" fmla="*/ f1366 f691 1"/>
              <a:gd name="f1604" fmla="*/ f1367 f692 1"/>
              <a:gd name="f1605" fmla="*/ f1368 f691 1"/>
              <a:gd name="f1606" fmla="*/ f1369 f692 1"/>
              <a:gd name="f1607" fmla="*/ f1370 f691 1"/>
              <a:gd name="f1608" fmla="*/ f1371 f692 1"/>
              <a:gd name="f1609" fmla="*/ f1372 f691 1"/>
              <a:gd name="f1610" fmla="*/ f1373 f692 1"/>
              <a:gd name="f1611" fmla="*/ f1374 f691 1"/>
              <a:gd name="f1612" fmla="*/ f1375 f692 1"/>
              <a:gd name="f1613" fmla="*/ f1376 f691 1"/>
              <a:gd name="f1614" fmla="*/ f1377 f692 1"/>
              <a:gd name="f1615" fmla="*/ f1378 f691 1"/>
              <a:gd name="f1616" fmla="*/ f1379 f692 1"/>
              <a:gd name="f1617" fmla="*/ f1380 f691 1"/>
              <a:gd name="f1618" fmla="*/ f1381 f692 1"/>
              <a:gd name="f1619" fmla="*/ f1382 f691 1"/>
              <a:gd name="f1620" fmla="*/ f1383 f692 1"/>
              <a:gd name="f1621" fmla="*/ f1384 f691 1"/>
              <a:gd name="f1622" fmla="*/ f1385 f692 1"/>
              <a:gd name="f1623" fmla="*/ f1386 f691 1"/>
              <a:gd name="f1624" fmla="*/ f1387 f692 1"/>
              <a:gd name="f1625" fmla="*/ f1388 f691 1"/>
              <a:gd name="f1626" fmla="*/ f1389 f692 1"/>
              <a:gd name="f1627" fmla="*/ f1390 f691 1"/>
              <a:gd name="f1628" fmla="*/ f1391 f692 1"/>
              <a:gd name="f1629" fmla="*/ f1392 f691 1"/>
              <a:gd name="f1630" fmla="*/ f1393 f692 1"/>
              <a:gd name="f1631" fmla="*/ f1394 f691 1"/>
              <a:gd name="f1632" fmla="*/ f1395 f692 1"/>
              <a:gd name="f1633" fmla="*/ f1396 f691 1"/>
              <a:gd name="f1634" fmla="*/ f1397 f692 1"/>
              <a:gd name="f1635" fmla="*/ f1398 f691 1"/>
              <a:gd name="f1636" fmla="*/ f1399 f692 1"/>
              <a:gd name="f1637" fmla="*/ f1400 f691 1"/>
              <a:gd name="f1638" fmla="*/ f1401 f692 1"/>
              <a:gd name="f1639" fmla="*/ f1402 f691 1"/>
              <a:gd name="f1640" fmla="*/ f1403 f692 1"/>
              <a:gd name="f1641" fmla="*/ f1404 f691 1"/>
              <a:gd name="f1642" fmla="*/ f1405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5">
                <a:pos x="f1410" y="f1411"/>
              </a:cxn>
              <a:cxn ang="f935">
                <a:pos x="f1412" y="f1413"/>
              </a:cxn>
              <a:cxn ang="f935">
                <a:pos x="f1414" y="f1415"/>
              </a:cxn>
              <a:cxn ang="f935">
                <a:pos x="f1416" y="f1417"/>
              </a:cxn>
              <a:cxn ang="f935">
                <a:pos x="f1418" y="f1419"/>
              </a:cxn>
              <a:cxn ang="f935">
                <a:pos x="f1420" y="f1421"/>
              </a:cxn>
              <a:cxn ang="f935">
                <a:pos x="f1422" y="f1423"/>
              </a:cxn>
              <a:cxn ang="f935">
                <a:pos x="f1424" y="f1425"/>
              </a:cxn>
              <a:cxn ang="f935">
                <a:pos x="f1426" y="f1427"/>
              </a:cxn>
              <a:cxn ang="f935">
                <a:pos x="f1428" y="f1429"/>
              </a:cxn>
              <a:cxn ang="f935">
                <a:pos x="f1430" y="f1431"/>
              </a:cxn>
              <a:cxn ang="f935">
                <a:pos x="f1432" y="f1433"/>
              </a:cxn>
              <a:cxn ang="f935">
                <a:pos x="f1434" y="f1435"/>
              </a:cxn>
              <a:cxn ang="f935">
                <a:pos x="f1436" y="f1437"/>
              </a:cxn>
              <a:cxn ang="f935">
                <a:pos x="f1438" y="f1439"/>
              </a:cxn>
              <a:cxn ang="f935">
                <a:pos x="f1440" y="f1441"/>
              </a:cxn>
              <a:cxn ang="f935">
                <a:pos x="f1442" y="f1443"/>
              </a:cxn>
              <a:cxn ang="f935">
                <a:pos x="f1444" y="f1445"/>
              </a:cxn>
              <a:cxn ang="f935">
                <a:pos x="f1446" y="f1447"/>
              </a:cxn>
              <a:cxn ang="f935">
                <a:pos x="f1448" y="f1449"/>
              </a:cxn>
              <a:cxn ang="f935">
                <a:pos x="f1450" y="f1451"/>
              </a:cxn>
              <a:cxn ang="f935">
                <a:pos x="f1452" y="f1453"/>
              </a:cxn>
              <a:cxn ang="f935">
                <a:pos x="f1454" y="f1455"/>
              </a:cxn>
              <a:cxn ang="f935">
                <a:pos x="f1456" y="f1457"/>
              </a:cxn>
              <a:cxn ang="f935">
                <a:pos x="f1458" y="f1457"/>
              </a:cxn>
              <a:cxn ang="f935">
                <a:pos x="f1459" y="f1460"/>
              </a:cxn>
              <a:cxn ang="f935">
                <a:pos x="f1461" y="f1462"/>
              </a:cxn>
              <a:cxn ang="f935">
                <a:pos x="f1463" y="f1464"/>
              </a:cxn>
              <a:cxn ang="f935">
                <a:pos x="f1465" y="f1466"/>
              </a:cxn>
              <a:cxn ang="f935">
                <a:pos x="f1467" y="f1468"/>
              </a:cxn>
              <a:cxn ang="f935">
                <a:pos x="f1469" y="f1470"/>
              </a:cxn>
              <a:cxn ang="f935">
                <a:pos x="f1471" y="f1472"/>
              </a:cxn>
              <a:cxn ang="f935">
                <a:pos x="f1471" y="f1473"/>
              </a:cxn>
              <a:cxn ang="f935">
                <a:pos x="f1474" y="f1475"/>
              </a:cxn>
              <a:cxn ang="f935">
                <a:pos x="f1476" y="f1477"/>
              </a:cxn>
              <a:cxn ang="f935">
                <a:pos x="f1478" y="f1479"/>
              </a:cxn>
              <a:cxn ang="f935">
                <a:pos x="f1480" y="f1481"/>
              </a:cxn>
              <a:cxn ang="f935">
                <a:pos x="f1482" y="f1483"/>
              </a:cxn>
              <a:cxn ang="f935">
                <a:pos x="f1484" y="f1485"/>
              </a:cxn>
              <a:cxn ang="f935">
                <a:pos x="f1486" y="f1487"/>
              </a:cxn>
              <a:cxn ang="f935">
                <a:pos x="f1488" y="f1489"/>
              </a:cxn>
              <a:cxn ang="f935">
                <a:pos x="f1490" y="f1491"/>
              </a:cxn>
              <a:cxn ang="f935">
                <a:pos x="f1492" y="f1493"/>
              </a:cxn>
              <a:cxn ang="f935">
                <a:pos x="f1494" y="f1495"/>
              </a:cxn>
              <a:cxn ang="f935">
                <a:pos x="f1496" y="f1497"/>
              </a:cxn>
              <a:cxn ang="f935">
                <a:pos x="f1498" y="f1499"/>
              </a:cxn>
              <a:cxn ang="f935">
                <a:pos x="f1500" y="f1501"/>
              </a:cxn>
              <a:cxn ang="f935">
                <a:pos x="f1502" y="f1503"/>
              </a:cxn>
              <a:cxn ang="f935">
                <a:pos x="f1504" y="f1505"/>
              </a:cxn>
              <a:cxn ang="f935">
                <a:pos x="f1506" y="f1507"/>
              </a:cxn>
              <a:cxn ang="f935">
                <a:pos x="f1508" y="f1509"/>
              </a:cxn>
              <a:cxn ang="f935">
                <a:pos x="f1510" y="f1511"/>
              </a:cxn>
              <a:cxn ang="f935">
                <a:pos x="f1512" y="f1513"/>
              </a:cxn>
              <a:cxn ang="f935">
                <a:pos x="f1514" y="f1515"/>
              </a:cxn>
              <a:cxn ang="f935">
                <a:pos x="f1516" y="f1517"/>
              </a:cxn>
              <a:cxn ang="f935">
                <a:pos x="f1518" y="f1519"/>
              </a:cxn>
              <a:cxn ang="f935">
                <a:pos x="f1520" y="f1521"/>
              </a:cxn>
              <a:cxn ang="f935">
                <a:pos x="f1522" y="f1523"/>
              </a:cxn>
              <a:cxn ang="f935">
                <a:pos x="f1524" y="f1525"/>
              </a:cxn>
              <a:cxn ang="f935">
                <a:pos x="f1526" y="f1527"/>
              </a:cxn>
              <a:cxn ang="f935">
                <a:pos x="f1528" y="f1529"/>
              </a:cxn>
              <a:cxn ang="f935">
                <a:pos x="f1530" y="f1531"/>
              </a:cxn>
              <a:cxn ang="f935">
                <a:pos x="f1532" y="f1533"/>
              </a:cxn>
              <a:cxn ang="f935">
                <a:pos x="f1534" y="f1535"/>
              </a:cxn>
              <a:cxn ang="f935">
                <a:pos x="f1536" y="f1537"/>
              </a:cxn>
              <a:cxn ang="f935">
                <a:pos x="f1538" y="f1539"/>
              </a:cxn>
              <a:cxn ang="f935">
                <a:pos x="f1540" y="f1541"/>
              </a:cxn>
              <a:cxn ang="f935">
                <a:pos x="f1542" y="f1543"/>
              </a:cxn>
              <a:cxn ang="f935">
                <a:pos x="f1544" y="f1545"/>
              </a:cxn>
              <a:cxn ang="f935">
                <a:pos x="f1546" y="f1547"/>
              </a:cxn>
              <a:cxn ang="f935">
                <a:pos x="f1548" y="f1549"/>
              </a:cxn>
              <a:cxn ang="f935">
                <a:pos x="f1550" y="f1551"/>
              </a:cxn>
              <a:cxn ang="f935">
                <a:pos x="f1552" y="f1553"/>
              </a:cxn>
              <a:cxn ang="f935">
                <a:pos x="f1554" y="f1555"/>
              </a:cxn>
              <a:cxn ang="f935">
                <a:pos x="f1556" y="f1557"/>
              </a:cxn>
              <a:cxn ang="f935">
                <a:pos x="f1558" y="f1559"/>
              </a:cxn>
              <a:cxn ang="f935">
                <a:pos x="f1560" y="f1561"/>
              </a:cxn>
              <a:cxn ang="f935">
                <a:pos x="f1562" y="f1563"/>
              </a:cxn>
              <a:cxn ang="f935">
                <a:pos x="f1564" y="f1565"/>
              </a:cxn>
              <a:cxn ang="f935">
                <a:pos x="f1566" y="f1567"/>
              </a:cxn>
              <a:cxn ang="f935">
                <a:pos x="f1568" y="f1569"/>
              </a:cxn>
              <a:cxn ang="f935">
                <a:pos x="f1570" y="f1571"/>
              </a:cxn>
              <a:cxn ang="f935">
                <a:pos x="f1572" y="f1573"/>
              </a:cxn>
              <a:cxn ang="f935">
                <a:pos x="f1574" y="f1575"/>
              </a:cxn>
              <a:cxn ang="f935">
                <a:pos x="f1576" y="f1577"/>
              </a:cxn>
              <a:cxn ang="f935">
                <a:pos x="f1578" y="f1579"/>
              </a:cxn>
              <a:cxn ang="f935">
                <a:pos x="f1580" y="f1581"/>
              </a:cxn>
              <a:cxn ang="f935">
                <a:pos x="f1582" y="f1583"/>
              </a:cxn>
              <a:cxn ang="f935">
                <a:pos x="f1572" y="f1584"/>
              </a:cxn>
              <a:cxn ang="f935">
                <a:pos x="f1585" y="f1586"/>
              </a:cxn>
              <a:cxn ang="f935">
                <a:pos x="f1587" y="f1588"/>
              </a:cxn>
              <a:cxn ang="f935">
                <a:pos x="f1589" y="f1590"/>
              </a:cxn>
              <a:cxn ang="f935">
                <a:pos x="f1591" y="f1592"/>
              </a:cxn>
              <a:cxn ang="f935">
                <a:pos x="f1593" y="f1594"/>
              </a:cxn>
              <a:cxn ang="f935">
                <a:pos x="f1595" y="f1596"/>
              </a:cxn>
              <a:cxn ang="f935">
                <a:pos x="f1597" y="f1598"/>
              </a:cxn>
              <a:cxn ang="f935">
                <a:pos x="f1599" y="f1600"/>
              </a:cxn>
              <a:cxn ang="f935">
                <a:pos x="f1601" y="f1602"/>
              </a:cxn>
              <a:cxn ang="f935">
                <a:pos x="f1603" y="f1604"/>
              </a:cxn>
              <a:cxn ang="f935">
                <a:pos x="f1605" y="f1606"/>
              </a:cxn>
              <a:cxn ang="f935">
                <a:pos x="f1607" y="f1608"/>
              </a:cxn>
              <a:cxn ang="f935">
                <a:pos x="f1609" y="f1610"/>
              </a:cxn>
              <a:cxn ang="f935">
                <a:pos x="f1611" y="f1612"/>
              </a:cxn>
              <a:cxn ang="f935">
                <a:pos x="f1613" y="f1614"/>
              </a:cxn>
              <a:cxn ang="f935">
                <a:pos x="f1615" y="f1616"/>
              </a:cxn>
              <a:cxn ang="f935">
                <a:pos x="f1617" y="f1618"/>
              </a:cxn>
              <a:cxn ang="f935">
                <a:pos x="f1619" y="f1620"/>
              </a:cxn>
              <a:cxn ang="f935">
                <a:pos x="f1621" y="f1622"/>
              </a:cxn>
              <a:cxn ang="f935">
                <a:pos x="f1623" y="f1624"/>
              </a:cxn>
              <a:cxn ang="f935">
                <a:pos x="f1625" y="f1626"/>
              </a:cxn>
              <a:cxn ang="f935">
                <a:pos x="f1627" y="f1628"/>
              </a:cxn>
              <a:cxn ang="f935">
                <a:pos x="f1629" y="f1630"/>
              </a:cxn>
              <a:cxn ang="f935">
                <a:pos x="f1631" y="f1632"/>
              </a:cxn>
              <a:cxn ang="f935">
                <a:pos x="f1633" y="f1634"/>
              </a:cxn>
              <a:cxn ang="f935">
                <a:pos x="f1635" y="f1636"/>
              </a:cxn>
              <a:cxn ang="f935">
                <a:pos x="f1637" y="f1638"/>
              </a:cxn>
              <a:cxn ang="f935">
                <a:pos x="f1639" y="f1640"/>
              </a:cxn>
              <a:cxn ang="f935">
                <a:pos x="f1641" y="f1642"/>
              </a:cxn>
              <a:cxn ang="f935">
                <a:pos x="f1410" y="f1411"/>
              </a:cxn>
            </a:cxnLst>
            <a:rect l="f1406" t="f1409" r="f1407" b="f1408"/>
            <a:pathLst>
              <a:path w="821580" h="108441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83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61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5"/>
                  <a:pt x="f147" y="f145"/>
                  <a:pt x="f148" y="f145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6" y="f188"/>
                </a:cubicBezTo>
                <a:cubicBezTo>
                  <a:pt x="f189" y="f190"/>
                  <a:pt x="f191" y="f192"/>
                  <a:pt x="f186" y="f193"/>
                </a:cubicBezTo>
                <a:cubicBezTo>
                  <a:pt x="f186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22"/>
                  <a:pt x="f232" y="f21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1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172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9" y="f450"/>
                  <a:pt x="f451" y="f450"/>
                </a:cubicBezTo>
                <a:cubicBezTo>
                  <a:pt x="f452" y="f446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0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ubicBezTo>
                  <a:pt x="f474" y="f475"/>
                  <a:pt x="f476" y="f477"/>
                  <a:pt x="f478" y="f479"/>
                </a:cubicBezTo>
                <a:cubicBezTo>
                  <a:pt x="f480" y="f481"/>
                  <a:pt x="f482" y="f483"/>
                  <a:pt x="f484" y="f406"/>
                </a:cubicBezTo>
                <a:cubicBezTo>
                  <a:pt x="f485" y="f486"/>
                  <a:pt x="f487" y="f365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484" y="f518"/>
                </a:cubicBez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71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11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228"/>
                  <a:pt x="f638" y="f639"/>
                  <a:pt x="f640" y="f641"/>
                </a:cubicBezTo>
                <a:cubicBezTo>
                  <a:pt x="f642" y="f643"/>
                  <a:pt x="f644" y="f645"/>
                  <a:pt x="f646" y="f647"/>
                </a:cubicBezTo>
                <a:cubicBezTo>
                  <a:pt x="f648" y="f649"/>
                  <a:pt x="f650" y="f651"/>
                  <a:pt x="f652" y="f653"/>
                </a:cubicBezTo>
                <a:cubicBezTo>
                  <a:pt x="f654" y="f655"/>
                  <a:pt x="f656" y="f657"/>
                  <a:pt x="f658" y="f276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512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296"/>
                </a:cubicBezTo>
                <a:cubicBezTo>
                  <a:pt x="f687" y="f688"/>
                  <a:pt x="f689" y="f618"/>
                  <a:pt x="f8" y="f9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760;p69">
            <a:extLst>
              <a:ext uri="{FF2B5EF4-FFF2-40B4-BE49-F238E27FC236}">
                <a16:creationId xmlns:a16="http://schemas.microsoft.com/office/drawing/2014/main" id="{A69AFF04-10B4-4F61-B3AD-90BB5801B26C}"/>
              </a:ext>
            </a:extLst>
          </p:cNvPr>
          <p:cNvSpPr txBox="1"/>
          <p:nvPr/>
        </p:nvSpPr>
        <p:spPr>
          <a:xfrm>
            <a:off x="2874864" y="4437400"/>
            <a:ext cx="3560774" cy="425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SLIDESPPT.NET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3;p39">
            <a:extLst>
              <a:ext uri="{FF2B5EF4-FFF2-40B4-BE49-F238E27FC236}">
                <a16:creationId xmlns:a16="http://schemas.microsoft.com/office/drawing/2014/main" id="{24F95198-B4FF-4E59-8D7E-AFED7B90D1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3193" y="1957913"/>
            <a:ext cx="3355354" cy="2084703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600"/>
              <a:t>Do you know what helps you make your point clear? Lists like this one:</a:t>
            </a:r>
            <a:br>
              <a:rPr lang="en-US" sz="1600"/>
            </a:br>
            <a:endParaRPr lang="en-US" sz="1600"/>
          </a:p>
          <a:p>
            <a:pPr lvl="0">
              <a:lnSpc>
                <a:spcPct val="100000"/>
              </a:lnSpc>
              <a:buClr>
                <a:srgbClr val="3D6D7F"/>
              </a:buClr>
              <a:buFont typeface="Roboto Condensed Light"/>
            </a:pPr>
            <a:r>
              <a:rPr lang="en-US" sz="1600"/>
              <a:t>They’re simple </a:t>
            </a:r>
          </a:p>
          <a:p>
            <a:pPr lvl="0">
              <a:lnSpc>
                <a:spcPct val="100000"/>
              </a:lnSpc>
              <a:buClr>
                <a:srgbClr val="3D6D7F"/>
              </a:buClr>
              <a:buFont typeface="Roboto Condensed Light"/>
            </a:pPr>
            <a:r>
              <a:rPr lang="en-US" sz="1600"/>
              <a:t>You can organize your ideas clearly</a:t>
            </a:r>
          </a:p>
          <a:p>
            <a:pPr lvl="0">
              <a:lnSpc>
                <a:spcPct val="100000"/>
              </a:lnSpc>
              <a:buClr>
                <a:srgbClr val="3D6D7F"/>
              </a:buClr>
              <a:buFont typeface="Roboto Condensed Light"/>
            </a:pPr>
            <a:r>
              <a:rPr lang="en-US" sz="1600"/>
              <a:t>You’ll never forget to buy milk!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60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/>
              <a:t>And the most important thing: the audience won’t miss the point of your presentation</a:t>
            </a:r>
          </a:p>
        </p:txBody>
      </p:sp>
      <p:sp>
        <p:nvSpPr>
          <p:cNvPr id="3" name="Google Shape;754;p39">
            <a:extLst>
              <a:ext uri="{FF2B5EF4-FFF2-40B4-BE49-F238E27FC236}">
                <a16:creationId xmlns:a16="http://schemas.microsoft.com/office/drawing/2014/main" id="{C88AF798-F8DD-4CB1-AC14-631FBB179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193" y="0"/>
            <a:ext cx="4855619" cy="1671303"/>
          </a:xfrm>
        </p:spPr>
        <p:txBody>
          <a:bodyPr anchor="ctr"/>
          <a:lstStyle/>
          <a:p>
            <a:pPr lvl="0"/>
            <a:r>
              <a:rPr lang="en-US" sz="3200"/>
              <a:t>THE SLIDE TITLE GOES HERE!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7DA14E14-AFBE-49D1-AFCC-17968A856789}"/>
              </a:ext>
            </a:extLst>
          </p:cNvPr>
          <p:cNvSpPr/>
          <p:nvPr/>
        </p:nvSpPr>
        <p:spPr>
          <a:xfrm>
            <a:off x="0" y="4814370"/>
            <a:ext cx="9144000" cy="329129"/>
          </a:xfrm>
          <a:prstGeom prst="rect">
            <a:avLst/>
          </a:pr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Lágrima 1">
            <a:extLst>
              <a:ext uri="{FF2B5EF4-FFF2-40B4-BE49-F238E27FC236}">
                <a16:creationId xmlns:a16="http://schemas.microsoft.com/office/drawing/2014/main" id="{58D70F55-DEF1-4682-8DCC-B97D7CC4B3C3}"/>
              </a:ext>
            </a:extLst>
          </p:cNvPr>
          <p:cNvSpPr/>
          <p:nvPr/>
        </p:nvSpPr>
        <p:spPr>
          <a:xfrm rot="2700006">
            <a:off x="4670101" y="228785"/>
            <a:ext cx="4400851" cy="4400851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66A2B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Lágrima 11">
            <a:extLst>
              <a:ext uri="{FF2B5EF4-FFF2-40B4-BE49-F238E27FC236}">
                <a16:creationId xmlns:a16="http://schemas.microsoft.com/office/drawing/2014/main" id="{4B974484-2B91-4B4E-9062-BB7E017D7D10}"/>
              </a:ext>
            </a:extLst>
          </p:cNvPr>
          <p:cNvSpPr/>
          <p:nvPr/>
        </p:nvSpPr>
        <p:spPr>
          <a:xfrm rot="2700006">
            <a:off x="4403947" y="482811"/>
            <a:ext cx="3892774" cy="3892774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2C81609-9AE0-450A-8DEC-EDACA703FEAE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8CB3948-48C2-4399-9AB3-36DBCCED615D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2A36FA8-1DD1-461B-B15E-1EBF347F72FC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1070C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E3284C4-DE63-48C3-827C-9C231A216E90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11E51F4-B04F-4DBB-9003-77FAC16A7AFA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9362BEE-FE5B-422C-B430-FB176ADDC570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4145810-E01A-44A3-BE07-80D34CE0120C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66481D5-B7EA-4D9B-89FC-A1724154562F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1070C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31403AC8-595B-4F57-94A4-B5A322028256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47B5DA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8">
            <a:extLst>
              <a:ext uri="{FF2B5EF4-FFF2-40B4-BE49-F238E27FC236}">
                <a16:creationId xmlns:a16="http://schemas.microsoft.com/office/drawing/2014/main" id="{9B220EF1-953C-401F-AD5C-843573F4C665}"/>
              </a:ext>
            </a:extLst>
          </p:cNvPr>
          <p:cNvSpPr/>
          <p:nvPr/>
        </p:nvSpPr>
        <p:spPr>
          <a:xfrm rot="10799991">
            <a:off x="2713445" y="9"/>
            <a:ext cx="6430554" cy="90402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97D5E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rapecio 5">
            <a:extLst>
              <a:ext uri="{FF2B5EF4-FFF2-40B4-BE49-F238E27FC236}">
                <a16:creationId xmlns:a16="http://schemas.microsoft.com/office/drawing/2014/main" id="{0F8A2841-2C14-4F37-8B77-8AAABD273DA2}"/>
              </a:ext>
            </a:extLst>
          </p:cNvPr>
          <p:cNvSpPr/>
          <p:nvPr/>
        </p:nvSpPr>
        <p:spPr>
          <a:xfrm>
            <a:off x="3866668" y="4870085"/>
            <a:ext cx="3633002" cy="29290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97D5E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511CF162-B4BB-4C84-A235-5D4CD69F7E94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0D0D0D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325458B2-0842-42FA-8AC0-27282ABB24A8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47B5DA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1600" b="0" i="0" u="none" strike="noStrike" kern="0" cap="none" spc="0" baseline="0">
                <a:solidFill>
                  <a:srgbClr val="47B5DA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8BB50837-DA9A-44EE-AED3-868138C02000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F4B3E169-92EE-49E7-9805-9B940E35B8D8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47B5DA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98A7A058-20BE-41E5-9E4F-AFB43E89813E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7A887743-CF29-4A2D-9AB7-18EC81B8A7D9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7B5DA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259403B2-7880-4EB2-8B52-7B650A8CD653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(Cuerpo)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CF9621C4-AFDE-495F-ADE3-795CC7F81A3A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D0D0D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DC3041F9-0CE5-488B-9212-21EED0DF835C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074C7EA3-0D42-4EFA-B18A-FE8433B8307F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47B5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578D78CA-1036-4AEB-BF6B-D5CCE5B312ED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Imagen 4">
            <a:extLst>
              <a:ext uri="{FF2B5EF4-FFF2-40B4-BE49-F238E27FC236}">
                <a16:creationId xmlns:a16="http://schemas.microsoft.com/office/drawing/2014/main" id="{553D982B-49AA-49E1-8F3E-CEF59D7A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13" y="19495"/>
            <a:ext cx="3416426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9;p53">
            <a:extLst>
              <a:ext uri="{FF2B5EF4-FFF2-40B4-BE49-F238E27FC236}">
                <a16:creationId xmlns:a16="http://schemas.microsoft.com/office/drawing/2014/main" id="{1BBD755A-FEF7-48A7-A6A0-9C8A9A12C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148" y="247747"/>
            <a:ext cx="2710144" cy="730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/>
            <a:r>
              <a:rPr lang="es-PE" sz="2400" b="1">
                <a:solidFill>
                  <a:srgbClr val="47B5DA"/>
                </a:solidFill>
                <a:latin typeface="Arial"/>
              </a:rPr>
              <a:t>RESOURCES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0D6F6422-8DC3-4959-9549-7A3C2D3B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018" y="1218163"/>
            <a:ext cx="2081247" cy="16537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83FD54E3-DD92-4852-AE8F-DC4BF597D49B}"/>
              </a:ext>
            </a:extLst>
          </p:cNvPr>
          <p:cNvSpPr/>
          <p:nvPr/>
        </p:nvSpPr>
        <p:spPr>
          <a:xfrm>
            <a:off x="4714875" y="3551429"/>
            <a:ext cx="1449388" cy="9842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"/>
              <a:gd name="f7" fmla="val 327"/>
              <a:gd name="f8" fmla="val 91"/>
              <a:gd name="f9" fmla="val 306"/>
              <a:gd name="f10" fmla="val 80"/>
              <a:gd name="f11" fmla="val 311"/>
              <a:gd name="f12" fmla="val 70"/>
              <a:gd name="f13" fmla="val 315"/>
              <a:gd name="f14" fmla="val 60"/>
              <a:gd name="f15" fmla="val 320"/>
              <a:gd name="f16" fmla="val 45"/>
              <a:gd name="f17" fmla="val 36"/>
              <a:gd name="f18" fmla="val 322"/>
              <a:gd name="f19" fmla="val 34"/>
              <a:gd name="f20" fmla="val 28"/>
              <a:gd name="f21" fmla="val 307"/>
              <a:gd name="f22" fmla="val 23"/>
              <a:gd name="f23" fmla="val 308"/>
              <a:gd name="f24" fmla="val 18"/>
              <a:gd name="f25" fmla="val 15"/>
              <a:gd name="f26" fmla="val 11"/>
              <a:gd name="f27" fmla="val 304"/>
              <a:gd name="f28" fmla="val 9"/>
              <a:gd name="f29" fmla="val 301"/>
              <a:gd name="f30" fmla="val 284"/>
              <a:gd name="f31" fmla="val 16"/>
              <a:gd name="f32" fmla="val 278"/>
              <a:gd name="f33" fmla="val 25"/>
              <a:gd name="f34" fmla="val 269"/>
              <a:gd name="f35" fmla="val 14"/>
              <a:gd name="f36" fmla="val 256"/>
              <a:gd name="f37" fmla="val 13"/>
              <a:gd name="f38" fmla="val 252"/>
              <a:gd name="f39" fmla="val 239"/>
              <a:gd name="f40" fmla="val 29"/>
              <a:gd name="f41" fmla="val 233"/>
              <a:gd name="f42" fmla="val 35"/>
              <a:gd name="f43" fmla="val 229"/>
              <a:gd name="f44" fmla="val 40"/>
              <a:gd name="f45" fmla="val 224"/>
              <a:gd name="f46" fmla="val 46"/>
              <a:gd name="f47" fmla="val 218"/>
              <a:gd name="f48" fmla="val 52"/>
              <a:gd name="f49" fmla="val 213"/>
              <a:gd name="f50" fmla="val 58"/>
              <a:gd name="f51" fmla="val 207"/>
              <a:gd name="f52" fmla="val 79"/>
              <a:gd name="f53" fmla="val 189"/>
              <a:gd name="f54" fmla="val 100"/>
              <a:gd name="f55" fmla="val 171"/>
              <a:gd name="f56" fmla="val 120"/>
              <a:gd name="f57" fmla="val 153"/>
              <a:gd name="f58" fmla="val 134"/>
              <a:gd name="f59" fmla="val 141"/>
              <a:gd name="f60" fmla="val 148"/>
              <a:gd name="f61" fmla="val 127"/>
              <a:gd name="f62" fmla="val 161"/>
              <a:gd name="f63" fmla="val 114"/>
              <a:gd name="f64" fmla="val 165"/>
              <a:gd name="f65" fmla="val 110"/>
              <a:gd name="f66" fmla="val 170"/>
              <a:gd name="f67" fmla="val 107"/>
              <a:gd name="f68" fmla="val 174"/>
              <a:gd name="f69" fmla="val 103"/>
              <a:gd name="f70" fmla="val 175"/>
              <a:gd name="f71" fmla="val 102"/>
              <a:gd name="f72" fmla="val 177"/>
              <a:gd name="f73" fmla="val 98"/>
              <a:gd name="f74" fmla="val 176"/>
              <a:gd name="f75" fmla="val 96"/>
              <a:gd name="f76" fmla="val 94"/>
              <a:gd name="f77" fmla="val 172"/>
              <a:gd name="f78" fmla="val 92"/>
              <a:gd name="f79" fmla="val 155"/>
              <a:gd name="f80" fmla="val 140"/>
              <a:gd name="f81" fmla="val 93"/>
              <a:gd name="f82" fmla="val 126"/>
              <a:gd name="f83" fmla="val 108"/>
              <a:gd name="f84" fmla="val 95"/>
              <a:gd name="f85" fmla="val 90"/>
              <a:gd name="f86" fmla="val 78"/>
              <a:gd name="f87" fmla="val 81"/>
              <a:gd name="f88" fmla="val 77"/>
              <a:gd name="f89" fmla="val 76"/>
              <a:gd name="f90" fmla="val 75"/>
              <a:gd name="f91" fmla="val 71"/>
              <a:gd name="f92" fmla="val 66"/>
              <a:gd name="f93" fmla="val 72"/>
              <a:gd name="f94" fmla="val 68"/>
              <a:gd name="f95" fmla="val 65"/>
              <a:gd name="f96" fmla="val 59"/>
              <a:gd name="f97" fmla="val 82"/>
              <a:gd name="f98" fmla="val 61"/>
              <a:gd name="f99" fmla="val 121"/>
              <a:gd name="f100" fmla="val 54"/>
              <a:gd name="f101" fmla="val 132"/>
              <a:gd name="f102" fmla="val 51"/>
              <a:gd name="f103" fmla="val 145"/>
              <a:gd name="f104" fmla="val 156"/>
              <a:gd name="f105" fmla="val 50"/>
              <a:gd name="f106" fmla="val 169"/>
              <a:gd name="f107" fmla="val 49"/>
              <a:gd name="f108" fmla="val 182"/>
              <a:gd name="f109" fmla="val 47"/>
              <a:gd name="f110" fmla="val 194"/>
              <a:gd name="f111" fmla="val 44"/>
              <a:gd name="f112" fmla="val 208"/>
              <a:gd name="f113" fmla="val 41"/>
              <a:gd name="f114" fmla="val 221"/>
              <a:gd name="f115" fmla="val 234"/>
              <a:gd name="f116" fmla="val 48"/>
              <a:gd name="f117" fmla="val 56"/>
              <a:gd name="f118" fmla="val 300"/>
              <a:gd name="f119" fmla="val 316"/>
              <a:gd name="f120" fmla="val 329"/>
              <a:gd name="f121" fmla="val 343"/>
              <a:gd name="f122" fmla="val 362"/>
              <a:gd name="f123" fmla="val 381"/>
              <a:gd name="f124" fmla="val 24"/>
              <a:gd name="f125" fmla="val 401"/>
              <a:gd name="f126" fmla="val 406"/>
              <a:gd name="f127" fmla="val 10"/>
              <a:gd name="f128" fmla="val 412"/>
              <a:gd name="f129" fmla="val 6"/>
              <a:gd name="f130" fmla="val 417"/>
              <a:gd name="f131" fmla="val 3"/>
              <a:gd name="f132" fmla="val 423"/>
              <a:gd name="f133" fmla="val 428"/>
              <a:gd name="f134" fmla="val 1"/>
              <a:gd name="f135" fmla="val 431"/>
              <a:gd name="f136" fmla="val 449"/>
              <a:gd name="f137" fmla="val 465"/>
              <a:gd name="f138" fmla="val 476"/>
              <a:gd name="f139" fmla="val 477"/>
              <a:gd name="f140" fmla="val 478"/>
              <a:gd name="f141" fmla="val 97"/>
              <a:gd name="f142" fmla="val 111"/>
              <a:gd name="f143" fmla="val 482"/>
              <a:gd name="f144" fmla="val 113"/>
              <a:gd name="f145" fmla="val 469"/>
              <a:gd name="f146" fmla="val 447"/>
              <a:gd name="f147" fmla="val 131"/>
              <a:gd name="f148" fmla="val 424"/>
              <a:gd name="f149" fmla="val 142"/>
              <a:gd name="f150" fmla="val 402"/>
              <a:gd name="f151" fmla="val 154"/>
              <a:gd name="f152" fmla="val 392"/>
              <a:gd name="f153" fmla="val 160"/>
              <a:gd name="f154" fmla="val 382"/>
              <a:gd name="f155" fmla="val 166"/>
              <a:gd name="f156" fmla="val 373"/>
              <a:gd name="f157" fmla="val 352"/>
              <a:gd name="f158" fmla="val 192"/>
              <a:gd name="f159" fmla="val 334"/>
              <a:gd name="f160" fmla="val 212"/>
              <a:gd name="f161" fmla="val 313"/>
              <a:gd name="f162" fmla="val 230"/>
              <a:gd name="f163" fmla="val 236"/>
              <a:gd name="f164" fmla="val 297"/>
              <a:gd name="f165" fmla="val 240"/>
              <a:gd name="f166" fmla="val 288"/>
              <a:gd name="f167" fmla="val 245"/>
              <a:gd name="f168" fmla="val 259"/>
              <a:gd name="f169" fmla="val 263"/>
              <a:gd name="f170" fmla="val 225"/>
              <a:gd name="f171" fmla="val 270"/>
              <a:gd name="f172" fmla="val 285"/>
              <a:gd name="f173" fmla="val 296"/>
              <a:gd name="f174" fmla="val 305"/>
              <a:gd name="f175" fmla="val 117"/>
              <a:gd name="f176" fmla="val 317"/>
              <a:gd name="f177" fmla="val 318"/>
              <a:gd name="f178" fmla="val 319"/>
              <a:gd name="f179" fmla="+- 0 0 -90"/>
              <a:gd name="f180" fmla="*/ f3 1 483"/>
              <a:gd name="f181" fmla="*/ f4 1 327"/>
              <a:gd name="f182" fmla="val f5"/>
              <a:gd name="f183" fmla="val f6"/>
              <a:gd name="f184" fmla="val f7"/>
              <a:gd name="f185" fmla="*/ f179 f0 1"/>
              <a:gd name="f186" fmla="+- f184 0 f182"/>
              <a:gd name="f187" fmla="+- f183 0 f182"/>
              <a:gd name="f188" fmla="*/ f185 1 f2"/>
              <a:gd name="f189" fmla="*/ f187 1 483"/>
              <a:gd name="f190" fmla="*/ f186 1 327"/>
              <a:gd name="f191" fmla="*/ 91 f187 1"/>
              <a:gd name="f192" fmla="*/ 306 f186 1"/>
              <a:gd name="f193" fmla="*/ 60 f187 1"/>
              <a:gd name="f194" fmla="*/ 320 f186 1"/>
              <a:gd name="f195" fmla="*/ 34 f187 1"/>
              <a:gd name="f196" fmla="*/ 18 f187 1"/>
              <a:gd name="f197" fmla="*/ 308 f186 1"/>
              <a:gd name="f198" fmla="*/ 9 f187 1"/>
              <a:gd name="f199" fmla="*/ 301 f186 1"/>
              <a:gd name="f200" fmla="*/ 25 f187 1"/>
              <a:gd name="f201" fmla="*/ 269 f186 1"/>
              <a:gd name="f202" fmla="*/ 239 f186 1"/>
              <a:gd name="f203" fmla="*/ 40 f187 1"/>
              <a:gd name="f204" fmla="*/ 224 f186 1"/>
              <a:gd name="f205" fmla="*/ 58 f187 1"/>
              <a:gd name="f206" fmla="*/ 207 f186 1"/>
              <a:gd name="f207" fmla="*/ 120 f187 1"/>
              <a:gd name="f208" fmla="*/ 153 f186 1"/>
              <a:gd name="f209" fmla="*/ 161 f187 1"/>
              <a:gd name="f210" fmla="*/ 114 f186 1"/>
              <a:gd name="f211" fmla="*/ 174 f187 1"/>
              <a:gd name="f212" fmla="*/ 103 f186 1"/>
              <a:gd name="f213" fmla="*/ 176 f187 1"/>
              <a:gd name="f214" fmla="*/ 96 f186 1"/>
              <a:gd name="f215" fmla="*/ 170 f187 1"/>
              <a:gd name="f216" fmla="*/ 92 f186 1"/>
              <a:gd name="f217" fmla="*/ 126 f187 1"/>
              <a:gd name="f218" fmla="*/ 94 f186 1"/>
              <a:gd name="f219" fmla="*/ 78 f187 1"/>
              <a:gd name="f220" fmla="*/ 81 f186 1"/>
              <a:gd name="f221" fmla="*/ 75 f187 1"/>
              <a:gd name="f222" fmla="*/ 79 f186 1"/>
              <a:gd name="f223" fmla="*/ 68 f187 1"/>
              <a:gd name="f224" fmla="*/ 65 f186 1"/>
              <a:gd name="f225" fmla="*/ 82 f187 1"/>
              <a:gd name="f226" fmla="*/ 60 f186 1"/>
              <a:gd name="f227" fmla="*/ 121 f187 1"/>
              <a:gd name="f228" fmla="*/ 54 f186 1"/>
              <a:gd name="f229" fmla="*/ 156 f187 1"/>
              <a:gd name="f230" fmla="*/ 50 f186 1"/>
              <a:gd name="f231" fmla="*/ 194 f187 1"/>
              <a:gd name="f232" fmla="*/ 44 f186 1"/>
              <a:gd name="f233" fmla="*/ 234 f187 1"/>
              <a:gd name="f234" fmla="*/ 48 f186 1"/>
              <a:gd name="f235" fmla="*/ 300 f187 1"/>
              <a:gd name="f236" fmla="*/ 59 f186 1"/>
              <a:gd name="f237" fmla="*/ 343 f187 1"/>
              <a:gd name="f238" fmla="*/ 46 f186 1"/>
              <a:gd name="f239" fmla="*/ 401 f187 1"/>
              <a:gd name="f240" fmla="*/ 13 f186 1"/>
              <a:gd name="f241" fmla="*/ 417 f187 1"/>
              <a:gd name="f242" fmla="*/ 3 f186 1"/>
              <a:gd name="f243" fmla="*/ 431 f187 1"/>
              <a:gd name="f244" fmla="*/ 6 f186 1"/>
              <a:gd name="f245" fmla="*/ 476 f187 1"/>
              <a:gd name="f246" fmla="*/ 478 f187 1"/>
              <a:gd name="f247" fmla="*/ 97 f186 1"/>
              <a:gd name="f248" fmla="*/ 469 f187 1"/>
              <a:gd name="f249" fmla="*/ 120 f186 1"/>
              <a:gd name="f250" fmla="*/ 402 f187 1"/>
              <a:gd name="f251" fmla="*/ 154 f186 1"/>
              <a:gd name="f252" fmla="*/ 373 f187 1"/>
              <a:gd name="f253" fmla="*/ 174 f186 1"/>
              <a:gd name="f254" fmla="*/ 313 f187 1"/>
              <a:gd name="f255" fmla="*/ 230 f186 1"/>
              <a:gd name="f256" fmla="*/ 288 f187 1"/>
              <a:gd name="f257" fmla="*/ 245 f186 1"/>
              <a:gd name="f258" fmla="*/ 285 f186 1"/>
              <a:gd name="f259" fmla="*/ 315 f186 1"/>
              <a:gd name="f260" fmla="*/ 110 f187 1"/>
              <a:gd name="f261" fmla="*/ 318 f186 1"/>
              <a:gd name="f262" fmla="+- f188 0 f1"/>
              <a:gd name="f263" fmla="*/ f191 1 483"/>
              <a:gd name="f264" fmla="*/ f192 1 327"/>
              <a:gd name="f265" fmla="*/ f193 1 483"/>
              <a:gd name="f266" fmla="*/ f194 1 327"/>
              <a:gd name="f267" fmla="*/ f195 1 483"/>
              <a:gd name="f268" fmla="*/ f196 1 483"/>
              <a:gd name="f269" fmla="*/ f197 1 327"/>
              <a:gd name="f270" fmla="*/ f198 1 483"/>
              <a:gd name="f271" fmla="*/ f199 1 327"/>
              <a:gd name="f272" fmla="*/ f200 1 483"/>
              <a:gd name="f273" fmla="*/ f201 1 327"/>
              <a:gd name="f274" fmla="*/ f202 1 327"/>
              <a:gd name="f275" fmla="*/ f203 1 483"/>
              <a:gd name="f276" fmla="*/ f204 1 327"/>
              <a:gd name="f277" fmla="*/ f205 1 483"/>
              <a:gd name="f278" fmla="*/ f206 1 327"/>
              <a:gd name="f279" fmla="*/ f207 1 483"/>
              <a:gd name="f280" fmla="*/ f208 1 327"/>
              <a:gd name="f281" fmla="*/ f209 1 483"/>
              <a:gd name="f282" fmla="*/ f210 1 327"/>
              <a:gd name="f283" fmla="*/ f211 1 483"/>
              <a:gd name="f284" fmla="*/ f212 1 327"/>
              <a:gd name="f285" fmla="*/ f213 1 483"/>
              <a:gd name="f286" fmla="*/ f214 1 327"/>
              <a:gd name="f287" fmla="*/ f215 1 483"/>
              <a:gd name="f288" fmla="*/ f216 1 327"/>
              <a:gd name="f289" fmla="*/ f217 1 483"/>
              <a:gd name="f290" fmla="*/ f218 1 327"/>
              <a:gd name="f291" fmla="*/ f219 1 483"/>
              <a:gd name="f292" fmla="*/ f220 1 327"/>
              <a:gd name="f293" fmla="*/ f221 1 483"/>
              <a:gd name="f294" fmla="*/ f222 1 327"/>
              <a:gd name="f295" fmla="*/ f223 1 483"/>
              <a:gd name="f296" fmla="*/ f224 1 327"/>
              <a:gd name="f297" fmla="*/ f225 1 483"/>
              <a:gd name="f298" fmla="*/ f226 1 327"/>
              <a:gd name="f299" fmla="*/ f227 1 483"/>
              <a:gd name="f300" fmla="*/ f228 1 327"/>
              <a:gd name="f301" fmla="*/ f229 1 483"/>
              <a:gd name="f302" fmla="*/ f230 1 327"/>
              <a:gd name="f303" fmla="*/ f231 1 483"/>
              <a:gd name="f304" fmla="*/ f232 1 327"/>
              <a:gd name="f305" fmla="*/ f233 1 483"/>
              <a:gd name="f306" fmla="*/ f234 1 327"/>
              <a:gd name="f307" fmla="*/ f235 1 483"/>
              <a:gd name="f308" fmla="*/ f236 1 327"/>
              <a:gd name="f309" fmla="*/ f237 1 483"/>
              <a:gd name="f310" fmla="*/ f238 1 327"/>
              <a:gd name="f311" fmla="*/ f239 1 483"/>
              <a:gd name="f312" fmla="*/ f240 1 327"/>
              <a:gd name="f313" fmla="*/ f241 1 483"/>
              <a:gd name="f314" fmla="*/ f242 1 327"/>
              <a:gd name="f315" fmla="*/ f243 1 483"/>
              <a:gd name="f316" fmla="*/ f244 1 327"/>
              <a:gd name="f317" fmla="*/ f245 1 483"/>
              <a:gd name="f318" fmla="*/ f246 1 483"/>
              <a:gd name="f319" fmla="*/ f247 1 327"/>
              <a:gd name="f320" fmla="*/ f248 1 483"/>
              <a:gd name="f321" fmla="*/ f249 1 327"/>
              <a:gd name="f322" fmla="*/ f250 1 483"/>
              <a:gd name="f323" fmla="*/ f251 1 327"/>
              <a:gd name="f324" fmla="*/ f252 1 483"/>
              <a:gd name="f325" fmla="*/ f253 1 327"/>
              <a:gd name="f326" fmla="*/ f254 1 483"/>
              <a:gd name="f327" fmla="*/ f255 1 327"/>
              <a:gd name="f328" fmla="*/ f256 1 483"/>
              <a:gd name="f329" fmla="*/ f257 1 327"/>
              <a:gd name="f330" fmla="*/ f258 1 327"/>
              <a:gd name="f331" fmla="*/ f259 1 327"/>
              <a:gd name="f332" fmla="*/ f260 1 483"/>
              <a:gd name="f333" fmla="*/ f261 1 327"/>
              <a:gd name="f334" fmla="*/ 0 1 f189"/>
              <a:gd name="f335" fmla="*/ f183 1 f189"/>
              <a:gd name="f336" fmla="*/ 0 1 f190"/>
              <a:gd name="f337" fmla="*/ f184 1 f190"/>
              <a:gd name="f338" fmla="*/ f263 1 f189"/>
              <a:gd name="f339" fmla="*/ f264 1 f190"/>
              <a:gd name="f340" fmla="*/ f265 1 f189"/>
              <a:gd name="f341" fmla="*/ f266 1 f190"/>
              <a:gd name="f342" fmla="*/ f267 1 f189"/>
              <a:gd name="f343" fmla="*/ f268 1 f189"/>
              <a:gd name="f344" fmla="*/ f269 1 f190"/>
              <a:gd name="f345" fmla="*/ f270 1 f189"/>
              <a:gd name="f346" fmla="*/ f271 1 f190"/>
              <a:gd name="f347" fmla="*/ f272 1 f189"/>
              <a:gd name="f348" fmla="*/ f273 1 f190"/>
              <a:gd name="f349" fmla="*/ f274 1 f190"/>
              <a:gd name="f350" fmla="*/ f275 1 f189"/>
              <a:gd name="f351" fmla="*/ f276 1 f190"/>
              <a:gd name="f352" fmla="*/ f277 1 f189"/>
              <a:gd name="f353" fmla="*/ f278 1 f190"/>
              <a:gd name="f354" fmla="*/ f279 1 f189"/>
              <a:gd name="f355" fmla="*/ f280 1 f190"/>
              <a:gd name="f356" fmla="*/ f281 1 f189"/>
              <a:gd name="f357" fmla="*/ f282 1 f190"/>
              <a:gd name="f358" fmla="*/ f283 1 f189"/>
              <a:gd name="f359" fmla="*/ f284 1 f190"/>
              <a:gd name="f360" fmla="*/ f285 1 f189"/>
              <a:gd name="f361" fmla="*/ f286 1 f190"/>
              <a:gd name="f362" fmla="*/ f287 1 f189"/>
              <a:gd name="f363" fmla="*/ f288 1 f190"/>
              <a:gd name="f364" fmla="*/ f289 1 f189"/>
              <a:gd name="f365" fmla="*/ f290 1 f190"/>
              <a:gd name="f366" fmla="*/ f291 1 f189"/>
              <a:gd name="f367" fmla="*/ f292 1 f190"/>
              <a:gd name="f368" fmla="*/ f293 1 f189"/>
              <a:gd name="f369" fmla="*/ f294 1 f190"/>
              <a:gd name="f370" fmla="*/ f295 1 f189"/>
              <a:gd name="f371" fmla="*/ f296 1 f190"/>
              <a:gd name="f372" fmla="*/ f297 1 f189"/>
              <a:gd name="f373" fmla="*/ f298 1 f190"/>
              <a:gd name="f374" fmla="*/ f299 1 f189"/>
              <a:gd name="f375" fmla="*/ f300 1 f190"/>
              <a:gd name="f376" fmla="*/ f301 1 f189"/>
              <a:gd name="f377" fmla="*/ f302 1 f190"/>
              <a:gd name="f378" fmla="*/ f303 1 f189"/>
              <a:gd name="f379" fmla="*/ f304 1 f190"/>
              <a:gd name="f380" fmla="*/ f305 1 f189"/>
              <a:gd name="f381" fmla="*/ f306 1 f190"/>
              <a:gd name="f382" fmla="*/ f307 1 f189"/>
              <a:gd name="f383" fmla="*/ f308 1 f190"/>
              <a:gd name="f384" fmla="*/ f309 1 f189"/>
              <a:gd name="f385" fmla="*/ f310 1 f190"/>
              <a:gd name="f386" fmla="*/ f311 1 f189"/>
              <a:gd name="f387" fmla="*/ f312 1 f190"/>
              <a:gd name="f388" fmla="*/ f313 1 f189"/>
              <a:gd name="f389" fmla="*/ f314 1 f190"/>
              <a:gd name="f390" fmla="*/ f315 1 f189"/>
              <a:gd name="f391" fmla="*/ f316 1 f190"/>
              <a:gd name="f392" fmla="*/ f317 1 f189"/>
              <a:gd name="f393" fmla="*/ f318 1 f189"/>
              <a:gd name="f394" fmla="*/ f319 1 f190"/>
              <a:gd name="f395" fmla="*/ f320 1 f189"/>
              <a:gd name="f396" fmla="*/ f321 1 f190"/>
              <a:gd name="f397" fmla="*/ f322 1 f189"/>
              <a:gd name="f398" fmla="*/ f323 1 f190"/>
              <a:gd name="f399" fmla="*/ f324 1 f189"/>
              <a:gd name="f400" fmla="*/ f325 1 f190"/>
              <a:gd name="f401" fmla="*/ f326 1 f189"/>
              <a:gd name="f402" fmla="*/ f327 1 f190"/>
              <a:gd name="f403" fmla="*/ f328 1 f189"/>
              <a:gd name="f404" fmla="*/ f329 1 f190"/>
              <a:gd name="f405" fmla="*/ f330 1 f190"/>
              <a:gd name="f406" fmla="*/ f331 1 f190"/>
              <a:gd name="f407" fmla="*/ f332 1 f189"/>
              <a:gd name="f408" fmla="*/ f333 1 f190"/>
              <a:gd name="f409" fmla="*/ f334 f180 1"/>
              <a:gd name="f410" fmla="*/ f335 f180 1"/>
              <a:gd name="f411" fmla="*/ f337 f181 1"/>
              <a:gd name="f412" fmla="*/ f336 f181 1"/>
              <a:gd name="f413" fmla="*/ f338 f180 1"/>
              <a:gd name="f414" fmla="*/ f339 f181 1"/>
              <a:gd name="f415" fmla="*/ f340 f180 1"/>
              <a:gd name="f416" fmla="*/ f341 f181 1"/>
              <a:gd name="f417" fmla="*/ f342 f180 1"/>
              <a:gd name="f418" fmla="*/ f343 f180 1"/>
              <a:gd name="f419" fmla="*/ f344 f181 1"/>
              <a:gd name="f420" fmla="*/ f345 f180 1"/>
              <a:gd name="f421" fmla="*/ f346 f181 1"/>
              <a:gd name="f422" fmla="*/ f347 f180 1"/>
              <a:gd name="f423" fmla="*/ f348 f181 1"/>
              <a:gd name="f424" fmla="*/ f349 f181 1"/>
              <a:gd name="f425" fmla="*/ f350 f180 1"/>
              <a:gd name="f426" fmla="*/ f351 f181 1"/>
              <a:gd name="f427" fmla="*/ f352 f180 1"/>
              <a:gd name="f428" fmla="*/ f353 f181 1"/>
              <a:gd name="f429" fmla="*/ f354 f180 1"/>
              <a:gd name="f430" fmla="*/ f355 f181 1"/>
              <a:gd name="f431" fmla="*/ f356 f180 1"/>
              <a:gd name="f432" fmla="*/ f357 f181 1"/>
              <a:gd name="f433" fmla="*/ f358 f180 1"/>
              <a:gd name="f434" fmla="*/ f359 f181 1"/>
              <a:gd name="f435" fmla="*/ f360 f180 1"/>
              <a:gd name="f436" fmla="*/ f361 f181 1"/>
              <a:gd name="f437" fmla="*/ f362 f180 1"/>
              <a:gd name="f438" fmla="*/ f363 f181 1"/>
              <a:gd name="f439" fmla="*/ f364 f180 1"/>
              <a:gd name="f440" fmla="*/ f365 f181 1"/>
              <a:gd name="f441" fmla="*/ f366 f180 1"/>
              <a:gd name="f442" fmla="*/ f367 f181 1"/>
              <a:gd name="f443" fmla="*/ f368 f180 1"/>
              <a:gd name="f444" fmla="*/ f369 f181 1"/>
              <a:gd name="f445" fmla="*/ f370 f180 1"/>
              <a:gd name="f446" fmla="*/ f371 f181 1"/>
              <a:gd name="f447" fmla="*/ f372 f180 1"/>
              <a:gd name="f448" fmla="*/ f373 f181 1"/>
              <a:gd name="f449" fmla="*/ f374 f180 1"/>
              <a:gd name="f450" fmla="*/ f375 f181 1"/>
              <a:gd name="f451" fmla="*/ f376 f180 1"/>
              <a:gd name="f452" fmla="*/ f377 f181 1"/>
              <a:gd name="f453" fmla="*/ f378 f180 1"/>
              <a:gd name="f454" fmla="*/ f379 f181 1"/>
              <a:gd name="f455" fmla="*/ f380 f180 1"/>
              <a:gd name="f456" fmla="*/ f381 f181 1"/>
              <a:gd name="f457" fmla="*/ f382 f180 1"/>
              <a:gd name="f458" fmla="*/ f383 f181 1"/>
              <a:gd name="f459" fmla="*/ f384 f180 1"/>
              <a:gd name="f460" fmla="*/ f385 f181 1"/>
              <a:gd name="f461" fmla="*/ f386 f180 1"/>
              <a:gd name="f462" fmla="*/ f387 f181 1"/>
              <a:gd name="f463" fmla="*/ f388 f180 1"/>
              <a:gd name="f464" fmla="*/ f389 f181 1"/>
              <a:gd name="f465" fmla="*/ f390 f180 1"/>
              <a:gd name="f466" fmla="*/ f391 f181 1"/>
              <a:gd name="f467" fmla="*/ f392 f180 1"/>
              <a:gd name="f468" fmla="*/ f393 f180 1"/>
              <a:gd name="f469" fmla="*/ f394 f181 1"/>
              <a:gd name="f470" fmla="*/ f395 f180 1"/>
              <a:gd name="f471" fmla="*/ f396 f181 1"/>
              <a:gd name="f472" fmla="*/ f397 f180 1"/>
              <a:gd name="f473" fmla="*/ f398 f181 1"/>
              <a:gd name="f474" fmla="*/ f399 f180 1"/>
              <a:gd name="f475" fmla="*/ f400 f181 1"/>
              <a:gd name="f476" fmla="*/ f401 f180 1"/>
              <a:gd name="f477" fmla="*/ f402 f181 1"/>
              <a:gd name="f478" fmla="*/ f403 f180 1"/>
              <a:gd name="f479" fmla="*/ f404 f181 1"/>
              <a:gd name="f480" fmla="*/ f405 f181 1"/>
              <a:gd name="f481" fmla="*/ f406 f181 1"/>
              <a:gd name="f482" fmla="*/ f407 f180 1"/>
              <a:gd name="f483" fmla="*/ f408 f1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2">
                <a:pos x="f413" y="f414"/>
              </a:cxn>
              <a:cxn ang="f262">
                <a:pos x="f415" y="f416"/>
              </a:cxn>
              <a:cxn ang="f262">
                <a:pos x="f417" y="f414"/>
              </a:cxn>
              <a:cxn ang="f262">
                <a:pos x="f418" y="f419"/>
              </a:cxn>
              <a:cxn ang="f262">
                <a:pos x="f420" y="f421"/>
              </a:cxn>
              <a:cxn ang="f262">
                <a:pos x="f422" y="f423"/>
              </a:cxn>
              <a:cxn ang="f262">
                <a:pos x="f422" y="f424"/>
              </a:cxn>
              <a:cxn ang="f262">
                <a:pos x="f425" y="f426"/>
              </a:cxn>
              <a:cxn ang="f262">
                <a:pos x="f427" y="f428"/>
              </a:cxn>
              <a:cxn ang="f262">
                <a:pos x="f429" y="f430"/>
              </a:cxn>
              <a:cxn ang="f262">
                <a:pos x="f431" y="f432"/>
              </a:cxn>
              <a:cxn ang="f262">
                <a:pos x="f433" y="f434"/>
              </a:cxn>
              <a:cxn ang="f262">
                <a:pos x="f435" y="f436"/>
              </a:cxn>
              <a:cxn ang="f262">
                <a:pos x="f437" y="f438"/>
              </a:cxn>
              <a:cxn ang="f262">
                <a:pos x="f439" y="f440"/>
              </a:cxn>
              <a:cxn ang="f262">
                <a:pos x="f441" y="f442"/>
              </a:cxn>
              <a:cxn ang="f262">
                <a:pos x="f443" y="f444"/>
              </a:cxn>
              <a:cxn ang="f262">
                <a:pos x="f445" y="f446"/>
              </a:cxn>
              <a:cxn ang="f262">
                <a:pos x="f447" y="f448"/>
              </a:cxn>
              <a:cxn ang="f262">
                <a:pos x="f449" y="f450"/>
              </a:cxn>
              <a:cxn ang="f262">
                <a:pos x="f451" y="f452"/>
              </a:cxn>
              <a:cxn ang="f262">
                <a:pos x="f453" y="f454"/>
              </a:cxn>
              <a:cxn ang="f262">
                <a:pos x="f455" y="f456"/>
              </a:cxn>
              <a:cxn ang="f262">
                <a:pos x="f457" y="f458"/>
              </a:cxn>
              <a:cxn ang="f262">
                <a:pos x="f459" y="f460"/>
              </a:cxn>
              <a:cxn ang="f262">
                <a:pos x="f461" y="f462"/>
              </a:cxn>
              <a:cxn ang="f262">
                <a:pos x="f463" y="f464"/>
              </a:cxn>
              <a:cxn ang="f262">
                <a:pos x="f465" y="f466"/>
              </a:cxn>
              <a:cxn ang="f262">
                <a:pos x="f467" y="f438"/>
              </a:cxn>
              <a:cxn ang="f262">
                <a:pos x="f468" y="f469"/>
              </a:cxn>
              <a:cxn ang="f262">
                <a:pos x="f470" y="f471"/>
              </a:cxn>
              <a:cxn ang="f262">
                <a:pos x="f472" y="f473"/>
              </a:cxn>
              <a:cxn ang="f262">
                <a:pos x="f474" y="f475"/>
              </a:cxn>
              <a:cxn ang="f262">
                <a:pos x="f476" y="f477"/>
              </a:cxn>
              <a:cxn ang="f262">
                <a:pos x="f478" y="f479"/>
              </a:cxn>
              <a:cxn ang="f262">
                <a:pos x="f453" y="f480"/>
              </a:cxn>
              <a:cxn ang="f262">
                <a:pos x="f449" y="f481"/>
              </a:cxn>
              <a:cxn ang="f262">
                <a:pos x="f482" y="f483"/>
              </a:cxn>
              <a:cxn ang="f262">
                <a:pos x="f413" y="f414"/>
              </a:cxn>
            </a:cxnLst>
            <a:rect l="f409" t="f412" r="f410" b="f411"/>
            <a:pathLst>
              <a:path w="483" h="32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7"/>
                  <a:pt x="f17" y="f18"/>
                  <a:pt x="f19" y="f9"/>
                </a:cubicBezTo>
                <a:cubicBezTo>
                  <a:pt x="f20" y="f21"/>
                  <a:pt x="f22" y="f23"/>
                  <a:pt x="f24" y="f23"/>
                </a:cubicBezTo>
                <a:cubicBezTo>
                  <a:pt x="f25" y="f21"/>
                  <a:pt x="f26" y="f27"/>
                  <a:pt x="f28" y="f29"/>
                </a:cubicBezTo>
                <a:cubicBezTo>
                  <a:pt x="f5" y="f30"/>
                  <a:pt x="f31" y="f32"/>
                  <a:pt x="f33" y="f34"/>
                </a:cubicBezTo>
                <a:cubicBezTo>
                  <a:pt x="f35" y="f36"/>
                  <a:pt x="f37" y="f38"/>
                  <a:pt x="f33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77" y="f78"/>
                  <a:pt x="f66" y="f78"/>
                </a:cubicBezTo>
                <a:cubicBezTo>
                  <a:pt x="f79" y="f78"/>
                  <a:pt x="f80" y="f81"/>
                  <a:pt x="f82" y="f76"/>
                </a:cubicBezTo>
                <a:cubicBezTo>
                  <a:pt x="f83" y="f84"/>
                  <a:pt x="f81" y="f85"/>
                  <a:pt x="f86" y="f87"/>
                </a:cubicBezTo>
                <a:cubicBezTo>
                  <a:pt x="f88" y="f87"/>
                  <a:pt x="f89" y="f10"/>
                  <a:pt x="f90" y="f52"/>
                </a:cubicBezTo>
                <a:cubicBezTo>
                  <a:pt x="f91" y="f90"/>
                  <a:pt x="f92" y="f93"/>
                  <a:pt x="f94" y="f95"/>
                </a:cubicBezTo>
                <a:cubicBezTo>
                  <a:pt x="f12" y="f96"/>
                  <a:pt x="f88" y="f96"/>
                  <a:pt x="f97" y="f14"/>
                </a:cubicBezTo>
                <a:cubicBezTo>
                  <a:pt x="f84" y="f98"/>
                  <a:pt x="f83" y="f50"/>
                  <a:pt x="f99" y="f100"/>
                </a:cubicBezTo>
                <a:cubicBezTo>
                  <a:pt x="f101" y="f102"/>
                  <a:pt x="f103" y="f48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6"/>
                  <a:pt x="f115" y="f116"/>
                </a:cubicBezTo>
                <a:cubicBezTo>
                  <a:pt x="f36" y="f48"/>
                  <a:pt x="f32" y="f117"/>
                  <a:pt x="f118" y="f96"/>
                </a:cubicBezTo>
                <a:cubicBezTo>
                  <a:pt x="f119" y="f98"/>
                  <a:pt x="f120" y="f100"/>
                  <a:pt x="f121" y="f46"/>
                </a:cubicBezTo>
                <a:cubicBezTo>
                  <a:pt x="f122" y="f42"/>
                  <a:pt x="f123" y="f124"/>
                  <a:pt x="f125" y="f37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5"/>
                  <a:pt x="f133" y="f134"/>
                  <a:pt x="f135" y="f129"/>
                </a:cubicBezTo>
                <a:cubicBezTo>
                  <a:pt x="f136" y="f19"/>
                  <a:pt x="f137" y="f98"/>
                  <a:pt x="f138" y="f78"/>
                </a:cubicBezTo>
                <a:cubicBezTo>
                  <a:pt x="f139" y="f81"/>
                  <a:pt x="f139" y="f84"/>
                  <a:pt x="f140" y="f141"/>
                </a:cubicBezTo>
                <a:cubicBezTo>
                  <a:pt x="f6" y="f142"/>
                  <a:pt x="f143" y="f144"/>
                  <a:pt x="f145" y="f56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68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9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10" y="f172"/>
                </a:cubicBezTo>
                <a:cubicBezTo>
                  <a:pt x="f66" y="f173"/>
                  <a:pt x="f103" y="f174"/>
                  <a:pt x="f99" y="f13"/>
                </a:cubicBezTo>
                <a:cubicBezTo>
                  <a:pt x="f175" y="f176"/>
                  <a:pt x="f63" y="f176"/>
                  <a:pt x="f65" y="f177"/>
                </a:cubicBezTo>
                <a:cubicBezTo>
                  <a:pt x="f141" y="f15"/>
                  <a:pt x="f84" y="f178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DBC2C3-5B86-431F-B600-25AABD31E376}"/>
              </a:ext>
            </a:extLst>
          </p:cNvPr>
          <p:cNvSpPr/>
          <p:nvPr/>
        </p:nvSpPr>
        <p:spPr>
          <a:xfrm>
            <a:off x="3883027" y="3387916"/>
            <a:ext cx="1243017" cy="8921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4"/>
              <a:gd name="f7" fmla="val 296"/>
              <a:gd name="f8" fmla="val 400"/>
              <a:gd name="f9" fmla="val 195"/>
              <a:gd name="f10" fmla="val 385"/>
              <a:gd name="f11" fmla="val 207"/>
              <a:gd name="f12" fmla="val 370"/>
              <a:gd name="f13" fmla="val 219"/>
              <a:gd name="f14" fmla="val 356"/>
              <a:gd name="f15" fmla="val 231"/>
              <a:gd name="f16" fmla="val 354"/>
              <a:gd name="f17" fmla="val 233"/>
              <a:gd name="f18" fmla="val 352"/>
              <a:gd name="f19" fmla="val 234"/>
              <a:gd name="f20" fmla="val 350"/>
              <a:gd name="f21" fmla="val 236"/>
              <a:gd name="f22" fmla="val 335"/>
              <a:gd name="f23" fmla="val 250"/>
              <a:gd name="f24" fmla="val 319"/>
              <a:gd name="f25" fmla="val 265"/>
              <a:gd name="f26" fmla="val 303"/>
              <a:gd name="f27" fmla="val 280"/>
              <a:gd name="f28" fmla="val 301"/>
              <a:gd name="f29" fmla="val 282"/>
              <a:gd name="f30" fmla="val 299"/>
              <a:gd name="f31" fmla="val 284"/>
              <a:gd name="f32" fmla="val 297"/>
              <a:gd name="f33" fmla="val 287"/>
              <a:gd name="f34" fmla="val 288"/>
              <a:gd name="f35" fmla="val 295"/>
              <a:gd name="f36" fmla="val 277"/>
              <a:gd name="f37" fmla="val 290"/>
              <a:gd name="f38" fmla="val 263"/>
              <a:gd name="f39" fmla="val 285"/>
              <a:gd name="f40" fmla="val 275"/>
              <a:gd name="f41" fmla="val 201"/>
              <a:gd name="f42" fmla="val 262"/>
              <a:gd name="f43" fmla="val 169"/>
              <a:gd name="f44" fmla="val 245"/>
              <a:gd name="f45" fmla="val 143"/>
              <a:gd name="f46" fmla="val 218"/>
              <a:gd name="f47" fmla="val 129"/>
              <a:gd name="f48" fmla="val 204"/>
              <a:gd name="f49" fmla="val 114"/>
              <a:gd name="f50" fmla="val 190"/>
              <a:gd name="f51" fmla="val 99"/>
              <a:gd name="f52" fmla="val 175"/>
              <a:gd name="f53" fmla="val 97"/>
              <a:gd name="f54" fmla="val 173"/>
              <a:gd name="f55" fmla="val 94"/>
              <a:gd name="f56" fmla="val 171"/>
              <a:gd name="f57" fmla="val 91"/>
              <a:gd name="f58" fmla="val 63"/>
              <a:gd name="f59" fmla="val 157"/>
              <a:gd name="f60" fmla="val 36"/>
              <a:gd name="f61" fmla="val 144"/>
              <a:gd name="f62" fmla="val 8"/>
              <a:gd name="f63" fmla="val 133"/>
              <a:gd name="f64" fmla="val 2"/>
              <a:gd name="f65" fmla="val 130"/>
              <a:gd name="f66" fmla="val 128"/>
              <a:gd name="f67" fmla="val 1"/>
              <a:gd name="f68" fmla="val 122"/>
              <a:gd name="f69" fmla="val 83"/>
              <a:gd name="f70" fmla="val 20"/>
              <a:gd name="f71" fmla="val 46"/>
              <a:gd name="f72" fmla="val 10"/>
              <a:gd name="f73" fmla="val 39"/>
              <a:gd name="f74" fmla="val 44"/>
              <a:gd name="f75" fmla="val 52"/>
              <a:gd name="f76" fmla="val 5"/>
              <a:gd name="f77" fmla="val 82"/>
              <a:gd name="f78" fmla="val 23"/>
              <a:gd name="f79" fmla="val 111"/>
              <a:gd name="f80" fmla="val 40"/>
              <a:gd name="f81" fmla="val 141"/>
              <a:gd name="f82" fmla="val 58"/>
              <a:gd name="f83" fmla="val 158"/>
              <a:gd name="f84" fmla="val 68"/>
              <a:gd name="f85" fmla="val 72"/>
              <a:gd name="f86" fmla="val 67"/>
              <a:gd name="f87" fmla="val 62"/>
              <a:gd name="f88" fmla="val 244"/>
              <a:gd name="f89" fmla="val 269"/>
              <a:gd name="f90" fmla="val 54"/>
              <a:gd name="f91" fmla="val 276"/>
              <a:gd name="f92" fmla="val 53"/>
              <a:gd name="f93" fmla="val 55"/>
              <a:gd name="f94" fmla="val 292"/>
              <a:gd name="f95" fmla="val 56"/>
              <a:gd name="f96" fmla="val 312"/>
              <a:gd name="f97" fmla="val 331"/>
              <a:gd name="f98" fmla="val 60"/>
              <a:gd name="f99" fmla="val 351"/>
              <a:gd name="f100" fmla="val 358"/>
              <a:gd name="f101" fmla="val 362"/>
              <a:gd name="f102" fmla="val 64"/>
              <a:gd name="f103" fmla="val 374"/>
              <a:gd name="f104" fmla="val 70"/>
              <a:gd name="f105" fmla="val 387"/>
              <a:gd name="f106" fmla="val 71"/>
              <a:gd name="f107" fmla="val 401"/>
              <a:gd name="f108" fmla="val 402"/>
              <a:gd name="f109" fmla="val 403"/>
              <a:gd name="f110" fmla="val 406"/>
              <a:gd name="f111" fmla="val 412"/>
              <a:gd name="f112" fmla="val 73"/>
              <a:gd name="f113" fmla="val 413"/>
              <a:gd name="f114" fmla="val 76"/>
              <a:gd name="f115" fmla="val 79"/>
              <a:gd name="f116" fmla="val 85"/>
              <a:gd name="f117" fmla="val 409"/>
              <a:gd name="f118" fmla="val 87"/>
              <a:gd name="f119" fmla="val 399"/>
              <a:gd name="f120" fmla="val 93"/>
              <a:gd name="f121" fmla="val 389"/>
              <a:gd name="f122" fmla="val 378"/>
              <a:gd name="f123" fmla="val 102"/>
              <a:gd name="f124" fmla="val 367"/>
              <a:gd name="f125" fmla="val 105"/>
              <a:gd name="f126" fmla="val 355"/>
              <a:gd name="f127" fmla="val 104"/>
              <a:gd name="f128" fmla="val 344"/>
              <a:gd name="f129" fmla="val 334"/>
              <a:gd name="f130" fmla="val 323"/>
              <a:gd name="f131" fmla="val 103"/>
              <a:gd name="f132" fmla="val 313"/>
              <a:gd name="f133" fmla="val 310"/>
              <a:gd name="f134" fmla="val 306"/>
              <a:gd name="f135" fmla="val 106"/>
              <a:gd name="f136" fmla="val 305"/>
              <a:gd name="f137" fmla="val 109"/>
              <a:gd name="f138" fmla="val 307"/>
              <a:gd name="f139" fmla="val 113"/>
              <a:gd name="f140" fmla="val 309"/>
              <a:gd name="f141" fmla="val 336"/>
              <a:gd name="f142" fmla="val 139"/>
              <a:gd name="f143" fmla="val 363"/>
              <a:gd name="f144" fmla="val 164"/>
              <a:gd name="f145" fmla="val 390"/>
              <a:gd name="f146" fmla="val 188"/>
              <a:gd name="f147" fmla="val 393"/>
              <a:gd name="f148" fmla="val 191"/>
              <a:gd name="f149" fmla="val 396"/>
              <a:gd name="f150" fmla="val 193"/>
              <a:gd name="f151" fmla="val 212"/>
              <a:gd name="f152" fmla="val 347"/>
              <a:gd name="f153" fmla="val 341"/>
              <a:gd name="f154" fmla="val 202"/>
              <a:gd name="f155" fmla="val 197"/>
              <a:gd name="f156" fmla="val 210"/>
              <a:gd name="f157" fmla="val 345"/>
              <a:gd name="f158" fmla="val 211"/>
              <a:gd name="f159" fmla="+- 0 0 -90"/>
              <a:gd name="f160" fmla="*/ f3 1 414"/>
              <a:gd name="f161" fmla="*/ f4 1 296"/>
              <a:gd name="f162" fmla="val f5"/>
              <a:gd name="f163" fmla="val f6"/>
              <a:gd name="f164" fmla="val f7"/>
              <a:gd name="f165" fmla="*/ f159 f0 1"/>
              <a:gd name="f166" fmla="+- f164 0 f162"/>
              <a:gd name="f167" fmla="+- f163 0 f162"/>
              <a:gd name="f168" fmla="*/ f165 1 f2"/>
              <a:gd name="f169" fmla="*/ f167 1 414"/>
              <a:gd name="f170" fmla="*/ f166 1 296"/>
              <a:gd name="f171" fmla="*/ 400 f167 1"/>
              <a:gd name="f172" fmla="*/ 195 f166 1"/>
              <a:gd name="f173" fmla="*/ 356 f167 1"/>
              <a:gd name="f174" fmla="*/ 231 f166 1"/>
              <a:gd name="f175" fmla="*/ 350 f167 1"/>
              <a:gd name="f176" fmla="*/ 236 f166 1"/>
              <a:gd name="f177" fmla="*/ 303 f167 1"/>
              <a:gd name="f178" fmla="*/ 280 f166 1"/>
              <a:gd name="f179" fmla="*/ 297 f167 1"/>
              <a:gd name="f180" fmla="*/ 287 f166 1"/>
              <a:gd name="f181" fmla="*/ 277 f167 1"/>
              <a:gd name="f182" fmla="*/ 290 f166 1"/>
              <a:gd name="f183" fmla="*/ 236 f167 1"/>
              <a:gd name="f184" fmla="*/ 275 f166 1"/>
              <a:gd name="f185" fmla="*/ 143 f167 1"/>
              <a:gd name="f186" fmla="*/ 218 f166 1"/>
              <a:gd name="f187" fmla="*/ 99 f167 1"/>
              <a:gd name="f188" fmla="*/ 175 f166 1"/>
              <a:gd name="f189" fmla="*/ 91 f167 1"/>
              <a:gd name="f190" fmla="*/ 169 f166 1"/>
              <a:gd name="f191" fmla="*/ 8 f167 1"/>
              <a:gd name="f192" fmla="*/ 133 f166 1"/>
              <a:gd name="f193" fmla="*/ 1 f167 1"/>
              <a:gd name="f194" fmla="*/ 122 f166 1"/>
              <a:gd name="f195" fmla="*/ 36 f167 1"/>
              <a:gd name="f196" fmla="*/ 10 f166 1"/>
              <a:gd name="f197" fmla="*/ 52 f167 1"/>
              <a:gd name="f198" fmla="*/ 5 f166 1"/>
              <a:gd name="f199" fmla="*/ 141 f167 1"/>
              <a:gd name="f200" fmla="*/ 58 f166 1"/>
              <a:gd name="f201" fmla="*/ 195 f167 1"/>
              <a:gd name="f202" fmla="*/ 67 f166 1"/>
              <a:gd name="f203" fmla="*/ 269 f167 1"/>
              <a:gd name="f204" fmla="*/ 54 f166 1"/>
              <a:gd name="f205" fmla="*/ 292 f167 1"/>
              <a:gd name="f206" fmla="*/ 56 f166 1"/>
              <a:gd name="f207" fmla="*/ 351 f167 1"/>
              <a:gd name="f208" fmla="*/ 63 f166 1"/>
              <a:gd name="f209" fmla="*/ 362 f167 1"/>
              <a:gd name="f210" fmla="*/ 64 f166 1"/>
              <a:gd name="f211" fmla="*/ 401 f167 1"/>
              <a:gd name="f212" fmla="*/ 70 f166 1"/>
              <a:gd name="f213" fmla="*/ 403 f167 1"/>
              <a:gd name="f214" fmla="*/ 413 f167 1"/>
              <a:gd name="f215" fmla="*/ 76 f166 1"/>
              <a:gd name="f216" fmla="*/ 409 f167 1"/>
              <a:gd name="f217" fmla="*/ 87 f166 1"/>
              <a:gd name="f218" fmla="*/ 378 f167 1"/>
              <a:gd name="f219" fmla="*/ 102 f166 1"/>
              <a:gd name="f220" fmla="*/ 344 f167 1"/>
              <a:gd name="f221" fmla="*/ 104 f166 1"/>
              <a:gd name="f222" fmla="*/ 313 f167 1"/>
              <a:gd name="f223" fmla="*/ 103 f166 1"/>
              <a:gd name="f224" fmla="*/ 306 f167 1"/>
              <a:gd name="f225" fmla="*/ 106 f166 1"/>
              <a:gd name="f226" fmla="*/ 309 f167 1"/>
              <a:gd name="f227" fmla="*/ 114 f166 1"/>
              <a:gd name="f228" fmla="*/ 390 f167 1"/>
              <a:gd name="f229" fmla="*/ 188 f166 1"/>
              <a:gd name="f230" fmla="*/ 354 f167 1"/>
              <a:gd name="f231" fmla="*/ 212 f166 1"/>
              <a:gd name="f232" fmla="*/ 334 f167 1"/>
              <a:gd name="f233" fmla="*/ 197 f166 1"/>
              <a:gd name="f234" fmla="+- f168 0 f1"/>
              <a:gd name="f235" fmla="*/ f171 1 414"/>
              <a:gd name="f236" fmla="*/ f172 1 296"/>
              <a:gd name="f237" fmla="*/ f173 1 414"/>
              <a:gd name="f238" fmla="*/ f174 1 296"/>
              <a:gd name="f239" fmla="*/ f175 1 414"/>
              <a:gd name="f240" fmla="*/ f176 1 296"/>
              <a:gd name="f241" fmla="*/ f177 1 414"/>
              <a:gd name="f242" fmla="*/ f178 1 296"/>
              <a:gd name="f243" fmla="*/ f179 1 414"/>
              <a:gd name="f244" fmla="*/ f180 1 296"/>
              <a:gd name="f245" fmla="*/ f181 1 414"/>
              <a:gd name="f246" fmla="*/ f182 1 296"/>
              <a:gd name="f247" fmla="*/ f183 1 414"/>
              <a:gd name="f248" fmla="*/ f184 1 296"/>
              <a:gd name="f249" fmla="*/ f185 1 414"/>
              <a:gd name="f250" fmla="*/ f186 1 296"/>
              <a:gd name="f251" fmla="*/ f187 1 414"/>
              <a:gd name="f252" fmla="*/ f188 1 296"/>
              <a:gd name="f253" fmla="*/ f189 1 414"/>
              <a:gd name="f254" fmla="*/ f190 1 296"/>
              <a:gd name="f255" fmla="*/ f191 1 414"/>
              <a:gd name="f256" fmla="*/ f192 1 296"/>
              <a:gd name="f257" fmla="*/ f193 1 414"/>
              <a:gd name="f258" fmla="*/ f194 1 296"/>
              <a:gd name="f259" fmla="*/ f195 1 414"/>
              <a:gd name="f260" fmla="*/ f196 1 296"/>
              <a:gd name="f261" fmla="*/ f197 1 414"/>
              <a:gd name="f262" fmla="*/ f198 1 296"/>
              <a:gd name="f263" fmla="*/ f199 1 414"/>
              <a:gd name="f264" fmla="*/ f200 1 296"/>
              <a:gd name="f265" fmla="*/ f201 1 414"/>
              <a:gd name="f266" fmla="*/ f202 1 296"/>
              <a:gd name="f267" fmla="*/ f203 1 414"/>
              <a:gd name="f268" fmla="*/ f204 1 296"/>
              <a:gd name="f269" fmla="*/ f205 1 414"/>
              <a:gd name="f270" fmla="*/ f206 1 296"/>
              <a:gd name="f271" fmla="*/ f207 1 414"/>
              <a:gd name="f272" fmla="*/ f208 1 296"/>
              <a:gd name="f273" fmla="*/ f209 1 414"/>
              <a:gd name="f274" fmla="*/ f210 1 296"/>
              <a:gd name="f275" fmla="*/ f211 1 414"/>
              <a:gd name="f276" fmla="*/ f212 1 296"/>
              <a:gd name="f277" fmla="*/ f213 1 414"/>
              <a:gd name="f278" fmla="*/ f214 1 414"/>
              <a:gd name="f279" fmla="*/ f215 1 296"/>
              <a:gd name="f280" fmla="*/ f216 1 414"/>
              <a:gd name="f281" fmla="*/ f217 1 296"/>
              <a:gd name="f282" fmla="*/ f218 1 414"/>
              <a:gd name="f283" fmla="*/ f219 1 296"/>
              <a:gd name="f284" fmla="*/ f220 1 414"/>
              <a:gd name="f285" fmla="*/ f221 1 296"/>
              <a:gd name="f286" fmla="*/ f222 1 414"/>
              <a:gd name="f287" fmla="*/ f223 1 296"/>
              <a:gd name="f288" fmla="*/ f224 1 414"/>
              <a:gd name="f289" fmla="*/ f225 1 296"/>
              <a:gd name="f290" fmla="*/ f226 1 414"/>
              <a:gd name="f291" fmla="*/ f227 1 296"/>
              <a:gd name="f292" fmla="*/ f228 1 414"/>
              <a:gd name="f293" fmla="*/ f229 1 296"/>
              <a:gd name="f294" fmla="*/ f230 1 414"/>
              <a:gd name="f295" fmla="*/ f231 1 296"/>
              <a:gd name="f296" fmla="*/ f232 1 414"/>
              <a:gd name="f297" fmla="*/ f233 1 296"/>
              <a:gd name="f298" fmla="*/ 0 1 f169"/>
              <a:gd name="f299" fmla="*/ f163 1 f169"/>
              <a:gd name="f300" fmla="*/ 0 1 f170"/>
              <a:gd name="f301" fmla="*/ f164 1 f170"/>
              <a:gd name="f302" fmla="*/ f235 1 f169"/>
              <a:gd name="f303" fmla="*/ f236 1 f170"/>
              <a:gd name="f304" fmla="*/ f237 1 f169"/>
              <a:gd name="f305" fmla="*/ f238 1 f170"/>
              <a:gd name="f306" fmla="*/ f239 1 f169"/>
              <a:gd name="f307" fmla="*/ f240 1 f170"/>
              <a:gd name="f308" fmla="*/ f241 1 f169"/>
              <a:gd name="f309" fmla="*/ f242 1 f170"/>
              <a:gd name="f310" fmla="*/ f243 1 f169"/>
              <a:gd name="f311" fmla="*/ f244 1 f170"/>
              <a:gd name="f312" fmla="*/ f245 1 f169"/>
              <a:gd name="f313" fmla="*/ f246 1 f170"/>
              <a:gd name="f314" fmla="*/ f247 1 f169"/>
              <a:gd name="f315" fmla="*/ f248 1 f170"/>
              <a:gd name="f316" fmla="*/ f249 1 f169"/>
              <a:gd name="f317" fmla="*/ f250 1 f170"/>
              <a:gd name="f318" fmla="*/ f251 1 f169"/>
              <a:gd name="f319" fmla="*/ f252 1 f170"/>
              <a:gd name="f320" fmla="*/ f253 1 f169"/>
              <a:gd name="f321" fmla="*/ f254 1 f170"/>
              <a:gd name="f322" fmla="*/ f255 1 f169"/>
              <a:gd name="f323" fmla="*/ f256 1 f170"/>
              <a:gd name="f324" fmla="*/ f257 1 f169"/>
              <a:gd name="f325" fmla="*/ f258 1 f170"/>
              <a:gd name="f326" fmla="*/ f259 1 f169"/>
              <a:gd name="f327" fmla="*/ f260 1 f170"/>
              <a:gd name="f328" fmla="*/ f261 1 f169"/>
              <a:gd name="f329" fmla="*/ f262 1 f170"/>
              <a:gd name="f330" fmla="*/ f263 1 f169"/>
              <a:gd name="f331" fmla="*/ f264 1 f170"/>
              <a:gd name="f332" fmla="*/ f265 1 f169"/>
              <a:gd name="f333" fmla="*/ f266 1 f170"/>
              <a:gd name="f334" fmla="*/ f267 1 f169"/>
              <a:gd name="f335" fmla="*/ f268 1 f170"/>
              <a:gd name="f336" fmla="*/ f269 1 f169"/>
              <a:gd name="f337" fmla="*/ f270 1 f170"/>
              <a:gd name="f338" fmla="*/ f271 1 f169"/>
              <a:gd name="f339" fmla="*/ f272 1 f170"/>
              <a:gd name="f340" fmla="*/ f273 1 f169"/>
              <a:gd name="f341" fmla="*/ f274 1 f170"/>
              <a:gd name="f342" fmla="*/ f275 1 f169"/>
              <a:gd name="f343" fmla="*/ f276 1 f170"/>
              <a:gd name="f344" fmla="*/ f277 1 f169"/>
              <a:gd name="f345" fmla="*/ f278 1 f169"/>
              <a:gd name="f346" fmla="*/ f279 1 f170"/>
              <a:gd name="f347" fmla="*/ f280 1 f169"/>
              <a:gd name="f348" fmla="*/ f281 1 f170"/>
              <a:gd name="f349" fmla="*/ f282 1 f169"/>
              <a:gd name="f350" fmla="*/ f283 1 f170"/>
              <a:gd name="f351" fmla="*/ f284 1 f169"/>
              <a:gd name="f352" fmla="*/ f285 1 f170"/>
              <a:gd name="f353" fmla="*/ f286 1 f169"/>
              <a:gd name="f354" fmla="*/ f287 1 f170"/>
              <a:gd name="f355" fmla="*/ f288 1 f169"/>
              <a:gd name="f356" fmla="*/ f289 1 f170"/>
              <a:gd name="f357" fmla="*/ f290 1 f169"/>
              <a:gd name="f358" fmla="*/ f291 1 f170"/>
              <a:gd name="f359" fmla="*/ f292 1 f169"/>
              <a:gd name="f360" fmla="*/ f293 1 f170"/>
              <a:gd name="f361" fmla="*/ f294 1 f169"/>
              <a:gd name="f362" fmla="*/ f295 1 f170"/>
              <a:gd name="f363" fmla="*/ f296 1 f169"/>
              <a:gd name="f364" fmla="*/ f297 1 f170"/>
              <a:gd name="f365" fmla="*/ f298 f160 1"/>
              <a:gd name="f366" fmla="*/ f299 f160 1"/>
              <a:gd name="f367" fmla="*/ f301 f161 1"/>
              <a:gd name="f368" fmla="*/ f300 f161 1"/>
              <a:gd name="f369" fmla="*/ f302 f160 1"/>
              <a:gd name="f370" fmla="*/ f303 f161 1"/>
              <a:gd name="f371" fmla="*/ f304 f160 1"/>
              <a:gd name="f372" fmla="*/ f305 f161 1"/>
              <a:gd name="f373" fmla="*/ f306 f160 1"/>
              <a:gd name="f374" fmla="*/ f307 f161 1"/>
              <a:gd name="f375" fmla="*/ f308 f160 1"/>
              <a:gd name="f376" fmla="*/ f309 f161 1"/>
              <a:gd name="f377" fmla="*/ f310 f160 1"/>
              <a:gd name="f378" fmla="*/ f311 f161 1"/>
              <a:gd name="f379" fmla="*/ f312 f160 1"/>
              <a:gd name="f380" fmla="*/ f313 f161 1"/>
              <a:gd name="f381" fmla="*/ f314 f160 1"/>
              <a:gd name="f382" fmla="*/ f315 f161 1"/>
              <a:gd name="f383" fmla="*/ f316 f160 1"/>
              <a:gd name="f384" fmla="*/ f317 f161 1"/>
              <a:gd name="f385" fmla="*/ f318 f160 1"/>
              <a:gd name="f386" fmla="*/ f319 f161 1"/>
              <a:gd name="f387" fmla="*/ f320 f160 1"/>
              <a:gd name="f388" fmla="*/ f321 f161 1"/>
              <a:gd name="f389" fmla="*/ f322 f160 1"/>
              <a:gd name="f390" fmla="*/ f323 f161 1"/>
              <a:gd name="f391" fmla="*/ f324 f160 1"/>
              <a:gd name="f392" fmla="*/ f325 f161 1"/>
              <a:gd name="f393" fmla="*/ f326 f160 1"/>
              <a:gd name="f394" fmla="*/ f327 f161 1"/>
              <a:gd name="f395" fmla="*/ f328 f160 1"/>
              <a:gd name="f396" fmla="*/ f329 f161 1"/>
              <a:gd name="f397" fmla="*/ f330 f160 1"/>
              <a:gd name="f398" fmla="*/ f331 f161 1"/>
              <a:gd name="f399" fmla="*/ f332 f160 1"/>
              <a:gd name="f400" fmla="*/ f333 f161 1"/>
              <a:gd name="f401" fmla="*/ f334 f160 1"/>
              <a:gd name="f402" fmla="*/ f335 f161 1"/>
              <a:gd name="f403" fmla="*/ f336 f160 1"/>
              <a:gd name="f404" fmla="*/ f337 f161 1"/>
              <a:gd name="f405" fmla="*/ f338 f160 1"/>
              <a:gd name="f406" fmla="*/ f339 f161 1"/>
              <a:gd name="f407" fmla="*/ f340 f160 1"/>
              <a:gd name="f408" fmla="*/ f341 f161 1"/>
              <a:gd name="f409" fmla="*/ f342 f160 1"/>
              <a:gd name="f410" fmla="*/ f343 f161 1"/>
              <a:gd name="f411" fmla="*/ f344 f160 1"/>
              <a:gd name="f412" fmla="*/ f345 f160 1"/>
              <a:gd name="f413" fmla="*/ f346 f161 1"/>
              <a:gd name="f414" fmla="*/ f347 f160 1"/>
              <a:gd name="f415" fmla="*/ f348 f161 1"/>
              <a:gd name="f416" fmla="*/ f349 f160 1"/>
              <a:gd name="f417" fmla="*/ f350 f161 1"/>
              <a:gd name="f418" fmla="*/ f351 f160 1"/>
              <a:gd name="f419" fmla="*/ f352 f161 1"/>
              <a:gd name="f420" fmla="*/ f353 f160 1"/>
              <a:gd name="f421" fmla="*/ f354 f161 1"/>
              <a:gd name="f422" fmla="*/ f355 f160 1"/>
              <a:gd name="f423" fmla="*/ f356 f161 1"/>
              <a:gd name="f424" fmla="*/ f357 f160 1"/>
              <a:gd name="f425" fmla="*/ f358 f161 1"/>
              <a:gd name="f426" fmla="*/ f359 f160 1"/>
              <a:gd name="f427" fmla="*/ f360 f161 1"/>
              <a:gd name="f428" fmla="*/ f361 f160 1"/>
              <a:gd name="f429" fmla="*/ f362 f161 1"/>
              <a:gd name="f430" fmla="*/ f363 f160 1"/>
              <a:gd name="f431" fmla="*/ f364 f1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4">
                <a:pos x="f369" y="f370"/>
              </a:cxn>
              <a:cxn ang="f234">
                <a:pos x="f371" y="f372"/>
              </a:cxn>
              <a:cxn ang="f234">
                <a:pos x="f373" y="f374"/>
              </a:cxn>
              <a:cxn ang="f234">
                <a:pos x="f375" y="f376"/>
              </a:cxn>
              <a:cxn ang="f234">
                <a:pos x="f377" y="f378"/>
              </a:cxn>
              <a:cxn ang="f234">
                <a:pos x="f379" y="f380"/>
              </a:cxn>
              <a:cxn ang="f234">
                <a:pos x="f381" y="f382"/>
              </a:cxn>
              <a:cxn ang="f234">
                <a:pos x="f383" y="f384"/>
              </a:cxn>
              <a:cxn ang="f234">
                <a:pos x="f385" y="f386"/>
              </a:cxn>
              <a:cxn ang="f234">
                <a:pos x="f387" y="f388"/>
              </a:cxn>
              <a:cxn ang="f234">
                <a:pos x="f389" y="f390"/>
              </a:cxn>
              <a:cxn ang="f234">
                <a:pos x="f391" y="f392"/>
              </a:cxn>
              <a:cxn ang="f234">
                <a:pos x="f393" y="f394"/>
              </a:cxn>
              <a:cxn ang="f234">
                <a:pos x="f395" y="f396"/>
              </a:cxn>
              <a:cxn ang="f234">
                <a:pos x="f397" y="f398"/>
              </a:cxn>
              <a:cxn ang="f234">
                <a:pos x="f399" y="f400"/>
              </a:cxn>
              <a:cxn ang="f234">
                <a:pos x="f401" y="f402"/>
              </a:cxn>
              <a:cxn ang="f234">
                <a:pos x="f403" y="f404"/>
              </a:cxn>
              <a:cxn ang="f234">
                <a:pos x="f405" y="f406"/>
              </a:cxn>
              <a:cxn ang="f234">
                <a:pos x="f407" y="f408"/>
              </a:cxn>
              <a:cxn ang="f234">
                <a:pos x="f409" y="f410"/>
              </a:cxn>
              <a:cxn ang="f234">
                <a:pos x="f411" y="f410"/>
              </a:cxn>
              <a:cxn ang="f234">
                <a:pos x="f412" y="f413"/>
              </a:cxn>
              <a:cxn ang="f234">
                <a:pos x="f414" y="f415"/>
              </a:cxn>
              <a:cxn ang="f234">
                <a:pos x="f416" y="f417"/>
              </a:cxn>
              <a:cxn ang="f234">
                <a:pos x="f418" y="f419"/>
              </a:cxn>
              <a:cxn ang="f234">
                <a:pos x="f420" y="f421"/>
              </a:cxn>
              <a:cxn ang="f234">
                <a:pos x="f422" y="f423"/>
              </a:cxn>
              <a:cxn ang="f234">
                <a:pos x="f424" y="f425"/>
              </a:cxn>
              <a:cxn ang="f234">
                <a:pos x="f426" y="f427"/>
              </a:cxn>
              <a:cxn ang="f234">
                <a:pos x="f369" y="f370"/>
              </a:cxn>
              <a:cxn ang="f234">
                <a:pos x="f428" y="f429"/>
              </a:cxn>
              <a:cxn ang="f234">
                <a:pos x="f430" y="f431"/>
              </a:cxn>
              <a:cxn ang="f234">
                <a:pos x="f428" y="f429"/>
              </a:cxn>
            </a:cxnLst>
            <a:rect l="f365" t="f368" r="f366" b="f367"/>
            <a:pathLst>
              <a:path w="414" h="2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7"/>
                  <a:pt x="f34" y="f35"/>
                  <a:pt x="f36" y="f37"/>
                </a:cubicBezTo>
                <a:cubicBezTo>
                  <a:pt x="f38" y="f39"/>
                  <a:pt x="f23" y="f27"/>
                  <a:pt x="f21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43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5" y="f66"/>
                  <a:pt x="f67" y="f68"/>
                </a:cubicBezTo>
                <a:cubicBezTo>
                  <a:pt x="f62" y="f69"/>
                  <a:pt x="f70" y="f71"/>
                  <a:pt x="f60" y="f72"/>
                </a:cubicBezTo>
                <a:cubicBezTo>
                  <a:pt x="f73" y="f64"/>
                  <a:pt x="f74" y="f5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52" y="f85"/>
                  <a:pt x="f9" y="f86"/>
                </a:cubicBezTo>
                <a:cubicBezTo>
                  <a:pt x="f13" y="f87"/>
                  <a:pt x="f88" y="f82"/>
                  <a:pt x="f89" y="f90"/>
                </a:cubicBezTo>
                <a:cubicBezTo>
                  <a:pt x="f91" y="f92"/>
                  <a:pt x="f31" y="f93"/>
                  <a:pt x="f94" y="f95"/>
                </a:cubicBezTo>
                <a:cubicBezTo>
                  <a:pt x="f96" y="f82"/>
                  <a:pt x="f97" y="f98"/>
                  <a:pt x="f99" y="f58"/>
                </a:cubicBezTo>
                <a:cubicBezTo>
                  <a:pt x="f16" y="f58"/>
                  <a:pt x="f100" y="f58"/>
                  <a:pt x="f101" y="f102"/>
                </a:cubicBezTo>
                <a:cubicBezTo>
                  <a:pt x="f103" y="f104"/>
                  <a:pt x="f105" y="f106"/>
                  <a:pt x="f107" y="f104"/>
                </a:cubicBezTo>
                <a:cubicBezTo>
                  <a:pt x="f107" y="f104"/>
                  <a:pt x="f108" y="f104"/>
                  <a:pt x="f109" y="f104"/>
                </a:cubicBezTo>
                <a:cubicBezTo>
                  <a:pt x="f110" y="f85"/>
                  <a:pt x="f111" y="f112"/>
                  <a:pt x="f113" y="f114"/>
                </a:cubicBezTo>
                <a:cubicBezTo>
                  <a:pt x="f6" y="f115"/>
                  <a:pt x="f111" y="f116"/>
                  <a:pt x="f117" y="f118"/>
                </a:cubicBezTo>
                <a:cubicBezTo>
                  <a:pt x="f119" y="f120"/>
                  <a:pt x="f121" y="f51"/>
                  <a:pt x="f122" y="f123"/>
                </a:cubicBezTo>
                <a:cubicBezTo>
                  <a:pt x="f124" y="f125"/>
                  <a:pt x="f126" y="f127"/>
                  <a:pt x="f128" y="f127"/>
                </a:cubicBezTo>
                <a:cubicBezTo>
                  <a:pt x="f129" y="f127"/>
                  <a:pt x="f130" y="f131"/>
                  <a:pt x="f132" y="f131"/>
                </a:cubicBezTo>
                <a:cubicBezTo>
                  <a:pt x="f133" y="f131"/>
                  <a:pt x="f134" y="f125"/>
                  <a:pt x="f134" y="f135"/>
                </a:cubicBezTo>
                <a:cubicBezTo>
                  <a:pt x="f136" y="f137"/>
                  <a:pt x="f138" y="f139"/>
                  <a:pt x="f140" y="f49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8" y="f9"/>
                </a:cubicBezTo>
                <a:close/>
                <a:moveTo>
                  <a:pt x="f16" y="f151"/>
                </a:moveTo>
                <a:cubicBezTo>
                  <a:pt x="f152" y="f11"/>
                  <a:pt x="f153" y="f154"/>
                  <a:pt x="f129" y="f155"/>
                </a:cubicBezTo>
                <a:cubicBezTo>
                  <a:pt x="f22" y="f156"/>
                  <a:pt x="f157" y="f158"/>
                  <a:pt x="f16" y="f151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BE1B17BD-119D-49E1-ACE2-70CFCCA7BC55}"/>
              </a:ext>
            </a:extLst>
          </p:cNvPr>
          <p:cNvSpPr/>
          <p:nvPr/>
        </p:nvSpPr>
        <p:spPr>
          <a:xfrm>
            <a:off x="6340477" y="3090864"/>
            <a:ext cx="1562096" cy="187960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20"/>
              <a:gd name="f8" fmla="val 624"/>
              <a:gd name="f9" fmla="val 486"/>
              <a:gd name="f10" fmla="val 412"/>
              <a:gd name="f11" fmla="val 340"/>
              <a:gd name="f12" fmla="val 267"/>
              <a:gd name="f13" fmla="val 266"/>
              <a:gd name="f14" fmla="val 601"/>
              <a:gd name="f15" fmla="val 265"/>
              <a:gd name="f16" fmla="val 579"/>
              <a:gd name="f17" fmla="val 262"/>
              <a:gd name="f18" fmla="val 557"/>
              <a:gd name="f19" fmla="val 550"/>
              <a:gd name="f20" fmla="val 255"/>
              <a:gd name="f21" fmla="val 539"/>
              <a:gd name="f22" fmla="val 250"/>
              <a:gd name="f23" fmla="val 538"/>
              <a:gd name="f24" fmla="val 212"/>
              <a:gd name="f25" fmla="val 533"/>
              <a:gd name="f26" fmla="val 186"/>
              <a:gd name="f27" fmla="val 510"/>
              <a:gd name="f28" fmla="val 168"/>
              <a:gd name="f29" fmla="val 480"/>
              <a:gd name="f30" fmla="val 142"/>
              <a:gd name="f31" fmla="val 441"/>
              <a:gd name="f32" fmla="val 106"/>
              <a:gd name="f33" fmla="val 419"/>
              <a:gd name="f34" fmla="val 64"/>
              <a:gd name="f35" fmla="val 403"/>
              <a:gd name="f36" fmla="val 49"/>
              <a:gd name="f37" fmla="val 397"/>
              <a:gd name="f38" fmla="val 34"/>
              <a:gd name="f39" fmla="val 390"/>
              <a:gd name="f40" fmla="val 19"/>
              <a:gd name="f41" fmla="val 383"/>
              <a:gd name="f42" fmla="val 6"/>
              <a:gd name="f43" fmla="val 377"/>
              <a:gd name="f44" fmla="val 366"/>
              <a:gd name="f45" fmla="val 3"/>
              <a:gd name="f46" fmla="val 352"/>
              <a:gd name="f47" fmla="val 5"/>
              <a:gd name="f48" fmla="val 337"/>
              <a:gd name="f49" fmla="val 15"/>
              <a:gd name="f50" fmla="val 332"/>
              <a:gd name="f51" fmla="val 30"/>
              <a:gd name="f52" fmla="val 330"/>
              <a:gd name="f53" fmla="val 324"/>
              <a:gd name="f54" fmla="val 95"/>
              <a:gd name="f55" fmla="val 126"/>
              <a:gd name="f56" fmla="val 349"/>
              <a:gd name="f57" fmla="val 171"/>
              <a:gd name="f58" fmla="val 365"/>
              <a:gd name="f59" fmla="val 179"/>
              <a:gd name="f60" fmla="val 359"/>
              <a:gd name="f61" fmla="val 172"/>
              <a:gd name="f62" fmla="val 312"/>
              <a:gd name="f63" fmla="val 161"/>
              <a:gd name="f64" fmla="val 243"/>
              <a:gd name="f65" fmla="val 150"/>
              <a:gd name="f66" fmla="val 173"/>
              <a:gd name="f67" fmla="val 139"/>
              <a:gd name="f68" fmla="val 103"/>
              <a:gd name="f69" fmla="val 99"/>
              <a:gd name="f70" fmla="val 138"/>
              <a:gd name="f71" fmla="val 94"/>
              <a:gd name="f72" fmla="val 89"/>
              <a:gd name="f73" fmla="val 137"/>
              <a:gd name="f74" fmla="val 73"/>
              <a:gd name="f75" fmla="val 144"/>
              <a:gd name="f76" fmla="val 62"/>
              <a:gd name="f77" fmla="val 160"/>
              <a:gd name="f78" fmla="val 59"/>
              <a:gd name="f79" fmla="val 177"/>
              <a:gd name="f80" fmla="val 56"/>
              <a:gd name="f81" fmla="val 187"/>
              <a:gd name="f82" fmla="val 65"/>
              <a:gd name="f83" fmla="val 191"/>
              <a:gd name="f84" fmla="val 80"/>
              <a:gd name="f85" fmla="val 198"/>
              <a:gd name="f86" fmla="val 110"/>
              <a:gd name="f87" fmla="val 204"/>
              <a:gd name="f88" fmla="val 140"/>
              <a:gd name="f89" fmla="val 211"/>
              <a:gd name="f90" fmla="val 170"/>
              <a:gd name="f91" fmla="val 215"/>
              <a:gd name="f92" fmla="val 219"/>
              <a:gd name="f93" fmla="val 213"/>
              <a:gd name="f94" fmla="val 224"/>
              <a:gd name="f95" fmla="val 234"/>
              <a:gd name="f96" fmla="val 226"/>
              <a:gd name="f97" fmla="val 240"/>
              <a:gd name="f98" fmla="val 233"/>
              <a:gd name="f99" fmla="val 245"/>
              <a:gd name="f100" fmla="val 238"/>
              <a:gd name="f101" fmla="val 241"/>
              <a:gd name="f102" fmla="val 246"/>
              <a:gd name="f103" fmla="val 235"/>
              <a:gd name="f104" fmla="val 229"/>
              <a:gd name="f105" fmla="val 221"/>
              <a:gd name="f106" fmla="val 115"/>
              <a:gd name="f107" fmla="val 209"/>
              <a:gd name="f108" fmla="val 57"/>
              <a:gd name="f109" fmla="val 208"/>
              <a:gd name="f110" fmla="val 50"/>
              <a:gd name="f111" fmla="val 206"/>
              <a:gd name="f112" fmla="val 43"/>
              <a:gd name="f113" fmla="val 205"/>
              <a:gd name="f114" fmla="val 36"/>
              <a:gd name="f115" fmla="val 203"/>
              <a:gd name="f116" fmla="val 20"/>
              <a:gd name="f117" fmla="val 8"/>
              <a:gd name="f118" fmla="val 225"/>
              <a:gd name="f119" fmla="val 4"/>
              <a:gd name="f120" fmla="val 239"/>
              <a:gd name="f121" fmla="val 253"/>
              <a:gd name="f122" fmla="val 9"/>
              <a:gd name="f123" fmla="val 257"/>
              <a:gd name="f124" fmla="val 26"/>
              <a:gd name="f125" fmla="val 264"/>
              <a:gd name="f126" fmla="val 53"/>
              <a:gd name="f127" fmla="val 269"/>
              <a:gd name="f128" fmla="val 275"/>
              <a:gd name="f129" fmla="val 108"/>
              <a:gd name="f130" fmla="val 283"/>
              <a:gd name="f131" fmla="val 145"/>
              <a:gd name="f132" fmla="val 290"/>
              <a:gd name="f133" fmla="val 182"/>
              <a:gd name="f134" fmla="val 299"/>
              <a:gd name="f135" fmla="val 300"/>
              <a:gd name="f136" fmla="val 308"/>
              <a:gd name="f137" fmla="val 313"/>
              <a:gd name="f138" fmla="val 315"/>
              <a:gd name="f139" fmla="val 228"/>
              <a:gd name="f140" fmla="val 320"/>
              <a:gd name="f141" fmla="val 319"/>
              <a:gd name="f142" fmla="val 310"/>
              <a:gd name="f143" fmla="val 166"/>
              <a:gd name="f144" fmla="val 118"/>
              <a:gd name="f145" fmla="val 289"/>
              <a:gd name="f146" fmla="val 69"/>
              <a:gd name="f147" fmla="val 287"/>
              <a:gd name="f148" fmla="val 46"/>
              <a:gd name="f149" fmla="val 292"/>
              <a:gd name="f150" fmla="val 38"/>
              <a:gd name="f151" fmla="val 297"/>
              <a:gd name="f152" fmla="val 32"/>
              <a:gd name="f153" fmla="val 311"/>
              <a:gd name="f154" fmla="val 317"/>
              <a:gd name="f155" fmla="val 28"/>
              <a:gd name="f156" fmla="val 326"/>
              <a:gd name="f157" fmla="val 31"/>
              <a:gd name="f158" fmla="val 336"/>
              <a:gd name="f159" fmla="val 42"/>
              <a:gd name="f160" fmla="val 339"/>
              <a:gd name="f161" fmla="val 51"/>
              <a:gd name="f162" fmla="val 351"/>
              <a:gd name="f163" fmla="val 98"/>
              <a:gd name="f164" fmla="val 146"/>
              <a:gd name="f165" fmla="val 370"/>
              <a:gd name="f166" fmla="val 193"/>
              <a:gd name="f167" fmla="val 371"/>
              <a:gd name="f168" fmla="val 196"/>
              <a:gd name="f169" fmla="val 199"/>
              <a:gd name="f170" fmla="val 372"/>
              <a:gd name="f171" fmla="val 201"/>
              <a:gd name="f172" fmla="val 207"/>
              <a:gd name="f173" fmla="val 388"/>
              <a:gd name="f174" fmla="val 218"/>
              <a:gd name="f175" fmla="val 394"/>
              <a:gd name="f176" fmla="val 393"/>
              <a:gd name="f177" fmla="val 197"/>
              <a:gd name="f178" fmla="val 387"/>
              <a:gd name="f179" fmla="val 165"/>
              <a:gd name="f180" fmla="val 380"/>
              <a:gd name="f181" fmla="val 133"/>
              <a:gd name="f182" fmla="val 373"/>
              <a:gd name="f183" fmla="val 101"/>
              <a:gd name="f184" fmla="val 369"/>
              <a:gd name="f185" fmla="val 375"/>
              <a:gd name="f186" fmla="val 67"/>
              <a:gd name="f187" fmla="val 391"/>
              <a:gd name="f188" fmla="val 63"/>
              <a:gd name="f189" fmla="val 408"/>
              <a:gd name="f190" fmla="val 58"/>
              <a:gd name="f191" fmla="val 420"/>
              <a:gd name="f192" fmla="val 426"/>
              <a:gd name="f193" fmla="val 440"/>
              <a:gd name="f194" fmla="val 452"/>
              <a:gd name="f195" fmla="val 195"/>
              <a:gd name="f196" fmla="val 467"/>
              <a:gd name="f197" fmla="val 247"/>
              <a:gd name="f198" fmla="val 476"/>
              <a:gd name="f199" fmla="val 278"/>
              <a:gd name="f200" fmla="val 490"/>
              <a:gd name="f201" fmla="val 500"/>
              <a:gd name="f202" fmla="val 516"/>
              <a:gd name="f203" fmla="val 386"/>
              <a:gd name="f204" fmla="val 434"/>
              <a:gd name="f205" fmla="val 491"/>
              <a:gd name="f206" fmla="val 479"/>
              <a:gd name="f207" fmla="val 487"/>
              <a:gd name="f208" fmla="val 485"/>
              <a:gd name="f209" fmla="val 494"/>
              <a:gd name="f210" fmla="val 502"/>
              <a:gd name="f211" fmla="val 542"/>
              <a:gd name="f212" fmla="val 582"/>
              <a:gd name="f213" fmla="+- 0 0 -90"/>
              <a:gd name="f214" fmla="*/ f4 1 520"/>
              <a:gd name="f215" fmla="*/ f5 1 624"/>
              <a:gd name="f216" fmla="val f6"/>
              <a:gd name="f217" fmla="val f7"/>
              <a:gd name="f218" fmla="val f8"/>
              <a:gd name="f219" fmla="*/ f213 f0 1"/>
              <a:gd name="f220" fmla="+- f218 0 f216"/>
              <a:gd name="f221" fmla="+- f217 0 f216"/>
              <a:gd name="f222" fmla="*/ f219 1 f3"/>
              <a:gd name="f223" fmla="*/ f221 1 520"/>
              <a:gd name="f224" fmla="*/ f220 1 624"/>
              <a:gd name="f225" fmla="*/ 486 f221 1"/>
              <a:gd name="f226" fmla="*/ 624 f220 1"/>
              <a:gd name="f227" fmla="*/ 267 f221 1"/>
              <a:gd name="f228" fmla="*/ 262 f221 1"/>
              <a:gd name="f229" fmla="*/ 557 f220 1"/>
              <a:gd name="f230" fmla="*/ 250 f221 1"/>
              <a:gd name="f231" fmla="*/ 538 f220 1"/>
              <a:gd name="f232" fmla="*/ 168 f221 1"/>
              <a:gd name="f233" fmla="*/ 480 f220 1"/>
              <a:gd name="f234" fmla="*/ 64 f221 1"/>
              <a:gd name="f235" fmla="*/ 403 f220 1"/>
              <a:gd name="f236" fmla="*/ 19 f221 1"/>
              <a:gd name="f237" fmla="*/ 383 f220 1"/>
              <a:gd name="f238" fmla="*/ 3 f221 1"/>
              <a:gd name="f239" fmla="*/ 352 f220 1"/>
              <a:gd name="f240" fmla="*/ 30 f221 1"/>
              <a:gd name="f241" fmla="*/ 330 f220 1"/>
              <a:gd name="f242" fmla="*/ 126 f221 1"/>
              <a:gd name="f243" fmla="*/ 349 f220 1"/>
              <a:gd name="f244" fmla="*/ 172 f221 1"/>
              <a:gd name="f245" fmla="*/ 312 f220 1"/>
              <a:gd name="f246" fmla="*/ 139 f221 1"/>
              <a:gd name="f247" fmla="*/ 103 f220 1"/>
              <a:gd name="f248" fmla="*/ 138 f221 1"/>
              <a:gd name="f249" fmla="*/ 89 f220 1"/>
              <a:gd name="f250" fmla="*/ 160 f221 1"/>
              <a:gd name="f251" fmla="*/ 59 f220 1"/>
              <a:gd name="f252" fmla="*/ 191 f221 1"/>
              <a:gd name="f253" fmla="*/ 80 f220 1"/>
              <a:gd name="f254" fmla="*/ 211 f221 1"/>
              <a:gd name="f255" fmla="*/ 170 f220 1"/>
              <a:gd name="f256" fmla="*/ 224 f221 1"/>
              <a:gd name="f257" fmla="*/ 234 f220 1"/>
              <a:gd name="f258" fmla="*/ 238 f221 1"/>
              <a:gd name="f259" fmla="*/ 250 f220 1"/>
              <a:gd name="f260" fmla="*/ 245 f221 1"/>
              <a:gd name="f261" fmla="*/ 229 f220 1"/>
              <a:gd name="f262" fmla="*/ 209 f221 1"/>
              <a:gd name="f263" fmla="*/ 57 f220 1"/>
              <a:gd name="f264" fmla="*/ 205 f221 1"/>
              <a:gd name="f265" fmla="*/ 36 f220 1"/>
              <a:gd name="f266" fmla="*/ 225 f221 1"/>
              <a:gd name="f267" fmla="*/ 4 f220 1"/>
              <a:gd name="f268" fmla="*/ 257 f221 1"/>
              <a:gd name="f269" fmla="*/ 26 f220 1"/>
              <a:gd name="f270" fmla="*/ 275 f221 1"/>
              <a:gd name="f271" fmla="*/ 108 f220 1"/>
              <a:gd name="f272" fmla="*/ 299 f221 1"/>
              <a:gd name="f273" fmla="*/ 219 f220 1"/>
              <a:gd name="f274" fmla="*/ 313 f221 1"/>
              <a:gd name="f275" fmla="*/ 319 f221 1"/>
              <a:gd name="f276" fmla="*/ 215 f220 1"/>
              <a:gd name="f277" fmla="*/ 289 f221 1"/>
              <a:gd name="f278" fmla="*/ 69 f220 1"/>
              <a:gd name="f279" fmla="*/ 292 f221 1"/>
              <a:gd name="f280" fmla="*/ 38 f220 1"/>
              <a:gd name="f281" fmla="*/ 317 f221 1"/>
              <a:gd name="f282" fmla="*/ 28 f220 1"/>
              <a:gd name="f283" fmla="*/ 339 f221 1"/>
              <a:gd name="f284" fmla="*/ 51 f220 1"/>
              <a:gd name="f285" fmla="*/ 370 f221 1"/>
              <a:gd name="f286" fmla="*/ 193 f220 1"/>
              <a:gd name="f287" fmla="*/ 372 f221 1"/>
              <a:gd name="f288" fmla="*/ 201 f220 1"/>
              <a:gd name="f289" fmla="*/ 388 f221 1"/>
              <a:gd name="f290" fmla="*/ 218 f220 1"/>
              <a:gd name="f291" fmla="*/ 393 f221 1"/>
              <a:gd name="f292" fmla="*/ 197 f220 1"/>
              <a:gd name="f293" fmla="*/ 373 f221 1"/>
              <a:gd name="f294" fmla="*/ 101 f220 1"/>
              <a:gd name="f295" fmla="*/ 391 f221 1"/>
              <a:gd name="f296" fmla="*/ 63 f220 1"/>
              <a:gd name="f297" fmla="*/ 426 f221 1"/>
              <a:gd name="f298" fmla="*/ 467 f221 1"/>
              <a:gd name="f299" fmla="*/ 247 f220 1"/>
              <a:gd name="f300" fmla="*/ 500 f221 1"/>
              <a:gd name="f301" fmla="*/ 339 f220 1"/>
              <a:gd name="f302" fmla="*/ 491 f221 1"/>
              <a:gd name="f303" fmla="*/ 479 f220 1"/>
              <a:gd name="f304" fmla="*/ 487 f221 1"/>
              <a:gd name="f305" fmla="*/ 502 f220 1"/>
              <a:gd name="f306" fmla="+- f222 0 f1"/>
              <a:gd name="f307" fmla="*/ f225 1 520"/>
              <a:gd name="f308" fmla="*/ f226 1 624"/>
              <a:gd name="f309" fmla="*/ f227 1 520"/>
              <a:gd name="f310" fmla="*/ f228 1 520"/>
              <a:gd name="f311" fmla="*/ f229 1 624"/>
              <a:gd name="f312" fmla="*/ f230 1 520"/>
              <a:gd name="f313" fmla="*/ f231 1 624"/>
              <a:gd name="f314" fmla="*/ f232 1 520"/>
              <a:gd name="f315" fmla="*/ f233 1 624"/>
              <a:gd name="f316" fmla="*/ f234 1 520"/>
              <a:gd name="f317" fmla="*/ f235 1 624"/>
              <a:gd name="f318" fmla="*/ f236 1 520"/>
              <a:gd name="f319" fmla="*/ f237 1 624"/>
              <a:gd name="f320" fmla="*/ f238 1 520"/>
              <a:gd name="f321" fmla="*/ f239 1 624"/>
              <a:gd name="f322" fmla="*/ f240 1 520"/>
              <a:gd name="f323" fmla="*/ f241 1 624"/>
              <a:gd name="f324" fmla="*/ f242 1 520"/>
              <a:gd name="f325" fmla="*/ f243 1 624"/>
              <a:gd name="f326" fmla="*/ f244 1 520"/>
              <a:gd name="f327" fmla="*/ f245 1 624"/>
              <a:gd name="f328" fmla="*/ f246 1 520"/>
              <a:gd name="f329" fmla="*/ f247 1 624"/>
              <a:gd name="f330" fmla="*/ f248 1 520"/>
              <a:gd name="f331" fmla="*/ f249 1 624"/>
              <a:gd name="f332" fmla="*/ f250 1 520"/>
              <a:gd name="f333" fmla="*/ f251 1 624"/>
              <a:gd name="f334" fmla="*/ f252 1 520"/>
              <a:gd name="f335" fmla="*/ f253 1 624"/>
              <a:gd name="f336" fmla="*/ f254 1 520"/>
              <a:gd name="f337" fmla="*/ f255 1 624"/>
              <a:gd name="f338" fmla="*/ f256 1 520"/>
              <a:gd name="f339" fmla="*/ f257 1 624"/>
              <a:gd name="f340" fmla="*/ f258 1 520"/>
              <a:gd name="f341" fmla="*/ f259 1 624"/>
              <a:gd name="f342" fmla="*/ f260 1 520"/>
              <a:gd name="f343" fmla="*/ f261 1 624"/>
              <a:gd name="f344" fmla="*/ f262 1 520"/>
              <a:gd name="f345" fmla="*/ f263 1 624"/>
              <a:gd name="f346" fmla="*/ f264 1 520"/>
              <a:gd name="f347" fmla="*/ f265 1 624"/>
              <a:gd name="f348" fmla="*/ f266 1 520"/>
              <a:gd name="f349" fmla="*/ f267 1 624"/>
              <a:gd name="f350" fmla="*/ f268 1 520"/>
              <a:gd name="f351" fmla="*/ f269 1 624"/>
              <a:gd name="f352" fmla="*/ f270 1 520"/>
              <a:gd name="f353" fmla="*/ f271 1 624"/>
              <a:gd name="f354" fmla="*/ f272 1 520"/>
              <a:gd name="f355" fmla="*/ f273 1 624"/>
              <a:gd name="f356" fmla="*/ f274 1 520"/>
              <a:gd name="f357" fmla="*/ f275 1 520"/>
              <a:gd name="f358" fmla="*/ f276 1 624"/>
              <a:gd name="f359" fmla="*/ f277 1 520"/>
              <a:gd name="f360" fmla="*/ f278 1 624"/>
              <a:gd name="f361" fmla="*/ f279 1 520"/>
              <a:gd name="f362" fmla="*/ f280 1 624"/>
              <a:gd name="f363" fmla="*/ f281 1 520"/>
              <a:gd name="f364" fmla="*/ f282 1 624"/>
              <a:gd name="f365" fmla="*/ f283 1 520"/>
              <a:gd name="f366" fmla="*/ f284 1 624"/>
              <a:gd name="f367" fmla="*/ f285 1 520"/>
              <a:gd name="f368" fmla="*/ f286 1 624"/>
              <a:gd name="f369" fmla="*/ f287 1 520"/>
              <a:gd name="f370" fmla="*/ f288 1 624"/>
              <a:gd name="f371" fmla="*/ f289 1 520"/>
              <a:gd name="f372" fmla="*/ f290 1 624"/>
              <a:gd name="f373" fmla="*/ f291 1 520"/>
              <a:gd name="f374" fmla="*/ f292 1 624"/>
              <a:gd name="f375" fmla="*/ f293 1 520"/>
              <a:gd name="f376" fmla="*/ f294 1 624"/>
              <a:gd name="f377" fmla="*/ f295 1 520"/>
              <a:gd name="f378" fmla="*/ f296 1 624"/>
              <a:gd name="f379" fmla="*/ f297 1 520"/>
              <a:gd name="f380" fmla="*/ f298 1 520"/>
              <a:gd name="f381" fmla="*/ f299 1 624"/>
              <a:gd name="f382" fmla="*/ f300 1 520"/>
              <a:gd name="f383" fmla="*/ f301 1 624"/>
              <a:gd name="f384" fmla="*/ f302 1 520"/>
              <a:gd name="f385" fmla="*/ f303 1 624"/>
              <a:gd name="f386" fmla="*/ f304 1 520"/>
              <a:gd name="f387" fmla="*/ f305 1 624"/>
              <a:gd name="f388" fmla="*/ 0 1 f223"/>
              <a:gd name="f389" fmla="*/ f217 1 f223"/>
              <a:gd name="f390" fmla="*/ 0 1 f224"/>
              <a:gd name="f391" fmla="*/ f218 1 f224"/>
              <a:gd name="f392" fmla="*/ f307 1 f223"/>
              <a:gd name="f393" fmla="*/ f308 1 f224"/>
              <a:gd name="f394" fmla="*/ f309 1 f223"/>
              <a:gd name="f395" fmla="*/ f310 1 f223"/>
              <a:gd name="f396" fmla="*/ f311 1 f224"/>
              <a:gd name="f397" fmla="*/ f312 1 f223"/>
              <a:gd name="f398" fmla="*/ f313 1 f224"/>
              <a:gd name="f399" fmla="*/ f314 1 f223"/>
              <a:gd name="f400" fmla="*/ f315 1 f224"/>
              <a:gd name="f401" fmla="*/ f316 1 f223"/>
              <a:gd name="f402" fmla="*/ f317 1 f224"/>
              <a:gd name="f403" fmla="*/ f318 1 f223"/>
              <a:gd name="f404" fmla="*/ f319 1 f224"/>
              <a:gd name="f405" fmla="*/ f320 1 f223"/>
              <a:gd name="f406" fmla="*/ f321 1 f224"/>
              <a:gd name="f407" fmla="*/ f322 1 f223"/>
              <a:gd name="f408" fmla="*/ f323 1 f224"/>
              <a:gd name="f409" fmla="*/ f324 1 f223"/>
              <a:gd name="f410" fmla="*/ f325 1 f224"/>
              <a:gd name="f411" fmla="*/ f326 1 f223"/>
              <a:gd name="f412" fmla="*/ f327 1 f224"/>
              <a:gd name="f413" fmla="*/ f328 1 f223"/>
              <a:gd name="f414" fmla="*/ f329 1 f224"/>
              <a:gd name="f415" fmla="*/ f330 1 f223"/>
              <a:gd name="f416" fmla="*/ f331 1 f224"/>
              <a:gd name="f417" fmla="*/ f332 1 f223"/>
              <a:gd name="f418" fmla="*/ f333 1 f224"/>
              <a:gd name="f419" fmla="*/ f334 1 f223"/>
              <a:gd name="f420" fmla="*/ f335 1 f224"/>
              <a:gd name="f421" fmla="*/ f336 1 f223"/>
              <a:gd name="f422" fmla="*/ f337 1 f224"/>
              <a:gd name="f423" fmla="*/ f338 1 f223"/>
              <a:gd name="f424" fmla="*/ f339 1 f224"/>
              <a:gd name="f425" fmla="*/ f340 1 f223"/>
              <a:gd name="f426" fmla="*/ f341 1 f224"/>
              <a:gd name="f427" fmla="*/ f342 1 f223"/>
              <a:gd name="f428" fmla="*/ f343 1 f224"/>
              <a:gd name="f429" fmla="*/ f344 1 f223"/>
              <a:gd name="f430" fmla="*/ f345 1 f224"/>
              <a:gd name="f431" fmla="*/ f346 1 f223"/>
              <a:gd name="f432" fmla="*/ f347 1 f224"/>
              <a:gd name="f433" fmla="*/ f348 1 f223"/>
              <a:gd name="f434" fmla="*/ f349 1 f224"/>
              <a:gd name="f435" fmla="*/ f350 1 f223"/>
              <a:gd name="f436" fmla="*/ f351 1 f224"/>
              <a:gd name="f437" fmla="*/ f352 1 f223"/>
              <a:gd name="f438" fmla="*/ f353 1 f224"/>
              <a:gd name="f439" fmla="*/ f354 1 f223"/>
              <a:gd name="f440" fmla="*/ f355 1 f224"/>
              <a:gd name="f441" fmla="*/ f356 1 f223"/>
              <a:gd name="f442" fmla="*/ f357 1 f223"/>
              <a:gd name="f443" fmla="*/ f358 1 f224"/>
              <a:gd name="f444" fmla="*/ f359 1 f223"/>
              <a:gd name="f445" fmla="*/ f360 1 f224"/>
              <a:gd name="f446" fmla="*/ f361 1 f223"/>
              <a:gd name="f447" fmla="*/ f362 1 f224"/>
              <a:gd name="f448" fmla="*/ f363 1 f223"/>
              <a:gd name="f449" fmla="*/ f364 1 f224"/>
              <a:gd name="f450" fmla="*/ f365 1 f223"/>
              <a:gd name="f451" fmla="*/ f366 1 f224"/>
              <a:gd name="f452" fmla="*/ f367 1 f223"/>
              <a:gd name="f453" fmla="*/ f368 1 f224"/>
              <a:gd name="f454" fmla="*/ f369 1 f223"/>
              <a:gd name="f455" fmla="*/ f370 1 f224"/>
              <a:gd name="f456" fmla="*/ f371 1 f223"/>
              <a:gd name="f457" fmla="*/ f372 1 f224"/>
              <a:gd name="f458" fmla="*/ f373 1 f223"/>
              <a:gd name="f459" fmla="*/ f374 1 f224"/>
              <a:gd name="f460" fmla="*/ f375 1 f223"/>
              <a:gd name="f461" fmla="*/ f376 1 f224"/>
              <a:gd name="f462" fmla="*/ f377 1 f223"/>
              <a:gd name="f463" fmla="*/ f378 1 f224"/>
              <a:gd name="f464" fmla="*/ f379 1 f223"/>
              <a:gd name="f465" fmla="*/ f380 1 f223"/>
              <a:gd name="f466" fmla="*/ f381 1 f224"/>
              <a:gd name="f467" fmla="*/ f382 1 f223"/>
              <a:gd name="f468" fmla="*/ f383 1 f224"/>
              <a:gd name="f469" fmla="*/ f384 1 f223"/>
              <a:gd name="f470" fmla="*/ f385 1 f224"/>
              <a:gd name="f471" fmla="*/ f386 1 f223"/>
              <a:gd name="f472" fmla="*/ f387 1 f224"/>
              <a:gd name="f473" fmla="*/ f388 f214 1"/>
              <a:gd name="f474" fmla="*/ f389 f214 1"/>
              <a:gd name="f475" fmla="*/ f391 f215 1"/>
              <a:gd name="f476" fmla="*/ f390 f215 1"/>
              <a:gd name="f477" fmla="*/ f392 f214 1"/>
              <a:gd name="f478" fmla="*/ f393 f215 1"/>
              <a:gd name="f479" fmla="*/ f394 f214 1"/>
              <a:gd name="f480" fmla="*/ f395 f214 1"/>
              <a:gd name="f481" fmla="*/ f396 f215 1"/>
              <a:gd name="f482" fmla="*/ f397 f214 1"/>
              <a:gd name="f483" fmla="*/ f398 f215 1"/>
              <a:gd name="f484" fmla="*/ f399 f214 1"/>
              <a:gd name="f485" fmla="*/ f400 f215 1"/>
              <a:gd name="f486" fmla="*/ f401 f214 1"/>
              <a:gd name="f487" fmla="*/ f402 f215 1"/>
              <a:gd name="f488" fmla="*/ f403 f214 1"/>
              <a:gd name="f489" fmla="*/ f404 f215 1"/>
              <a:gd name="f490" fmla="*/ f405 f214 1"/>
              <a:gd name="f491" fmla="*/ f406 f215 1"/>
              <a:gd name="f492" fmla="*/ f407 f214 1"/>
              <a:gd name="f493" fmla="*/ f408 f215 1"/>
              <a:gd name="f494" fmla="*/ f409 f214 1"/>
              <a:gd name="f495" fmla="*/ f410 f215 1"/>
              <a:gd name="f496" fmla="*/ f411 f214 1"/>
              <a:gd name="f497" fmla="*/ f412 f215 1"/>
              <a:gd name="f498" fmla="*/ f413 f214 1"/>
              <a:gd name="f499" fmla="*/ f414 f215 1"/>
              <a:gd name="f500" fmla="*/ f415 f214 1"/>
              <a:gd name="f501" fmla="*/ f416 f215 1"/>
              <a:gd name="f502" fmla="*/ f417 f214 1"/>
              <a:gd name="f503" fmla="*/ f418 f215 1"/>
              <a:gd name="f504" fmla="*/ f419 f214 1"/>
              <a:gd name="f505" fmla="*/ f420 f215 1"/>
              <a:gd name="f506" fmla="*/ f421 f214 1"/>
              <a:gd name="f507" fmla="*/ f422 f215 1"/>
              <a:gd name="f508" fmla="*/ f423 f214 1"/>
              <a:gd name="f509" fmla="*/ f424 f215 1"/>
              <a:gd name="f510" fmla="*/ f425 f214 1"/>
              <a:gd name="f511" fmla="*/ f426 f215 1"/>
              <a:gd name="f512" fmla="*/ f427 f214 1"/>
              <a:gd name="f513" fmla="*/ f428 f215 1"/>
              <a:gd name="f514" fmla="*/ f429 f214 1"/>
              <a:gd name="f515" fmla="*/ f430 f215 1"/>
              <a:gd name="f516" fmla="*/ f431 f214 1"/>
              <a:gd name="f517" fmla="*/ f432 f215 1"/>
              <a:gd name="f518" fmla="*/ f433 f214 1"/>
              <a:gd name="f519" fmla="*/ f434 f215 1"/>
              <a:gd name="f520" fmla="*/ f435 f214 1"/>
              <a:gd name="f521" fmla="*/ f436 f215 1"/>
              <a:gd name="f522" fmla="*/ f437 f214 1"/>
              <a:gd name="f523" fmla="*/ f438 f215 1"/>
              <a:gd name="f524" fmla="*/ f439 f214 1"/>
              <a:gd name="f525" fmla="*/ f440 f215 1"/>
              <a:gd name="f526" fmla="*/ f441 f214 1"/>
              <a:gd name="f527" fmla="*/ f442 f214 1"/>
              <a:gd name="f528" fmla="*/ f443 f215 1"/>
              <a:gd name="f529" fmla="*/ f444 f214 1"/>
              <a:gd name="f530" fmla="*/ f445 f215 1"/>
              <a:gd name="f531" fmla="*/ f446 f214 1"/>
              <a:gd name="f532" fmla="*/ f447 f215 1"/>
              <a:gd name="f533" fmla="*/ f448 f214 1"/>
              <a:gd name="f534" fmla="*/ f449 f215 1"/>
              <a:gd name="f535" fmla="*/ f450 f214 1"/>
              <a:gd name="f536" fmla="*/ f451 f215 1"/>
              <a:gd name="f537" fmla="*/ f452 f214 1"/>
              <a:gd name="f538" fmla="*/ f453 f215 1"/>
              <a:gd name="f539" fmla="*/ f454 f214 1"/>
              <a:gd name="f540" fmla="*/ f455 f215 1"/>
              <a:gd name="f541" fmla="*/ f456 f214 1"/>
              <a:gd name="f542" fmla="*/ f457 f215 1"/>
              <a:gd name="f543" fmla="*/ f458 f214 1"/>
              <a:gd name="f544" fmla="*/ f459 f215 1"/>
              <a:gd name="f545" fmla="*/ f460 f214 1"/>
              <a:gd name="f546" fmla="*/ f461 f215 1"/>
              <a:gd name="f547" fmla="*/ f462 f214 1"/>
              <a:gd name="f548" fmla="*/ f463 f215 1"/>
              <a:gd name="f549" fmla="*/ f464 f214 1"/>
              <a:gd name="f550" fmla="*/ f465 f214 1"/>
              <a:gd name="f551" fmla="*/ f466 f215 1"/>
              <a:gd name="f552" fmla="*/ f467 f214 1"/>
              <a:gd name="f553" fmla="*/ f468 f215 1"/>
              <a:gd name="f554" fmla="*/ f469 f214 1"/>
              <a:gd name="f555" fmla="*/ f470 f215 1"/>
              <a:gd name="f556" fmla="*/ f471 f214 1"/>
              <a:gd name="f557" fmla="*/ f472 f2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6">
                <a:pos x="f477" y="f478"/>
              </a:cxn>
              <a:cxn ang="f306">
                <a:pos x="f479" y="f478"/>
              </a:cxn>
              <a:cxn ang="f306">
                <a:pos x="f480" y="f481"/>
              </a:cxn>
              <a:cxn ang="f306">
                <a:pos x="f482" y="f483"/>
              </a:cxn>
              <a:cxn ang="f306">
                <a:pos x="f484" y="f485"/>
              </a:cxn>
              <a:cxn ang="f306">
                <a:pos x="f486" y="f487"/>
              </a:cxn>
              <a:cxn ang="f306">
                <a:pos x="f488" y="f489"/>
              </a:cxn>
              <a:cxn ang="f306">
                <a:pos x="f490" y="f491"/>
              </a:cxn>
              <a:cxn ang="f306">
                <a:pos x="f492" y="f493"/>
              </a:cxn>
              <a:cxn ang="f306">
                <a:pos x="f494" y="f495"/>
              </a:cxn>
              <a:cxn ang="f306">
                <a:pos x="f496" y="f497"/>
              </a:cxn>
              <a:cxn ang="f306">
                <a:pos x="f498" y="f499"/>
              </a:cxn>
              <a:cxn ang="f306">
                <a:pos x="f500" y="f501"/>
              </a:cxn>
              <a:cxn ang="f306">
                <a:pos x="f502" y="f503"/>
              </a:cxn>
              <a:cxn ang="f306">
                <a:pos x="f504" y="f505"/>
              </a:cxn>
              <a:cxn ang="f306">
                <a:pos x="f506" y="f507"/>
              </a:cxn>
              <a:cxn ang="f306">
                <a:pos x="f508" y="f509"/>
              </a:cxn>
              <a:cxn ang="f306">
                <a:pos x="f510" y="f511"/>
              </a:cxn>
              <a:cxn ang="f306">
                <a:pos x="f512" y="f513"/>
              </a:cxn>
              <a:cxn ang="f306">
                <a:pos x="f514" y="f515"/>
              </a:cxn>
              <a:cxn ang="f306">
                <a:pos x="f516" y="f517"/>
              </a:cxn>
              <a:cxn ang="f306">
                <a:pos x="f518" y="f519"/>
              </a:cxn>
              <a:cxn ang="f306">
                <a:pos x="f520" y="f521"/>
              </a:cxn>
              <a:cxn ang="f306">
                <a:pos x="f522" y="f523"/>
              </a:cxn>
              <a:cxn ang="f306">
                <a:pos x="f524" y="f525"/>
              </a:cxn>
              <a:cxn ang="f306">
                <a:pos x="f526" y="f509"/>
              </a:cxn>
              <a:cxn ang="f306">
                <a:pos x="f527" y="f528"/>
              </a:cxn>
              <a:cxn ang="f306">
                <a:pos x="f529" y="f530"/>
              </a:cxn>
              <a:cxn ang="f306">
                <a:pos x="f531" y="f532"/>
              </a:cxn>
              <a:cxn ang="f306">
                <a:pos x="f533" y="f534"/>
              </a:cxn>
              <a:cxn ang="f306">
                <a:pos x="f535" y="f536"/>
              </a:cxn>
              <a:cxn ang="f306">
                <a:pos x="f537" y="f538"/>
              </a:cxn>
              <a:cxn ang="f306">
                <a:pos x="f539" y="f540"/>
              </a:cxn>
              <a:cxn ang="f306">
                <a:pos x="f541" y="f542"/>
              </a:cxn>
              <a:cxn ang="f306">
                <a:pos x="f543" y="f544"/>
              </a:cxn>
              <a:cxn ang="f306">
                <a:pos x="f545" y="f546"/>
              </a:cxn>
              <a:cxn ang="f306">
                <a:pos x="f547" y="f548"/>
              </a:cxn>
              <a:cxn ang="f306">
                <a:pos x="f549" y="f501"/>
              </a:cxn>
              <a:cxn ang="f306">
                <a:pos x="f550" y="f551"/>
              </a:cxn>
              <a:cxn ang="f306">
                <a:pos x="f552" y="f553"/>
              </a:cxn>
              <a:cxn ang="f306">
                <a:pos x="f554" y="f555"/>
              </a:cxn>
              <a:cxn ang="f306">
                <a:pos x="f556" y="f557"/>
              </a:cxn>
              <a:cxn ang="f306">
                <a:pos x="f477" y="f478"/>
              </a:cxn>
            </a:cxnLst>
            <a:rect l="f473" t="f476" r="f474" b="f475"/>
            <a:pathLst>
              <a:path w="520" h="624">
                <a:moveTo>
                  <a:pt x="f9" y="f8"/>
                </a:move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7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6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34" y="f53"/>
                  <a:pt x="f54" y="f48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7" y="f69"/>
                  <a:pt x="f70" y="f71"/>
                  <a:pt x="f70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83"/>
                  <a:pt x="f92" y="f93"/>
                  <a:pt x="f94" y="f95"/>
                </a:cubicBezTo>
                <a:cubicBezTo>
                  <a:pt x="f96" y="f97"/>
                  <a:pt x="f98" y="f99"/>
                  <a:pt x="f100" y="f22"/>
                </a:cubicBezTo>
                <a:cubicBezTo>
                  <a:pt x="f101" y="f64"/>
                  <a:pt x="f102" y="f103"/>
                  <a:pt x="f99" y="f104"/>
                </a:cubicBezTo>
                <a:cubicBezTo>
                  <a:pt x="f95" y="f61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09" y="f117"/>
                  <a:pt x="f118" y="f119"/>
                </a:cubicBezTo>
                <a:cubicBezTo>
                  <a:pt x="f120" y="f6"/>
                  <a:pt x="f121" y="f122"/>
                  <a:pt x="f123" y="f124"/>
                </a:cubicBezTo>
                <a:cubicBezTo>
                  <a:pt x="f125" y="f126"/>
                  <a:pt x="f127" y="f84"/>
                  <a:pt x="f128" y="f129"/>
                </a:cubicBezTo>
                <a:cubicBezTo>
                  <a:pt x="f130" y="f131"/>
                  <a:pt x="f132" y="f133"/>
                  <a:pt x="f134" y="f92"/>
                </a:cubicBezTo>
                <a:cubicBezTo>
                  <a:pt x="f135" y="f118"/>
                  <a:pt x="f136" y="f104"/>
                  <a:pt x="f137" y="f95"/>
                </a:cubicBezTo>
                <a:cubicBezTo>
                  <a:pt x="f138" y="f139"/>
                  <a:pt x="f140" y="f105"/>
                  <a:pt x="f141" y="f91"/>
                </a:cubicBezTo>
                <a:cubicBezTo>
                  <a:pt x="f142" y="f143"/>
                  <a:pt x="f134" y="f144"/>
                  <a:pt x="f145" y="f146"/>
                </a:cubicBezTo>
                <a:cubicBezTo>
                  <a:pt x="f147" y="f78"/>
                  <a:pt x="f147" y="f148"/>
                  <a:pt x="f149" y="f150"/>
                </a:cubicBezTo>
                <a:cubicBezTo>
                  <a:pt x="f151" y="f152"/>
                  <a:pt x="f153" y="f124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2" y="f164"/>
                  <a:pt x="f165" y="f166"/>
                </a:cubicBezTo>
                <a:cubicBezTo>
                  <a:pt x="f167" y="f168"/>
                  <a:pt x="f165" y="f169"/>
                  <a:pt x="f170" y="f171"/>
                </a:cubicBezTo>
                <a:cubicBezTo>
                  <a:pt x="f43" y="f172"/>
                  <a:pt x="f41" y="f24"/>
                  <a:pt x="f173" y="f174"/>
                </a:cubicBezTo>
                <a:cubicBezTo>
                  <a:pt x="f39" y="f89"/>
                  <a:pt x="f175" y="f87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84"/>
                  <a:pt x="f185" y="f186"/>
                  <a:pt x="f187" y="f188"/>
                </a:cubicBezTo>
                <a:cubicBezTo>
                  <a:pt x="f189" y="f190"/>
                  <a:pt x="f191" y="f186"/>
                  <a:pt x="f192" y="f72"/>
                </a:cubicBezTo>
                <a:cubicBezTo>
                  <a:pt x="f193" y="f30"/>
                  <a:pt x="f194" y="f195"/>
                  <a:pt x="f196" y="f197"/>
                </a:cubicBezTo>
                <a:cubicBezTo>
                  <a:pt x="f198" y="f199"/>
                  <a:pt x="f200" y="f136"/>
                  <a:pt x="f201" y="f160"/>
                </a:cubicBezTo>
                <a:cubicBezTo>
                  <a:pt x="f202" y="f203"/>
                  <a:pt x="f7" y="f204"/>
                  <a:pt x="f205" y="f206"/>
                </a:cubicBezTo>
                <a:cubicBezTo>
                  <a:pt x="f207" y="f208"/>
                  <a:pt x="f207" y="f209"/>
                  <a:pt x="f207" y="f210"/>
                </a:cubicBezTo>
                <a:cubicBezTo>
                  <a:pt x="f9" y="f211"/>
                  <a:pt x="f9" y="f212"/>
                  <a:pt x="f9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0FFEB01E-C134-402C-82EB-718F6218BC3A}"/>
              </a:ext>
            </a:extLst>
          </p:cNvPr>
          <p:cNvSpPr/>
          <p:nvPr/>
        </p:nvSpPr>
        <p:spPr>
          <a:xfrm>
            <a:off x="7731123" y="3187698"/>
            <a:ext cx="1212851" cy="181292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04"/>
              <a:gd name="f8" fmla="val 602"/>
              <a:gd name="f9" fmla="val 83"/>
              <a:gd name="f10" fmla="val 521"/>
              <a:gd name="f11" fmla="val 91"/>
              <a:gd name="f12" fmla="val 526"/>
              <a:gd name="f13" fmla="val 100"/>
              <a:gd name="f14" fmla="val 530"/>
              <a:gd name="f15" fmla="val 108"/>
              <a:gd name="f16" fmla="val 535"/>
              <a:gd name="f17" fmla="val 86"/>
              <a:gd name="f18" fmla="val 89"/>
              <a:gd name="f19" fmla="val 596"/>
              <a:gd name="f20" fmla="val 45"/>
              <a:gd name="f21" fmla="val 592"/>
              <a:gd name="f22" fmla="val 50"/>
              <a:gd name="f23" fmla="val 538"/>
              <a:gd name="f24" fmla="val 35"/>
              <a:gd name="f25" fmla="val 483"/>
              <a:gd name="f26" fmla="val 60"/>
              <a:gd name="f27" fmla="val 429"/>
              <a:gd name="f28" fmla="val 80"/>
              <a:gd name="f29" fmla="val 388"/>
              <a:gd name="f30" fmla="val 74"/>
              <a:gd name="f31" fmla="val 344"/>
              <a:gd name="f32" fmla="val 61"/>
              <a:gd name="f33" fmla="val 302"/>
              <a:gd name="f34" fmla="val 253"/>
              <a:gd name="f35" fmla="val 28"/>
              <a:gd name="f36" fmla="val 204"/>
              <a:gd name="f37" fmla="val 11"/>
              <a:gd name="f38" fmla="val 155"/>
              <a:gd name="f39" fmla="val 127"/>
              <a:gd name="f40" fmla="val 101"/>
              <a:gd name="f41" fmla="val 16"/>
              <a:gd name="f42" fmla="val 75"/>
              <a:gd name="f43" fmla="val 21"/>
              <a:gd name="f44" fmla="val 67"/>
              <a:gd name="f45" fmla="val 24"/>
              <a:gd name="f46" fmla="val 57"/>
              <a:gd name="f47" fmla="val 48"/>
              <a:gd name="f48" fmla="val 37"/>
              <a:gd name="f49" fmla="val 31"/>
              <a:gd name="f50" fmla="val 52"/>
              <a:gd name="f51" fmla="val 25"/>
              <a:gd name="f52" fmla="val 66"/>
              <a:gd name="f53" fmla="val 32"/>
              <a:gd name="f54" fmla="val 82"/>
              <a:gd name="f55" fmla="val 39"/>
              <a:gd name="f56" fmla="val 53"/>
              <a:gd name="f57" fmla="val 79"/>
              <a:gd name="f58" fmla="val 71"/>
              <a:gd name="f59" fmla="val 62"/>
              <a:gd name="f60" fmla="val 110"/>
              <a:gd name="f61" fmla="val 54"/>
              <a:gd name="f62" fmla="val 131"/>
              <a:gd name="f63" fmla="val 51"/>
              <a:gd name="f64" fmla="val 140"/>
              <a:gd name="f65" fmla="val 46"/>
              <a:gd name="f66" fmla="val 149"/>
              <a:gd name="f67" fmla="val 43"/>
              <a:gd name="f68" fmla="val 159"/>
              <a:gd name="f69" fmla="val 41"/>
              <a:gd name="f70" fmla="val 168"/>
              <a:gd name="f71" fmla="val 29"/>
              <a:gd name="f72" fmla="val 179"/>
              <a:gd name="f73" fmla="val 185"/>
              <a:gd name="f74" fmla="val 186"/>
              <a:gd name="f75" fmla="val 59"/>
              <a:gd name="f76" fmla="val 174"/>
              <a:gd name="f77" fmla="val 63"/>
              <a:gd name="f78" fmla="val 167"/>
              <a:gd name="f79" fmla="val 125"/>
              <a:gd name="f80" fmla="val 96"/>
              <a:gd name="f81" fmla="val 112"/>
              <a:gd name="f82" fmla="val 115"/>
              <a:gd name="f83" fmla="val 117"/>
              <a:gd name="f84" fmla="val 30"/>
              <a:gd name="f85" fmla="val 120"/>
              <a:gd name="f86" fmla="val 10"/>
              <a:gd name="f87" fmla="val 139"/>
              <a:gd name="f88" fmla="val 6"/>
              <a:gd name="f89" fmla="val 153"/>
              <a:gd name="f90" fmla="val 169"/>
              <a:gd name="f91" fmla="val 173"/>
              <a:gd name="f92" fmla="val 165"/>
              <a:gd name="f93" fmla="val 84"/>
              <a:gd name="f94" fmla="val 156"/>
              <a:gd name="f95" fmla="val 192"/>
              <a:gd name="f96" fmla="val 198"/>
              <a:gd name="f97" fmla="val 114"/>
              <a:gd name="f98" fmla="val 207"/>
              <a:gd name="f99" fmla="val 214"/>
              <a:gd name="f100" fmla="val 209"/>
              <a:gd name="f101" fmla="val 129"/>
              <a:gd name="f102" fmla="val 206"/>
              <a:gd name="f103" fmla="val 200"/>
              <a:gd name="f104" fmla="val 141"/>
              <a:gd name="f105" fmla="val 177"/>
              <a:gd name="f106" fmla="val 205"/>
              <a:gd name="f107" fmla="val 12"/>
              <a:gd name="f108" fmla="val 210"/>
              <a:gd name="f109" fmla="val 227"/>
              <a:gd name="f110" fmla="val 250"/>
              <a:gd name="f111" fmla="val 1"/>
              <a:gd name="f112" fmla="val 261"/>
              <a:gd name="f113" fmla="val 17"/>
              <a:gd name="f114" fmla="val 252"/>
              <a:gd name="f115" fmla="val 40"/>
              <a:gd name="f116" fmla="val 230"/>
              <a:gd name="f117" fmla="val 208"/>
              <a:gd name="f118" fmla="val 152"/>
              <a:gd name="f119" fmla="val 184"/>
              <a:gd name="f120" fmla="val 218"/>
              <a:gd name="f121" fmla="val 181"/>
              <a:gd name="f122" fmla="val 223"/>
              <a:gd name="f123" fmla="val 236"/>
              <a:gd name="f124" fmla="val 242"/>
              <a:gd name="f125" fmla="val 191"/>
              <a:gd name="f126" fmla="val 238"/>
              <a:gd name="f127" fmla="val 231"/>
              <a:gd name="f128" fmla="val 187"/>
              <a:gd name="f129" fmla="val 235"/>
              <a:gd name="f130" fmla="val 143"/>
              <a:gd name="f131" fmla="val 99"/>
              <a:gd name="f132" fmla="val 254"/>
              <a:gd name="f133" fmla="val 94"/>
              <a:gd name="f134" fmla="val 256"/>
              <a:gd name="f135" fmla="val 90"/>
              <a:gd name="f136" fmla="val 258"/>
              <a:gd name="f137" fmla="val 85"/>
              <a:gd name="f138" fmla="val 266"/>
              <a:gd name="f139" fmla="val 279"/>
              <a:gd name="f140" fmla="val 295"/>
              <a:gd name="f141" fmla="val 309"/>
              <a:gd name="f142" fmla="val 72"/>
              <a:gd name="f143" fmla="val 316"/>
              <a:gd name="f144" fmla="val 104"/>
              <a:gd name="f145" fmla="val 293"/>
              <a:gd name="f146" fmla="val 275"/>
              <a:gd name="f147" fmla="val 260"/>
              <a:gd name="f148" fmla="val 283"/>
              <a:gd name="f149" fmla="val 307"/>
              <a:gd name="f150" fmla="val 332"/>
              <a:gd name="f151" fmla="val 229"/>
              <a:gd name="f152" fmla="val 354"/>
              <a:gd name="f153" fmla="val 239"/>
              <a:gd name="f154" fmla="val 365"/>
              <a:gd name="f155" fmla="val 262"/>
              <a:gd name="f156" fmla="val 286"/>
              <a:gd name="f157" fmla="val 356"/>
              <a:gd name="f158" fmla="val 310"/>
              <a:gd name="f159" fmla="val 350"/>
              <a:gd name="f160" fmla="val 335"/>
              <a:gd name="f161" fmla="val 348"/>
              <a:gd name="f162" fmla="val 347"/>
              <a:gd name="f163" fmla="val 366"/>
              <a:gd name="f164" fmla="val 351"/>
              <a:gd name="f165" fmla="val 381"/>
              <a:gd name="f166" fmla="val 355"/>
              <a:gd name="f167" fmla="val 394"/>
              <a:gd name="f168" fmla="val 359"/>
              <a:gd name="f169" fmla="val 371"/>
              <a:gd name="f170" fmla="val 399"/>
              <a:gd name="f171" fmla="val 385"/>
              <a:gd name="f172" fmla="val 396"/>
              <a:gd name="f173" fmla="val 395"/>
              <a:gd name="f174" fmla="val 387"/>
              <a:gd name="f175" fmla="val 406"/>
              <a:gd name="f176" fmla="val 377"/>
              <a:gd name="f177" fmla="val 409"/>
              <a:gd name="f178" fmla="val 417"/>
              <a:gd name="f179" fmla="val 333"/>
              <a:gd name="f180" fmla="val 422"/>
              <a:gd name="f181" fmla="val 427"/>
              <a:gd name="f182" fmla="val 433"/>
              <a:gd name="f183" fmla="val 251"/>
              <a:gd name="f184" fmla="val 445"/>
              <a:gd name="f185" fmla="val 468"/>
              <a:gd name="f186" fmla="val 190"/>
              <a:gd name="f187" fmla="val 512"/>
              <a:gd name="f188" fmla="val 144"/>
              <a:gd name="f189" fmla="+- 0 0 -90"/>
              <a:gd name="f190" fmla="*/ f4 1 404"/>
              <a:gd name="f191" fmla="*/ f5 1 602"/>
              <a:gd name="f192" fmla="val f6"/>
              <a:gd name="f193" fmla="val f7"/>
              <a:gd name="f194" fmla="val f8"/>
              <a:gd name="f195" fmla="*/ f189 f0 1"/>
              <a:gd name="f196" fmla="+- f194 0 f192"/>
              <a:gd name="f197" fmla="+- f193 0 f192"/>
              <a:gd name="f198" fmla="*/ f195 1 f3"/>
              <a:gd name="f199" fmla="*/ f197 1 404"/>
              <a:gd name="f200" fmla="*/ f196 1 602"/>
              <a:gd name="f201" fmla="*/ 83 f197 1"/>
              <a:gd name="f202" fmla="*/ 521 f196 1"/>
              <a:gd name="f203" fmla="*/ 108 f197 1"/>
              <a:gd name="f204" fmla="*/ 535 f196 1"/>
              <a:gd name="f205" fmla="*/ 45 f197 1"/>
              <a:gd name="f206" fmla="*/ 592 f196 1"/>
              <a:gd name="f207" fmla="*/ 60 f197 1"/>
              <a:gd name="f208" fmla="*/ 429 f196 1"/>
              <a:gd name="f209" fmla="*/ 61 f197 1"/>
              <a:gd name="f210" fmla="*/ 302 f196 1"/>
              <a:gd name="f211" fmla="*/ 11 f197 1"/>
              <a:gd name="f212" fmla="*/ 155 f196 1"/>
              <a:gd name="f213" fmla="*/ 16 f197 1"/>
              <a:gd name="f214" fmla="*/ 75 f196 1"/>
              <a:gd name="f215" fmla="*/ 28 f197 1"/>
              <a:gd name="f216" fmla="*/ 48 f196 1"/>
              <a:gd name="f217" fmla="*/ 66 f197 1"/>
              <a:gd name="f218" fmla="*/ 32 f196 1"/>
              <a:gd name="f219" fmla="*/ 79 f197 1"/>
              <a:gd name="f220" fmla="*/ 67 f196 1"/>
              <a:gd name="f221" fmla="*/ 54 f197 1"/>
              <a:gd name="f222" fmla="*/ 131 f196 1"/>
              <a:gd name="f223" fmla="*/ 43 f197 1"/>
              <a:gd name="f224" fmla="*/ 159 f196 1"/>
              <a:gd name="f225" fmla="*/ 185 f196 1"/>
              <a:gd name="f226" fmla="*/ 63 f197 1"/>
              <a:gd name="f227" fmla="*/ 167 f196 1"/>
              <a:gd name="f228" fmla="*/ 112 f197 1"/>
              <a:gd name="f229" fmla="*/ 41 f196 1"/>
              <a:gd name="f230" fmla="*/ 120 f197 1"/>
              <a:gd name="f231" fmla="*/ 24 f196 1"/>
              <a:gd name="f232" fmla="*/ 153 f197 1"/>
              <a:gd name="f233" fmla="*/ 11 f196 1"/>
              <a:gd name="f234" fmla="*/ 169 f197 1"/>
              <a:gd name="f235" fmla="*/ 43 f196 1"/>
              <a:gd name="f236" fmla="*/ 84 f196 1"/>
              <a:gd name="f237" fmla="*/ 192 f196 1"/>
              <a:gd name="f238" fmla="*/ 115 f197 1"/>
              <a:gd name="f239" fmla="*/ 214 f196 1"/>
              <a:gd name="f240" fmla="*/ 131 f197 1"/>
              <a:gd name="f241" fmla="*/ 200 f196 1"/>
              <a:gd name="f242" fmla="*/ 200 f197 1"/>
              <a:gd name="f243" fmla="*/ 227 f197 1"/>
              <a:gd name="f244" fmla="*/ 0 f196 1"/>
              <a:gd name="f245" fmla="*/ 252 f197 1"/>
              <a:gd name="f246" fmla="*/ 40 f196 1"/>
              <a:gd name="f247" fmla="*/ 186 f197 1"/>
              <a:gd name="f248" fmla="*/ 209 f196 1"/>
              <a:gd name="f249" fmla="*/ 181 f197 1"/>
              <a:gd name="f250" fmla="*/ 223 f196 1"/>
              <a:gd name="f251" fmla="*/ 242 f196 1"/>
              <a:gd name="f252" fmla="*/ 231 f196 1"/>
              <a:gd name="f253" fmla="*/ 99 f196 1"/>
              <a:gd name="f254" fmla="*/ 258 f197 1"/>
              <a:gd name="f255" fmla="*/ 85 f196 1"/>
              <a:gd name="f256" fmla="*/ 295 f197 1"/>
              <a:gd name="f257" fmla="*/ 66 f196 1"/>
              <a:gd name="f258" fmla="*/ 309 f197 1"/>
              <a:gd name="f259" fmla="*/ 104 f196 1"/>
              <a:gd name="f260" fmla="*/ 260 f196 1"/>
              <a:gd name="f261" fmla="*/ 235 f197 1"/>
              <a:gd name="f262" fmla="*/ 332 f196 1"/>
              <a:gd name="f263" fmla="*/ 262 f197 1"/>
              <a:gd name="f264" fmla="*/ 360 f196 1"/>
              <a:gd name="f265" fmla="*/ 335 f197 1"/>
              <a:gd name="f266" fmla="*/ 348 f196 1"/>
              <a:gd name="f267" fmla="*/ 381 f197 1"/>
              <a:gd name="f268" fmla="*/ 355 f196 1"/>
              <a:gd name="f269" fmla="*/ 399 f197 1"/>
              <a:gd name="f270" fmla="*/ 385 f196 1"/>
              <a:gd name="f271" fmla="*/ 377 f197 1"/>
              <a:gd name="f272" fmla="*/ 409 f196 1"/>
              <a:gd name="f273" fmla="*/ 310 f197 1"/>
              <a:gd name="f274" fmla="*/ 427 f196 1"/>
              <a:gd name="f275" fmla="*/ 230 f197 1"/>
              <a:gd name="f276" fmla="*/ 468 f196 1"/>
              <a:gd name="f277" fmla="+- f198 0 f1"/>
              <a:gd name="f278" fmla="*/ f201 1 404"/>
              <a:gd name="f279" fmla="*/ f202 1 602"/>
              <a:gd name="f280" fmla="*/ f203 1 404"/>
              <a:gd name="f281" fmla="*/ f204 1 602"/>
              <a:gd name="f282" fmla="*/ f205 1 404"/>
              <a:gd name="f283" fmla="*/ f206 1 602"/>
              <a:gd name="f284" fmla="*/ f207 1 404"/>
              <a:gd name="f285" fmla="*/ f208 1 602"/>
              <a:gd name="f286" fmla="*/ f209 1 404"/>
              <a:gd name="f287" fmla="*/ f210 1 602"/>
              <a:gd name="f288" fmla="*/ f211 1 404"/>
              <a:gd name="f289" fmla="*/ f212 1 602"/>
              <a:gd name="f290" fmla="*/ f213 1 404"/>
              <a:gd name="f291" fmla="*/ f214 1 602"/>
              <a:gd name="f292" fmla="*/ f215 1 404"/>
              <a:gd name="f293" fmla="*/ f216 1 602"/>
              <a:gd name="f294" fmla="*/ f217 1 404"/>
              <a:gd name="f295" fmla="*/ f218 1 602"/>
              <a:gd name="f296" fmla="*/ f219 1 404"/>
              <a:gd name="f297" fmla="*/ f220 1 602"/>
              <a:gd name="f298" fmla="*/ f221 1 404"/>
              <a:gd name="f299" fmla="*/ f222 1 602"/>
              <a:gd name="f300" fmla="*/ f223 1 404"/>
              <a:gd name="f301" fmla="*/ f224 1 602"/>
              <a:gd name="f302" fmla="*/ f225 1 602"/>
              <a:gd name="f303" fmla="*/ f226 1 404"/>
              <a:gd name="f304" fmla="*/ f227 1 602"/>
              <a:gd name="f305" fmla="*/ f228 1 404"/>
              <a:gd name="f306" fmla="*/ f229 1 602"/>
              <a:gd name="f307" fmla="*/ f230 1 404"/>
              <a:gd name="f308" fmla="*/ f231 1 602"/>
              <a:gd name="f309" fmla="*/ f232 1 404"/>
              <a:gd name="f310" fmla="*/ f233 1 602"/>
              <a:gd name="f311" fmla="*/ f234 1 404"/>
              <a:gd name="f312" fmla="*/ f235 1 602"/>
              <a:gd name="f313" fmla="*/ f236 1 602"/>
              <a:gd name="f314" fmla="*/ f237 1 602"/>
              <a:gd name="f315" fmla="*/ f238 1 404"/>
              <a:gd name="f316" fmla="*/ f239 1 602"/>
              <a:gd name="f317" fmla="*/ f240 1 404"/>
              <a:gd name="f318" fmla="*/ f241 1 602"/>
              <a:gd name="f319" fmla="*/ f242 1 404"/>
              <a:gd name="f320" fmla="*/ f243 1 404"/>
              <a:gd name="f321" fmla="*/ f244 1 602"/>
              <a:gd name="f322" fmla="*/ f245 1 404"/>
              <a:gd name="f323" fmla="*/ f246 1 602"/>
              <a:gd name="f324" fmla="*/ f247 1 404"/>
              <a:gd name="f325" fmla="*/ f248 1 602"/>
              <a:gd name="f326" fmla="*/ f249 1 404"/>
              <a:gd name="f327" fmla="*/ f250 1 602"/>
              <a:gd name="f328" fmla="*/ f251 1 602"/>
              <a:gd name="f329" fmla="*/ f252 1 602"/>
              <a:gd name="f330" fmla="*/ f253 1 602"/>
              <a:gd name="f331" fmla="*/ f254 1 404"/>
              <a:gd name="f332" fmla="*/ f255 1 602"/>
              <a:gd name="f333" fmla="*/ f256 1 404"/>
              <a:gd name="f334" fmla="*/ f257 1 602"/>
              <a:gd name="f335" fmla="*/ f258 1 404"/>
              <a:gd name="f336" fmla="*/ f259 1 602"/>
              <a:gd name="f337" fmla="*/ f260 1 602"/>
              <a:gd name="f338" fmla="*/ f261 1 404"/>
              <a:gd name="f339" fmla="*/ f262 1 602"/>
              <a:gd name="f340" fmla="*/ f263 1 404"/>
              <a:gd name="f341" fmla="*/ f264 1 602"/>
              <a:gd name="f342" fmla="*/ f265 1 404"/>
              <a:gd name="f343" fmla="*/ f266 1 602"/>
              <a:gd name="f344" fmla="*/ f267 1 404"/>
              <a:gd name="f345" fmla="*/ f268 1 602"/>
              <a:gd name="f346" fmla="*/ f269 1 404"/>
              <a:gd name="f347" fmla="*/ f270 1 602"/>
              <a:gd name="f348" fmla="*/ f271 1 404"/>
              <a:gd name="f349" fmla="*/ f272 1 602"/>
              <a:gd name="f350" fmla="*/ f273 1 404"/>
              <a:gd name="f351" fmla="*/ f274 1 602"/>
              <a:gd name="f352" fmla="*/ f275 1 404"/>
              <a:gd name="f353" fmla="*/ f276 1 602"/>
              <a:gd name="f354" fmla="*/ 0 1 f199"/>
              <a:gd name="f355" fmla="*/ f193 1 f199"/>
              <a:gd name="f356" fmla="*/ 0 1 f200"/>
              <a:gd name="f357" fmla="*/ f194 1 f200"/>
              <a:gd name="f358" fmla="*/ f278 1 f199"/>
              <a:gd name="f359" fmla="*/ f279 1 f200"/>
              <a:gd name="f360" fmla="*/ f280 1 f199"/>
              <a:gd name="f361" fmla="*/ f281 1 f200"/>
              <a:gd name="f362" fmla="*/ f282 1 f199"/>
              <a:gd name="f363" fmla="*/ f283 1 f200"/>
              <a:gd name="f364" fmla="*/ f284 1 f199"/>
              <a:gd name="f365" fmla="*/ f285 1 f200"/>
              <a:gd name="f366" fmla="*/ f286 1 f199"/>
              <a:gd name="f367" fmla="*/ f287 1 f200"/>
              <a:gd name="f368" fmla="*/ f288 1 f199"/>
              <a:gd name="f369" fmla="*/ f289 1 f200"/>
              <a:gd name="f370" fmla="*/ f290 1 f199"/>
              <a:gd name="f371" fmla="*/ f291 1 f200"/>
              <a:gd name="f372" fmla="*/ f292 1 f199"/>
              <a:gd name="f373" fmla="*/ f293 1 f200"/>
              <a:gd name="f374" fmla="*/ f294 1 f199"/>
              <a:gd name="f375" fmla="*/ f295 1 f200"/>
              <a:gd name="f376" fmla="*/ f296 1 f199"/>
              <a:gd name="f377" fmla="*/ f297 1 f200"/>
              <a:gd name="f378" fmla="*/ f298 1 f199"/>
              <a:gd name="f379" fmla="*/ f299 1 f200"/>
              <a:gd name="f380" fmla="*/ f300 1 f199"/>
              <a:gd name="f381" fmla="*/ f301 1 f200"/>
              <a:gd name="f382" fmla="*/ f302 1 f200"/>
              <a:gd name="f383" fmla="*/ f303 1 f199"/>
              <a:gd name="f384" fmla="*/ f304 1 f200"/>
              <a:gd name="f385" fmla="*/ f305 1 f199"/>
              <a:gd name="f386" fmla="*/ f306 1 f200"/>
              <a:gd name="f387" fmla="*/ f307 1 f199"/>
              <a:gd name="f388" fmla="*/ f308 1 f200"/>
              <a:gd name="f389" fmla="*/ f309 1 f199"/>
              <a:gd name="f390" fmla="*/ f310 1 f200"/>
              <a:gd name="f391" fmla="*/ f311 1 f199"/>
              <a:gd name="f392" fmla="*/ f312 1 f200"/>
              <a:gd name="f393" fmla="*/ f313 1 f200"/>
              <a:gd name="f394" fmla="*/ f314 1 f200"/>
              <a:gd name="f395" fmla="*/ f315 1 f199"/>
              <a:gd name="f396" fmla="*/ f316 1 f200"/>
              <a:gd name="f397" fmla="*/ f317 1 f199"/>
              <a:gd name="f398" fmla="*/ f318 1 f200"/>
              <a:gd name="f399" fmla="*/ f319 1 f199"/>
              <a:gd name="f400" fmla="*/ f320 1 f199"/>
              <a:gd name="f401" fmla="*/ f321 1 f200"/>
              <a:gd name="f402" fmla="*/ f322 1 f199"/>
              <a:gd name="f403" fmla="*/ f323 1 f200"/>
              <a:gd name="f404" fmla="*/ f324 1 f199"/>
              <a:gd name="f405" fmla="*/ f325 1 f200"/>
              <a:gd name="f406" fmla="*/ f326 1 f199"/>
              <a:gd name="f407" fmla="*/ f327 1 f200"/>
              <a:gd name="f408" fmla="*/ f328 1 f200"/>
              <a:gd name="f409" fmla="*/ f329 1 f200"/>
              <a:gd name="f410" fmla="*/ f330 1 f200"/>
              <a:gd name="f411" fmla="*/ f331 1 f199"/>
              <a:gd name="f412" fmla="*/ f332 1 f200"/>
              <a:gd name="f413" fmla="*/ f333 1 f199"/>
              <a:gd name="f414" fmla="*/ f334 1 f200"/>
              <a:gd name="f415" fmla="*/ f335 1 f199"/>
              <a:gd name="f416" fmla="*/ f336 1 f200"/>
              <a:gd name="f417" fmla="*/ f337 1 f200"/>
              <a:gd name="f418" fmla="*/ f338 1 f199"/>
              <a:gd name="f419" fmla="*/ f339 1 f200"/>
              <a:gd name="f420" fmla="*/ f340 1 f199"/>
              <a:gd name="f421" fmla="*/ f341 1 f200"/>
              <a:gd name="f422" fmla="*/ f342 1 f199"/>
              <a:gd name="f423" fmla="*/ f343 1 f200"/>
              <a:gd name="f424" fmla="*/ f344 1 f199"/>
              <a:gd name="f425" fmla="*/ f345 1 f200"/>
              <a:gd name="f426" fmla="*/ f346 1 f199"/>
              <a:gd name="f427" fmla="*/ f347 1 f200"/>
              <a:gd name="f428" fmla="*/ f348 1 f199"/>
              <a:gd name="f429" fmla="*/ f349 1 f200"/>
              <a:gd name="f430" fmla="*/ f350 1 f199"/>
              <a:gd name="f431" fmla="*/ f351 1 f200"/>
              <a:gd name="f432" fmla="*/ f352 1 f199"/>
              <a:gd name="f433" fmla="*/ f353 1 f200"/>
              <a:gd name="f434" fmla="*/ f354 f190 1"/>
              <a:gd name="f435" fmla="*/ f355 f190 1"/>
              <a:gd name="f436" fmla="*/ f357 f191 1"/>
              <a:gd name="f437" fmla="*/ f356 f191 1"/>
              <a:gd name="f438" fmla="*/ f358 f190 1"/>
              <a:gd name="f439" fmla="*/ f359 f191 1"/>
              <a:gd name="f440" fmla="*/ f360 f190 1"/>
              <a:gd name="f441" fmla="*/ f361 f191 1"/>
              <a:gd name="f442" fmla="*/ f362 f190 1"/>
              <a:gd name="f443" fmla="*/ f363 f191 1"/>
              <a:gd name="f444" fmla="*/ f364 f190 1"/>
              <a:gd name="f445" fmla="*/ f365 f191 1"/>
              <a:gd name="f446" fmla="*/ f366 f190 1"/>
              <a:gd name="f447" fmla="*/ f367 f191 1"/>
              <a:gd name="f448" fmla="*/ f368 f190 1"/>
              <a:gd name="f449" fmla="*/ f369 f191 1"/>
              <a:gd name="f450" fmla="*/ f370 f190 1"/>
              <a:gd name="f451" fmla="*/ f371 f191 1"/>
              <a:gd name="f452" fmla="*/ f372 f190 1"/>
              <a:gd name="f453" fmla="*/ f373 f191 1"/>
              <a:gd name="f454" fmla="*/ f374 f190 1"/>
              <a:gd name="f455" fmla="*/ f375 f191 1"/>
              <a:gd name="f456" fmla="*/ f376 f190 1"/>
              <a:gd name="f457" fmla="*/ f377 f191 1"/>
              <a:gd name="f458" fmla="*/ f378 f190 1"/>
              <a:gd name="f459" fmla="*/ f379 f191 1"/>
              <a:gd name="f460" fmla="*/ f380 f190 1"/>
              <a:gd name="f461" fmla="*/ f381 f191 1"/>
              <a:gd name="f462" fmla="*/ f382 f191 1"/>
              <a:gd name="f463" fmla="*/ f383 f190 1"/>
              <a:gd name="f464" fmla="*/ f384 f191 1"/>
              <a:gd name="f465" fmla="*/ f385 f190 1"/>
              <a:gd name="f466" fmla="*/ f386 f191 1"/>
              <a:gd name="f467" fmla="*/ f387 f190 1"/>
              <a:gd name="f468" fmla="*/ f388 f191 1"/>
              <a:gd name="f469" fmla="*/ f389 f190 1"/>
              <a:gd name="f470" fmla="*/ f390 f191 1"/>
              <a:gd name="f471" fmla="*/ f391 f190 1"/>
              <a:gd name="f472" fmla="*/ f392 f191 1"/>
              <a:gd name="f473" fmla="*/ f393 f191 1"/>
              <a:gd name="f474" fmla="*/ f394 f191 1"/>
              <a:gd name="f475" fmla="*/ f395 f190 1"/>
              <a:gd name="f476" fmla="*/ f396 f191 1"/>
              <a:gd name="f477" fmla="*/ f397 f190 1"/>
              <a:gd name="f478" fmla="*/ f398 f191 1"/>
              <a:gd name="f479" fmla="*/ f399 f190 1"/>
              <a:gd name="f480" fmla="*/ f400 f190 1"/>
              <a:gd name="f481" fmla="*/ f401 f191 1"/>
              <a:gd name="f482" fmla="*/ f402 f190 1"/>
              <a:gd name="f483" fmla="*/ f403 f191 1"/>
              <a:gd name="f484" fmla="*/ f404 f190 1"/>
              <a:gd name="f485" fmla="*/ f405 f191 1"/>
              <a:gd name="f486" fmla="*/ f406 f190 1"/>
              <a:gd name="f487" fmla="*/ f407 f191 1"/>
              <a:gd name="f488" fmla="*/ f408 f191 1"/>
              <a:gd name="f489" fmla="*/ f409 f191 1"/>
              <a:gd name="f490" fmla="*/ f410 f191 1"/>
              <a:gd name="f491" fmla="*/ f411 f190 1"/>
              <a:gd name="f492" fmla="*/ f412 f191 1"/>
              <a:gd name="f493" fmla="*/ f413 f190 1"/>
              <a:gd name="f494" fmla="*/ f414 f191 1"/>
              <a:gd name="f495" fmla="*/ f415 f190 1"/>
              <a:gd name="f496" fmla="*/ f416 f191 1"/>
              <a:gd name="f497" fmla="*/ f417 f191 1"/>
              <a:gd name="f498" fmla="*/ f418 f190 1"/>
              <a:gd name="f499" fmla="*/ f419 f191 1"/>
              <a:gd name="f500" fmla="*/ f420 f190 1"/>
              <a:gd name="f501" fmla="*/ f421 f191 1"/>
              <a:gd name="f502" fmla="*/ f422 f190 1"/>
              <a:gd name="f503" fmla="*/ f423 f191 1"/>
              <a:gd name="f504" fmla="*/ f424 f190 1"/>
              <a:gd name="f505" fmla="*/ f425 f191 1"/>
              <a:gd name="f506" fmla="*/ f426 f190 1"/>
              <a:gd name="f507" fmla="*/ f427 f191 1"/>
              <a:gd name="f508" fmla="*/ f428 f190 1"/>
              <a:gd name="f509" fmla="*/ f429 f191 1"/>
              <a:gd name="f510" fmla="*/ f430 f190 1"/>
              <a:gd name="f511" fmla="*/ f431 f191 1"/>
              <a:gd name="f512" fmla="*/ f432 f190 1"/>
              <a:gd name="f513" fmla="*/ f433 f1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7">
                <a:pos x="f438" y="f439"/>
              </a:cxn>
              <a:cxn ang="f277">
                <a:pos x="f440" y="f441"/>
              </a:cxn>
              <a:cxn ang="f277">
                <a:pos x="f442" y="f443"/>
              </a:cxn>
              <a:cxn ang="f277">
                <a:pos x="f444" y="f445"/>
              </a:cxn>
              <a:cxn ang="f277">
                <a:pos x="f446" y="f447"/>
              </a:cxn>
              <a:cxn ang="f277">
                <a:pos x="f448" y="f449"/>
              </a:cxn>
              <a:cxn ang="f277">
                <a:pos x="f450" y="f451"/>
              </a:cxn>
              <a:cxn ang="f277">
                <a:pos x="f452" y="f453"/>
              </a:cxn>
              <a:cxn ang="f277">
                <a:pos x="f454" y="f455"/>
              </a:cxn>
              <a:cxn ang="f277">
                <a:pos x="f456" y="f457"/>
              </a:cxn>
              <a:cxn ang="f277">
                <a:pos x="f458" y="f459"/>
              </a:cxn>
              <a:cxn ang="f277">
                <a:pos x="f460" y="f461"/>
              </a:cxn>
              <a:cxn ang="f277">
                <a:pos x="f442" y="f462"/>
              </a:cxn>
              <a:cxn ang="f277">
                <a:pos x="f463" y="f464"/>
              </a:cxn>
              <a:cxn ang="f277">
                <a:pos x="f465" y="f466"/>
              </a:cxn>
              <a:cxn ang="f277">
                <a:pos x="f467" y="f468"/>
              </a:cxn>
              <a:cxn ang="f277">
                <a:pos x="f469" y="f470"/>
              </a:cxn>
              <a:cxn ang="f277">
                <a:pos x="f471" y="f472"/>
              </a:cxn>
              <a:cxn ang="f277">
                <a:pos x="f469" y="f473"/>
              </a:cxn>
              <a:cxn ang="f277">
                <a:pos x="f465" y="f474"/>
              </a:cxn>
              <a:cxn ang="f277">
                <a:pos x="f475" y="f476"/>
              </a:cxn>
              <a:cxn ang="f277">
                <a:pos x="f477" y="f478"/>
              </a:cxn>
              <a:cxn ang="f277">
                <a:pos x="f479" y="f468"/>
              </a:cxn>
              <a:cxn ang="f277">
                <a:pos x="f480" y="f481"/>
              </a:cxn>
              <a:cxn ang="f277">
                <a:pos x="f482" y="f483"/>
              </a:cxn>
              <a:cxn ang="f277">
                <a:pos x="f484" y="f485"/>
              </a:cxn>
              <a:cxn ang="f277">
                <a:pos x="f486" y="f487"/>
              </a:cxn>
              <a:cxn ang="f277">
                <a:pos x="f484" y="f488"/>
              </a:cxn>
              <a:cxn ang="f277">
                <a:pos x="f479" y="f489"/>
              </a:cxn>
              <a:cxn ang="f277">
                <a:pos x="f482" y="f490"/>
              </a:cxn>
              <a:cxn ang="f277">
                <a:pos x="f491" y="f492"/>
              </a:cxn>
              <a:cxn ang="f277">
                <a:pos x="f493" y="f494"/>
              </a:cxn>
              <a:cxn ang="f277">
                <a:pos x="f495" y="f496"/>
              </a:cxn>
              <a:cxn ang="f277">
                <a:pos x="f491" y="f497"/>
              </a:cxn>
              <a:cxn ang="f277">
                <a:pos x="f498" y="f499"/>
              </a:cxn>
              <a:cxn ang="f277">
                <a:pos x="f500" y="f501"/>
              </a:cxn>
              <a:cxn ang="f277">
                <a:pos x="f502" y="f503"/>
              </a:cxn>
              <a:cxn ang="f277">
                <a:pos x="f504" y="f505"/>
              </a:cxn>
              <a:cxn ang="f277">
                <a:pos x="f506" y="f507"/>
              </a:cxn>
              <a:cxn ang="f277">
                <a:pos x="f508" y="f509"/>
              </a:cxn>
              <a:cxn ang="f277">
                <a:pos x="f510" y="f511"/>
              </a:cxn>
              <a:cxn ang="f277">
                <a:pos x="f512" y="f513"/>
              </a:cxn>
              <a:cxn ang="f277">
                <a:pos x="f438" y="f439"/>
              </a:cxn>
            </a:cxnLst>
            <a:rect l="f434" t="f437" r="f435" b="f436"/>
            <a:pathLst>
              <a:path w="404" h="602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8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20" y="f34"/>
                  <a:pt x="f35" y="f36"/>
                  <a:pt x="f37" y="f38"/>
                </a:cubicBezTo>
                <a:cubicBezTo>
                  <a:pt x="f6" y="f39"/>
                  <a:pt x="f6" y="f40"/>
                  <a:pt x="f41" y="f42"/>
                </a:cubicBezTo>
                <a:cubicBezTo>
                  <a:pt x="f43" y="f44"/>
                  <a:pt x="f45" y="f46"/>
                  <a:pt x="f35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9" y="f56"/>
                  <a:pt x="f57" y="f44"/>
                </a:cubicBezTo>
                <a:cubicBezTo>
                  <a:pt x="f58" y="f1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20" y="f73"/>
                </a:cubicBezTo>
                <a:cubicBezTo>
                  <a:pt x="f47" y="f74"/>
                  <a:pt x="f75" y="f76"/>
                  <a:pt x="f77" y="f78"/>
                </a:cubicBezTo>
                <a:cubicBezTo>
                  <a:pt x="f28" y="f79"/>
                  <a:pt x="f80" y="f9"/>
                  <a:pt x="f81" y="f69"/>
                </a:cubicBezTo>
                <a:cubicBezTo>
                  <a:pt x="f82" y="f24"/>
                  <a:pt x="f83" y="f84"/>
                  <a:pt x="f85" y="f45"/>
                </a:cubicBezTo>
                <a:cubicBezTo>
                  <a:pt x="f39" y="f86"/>
                  <a:pt x="f87" y="f88"/>
                  <a:pt x="f89" y="f37"/>
                </a:cubicBezTo>
                <a:cubicBezTo>
                  <a:pt x="f90" y="f41"/>
                  <a:pt x="f91" y="f71"/>
                  <a:pt x="f90" y="f67"/>
                </a:cubicBezTo>
                <a:cubicBezTo>
                  <a:pt x="f92" y="f46"/>
                  <a:pt x="f68" y="f58"/>
                  <a:pt x="f89" y="f93"/>
                </a:cubicBezTo>
                <a:cubicBezTo>
                  <a:pt x="f87" y="f85"/>
                  <a:pt x="f79" y="f94"/>
                  <a:pt x="f81" y="f95"/>
                </a:cubicBezTo>
                <a:cubicBezTo>
                  <a:pt x="f60" y="f96"/>
                  <a:pt x="f97" y="f98"/>
                  <a:pt x="f82" y="f99"/>
                </a:cubicBezTo>
                <a:cubicBezTo>
                  <a:pt x="f85" y="f100"/>
                  <a:pt x="f101" y="f102"/>
                  <a:pt x="f62" y="f103"/>
                </a:cubicBezTo>
                <a:cubicBezTo>
                  <a:pt x="f38" y="f104"/>
                  <a:pt x="f105" y="f54"/>
                  <a:pt x="f103" y="f45"/>
                </a:cubicBezTo>
                <a:cubicBezTo>
                  <a:pt x="f106" y="f107"/>
                  <a:pt x="f108" y="f6"/>
                  <a:pt x="f109" y="f6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80"/>
                  <a:pt x="f117" y="f118"/>
                  <a:pt x="f74" y="f100"/>
                </a:cubicBezTo>
                <a:cubicBezTo>
                  <a:pt x="f119" y="f99"/>
                  <a:pt x="f3" y="f120"/>
                  <a:pt x="f121" y="f122"/>
                </a:cubicBezTo>
                <a:cubicBezTo>
                  <a:pt x="f121" y="f116"/>
                  <a:pt x="f119" y="f123"/>
                  <a:pt x="f74" y="f124"/>
                </a:cubicBezTo>
                <a:cubicBezTo>
                  <a:pt x="f125" y="f126"/>
                  <a:pt x="f96" y="f123"/>
                  <a:pt x="f103" y="f127"/>
                </a:cubicBezTo>
                <a:cubicBezTo>
                  <a:pt x="f120" y="f128"/>
                  <a:pt x="f129" y="f130"/>
                  <a:pt x="f114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44"/>
                  <a:pt x="f139" y="f32"/>
                  <a:pt x="f140" y="f52"/>
                </a:cubicBezTo>
                <a:cubicBezTo>
                  <a:pt x="f141" y="f142"/>
                  <a:pt x="f143" y="f17"/>
                  <a:pt x="f141" y="f144"/>
                </a:cubicBezTo>
                <a:cubicBezTo>
                  <a:pt x="f145" y="f94"/>
                  <a:pt x="f146" y="f117"/>
                  <a:pt x="f136" y="f147"/>
                </a:cubicBezTo>
                <a:cubicBezTo>
                  <a:pt x="f110" y="f148"/>
                  <a:pt x="f124" y="f149"/>
                  <a:pt x="f129" y="f150"/>
                </a:cubicBezTo>
                <a:cubicBezTo>
                  <a:pt x="f151" y="f152"/>
                  <a:pt x="f153" y="f154"/>
                  <a:pt x="f155" y="f2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59" y="f162"/>
                  <a:pt x="f163" y="f164"/>
                  <a:pt x="f165" y="f166"/>
                </a:cubicBezTo>
                <a:cubicBezTo>
                  <a:pt x="f167" y="f168"/>
                  <a:pt x="f7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57" y="f178"/>
                  <a:pt x="f179" y="f180"/>
                  <a:pt x="f158" y="f181"/>
                </a:cubicBezTo>
                <a:cubicBezTo>
                  <a:pt x="f139" y="f182"/>
                  <a:pt x="f183" y="f184"/>
                  <a:pt x="f116" y="f185"/>
                </a:cubicBezTo>
                <a:cubicBezTo>
                  <a:pt x="f186" y="f187"/>
                  <a:pt x="f188" y="f16"/>
                  <a:pt x="f9" y="f1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orma libre: forma 11">
            <a:extLst>
              <a:ext uri="{FF2B5EF4-FFF2-40B4-BE49-F238E27FC236}">
                <a16:creationId xmlns:a16="http://schemas.microsoft.com/office/drawing/2014/main" id="{578A2009-CF37-4738-96FA-EDBCF72FD288}"/>
              </a:ext>
            </a:extLst>
          </p:cNvPr>
          <p:cNvSpPr/>
          <p:nvPr/>
        </p:nvSpPr>
        <p:spPr>
          <a:xfrm>
            <a:off x="4468023" y="1117159"/>
            <a:ext cx="1662095" cy="21938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1580"/>
              <a:gd name="f7" fmla="val 1084413"/>
              <a:gd name="f8" fmla="val 374393"/>
              <a:gd name="f9" fmla="val 1061483"/>
              <a:gd name="f10" fmla="val 375632"/>
              <a:gd name="f11" fmla="val 1042432"/>
              <a:gd name="f12" fmla="val 385252"/>
              <a:gd name="f13" fmla="val 1036241"/>
              <a:gd name="f14" fmla="val 400873"/>
              <a:gd name="f15" fmla="val 1033384"/>
              <a:gd name="f16" fmla="val 425733"/>
              <a:gd name="f17" fmla="val 1028812"/>
              <a:gd name="f18" fmla="val 435639"/>
              <a:gd name="f19" fmla="val 1009381"/>
              <a:gd name="f20" fmla="val 441735"/>
              <a:gd name="f21" fmla="val 986997"/>
              <a:gd name="f22" fmla="val 446688"/>
              <a:gd name="f23" fmla="val 969090"/>
              <a:gd name="f24" fmla="val 450022"/>
              <a:gd name="f25" fmla="val 950040"/>
              <a:gd name="f26" fmla="val 458975"/>
              <a:gd name="f27" fmla="val 934133"/>
              <a:gd name="f28" fmla="val 476311"/>
              <a:gd name="f29" fmla="val 903177"/>
              <a:gd name="f30" fmla="val 477835"/>
              <a:gd name="f31" fmla="val 868982"/>
              <a:gd name="f32" fmla="val 484217"/>
              <a:gd name="f33" fmla="val 835740"/>
              <a:gd name="f34" fmla="val 485836"/>
              <a:gd name="f35" fmla="val 827167"/>
              <a:gd name="f36" fmla="val 480407"/>
              <a:gd name="f37" fmla="val 817547"/>
              <a:gd name="f38" fmla="val 480026"/>
              <a:gd name="f39" fmla="val 808308"/>
              <a:gd name="f40" fmla="val 479454"/>
              <a:gd name="f41" fmla="val 795449"/>
              <a:gd name="f42" fmla="val 476120"/>
              <a:gd name="f43" fmla="val 780019"/>
              <a:gd name="f44" fmla="val 481550"/>
              <a:gd name="f45" fmla="val 769922"/>
              <a:gd name="f46" fmla="val 504695"/>
              <a:gd name="f47" fmla="val 727155"/>
              <a:gd name="f48" fmla="val 501076"/>
              <a:gd name="f49" fmla="val 680578"/>
              <a:gd name="f50" fmla="val 506315"/>
              <a:gd name="f51" fmla="val 635048"/>
              <a:gd name="f52" fmla="val 510220"/>
              <a:gd name="f53" fmla="val 600853"/>
              <a:gd name="f54" fmla="val 518697"/>
              <a:gd name="f55" fmla="val 567040"/>
              <a:gd name="f56" fmla="val 525841"/>
              <a:gd name="f57" fmla="val 533226"/>
              <a:gd name="f58" fmla="val 528222"/>
              <a:gd name="f59" fmla="val 521986"/>
              <a:gd name="f60" fmla="val 532699"/>
              <a:gd name="f61" fmla="val 511223"/>
              <a:gd name="f62" fmla="val 536509"/>
              <a:gd name="f63" fmla="val 500269"/>
              <a:gd name="f64" fmla="val 540890"/>
              <a:gd name="f65" fmla="val 487506"/>
              <a:gd name="f66" fmla="val 544796"/>
              <a:gd name="f67" fmla="val 476933"/>
              <a:gd name="f68" fmla="val 531175"/>
              <a:gd name="f69" fmla="val 464932"/>
              <a:gd name="f70" fmla="val 519459"/>
              <a:gd name="f71" fmla="val 454645"/>
              <a:gd name="f72" fmla="val 512601"/>
              <a:gd name="f73" fmla="val 438738"/>
              <a:gd name="f74" fmla="val 524507"/>
              <a:gd name="f75" fmla="val 421974"/>
              <a:gd name="f76" fmla="val 527365"/>
              <a:gd name="f77" fmla="val 417878"/>
              <a:gd name="f78" fmla="val 527651"/>
              <a:gd name="f79" fmla="val 411973"/>
              <a:gd name="f80" fmla="val 528603"/>
              <a:gd name="f81" fmla="val 408448"/>
              <a:gd name="f82" fmla="val 494789"/>
              <a:gd name="f83" fmla="val 415402"/>
              <a:gd name="f84" fmla="val 463738"/>
              <a:gd name="f85" fmla="val 435595"/>
              <a:gd name="f86" fmla="val 427829"/>
              <a:gd name="f87" fmla="val 418926"/>
              <a:gd name="f88" fmla="val 418780"/>
              <a:gd name="f89" fmla="val 414735"/>
              <a:gd name="f90" fmla="val 411160"/>
              <a:gd name="f91" fmla="val 418354"/>
              <a:gd name="f92" fmla="val 405064"/>
              <a:gd name="f93" fmla="val 426355"/>
              <a:gd name="f94" fmla="val 381537"/>
              <a:gd name="f95" fmla="val 457312"/>
              <a:gd name="f96" fmla="val 374489"/>
              <a:gd name="f97" fmla="val 457978"/>
              <a:gd name="f98" fmla="val 345818"/>
              <a:gd name="f99" fmla="val 432356"/>
              <a:gd name="f100" fmla="val 341627"/>
              <a:gd name="f101" fmla="val 428546"/>
              <a:gd name="f102" fmla="val 338960"/>
              <a:gd name="f103" fmla="val 423117"/>
              <a:gd name="f104" fmla="val 335150"/>
              <a:gd name="f105" fmla="val 418831"/>
              <a:gd name="f106" fmla="val 332769"/>
              <a:gd name="f107" fmla="val 416259"/>
              <a:gd name="f108" fmla="val 329340"/>
              <a:gd name="f109" fmla="val 412449"/>
              <a:gd name="f110" fmla="val 326673"/>
              <a:gd name="f111" fmla="val 412639"/>
              <a:gd name="f112" fmla="val 312576"/>
              <a:gd name="f113" fmla="val 413592"/>
              <a:gd name="f114" fmla="val 298574"/>
              <a:gd name="f115" fmla="val 284668"/>
              <a:gd name="f116" fmla="val 417688"/>
              <a:gd name="f117" fmla="val 281144"/>
              <a:gd name="f118" fmla="val 418259"/>
              <a:gd name="f119" fmla="val 276762"/>
              <a:gd name="f120" fmla="val 420926"/>
              <a:gd name="f121" fmla="val 275048"/>
              <a:gd name="f122" fmla="val 423879"/>
              <a:gd name="f123" fmla="val 274000"/>
              <a:gd name="f124" fmla="val 425689"/>
              <a:gd name="f125" fmla="val 276857"/>
              <a:gd name="f126" fmla="val 430356"/>
              <a:gd name="f127" fmla="val 278953"/>
              <a:gd name="f128" fmla="val 433023"/>
              <a:gd name="f129" fmla="val 295145"/>
              <a:gd name="f130" fmla="val 453883"/>
              <a:gd name="f131" fmla="val 314195"/>
              <a:gd name="f132" fmla="val 473123"/>
              <a:gd name="f133" fmla="val 326864"/>
              <a:gd name="f134" fmla="val 495888"/>
              <a:gd name="f135" fmla="val 335341"/>
              <a:gd name="f136" fmla="val 334960"/>
              <a:gd name="f137" fmla="val 531511"/>
              <a:gd name="f138" fmla="val 338484"/>
              <a:gd name="f139" fmla="val 549609"/>
              <a:gd name="f140" fmla="val 340580"/>
              <a:gd name="f141" fmla="val 560372"/>
              <a:gd name="f142" fmla="val 342485"/>
              <a:gd name="f143" fmla="val 571231"/>
              <a:gd name="f144" fmla="val 344675"/>
              <a:gd name="f145" fmla="val 582851"/>
              <a:gd name="f146" fmla="val 349914"/>
              <a:gd name="f147" fmla="val 354486"/>
              <a:gd name="f148" fmla="val 362773"/>
              <a:gd name="f149" fmla="val 609140"/>
              <a:gd name="f150" fmla="val 363249"/>
              <a:gd name="f151" fmla="val 634477"/>
              <a:gd name="f152" fmla="val 362582"/>
              <a:gd name="f153" fmla="val 659813"/>
              <a:gd name="f154" fmla="val 362106"/>
              <a:gd name="f155" fmla="val 678292"/>
              <a:gd name="f156" fmla="val 350200"/>
              <a:gd name="f157" fmla="val 690579"/>
              <a:gd name="f158" fmla="val 332674"/>
              <a:gd name="f159" fmla="val 693627"/>
              <a:gd name="f160" fmla="val 327435"/>
              <a:gd name="f161" fmla="val 694579"/>
              <a:gd name="f162" fmla="val 321720"/>
              <a:gd name="f163" fmla="val 696294"/>
              <a:gd name="f164" fmla="val 317720"/>
              <a:gd name="f165" fmla="val 699532"/>
              <a:gd name="f166" fmla="val 300289"/>
              <a:gd name="f167" fmla="val 713725"/>
              <a:gd name="f168" fmla="val 282572"/>
              <a:gd name="f169" fmla="val 717154"/>
              <a:gd name="f170" fmla="val 262189"/>
              <a:gd name="f171" fmla="val 700580"/>
              <a:gd name="f172" fmla="val 258855"/>
              <a:gd name="f173" fmla="val 725250"/>
              <a:gd name="f174" fmla="val 256760"/>
              <a:gd name="f175" fmla="val 747634"/>
              <a:gd name="f176" fmla="val 252569"/>
              <a:gd name="f177" fmla="val 769636"/>
              <a:gd name="f178" fmla="val 247139"/>
              <a:gd name="f179" fmla="val 798783"/>
              <a:gd name="f180" fmla="val 239996"/>
              <a:gd name="f181" fmla="val 827644"/>
              <a:gd name="f182" fmla="val 233709"/>
              <a:gd name="f183" fmla="val 856695"/>
              <a:gd name="f184" fmla="val 233233"/>
              <a:gd name="f185" fmla="val 858790"/>
              <a:gd name="f186" fmla="val 232566"/>
              <a:gd name="f187" fmla="val 860981"/>
              <a:gd name="f188" fmla="val 863172"/>
              <a:gd name="f189" fmla="val 232471"/>
              <a:gd name="f190" fmla="val 905082"/>
              <a:gd name="f191" fmla="val 232280"/>
              <a:gd name="f192" fmla="val 946897"/>
              <a:gd name="f193" fmla="val 988807"/>
              <a:gd name="f194" fmla="val 992140"/>
              <a:gd name="f195" fmla="val 234566"/>
              <a:gd name="f196" fmla="val 996998"/>
              <a:gd name="f197" fmla="val 237138"/>
              <a:gd name="f198" fmla="val 998427"/>
              <a:gd name="f199" fmla="val 253331"/>
              <a:gd name="f200" fmla="val 1007571"/>
              <a:gd name="f201" fmla="val 270190"/>
              <a:gd name="f202" fmla="val 1015572"/>
              <a:gd name="f203" fmla="val 286382"/>
              <a:gd name="f204" fmla="val 1024811"/>
              <a:gd name="f205" fmla="val 293431"/>
              <a:gd name="f206" fmla="val 1028907"/>
              <a:gd name="f207" fmla="val 299336"/>
              <a:gd name="f208" fmla="val 1035003"/>
              <a:gd name="f209" fmla="val 305718"/>
              <a:gd name="f210" fmla="val 1040242"/>
              <a:gd name="f211" fmla="val 299622"/>
              <a:gd name="f212" fmla="val 1044052"/>
              <a:gd name="f213" fmla="val 293907"/>
              <a:gd name="f214" fmla="val 1049862"/>
              <a:gd name="f215" fmla="val 287335"/>
              <a:gd name="f216" fmla="val 1051195"/>
              <a:gd name="f217" fmla="val 260760"/>
              <a:gd name="f218" fmla="val 1056720"/>
              <a:gd name="f219" fmla="val 234757"/>
              <a:gd name="f220" fmla="val 1054720"/>
              <a:gd name="f221" fmla="val 209897"/>
              <a:gd name="f222" fmla="val 1042623"/>
              <a:gd name="f223" fmla="val 203515"/>
              <a:gd name="f224" fmla="val 1039480"/>
              <a:gd name="f225" fmla="val 196657"/>
              <a:gd name="f226" fmla="val 1037289"/>
              <a:gd name="f227" fmla="val 194371"/>
              <a:gd name="f228" fmla="val 1036432"/>
              <a:gd name="f229" fmla="val 185036"/>
              <a:gd name="f230" fmla="val 1040051"/>
              <a:gd name="f231" fmla="val 179607"/>
              <a:gd name="f232" fmla="val 173987"/>
              <a:gd name="f233" fmla="val 170939"/>
              <a:gd name="f234" fmla="val 1044814"/>
              <a:gd name="f235" fmla="val 167415"/>
              <a:gd name="f236" fmla="val 1043766"/>
              <a:gd name="f237" fmla="val 164177"/>
              <a:gd name="f238" fmla="val 1043290"/>
              <a:gd name="f239" fmla="val 133982"/>
              <a:gd name="f240" fmla="val 1038623"/>
              <a:gd name="f241" fmla="val 133887"/>
              <a:gd name="f242" fmla="val 1037861"/>
              <a:gd name="f243" fmla="val 144460"/>
              <a:gd name="f244" fmla="val 1009286"/>
              <a:gd name="f245" fmla="val 147127"/>
              <a:gd name="f246" fmla="val 1002142"/>
              <a:gd name="f247" fmla="val 152651"/>
              <a:gd name="f248" fmla="val 994331"/>
              <a:gd name="f249" fmla="val 143507"/>
              <a:gd name="f250" fmla="val 985378"/>
              <a:gd name="f251" fmla="val 139793"/>
              <a:gd name="f252" fmla="val 981758"/>
              <a:gd name="f253" fmla="val 141888"/>
              <a:gd name="f254" fmla="val 970424"/>
              <a:gd name="f255" fmla="val 143698"/>
              <a:gd name="f256" fmla="val 963184"/>
              <a:gd name="f257" fmla="val 156366"/>
              <a:gd name="f258" fmla="val 912416"/>
              <a:gd name="f259" fmla="val 144936"/>
              <a:gd name="f260" fmla="val 860791"/>
              <a:gd name="f261" fmla="val 149222"/>
              <a:gd name="f262" fmla="val 809737"/>
              <a:gd name="f263" fmla="val 150270"/>
              <a:gd name="f264" fmla="val 797735"/>
              <a:gd name="f265" fmla="val 144746"/>
              <a:gd name="f266" fmla="val 785162"/>
              <a:gd name="f267" fmla="val 142269"/>
              <a:gd name="f268" fmla="val 772780"/>
              <a:gd name="f269" fmla="val 140840"/>
              <a:gd name="f270" fmla="val 772399"/>
              <a:gd name="f271" fmla="val 139412"/>
              <a:gd name="f272" fmla="val 772113"/>
              <a:gd name="f273" fmla="val 137983"/>
              <a:gd name="f274" fmla="val 771732"/>
              <a:gd name="f275" fmla="val 129791"/>
              <a:gd name="f276" fmla="val 802212"/>
              <a:gd name="f277" fmla="val 121314"/>
              <a:gd name="f278" fmla="val 832692"/>
              <a:gd name="f279" fmla="val 113504"/>
              <a:gd name="f280" fmla="val 863267"/>
              <a:gd name="f281" fmla="val 102550"/>
              <a:gd name="f282" fmla="val 905844"/>
              <a:gd name="f283" fmla="val 93311"/>
              <a:gd name="f284" fmla="val 948992"/>
              <a:gd name="f285" fmla="val 80833"/>
              <a:gd name="f286" fmla="val 991188"/>
              <a:gd name="f287" fmla="val 74451"/>
              <a:gd name="f288" fmla="val 1012715"/>
              <a:gd name="f289" fmla="val 64355"/>
              <a:gd name="f290" fmla="val 1032526"/>
              <a:gd name="f291" fmla="val 72927"/>
              <a:gd name="f292" fmla="val 1055767"/>
              <a:gd name="f293" fmla="val 73784"/>
              <a:gd name="f294" fmla="val 1058244"/>
              <a:gd name="f295" fmla="val 67879"/>
              <a:gd name="f296" fmla="val 1066245"/>
              <a:gd name="f297" fmla="val 64545"/>
              <a:gd name="f298" fmla="val 1066626"/>
              <a:gd name="f299" fmla="val 48162"/>
              <a:gd name="f300" fmla="val 1068817"/>
              <a:gd name="f301" fmla="val 31589"/>
              <a:gd name="f302" fmla="val 1070150"/>
              <a:gd name="f303" fmla="val 15110"/>
              <a:gd name="f304" fmla="val 1070055"/>
              <a:gd name="f305" fmla="val 3395"/>
              <a:gd name="f306" fmla="val 1069960"/>
              <a:gd name="f307" fmla="val -3749"/>
              <a:gd name="f308" fmla="val 1060720"/>
              <a:gd name="f309" fmla="val 2061"/>
              <a:gd name="f310" fmla="val 1050910"/>
              <a:gd name="f311" fmla="val 22540"/>
              <a:gd name="f312" fmla="val 1015953"/>
              <a:gd name="f313" fmla="val 18730"/>
              <a:gd name="f314" fmla="val 977948"/>
              <a:gd name="f315" fmla="val 20349"/>
              <a:gd name="f316" fmla="val 940134"/>
              <a:gd name="f317" fmla="val 22730"/>
              <a:gd name="f318" fmla="val 884032"/>
              <a:gd name="f319" fmla="val 28255"/>
              <a:gd name="f320" fmla="val 828025"/>
              <a:gd name="f321" fmla="val 30350"/>
              <a:gd name="f322" fmla="val 771923"/>
              <a:gd name="f323" fmla="val 32351"/>
              <a:gd name="f324" fmla="val 718487"/>
              <a:gd name="f325" fmla="val 664957"/>
              <a:gd name="f326" fmla="val 32541"/>
              <a:gd name="f327" fmla="val 611617"/>
              <a:gd name="f328" fmla="val 34256"/>
              <a:gd name="f329" fmla="val 568183"/>
              <a:gd name="f330" fmla="val 38066"/>
              <a:gd name="f331" fmla="val 524653"/>
              <a:gd name="f332" fmla="val 44066"/>
              <a:gd name="f333" fmla="val 481600"/>
              <a:gd name="f334" fmla="val 46638"/>
              <a:gd name="f335" fmla="val 463312"/>
              <a:gd name="f336" fmla="val 57116"/>
              <a:gd name="f337" fmla="val 446167"/>
              <a:gd name="f338" fmla="val 61973"/>
              <a:gd name="f339" fmla="val 433690"/>
              <a:gd name="f340" fmla="val 55401"/>
              <a:gd name="f341" fmla="val 412830"/>
              <a:gd name="f342" fmla="val 48257"/>
              <a:gd name="f343" fmla="val 395685"/>
              <a:gd name="f344" fmla="val 44828"/>
              <a:gd name="f345" fmla="val 377683"/>
              <a:gd name="f346" fmla="val 39494"/>
              <a:gd name="f347" fmla="val 352156"/>
              <a:gd name="f348" fmla="val 36637"/>
              <a:gd name="f349" fmla="val 326343"/>
              <a:gd name="f350" fmla="val 34160"/>
              <a:gd name="f351" fmla="val 300625"/>
              <a:gd name="f352" fmla="val 29874"/>
              <a:gd name="f353" fmla="val 255191"/>
              <a:gd name="f354" fmla="val 49305"/>
              <a:gd name="f355" fmla="val 220520"/>
              <a:gd name="f356" fmla="val 84643"/>
              <a:gd name="f357" fmla="val 193660"/>
              <a:gd name="f358" fmla="val 91691"/>
              <a:gd name="f359" fmla="val 188326"/>
              <a:gd name="f360" fmla="val 98645"/>
              <a:gd name="f361" fmla="val 182325"/>
              <a:gd name="f362" fmla="val 106646"/>
              <a:gd name="f363" fmla="val 179086"/>
              <a:gd name="f364" fmla="val 137792"/>
              <a:gd name="f365" fmla="val 166799"/>
              <a:gd name="f366" fmla="val 148556"/>
              <a:gd name="f367" fmla="val 132319"/>
              <a:gd name="f368" fmla="val 141507"/>
              <a:gd name="f369" fmla="val 102505"/>
              <a:gd name="f370" fmla="val 135887"/>
              <a:gd name="f371" fmla="val 78502"/>
              <a:gd name="f372" fmla="val 139316"/>
              <a:gd name="f373" fmla="val 55071"/>
              <a:gd name="f374" fmla="val 157700"/>
              <a:gd name="f375" fmla="val 36592"/>
              <a:gd name="f376" fmla="val 174845"/>
              <a:gd name="f377" fmla="val 19257"/>
              <a:gd name="f378" fmla="val 195133"/>
              <a:gd name="f379" fmla="val 21162"/>
              <a:gd name="f380" fmla="val 216183"/>
              <a:gd name="f381" fmla="val 28306"/>
              <a:gd name="f382" fmla="val 237614"/>
              <a:gd name="f383" fmla="val 35640"/>
              <a:gd name="f384" fmla="val 251807"/>
              <a:gd name="f385" fmla="val 49070"/>
              <a:gd name="f386" fmla="val 255902"/>
              <a:gd name="f387" fmla="val 72025"/>
              <a:gd name="f388" fmla="val 88789"/>
              <a:gd name="f389" fmla="val 262284"/>
              <a:gd name="f390" fmla="val 105458"/>
              <a:gd name="f391" fmla="val 265523"/>
              <a:gd name="f392" fmla="val 122127"/>
              <a:gd name="f393" fmla="val 265713"/>
              <a:gd name="f394" fmla="val 123175"/>
              <a:gd name="f395" fmla="val 266475"/>
              <a:gd name="f396" fmla="val 124413"/>
              <a:gd name="f397" fmla="val 266189"/>
              <a:gd name="f398" fmla="val 125270"/>
              <a:gd name="f399" fmla="val 261141"/>
              <a:gd name="f400" fmla="val 141653"/>
              <a:gd name="f401" fmla="val 256855"/>
              <a:gd name="f402" fmla="val 158417"/>
              <a:gd name="f403" fmla="val 249997"/>
              <a:gd name="f404" fmla="val 174038"/>
              <a:gd name="f405" fmla="val 248473"/>
              <a:gd name="f406" fmla="val 177372"/>
              <a:gd name="f407" fmla="val 237329"/>
              <a:gd name="f408" fmla="val 178134"/>
              <a:gd name="f409" fmla="val 230947"/>
              <a:gd name="f410" fmla="val 177277"/>
              <a:gd name="f411" fmla="val 222851"/>
              <a:gd name="f412" fmla="val 176229"/>
              <a:gd name="f413" fmla="val 214659"/>
              <a:gd name="f414" fmla="val 170990"/>
              <a:gd name="f415" fmla="val 210182"/>
              <a:gd name="f416" fmla="val 182515"/>
              <a:gd name="f417" fmla="val 206182"/>
              <a:gd name="f418" fmla="val 192707"/>
              <a:gd name="f419" fmla="val 210849"/>
              <a:gd name="f420" fmla="val 199470"/>
              <a:gd name="f421" fmla="val 219803"/>
              <a:gd name="f422" fmla="val 203851"/>
              <a:gd name="f423" fmla="val 250664"/>
              <a:gd name="f424" fmla="val 218901"/>
              <a:gd name="f425" fmla="val 258188"/>
              <a:gd name="f426" fmla="val 247381"/>
              <a:gd name="f427" fmla="val 261236"/>
              <a:gd name="f428" fmla="val 277670"/>
              <a:gd name="f429" fmla="val 263713"/>
              <a:gd name="f430" fmla="val 302530"/>
              <a:gd name="f431" fmla="val 264189"/>
              <a:gd name="f432" fmla="val 327486"/>
              <a:gd name="f433" fmla="val 265999"/>
              <a:gd name="f434" fmla="val 358823"/>
              <a:gd name="f435" fmla="val 282763"/>
              <a:gd name="f436" fmla="val 378921"/>
              <a:gd name="f437" fmla="val 316005"/>
              <a:gd name="f438" fmla="val 371777"/>
              <a:gd name="f439" fmla="val 344009"/>
              <a:gd name="f440" fmla="val 379683"/>
              <a:gd name="f441" fmla="val 351248"/>
              <a:gd name="f442" fmla="val 381778"/>
              <a:gd name="f443" fmla="val 361439"/>
              <a:gd name="f444" fmla="val 374063"/>
              <a:gd name="f445" fmla="val 371917"/>
              <a:gd name="f446" fmla="val 373206"/>
              <a:gd name="f447" fmla="val 379918"/>
              <a:gd name="f448" fmla="val 372539"/>
              <a:gd name="f449" fmla="val 387538"/>
              <a:gd name="f450" fmla="val 373111"/>
              <a:gd name="f451" fmla="val 395539"/>
              <a:gd name="f452" fmla="val 407159"/>
              <a:gd name="f453" fmla="val 418875"/>
              <a:gd name="f454" fmla="val 369872"/>
              <a:gd name="f455" fmla="val 430496"/>
              <a:gd name="f456" fmla="val 367872"/>
              <a:gd name="f457" fmla="val 432020"/>
              <a:gd name="f458" fmla="val 367586"/>
              <a:gd name="f459" fmla="val 433353"/>
              <a:gd name="f460" fmla="val 365491"/>
              <a:gd name="f461" fmla="val 434782"/>
              <a:gd name="f462" fmla="val 481454"/>
              <a:gd name="f463" fmla="val 363967"/>
              <a:gd name="f464" fmla="val 485931"/>
              <a:gd name="f465" fmla="val 314818"/>
              <a:gd name="f466" fmla="val 515078"/>
              <a:gd name="f467" fmla="val 293386"/>
              <a:gd name="f468" fmla="val 521269"/>
              <a:gd name="f469" fmla="val 288814"/>
              <a:gd name="f470" fmla="val 522317"/>
              <a:gd name="f471" fmla="val 276527"/>
              <a:gd name="f472" fmla="val 524317"/>
              <a:gd name="f473" fmla="val 267478"/>
              <a:gd name="f474" fmla="val 531365"/>
              <a:gd name="f475" fmla="val 234712"/>
              <a:gd name="f476" fmla="val 542224"/>
              <a:gd name="f477" fmla="val 205090"/>
              <a:gd name="f478" fmla="val 576514"/>
              <a:gd name="f479" fmla="val 190612"/>
              <a:gd name="f480" fmla="val 581276"/>
              <a:gd name="f481" fmla="val 188611"/>
              <a:gd name="f482" fmla="val 587849"/>
              <a:gd name="f483" fmla="val 178515"/>
              <a:gd name="f484" fmla="val 586991"/>
              <a:gd name="f485" fmla="val 582324"/>
              <a:gd name="f486" fmla="val 171371"/>
              <a:gd name="f487" fmla="val 575657"/>
              <a:gd name="f488" fmla="val 569275"/>
              <a:gd name="f489" fmla="val 162418"/>
              <a:gd name="f490" fmla="val 567370"/>
              <a:gd name="f491" fmla="val 161084"/>
              <a:gd name="f492" fmla="val 563846"/>
              <a:gd name="f493" fmla="val 162132"/>
              <a:gd name="f494" fmla="val 561083"/>
              <a:gd name="f495" fmla="val 162037"/>
              <a:gd name="f496" fmla="val 537747"/>
              <a:gd name="f497" fmla="val 161656"/>
              <a:gd name="f498" fmla="val 535842"/>
              <a:gd name="f499" fmla="val 159655"/>
              <a:gd name="f500" fmla="val 530032"/>
              <a:gd name="f501" fmla="val 136986"/>
              <a:gd name="f502" fmla="val 527841"/>
              <a:gd name="f503" fmla="val 128413"/>
              <a:gd name="f504" fmla="val 523745"/>
              <a:gd name="f505" fmla="val 120412"/>
              <a:gd name="f506" fmla="val 518888"/>
              <a:gd name="f507" fmla="val 108125"/>
              <a:gd name="f508" fmla="val 533747"/>
              <a:gd name="f509" fmla="val 91075"/>
              <a:gd name="f510" fmla="val 528698"/>
              <a:gd name="f511" fmla="val 66787"/>
              <a:gd name="f512" fmla="val 525460"/>
              <a:gd name="f513" fmla="val 39545"/>
              <a:gd name="f514" fmla="val 539462"/>
              <a:gd name="f515" fmla="val 20400"/>
              <a:gd name="f516" fmla="val 560702"/>
              <a:gd name="f517" fmla="val 7636"/>
              <a:gd name="f518" fmla="val 1064"/>
              <a:gd name="f519" fmla="val 614900"/>
              <a:gd name="f520" fmla="val -5984"/>
              <a:gd name="f521" fmla="val 660429"/>
              <a:gd name="f522" fmla="val 23353"/>
              <a:gd name="f523" fmla="val 659477"/>
              <a:gd name="f524" fmla="val 48594"/>
              <a:gd name="f525" fmla="val 659000"/>
              <a:gd name="f526" fmla="val 62691"/>
              <a:gd name="f527" fmla="val 656524"/>
              <a:gd name="f528" fmla="val 77169"/>
              <a:gd name="f529" fmla="val 652523"/>
              <a:gd name="f530" fmla="val 90694"/>
              <a:gd name="f531" fmla="val 641570"/>
              <a:gd name="f532" fmla="val 127651"/>
              <a:gd name="f533" fmla="val 653667"/>
              <a:gd name="f534" fmla="val 146701"/>
              <a:gd name="f535" fmla="val 691195"/>
              <a:gd name="f536" fmla="val 155750"/>
              <a:gd name="f537" fmla="val 728247"/>
              <a:gd name="f538" fmla="val 164704"/>
              <a:gd name="f539" fmla="val 757013"/>
              <a:gd name="f540" fmla="val 185278"/>
              <a:gd name="f541" fmla="val 769490"/>
              <a:gd name="f542" fmla="val 223949"/>
              <a:gd name="f543" fmla="val 782349"/>
              <a:gd name="f544" fmla="val 263764"/>
              <a:gd name="f545" fmla="val 795113"/>
              <a:gd name="f546" fmla="val 303578"/>
              <a:gd name="f547" fmla="val 809400"/>
              <a:gd name="f548" fmla="val 342916"/>
              <a:gd name="f549" fmla="val 818830"/>
              <a:gd name="f550" fmla="val 368920"/>
              <a:gd name="f551" fmla="val 815496"/>
              <a:gd name="f552" fmla="val 390256"/>
              <a:gd name="f553" fmla="val 790922"/>
              <a:gd name="f554" fmla="val 408353"/>
              <a:gd name="f555" fmla="val 796542"/>
              <a:gd name="f556" fmla="val 417402"/>
              <a:gd name="f557" fmla="val 803209"/>
              <a:gd name="f558" fmla="val 425403"/>
              <a:gd name="f559" fmla="val 806638"/>
              <a:gd name="f560" fmla="val 434547"/>
              <a:gd name="f561" fmla="val 810067"/>
              <a:gd name="f562" fmla="val 443977"/>
              <a:gd name="f563" fmla="val 811781"/>
              <a:gd name="f564" fmla="val 811400"/>
              <a:gd name="f565" fmla="val 464646"/>
              <a:gd name="f566" fmla="val 811019"/>
              <a:gd name="f567" fmla="val 476552"/>
              <a:gd name="f568" fmla="val 807590"/>
              <a:gd name="f569" fmla="val 488268"/>
              <a:gd name="f570" fmla="val 805685"/>
              <a:gd name="f571" fmla="val 500174"/>
              <a:gd name="f572" fmla="val 802637"/>
              <a:gd name="f573" fmla="val 519415"/>
              <a:gd name="f574" fmla="val 804542"/>
              <a:gd name="f575" fmla="val 537417"/>
              <a:gd name="f576" fmla="val 817306"/>
              <a:gd name="f577" fmla="val 553324"/>
              <a:gd name="f578" fmla="val 824354"/>
              <a:gd name="f579" fmla="val 562087"/>
              <a:gd name="f580" fmla="val 822164"/>
              <a:gd name="f581" fmla="val 568278"/>
              <a:gd name="f582" fmla="val 814544"/>
              <a:gd name="f583" fmla="val 577231"/>
              <a:gd name="f584" fmla="val 796160"/>
              <a:gd name="f585" fmla="val 598949"/>
              <a:gd name="f586" fmla="val 770824"/>
              <a:gd name="f587" fmla="val 600949"/>
              <a:gd name="f588" fmla="val 746345"/>
              <a:gd name="f589" fmla="val 606473"/>
              <a:gd name="f590" fmla="val 738915"/>
              <a:gd name="f591" fmla="val 608188"/>
              <a:gd name="f592" fmla="val 731390"/>
              <a:gd name="f593" fmla="val 609426"/>
              <a:gd name="f594" fmla="val 720627"/>
              <a:gd name="f595" fmla="val 611522"/>
              <a:gd name="f596" fmla="val 718055"/>
              <a:gd name="f597" fmla="val 656479"/>
              <a:gd name="f598" fmla="val 714245"/>
              <a:gd name="f599" fmla="val 701342"/>
              <a:gd name="f600" fmla="val 713198"/>
              <a:gd name="f601" fmla="val 746205"/>
              <a:gd name="f602" fmla="val 711388"/>
              <a:gd name="f603" fmla="val 826120"/>
              <a:gd name="f604" fmla="val 714436"/>
              <a:gd name="f605" fmla="val 906225"/>
              <a:gd name="f606" fmla="val 698148"/>
              <a:gd name="f607" fmla="val 985282"/>
              <a:gd name="f608" fmla="val 694338"/>
              <a:gd name="f609" fmla="val 1003856"/>
              <a:gd name="f610" fmla="val 694529"/>
              <a:gd name="f611" fmla="val 1023382"/>
              <a:gd name="f612" fmla="val 693576"/>
              <a:gd name="f613" fmla="val 693100"/>
              <a:gd name="f614" fmla="val 1051958"/>
              <a:gd name="f615" fmla="val 694624"/>
              <a:gd name="f616" fmla="val 1060816"/>
              <a:gd name="f617" fmla="val 680813"/>
              <a:gd name="f618" fmla="val 1063197"/>
              <a:gd name="f619" fmla="val 675669"/>
              <a:gd name="f620" fmla="val 1064054"/>
              <a:gd name="f621" fmla="val 672812"/>
              <a:gd name="f622" fmla="val 1074817"/>
              <a:gd name="f623" fmla="val 667287"/>
              <a:gd name="f624" fmla="val 1077104"/>
              <a:gd name="f625" fmla="val 643570"/>
              <a:gd name="f626" fmla="val 1087105"/>
              <a:gd name="f627" fmla="val 619376"/>
              <a:gd name="f628" fmla="val 1086343"/>
              <a:gd name="f629" fmla="val 591182"/>
              <a:gd name="f630" fmla="val 1077866"/>
              <a:gd name="f631" fmla="val 598707"/>
              <a:gd name="f632" fmla="val 1064721"/>
              <a:gd name="f633" fmla="val 605660"/>
              <a:gd name="f634" fmla="val 1053958"/>
              <a:gd name="f635" fmla="val 610994"/>
              <a:gd name="f636" fmla="val 1042528"/>
              <a:gd name="f637" fmla="val 613757"/>
              <a:gd name="f638" fmla="val 616519"/>
              <a:gd name="f639" fmla="val 1027859"/>
              <a:gd name="f640" fmla="val 614328"/>
              <a:gd name="f641" fmla="val 1022525"/>
              <a:gd name="f642" fmla="val 605089"/>
              <a:gd name="f643" fmla="val 1000046"/>
              <a:gd name="f644" fmla="val 606899"/>
              <a:gd name="f645" fmla="val 977662"/>
              <a:gd name="f646" fmla="val 608708"/>
              <a:gd name="f647" fmla="val 954326"/>
              <a:gd name="f648" fmla="val 613661"/>
              <a:gd name="f649" fmla="val 889461"/>
              <a:gd name="f650" fmla="val 617948"/>
              <a:gd name="f651" fmla="val 824500"/>
              <a:gd name="f652" fmla="val 607184"/>
              <a:gd name="f653" fmla="val 758397"/>
              <a:gd name="f654" fmla="val 602993"/>
              <a:gd name="f655" fmla="val 772970"/>
              <a:gd name="f656" fmla="val 598040"/>
              <a:gd name="f657" fmla="val 787448"/>
              <a:gd name="f658" fmla="val 594611"/>
              <a:gd name="f659" fmla="val 578324"/>
              <a:gd name="f660" fmla="val 871935"/>
              <a:gd name="f661" fmla="val 561941"/>
              <a:gd name="f662" fmla="val 941658"/>
              <a:gd name="f663" fmla="val 546701"/>
              <a:gd name="f664" fmla="val 1011667"/>
              <a:gd name="f665" fmla="val 543272"/>
              <a:gd name="f666" fmla="val 1027478"/>
              <a:gd name="f667" fmla="val 530984"/>
              <a:gd name="f668" fmla="val 1021287"/>
              <a:gd name="f669" fmla="val 522507"/>
              <a:gd name="f670" fmla="val 1024144"/>
              <a:gd name="f671" fmla="val 1052529"/>
              <a:gd name="f672" fmla="val 509553"/>
              <a:gd name="f673" fmla="val 1063959"/>
              <a:gd name="f674" fmla="val 481645"/>
              <a:gd name="f675" fmla="val 1055005"/>
              <a:gd name="f676" fmla="val 477549"/>
              <a:gd name="f677" fmla="val 1053672"/>
              <a:gd name="f678" fmla="val 470977"/>
              <a:gd name="f679" fmla="val 1052910"/>
              <a:gd name="f680" fmla="val 468405"/>
              <a:gd name="f681" fmla="val 1055101"/>
              <a:gd name="f682" fmla="val 446879"/>
              <a:gd name="f683" fmla="val 1074246"/>
              <a:gd name="f684" fmla="val 421542"/>
              <a:gd name="f685" fmla="val 1067102"/>
              <a:gd name="f686" fmla="val 397253"/>
              <a:gd name="f687" fmla="val 389538"/>
              <a:gd name="f688" fmla="val 1065864"/>
              <a:gd name="f689" fmla="val 382204"/>
              <a:gd name="f690" fmla="+- 0 0 -90"/>
              <a:gd name="f691" fmla="*/ f3 1 821580"/>
              <a:gd name="f692" fmla="*/ f4 1 1084413"/>
              <a:gd name="f693" fmla="val f5"/>
              <a:gd name="f694" fmla="val f6"/>
              <a:gd name="f695" fmla="val f7"/>
              <a:gd name="f696" fmla="*/ f690 f0 1"/>
              <a:gd name="f697" fmla="+- f695 0 f693"/>
              <a:gd name="f698" fmla="+- f694 0 f693"/>
              <a:gd name="f699" fmla="*/ f696 1 f2"/>
              <a:gd name="f700" fmla="*/ f698 1 821580"/>
              <a:gd name="f701" fmla="*/ f697 1 1084413"/>
              <a:gd name="f702" fmla="*/ 374393 f698 1"/>
              <a:gd name="f703" fmla="*/ 1061483 f697 1"/>
              <a:gd name="f704" fmla="*/ 400873 f698 1"/>
              <a:gd name="f705" fmla="*/ 1033384 f697 1"/>
              <a:gd name="f706" fmla="*/ 441735 f698 1"/>
              <a:gd name="f707" fmla="*/ 986997 f697 1"/>
              <a:gd name="f708" fmla="*/ 458975 f698 1"/>
              <a:gd name="f709" fmla="*/ 934133 f697 1"/>
              <a:gd name="f710" fmla="*/ 484217 f698 1"/>
              <a:gd name="f711" fmla="*/ 835740 f697 1"/>
              <a:gd name="f712" fmla="*/ 480026 f698 1"/>
              <a:gd name="f713" fmla="*/ 808308 f697 1"/>
              <a:gd name="f714" fmla="*/ 481550 f698 1"/>
              <a:gd name="f715" fmla="*/ 769922 f697 1"/>
              <a:gd name="f716" fmla="*/ 506315 f698 1"/>
              <a:gd name="f717" fmla="*/ 635048 f697 1"/>
              <a:gd name="f718" fmla="*/ 525841 f698 1"/>
              <a:gd name="f719" fmla="*/ 533226 f697 1"/>
              <a:gd name="f720" fmla="*/ 536509 f698 1"/>
              <a:gd name="f721" fmla="*/ 500269 f697 1"/>
              <a:gd name="f722" fmla="*/ 531175 f698 1"/>
              <a:gd name="f723" fmla="*/ 464932 f697 1"/>
              <a:gd name="f724" fmla="*/ 524507 f698 1"/>
              <a:gd name="f725" fmla="*/ 421974 f697 1"/>
              <a:gd name="f726" fmla="*/ 528603 f698 1"/>
              <a:gd name="f727" fmla="*/ 408448 f697 1"/>
              <a:gd name="f728" fmla="*/ 427829 f698 1"/>
              <a:gd name="f729" fmla="*/ 418926 f697 1"/>
              <a:gd name="f730" fmla="*/ 405064 f698 1"/>
              <a:gd name="f731" fmla="*/ 426355 f697 1"/>
              <a:gd name="f732" fmla="*/ 345818 f698 1"/>
              <a:gd name="f733" fmla="*/ 432356 f697 1"/>
              <a:gd name="f734" fmla="*/ 335150 f698 1"/>
              <a:gd name="f735" fmla="*/ 418831 f697 1"/>
              <a:gd name="f736" fmla="*/ 326673 f698 1"/>
              <a:gd name="f737" fmla="*/ 412639 f697 1"/>
              <a:gd name="f738" fmla="*/ 284668 f698 1"/>
              <a:gd name="f739" fmla="*/ 417688 f697 1"/>
              <a:gd name="f740" fmla="*/ 275048 f698 1"/>
              <a:gd name="f741" fmla="*/ 423879 f697 1"/>
              <a:gd name="f742" fmla="*/ 278953 f698 1"/>
              <a:gd name="f743" fmla="*/ 433023 f697 1"/>
              <a:gd name="f744" fmla="*/ 326864 f698 1"/>
              <a:gd name="f745" fmla="*/ 495888 f697 1"/>
              <a:gd name="f746" fmla="*/ 338484 f698 1"/>
              <a:gd name="f747" fmla="*/ 549609 f697 1"/>
              <a:gd name="f748" fmla="*/ 344675 f698 1"/>
              <a:gd name="f749" fmla="*/ 582851 f697 1"/>
              <a:gd name="f750" fmla="*/ 362773 f698 1"/>
              <a:gd name="f751" fmla="*/ 362582 f698 1"/>
              <a:gd name="f752" fmla="*/ 659813 f697 1"/>
              <a:gd name="f753" fmla="*/ 332674 f698 1"/>
              <a:gd name="f754" fmla="*/ 693627 f697 1"/>
              <a:gd name="f755" fmla="*/ 317720 f698 1"/>
              <a:gd name="f756" fmla="*/ 699532 f697 1"/>
              <a:gd name="f757" fmla="*/ 262189 f698 1"/>
              <a:gd name="f758" fmla="*/ 700580 f697 1"/>
              <a:gd name="f759" fmla="*/ 252569 f698 1"/>
              <a:gd name="f760" fmla="*/ 769636 f697 1"/>
              <a:gd name="f761" fmla="*/ 233709 f698 1"/>
              <a:gd name="f762" fmla="*/ 856695 f697 1"/>
              <a:gd name="f763" fmla="*/ 232566 f698 1"/>
              <a:gd name="f764" fmla="*/ 863172 f697 1"/>
              <a:gd name="f765" fmla="*/ 988807 f697 1"/>
              <a:gd name="f766" fmla="*/ 237138 f698 1"/>
              <a:gd name="f767" fmla="*/ 998427 f697 1"/>
              <a:gd name="f768" fmla="*/ 286382 f698 1"/>
              <a:gd name="f769" fmla="*/ 1024811 f697 1"/>
              <a:gd name="f770" fmla="*/ 305718 f698 1"/>
              <a:gd name="f771" fmla="*/ 1040242 f697 1"/>
              <a:gd name="f772" fmla="*/ 287335 f698 1"/>
              <a:gd name="f773" fmla="*/ 1051195 f697 1"/>
              <a:gd name="f774" fmla="*/ 209897 f698 1"/>
              <a:gd name="f775" fmla="*/ 1042623 f697 1"/>
              <a:gd name="f776" fmla="*/ 194371 f698 1"/>
              <a:gd name="f777" fmla="*/ 1036432 f697 1"/>
              <a:gd name="f778" fmla="*/ 173987 f698 1"/>
              <a:gd name="f779" fmla="*/ 1044052 f697 1"/>
              <a:gd name="f780" fmla="*/ 164177 f698 1"/>
              <a:gd name="f781" fmla="*/ 1043290 f697 1"/>
              <a:gd name="f782" fmla="*/ 144460 f698 1"/>
              <a:gd name="f783" fmla="*/ 1009286 f697 1"/>
              <a:gd name="f784" fmla="*/ 143507 f698 1"/>
              <a:gd name="f785" fmla="*/ 985378 f697 1"/>
              <a:gd name="f786" fmla="*/ 143698 f698 1"/>
              <a:gd name="f787" fmla="*/ 963184 f697 1"/>
              <a:gd name="f788" fmla="*/ 149222 f698 1"/>
              <a:gd name="f789" fmla="*/ 809737 f697 1"/>
              <a:gd name="f790" fmla="*/ 142269 f698 1"/>
              <a:gd name="f791" fmla="*/ 772780 f697 1"/>
              <a:gd name="f792" fmla="*/ 137983 f698 1"/>
              <a:gd name="f793" fmla="*/ 771732 f697 1"/>
              <a:gd name="f794" fmla="*/ 113504 f698 1"/>
              <a:gd name="f795" fmla="*/ 863267 f697 1"/>
              <a:gd name="f796" fmla="*/ 80833 f698 1"/>
              <a:gd name="f797" fmla="*/ 991188 f697 1"/>
              <a:gd name="f798" fmla="*/ 72927 f698 1"/>
              <a:gd name="f799" fmla="*/ 1055767 f697 1"/>
              <a:gd name="f800" fmla="*/ 64545 f698 1"/>
              <a:gd name="f801" fmla="*/ 1066626 f697 1"/>
              <a:gd name="f802" fmla="*/ 15110 f698 1"/>
              <a:gd name="f803" fmla="*/ 1070055 f697 1"/>
              <a:gd name="f804" fmla="*/ 2061 f698 1"/>
              <a:gd name="f805" fmla="*/ 1050910 f697 1"/>
              <a:gd name="f806" fmla="*/ 20349 f698 1"/>
              <a:gd name="f807" fmla="*/ 940134 f697 1"/>
              <a:gd name="f808" fmla="*/ 30350 f698 1"/>
              <a:gd name="f809" fmla="*/ 771923 f697 1"/>
              <a:gd name="f810" fmla="*/ 32541 f698 1"/>
              <a:gd name="f811" fmla="*/ 611617 f697 1"/>
              <a:gd name="f812" fmla="*/ 44066 f698 1"/>
              <a:gd name="f813" fmla="*/ 481600 f697 1"/>
              <a:gd name="f814" fmla="*/ 61973 f698 1"/>
              <a:gd name="f815" fmla="*/ 433690 f697 1"/>
              <a:gd name="f816" fmla="*/ 44828 f698 1"/>
              <a:gd name="f817" fmla="*/ 377683 f697 1"/>
              <a:gd name="f818" fmla="*/ 34160 f698 1"/>
              <a:gd name="f819" fmla="*/ 300625 f697 1"/>
              <a:gd name="f820" fmla="*/ 84643 f698 1"/>
              <a:gd name="f821" fmla="*/ 193660 f697 1"/>
              <a:gd name="f822" fmla="*/ 106646 f698 1"/>
              <a:gd name="f823" fmla="*/ 179086 f697 1"/>
              <a:gd name="f824" fmla="*/ 141507 f698 1"/>
              <a:gd name="f825" fmla="*/ 102505 f697 1"/>
              <a:gd name="f826" fmla="*/ 157700 f698 1"/>
              <a:gd name="f827" fmla="*/ 36592 f697 1"/>
              <a:gd name="f828" fmla="*/ 216183 f698 1"/>
              <a:gd name="f829" fmla="*/ 28306 f697 1"/>
              <a:gd name="f830" fmla="*/ 255902 f698 1"/>
              <a:gd name="f831" fmla="*/ 72025 f697 1"/>
              <a:gd name="f832" fmla="*/ 265523 f698 1"/>
              <a:gd name="f833" fmla="*/ 122127 f697 1"/>
              <a:gd name="f834" fmla="*/ 266189 f698 1"/>
              <a:gd name="f835" fmla="*/ 125270 f697 1"/>
              <a:gd name="f836" fmla="*/ 249997 f698 1"/>
              <a:gd name="f837" fmla="*/ 174038 f697 1"/>
              <a:gd name="f838" fmla="*/ 230947 f698 1"/>
              <a:gd name="f839" fmla="*/ 177277 f697 1"/>
              <a:gd name="f840" fmla="*/ 210182 f698 1"/>
              <a:gd name="f841" fmla="*/ 182515 f697 1"/>
              <a:gd name="f842" fmla="*/ 219803 f698 1"/>
              <a:gd name="f843" fmla="*/ 203851 f697 1"/>
              <a:gd name="f844" fmla="*/ 261236 f698 1"/>
              <a:gd name="f845" fmla="*/ 277670 f697 1"/>
              <a:gd name="f846" fmla="*/ 265999 f698 1"/>
              <a:gd name="f847" fmla="*/ 358823 f697 1"/>
              <a:gd name="f848" fmla="*/ 344009 f698 1"/>
              <a:gd name="f849" fmla="*/ 379683 f697 1"/>
              <a:gd name="f850" fmla="*/ 371917 f698 1"/>
              <a:gd name="f851" fmla="*/ 373206 f697 1"/>
              <a:gd name="f852" fmla="*/ 395539 f698 1"/>
              <a:gd name="f853" fmla="*/ 373111 f697 1"/>
              <a:gd name="f854" fmla="*/ 430496 f698 1"/>
              <a:gd name="f855" fmla="*/ 367872 f697 1"/>
              <a:gd name="f856" fmla="*/ 434782 f698 1"/>
              <a:gd name="f857" fmla="*/ 365491 f697 1"/>
              <a:gd name="f858" fmla="*/ 515078 f698 1"/>
              <a:gd name="f859" fmla="*/ 293386 f697 1"/>
              <a:gd name="f860" fmla="*/ 524317 f698 1"/>
              <a:gd name="f861" fmla="*/ 267478 f697 1"/>
              <a:gd name="f862" fmla="*/ 576514 f698 1"/>
              <a:gd name="f863" fmla="*/ 190612 f697 1"/>
              <a:gd name="f864" fmla="*/ 586991 f698 1"/>
              <a:gd name="f865" fmla="*/ 177372 f697 1"/>
              <a:gd name="f866" fmla="*/ 569275 f698 1"/>
              <a:gd name="f867" fmla="*/ 162418 f697 1"/>
              <a:gd name="f868" fmla="*/ 561083 f698 1"/>
              <a:gd name="f869" fmla="*/ 162037 f697 1"/>
              <a:gd name="f870" fmla="*/ 530032 f698 1"/>
              <a:gd name="f871" fmla="*/ 136986 f697 1"/>
              <a:gd name="f872" fmla="*/ 518888 f698 1"/>
              <a:gd name="f873" fmla="*/ 108125 f697 1"/>
              <a:gd name="f874" fmla="*/ 525460 f698 1"/>
              <a:gd name="f875" fmla="*/ 39545 f697 1"/>
              <a:gd name="f876" fmla="*/ 1064 f697 1"/>
              <a:gd name="f877" fmla="*/ 659477 f698 1"/>
              <a:gd name="f878" fmla="*/ 48594 f697 1"/>
              <a:gd name="f879" fmla="*/ 652523 f698 1"/>
              <a:gd name="f880" fmla="*/ 90694 f697 1"/>
              <a:gd name="f881" fmla="*/ 691195 f698 1"/>
              <a:gd name="f882" fmla="*/ 155750 f697 1"/>
              <a:gd name="f883" fmla="*/ 769490 f698 1"/>
              <a:gd name="f884" fmla="*/ 223949 f697 1"/>
              <a:gd name="f885" fmla="*/ 809400 f698 1"/>
              <a:gd name="f886" fmla="*/ 342916 f697 1"/>
              <a:gd name="f887" fmla="*/ 790922 f698 1"/>
              <a:gd name="f888" fmla="*/ 408353 f697 1"/>
              <a:gd name="f889" fmla="*/ 806638 f698 1"/>
              <a:gd name="f890" fmla="*/ 434547 f697 1"/>
              <a:gd name="f891" fmla="*/ 811400 f698 1"/>
              <a:gd name="f892" fmla="*/ 464646 f697 1"/>
              <a:gd name="f893" fmla="*/ 805685 f698 1"/>
              <a:gd name="f894" fmla="*/ 500174 f697 1"/>
              <a:gd name="f895" fmla="*/ 817306 f698 1"/>
              <a:gd name="f896" fmla="*/ 553324 f697 1"/>
              <a:gd name="f897" fmla="*/ 814544 f698 1"/>
              <a:gd name="f898" fmla="*/ 577231 f697 1"/>
              <a:gd name="f899" fmla="*/ 746345 f698 1"/>
              <a:gd name="f900" fmla="*/ 606473 f697 1"/>
              <a:gd name="f901" fmla="*/ 720627 f698 1"/>
              <a:gd name="f902" fmla="*/ 611522 f697 1"/>
              <a:gd name="f903" fmla="*/ 713198 f698 1"/>
              <a:gd name="f904" fmla="*/ 746205 f697 1"/>
              <a:gd name="f905" fmla="*/ 698148 f698 1"/>
              <a:gd name="f906" fmla="*/ 985282 f697 1"/>
              <a:gd name="f907" fmla="*/ 693576 f698 1"/>
              <a:gd name="f908" fmla="*/ 1042432 f697 1"/>
              <a:gd name="f909" fmla="*/ 680813 f698 1"/>
              <a:gd name="f910" fmla="*/ 1063197 f697 1"/>
              <a:gd name="f911" fmla="*/ 667287 f698 1"/>
              <a:gd name="f912" fmla="*/ 1077104 f697 1"/>
              <a:gd name="f913" fmla="*/ 591182 f698 1"/>
              <a:gd name="f914" fmla="*/ 1077866 f697 1"/>
              <a:gd name="f915" fmla="*/ 610994 f698 1"/>
              <a:gd name="f916" fmla="*/ 1042528 f697 1"/>
              <a:gd name="f917" fmla="*/ 614328 f698 1"/>
              <a:gd name="f918" fmla="*/ 1022525 f697 1"/>
              <a:gd name="f919" fmla="*/ 608708 f698 1"/>
              <a:gd name="f920" fmla="*/ 954326 f697 1"/>
              <a:gd name="f921" fmla="*/ 607184 f698 1"/>
              <a:gd name="f922" fmla="*/ 758397 f697 1"/>
              <a:gd name="f923" fmla="*/ 594611 f698 1"/>
              <a:gd name="f924" fmla="*/ 802212 f697 1"/>
              <a:gd name="f925" fmla="*/ 546701 f698 1"/>
              <a:gd name="f926" fmla="*/ 1011667 f697 1"/>
              <a:gd name="f927" fmla="*/ 522507 f698 1"/>
              <a:gd name="f928" fmla="*/ 1024144 f697 1"/>
              <a:gd name="f929" fmla="*/ 481645 f698 1"/>
              <a:gd name="f930" fmla="*/ 1055005 f697 1"/>
              <a:gd name="f931" fmla="*/ 468405 f698 1"/>
              <a:gd name="f932" fmla="*/ 1055101 f697 1"/>
              <a:gd name="f933" fmla="*/ 397253 f698 1"/>
              <a:gd name="f934" fmla="*/ 1066245 f697 1"/>
              <a:gd name="f935" fmla="+- f699 0 f1"/>
              <a:gd name="f936" fmla="*/ f702 1 821580"/>
              <a:gd name="f937" fmla="*/ f703 1 1084413"/>
              <a:gd name="f938" fmla="*/ f704 1 821580"/>
              <a:gd name="f939" fmla="*/ f705 1 1084413"/>
              <a:gd name="f940" fmla="*/ f706 1 821580"/>
              <a:gd name="f941" fmla="*/ f707 1 1084413"/>
              <a:gd name="f942" fmla="*/ f708 1 821580"/>
              <a:gd name="f943" fmla="*/ f709 1 1084413"/>
              <a:gd name="f944" fmla="*/ f710 1 821580"/>
              <a:gd name="f945" fmla="*/ f711 1 1084413"/>
              <a:gd name="f946" fmla="*/ f712 1 821580"/>
              <a:gd name="f947" fmla="*/ f713 1 1084413"/>
              <a:gd name="f948" fmla="*/ f714 1 821580"/>
              <a:gd name="f949" fmla="*/ f715 1 1084413"/>
              <a:gd name="f950" fmla="*/ f716 1 821580"/>
              <a:gd name="f951" fmla="*/ f717 1 1084413"/>
              <a:gd name="f952" fmla="*/ f718 1 821580"/>
              <a:gd name="f953" fmla="*/ f719 1 1084413"/>
              <a:gd name="f954" fmla="*/ f720 1 821580"/>
              <a:gd name="f955" fmla="*/ f721 1 1084413"/>
              <a:gd name="f956" fmla="*/ f722 1 821580"/>
              <a:gd name="f957" fmla="*/ f723 1 1084413"/>
              <a:gd name="f958" fmla="*/ f724 1 821580"/>
              <a:gd name="f959" fmla="*/ f725 1 1084413"/>
              <a:gd name="f960" fmla="*/ f726 1 821580"/>
              <a:gd name="f961" fmla="*/ f727 1 1084413"/>
              <a:gd name="f962" fmla="*/ f728 1 821580"/>
              <a:gd name="f963" fmla="*/ f729 1 1084413"/>
              <a:gd name="f964" fmla="*/ f730 1 821580"/>
              <a:gd name="f965" fmla="*/ f731 1 1084413"/>
              <a:gd name="f966" fmla="*/ f732 1 821580"/>
              <a:gd name="f967" fmla="*/ f733 1 1084413"/>
              <a:gd name="f968" fmla="*/ f734 1 821580"/>
              <a:gd name="f969" fmla="*/ f735 1 1084413"/>
              <a:gd name="f970" fmla="*/ f736 1 821580"/>
              <a:gd name="f971" fmla="*/ f737 1 1084413"/>
              <a:gd name="f972" fmla="*/ f738 1 821580"/>
              <a:gd name="f973" fmla="*/ f739 1 1084413"/>
              <a:gd name="f974" fmla="*/ f740 1 821580"/>
              <a:gd name="f975" fmla="*/ f741 1 1084413"/>
              <a:gd name="f976" fmla="*/ f742 1 821580"/>
              <a:gd name="f977" fmla="*/ f743 1 1084413"/>
              <a:gd name="f978" fmla="*/ f744 1 821580"/>
              <a:gd name="f979" fmla="*/ f745 1 1084413"/>
              <a:gd name="f980" fmla="*/ f746 1 821580"/>
              <a:gd name="f981" fmla="*/ f747 1 1084413"/>
              <a:gd name="f982" fmla="*/ f748 1 821580"/>
              <a:gd name="f983" fmla="*/ f749 1 1084413"/>
              <a:gd name="f984" fmla="*/ f750 1 821580"/>
              <a:gd name="f985" fmla="*/ f751 1 821580"/>
              <a:gd name="f986" fmla="*/ f752 1 1084413"/>
              <a:gd name="f987" fmla="*/ f753 1 821580"/>
              <a:gd name="f988" fmla="*/ f754 1 1084413"/>
              <a:gd name="f989" fmla="*/ f755 1 821580"/>
              <a:gd name="f990" fmla="*/ f756 1 1084413"/>
              <a:gd name="f991" fmla="*/ f757 1 821580"/>
              <a:gd name="f992" fmla="*/ f758 1 1084413"/>
              <a:gd name="f993" fmla="*/ f759 1 821580"/>
              <a:gd name="f994" fmla="*/ f760 1 1084413"/>
              <a:gd name="f995" fmla="*/ f761 1 821580"/>
              <a:gd name="f996" fmla="*/ f762 1 1084413"/>
              <a:gd name="f997" fmla="*/ f763 1 821580"/>
              <a:gd name="f998" fmla="*/ f764 1 1084413"/>
              <a:gd name="f999" fmla="*/ f765 1 1084413"/>
              <a:gd name="f1000" fmla="*/ f766 1 821580"/>
              <a:gd name="f1001" fmla="*/ f767 1 1084413"/>
              <a:gd name="f1002" fmla="*/ f768 1 821580"/>
              <a:gd name="f1003" fmla="*/ f769 1 1084413"/>
              <a:gd name="f1004" fmla="*/ f770 1 821580"/>
              <a:gd name="f1005" fmla="*/ f771 1 1084413"/>
              <a:gd name="f1006" fmla="*/ f772 1 821580"/>
              <a:gd name="f1007" fmla="*/ f773 1 1084413"/>
              <a:gd name="f1008" fmla="*/ f774 1 821580"/>
              <a:gd name="f1009" fmla="*/ f775 1 1084413"/>
              <a:gd name="f1010" fmla="*/ f776 1 821580"/>
              <a:gd name="f1011" fmla="*/ f777 1 1084413"/>
              <a:gd name="f1012" fmla="*/ f778 1 821580"/>
              <a:gd name="f1013" fmla="*/ f779 1 1084413"/>
              <a:gd name="f1014" fmla="*/ f780 1 821580"/>
              <a:gd name="f1015" fmla="*/ f781 1 1084413"/>
              <a:gd name="f1016" fmla="*/ f782 1 821580"/>
              <a:gd name="f1017" fmla="*/ f783 1 1084413"/>
              <a:gd name="f1018" fmla="*/ f784 1 821580"/>
              <a:gd name="f1019" fmla="*/ f785 1 1084413"/>
              <a:gd name="f1020" fmla="*/ f786 1 821580"/>
              <a:gd name="f1021" fmla="*/ f787 1 1084413"/>
              <a:gd name="f1022" fmla="*/ f788 1 821580"/>
              <a:gd name="f1023" fmla="*/ f789 1 1084413"/>
              <a:gd name="f1024" fmla="*/ f790 1 821580"/>
              <a:gd name="f1025" fmla="*/ f791 1 1084413"/>
              <a:gd name="f1026" fmla="*/ f792 1 821580"/>
              <a:gd name="f1027" fmla="*/ f793 1 1084413"/>
              <a:gd name="f1028" fmla="*/ f794 1 821580"/>
              <a:gd name="f1029" fmla="*/ f795 1 1084413"/>
              <a:gd name="f1030" fmla="*/ f796 1 821580"/>
              <a:gd name="f1031" fmla="*/ f797 1 1084413"/>
              <a:gd name="f1032" fmla="*/ f798 1 821580"/>
              <a:gd name="f1033" fmla="*/ f799 1 1084413"/>
              <a:gd name="f1034" fmla="*/ f800 1 821580"/>
              <a:gd name="f1035" fmla="*/ f801 1 1084413"/>
              <a:gd name="f1036" fmla="*/ f802 1 821580"/>
              <a:gd name="f1037" fmla="*/ f803 1 1084413"/>
              <a:gd name="f1038" fmla="*/ f804 1 821580"/>
              <a:gd name="f1039" fmla="*/ f805 1 1084413"/>
              <a:gd name="f1040" fmla="*/ f806 1 821580"/>
              <a:gd name="f1041" fmla="*/ f807 1 1084413"/>
              <a:gd name="f1042" fmla="*/ f808 1 821580"/>
              <a:gd name="f1043" fmla="*/ f809 1 1084413"/>
              <a:gd name="f1044" fmla="*/ f810 1 821580"/>
              <a:gd name="f1045" fmla="*/ f811 1 1084413"/>
              <a:gd name="f1046" fmla="*/ f812 1 821580"/>
              <a:gd name="f1047" fmla="*/ f813 1 1084413"/>
              <a:gd name="f1048" fmla="*/ f814 1 821580"/>
              <a:gd name="f1049" fmla="*/ f815 1 1084413"/>
              <a:gd name="f1050" fmla="*/ f816 1 821580"/>
              <a:gd name="f1051" fmla="*/ f817 1 1084413"/>
              <a:gd name="f1052" fmla="*/ f818 1 821580"/>
              <a:gd name="f1053" fmla="*/ f819 1 1084413"/>
              <a:gd name="f1054" fmla="*/ f820 1 821580"/>
              <a:gd name="f1055" fmla="*/ f821 1 1084413"/>
              <a:gd name="f1056" fmla="*/ f822 1 821580"/>
              <a:gd name="f1057" fmla="*/ f823 1 1084413"/>
              <a:gd name="f1058" fmla="*/ f824 1 821580"/>
              <a:gd name="f1059" fmla="*/ f825 1 1084413"/>
              <a:gd name="f1060" fmla="*/ f826 1 821580"/>
              <a:gd name="f1061" fmla="*/ f827 1 1084413"/>
              <a:gd name="f1062" fmla="*/ f828 1 821580"/>
              <a:gd name="f1063" fmla="*/ f829 1 1084413"/>
              <a:gd name="f1064" fmla="*/ f830 1 821580"/>
              <a:gd name="f1065" fmla="*/ f831 1 1084413"/>
              <a:gd name="f1066" fmla="*/ f832 1 821580"/>
              <a:gd name="f1067" fmla="*/ f833 1 1084413"/>
              <a:gd name="f1068" fmla="*/ f834 1 821580"/>
              <a:gd name="f1069" fmla="*/ f835 1 1084413"/>
              <a:gd name="f1070" fmla="*/ f836 1 821580"/>
              <a:gd name="f1071" fmla="*/ f837 1 1084413"/>
              <a:gd name="f1072" fmla="*/ f838 1 821580"/>
              <a:gd name="f1073" fmla="*/ f839 1 1084413"/>
              <a:gd name="f1074" fmla="*/ f840 1 821580"/>
              <a:gd name="f1075" fmla="*/ f841 1 1084413"/>
              <a:gd name="f1076" fmla="*/ f842 1 821580"/>
              <a:gd name="f1077" fmla="*/ f843 1 1084413"/>
              <a:gd name="f1078" fmla="*/ f844 1 821580"/>
              <a:gd name="f1079" fmla="*/ f845 1 1084413"/>
              <a:gd name="f1080" fmla="*/ f846 1 821580"/>
              <a:gd name="f1081" fmla="*/ f847 1 1084413"/>
              <a:gd name="f1082" fmla="*/ f848 1 821580"/>
              <a:gd name="f1083" fmla="*/ f849 1 1084413"/>
              <a:gd name="f1084" fmla="*/ f850 1 821580"/>
              <a:gd name="f1085" fmla="*/ f851 1 1084413"/>
              <a:gd name="f1086" fmla="*/ f852 1 821580"/>
              <a:gd name="f1087" fmla="*/ f853 1 1084413"/>
              <a:gd name="f1088" fmla="*/ f854 1 821580"/>
              <a:gd name="f1089" fmla="*/ f855 1 1084413"/>
              <a:gd name="f1090" fmla="*/ f856 1 821580"/>
              <a:gd name="f1091" fmla="*/ f857 1 1084413"/>
              <a:gd name="f1092" fmla="*/ f858 1 821580"/>
              <a:gd name="f1093" fmla="*/ f859 1 1084413"/>
              <a:gd name="f1094" fmla="*/ f860 1 821580"/>
              <a:gd name="f1095" fmla="*/ f861 1 1084413"/>
              <a:gd name="f1096" fmla="*/ f862 1 821580"/>
              <a:gd name="f1097" fmla="*/ f863 1 1084413"/>
              <a:gd name="f1098" fmla="*/ f864 1 821580"/>
              <a:gd name="f1099" fmla="*/ f865 1 1084413"/>
              <a:gd name="f1100" fmla="*/ f866 1 821580"/>
              <a:gd name="f1101" fmla="*/ f867 1 1084413"/>
              <a:gd name="f1102" fmla="*/ f868 1 821580"/>
              <a:gd name="f1103" fmla="*/ f869 1 1084413"/>
              <a:gd name="f1104" fmla="*/ f870 1 821580"/>
              <a:gd name="f1105" fmla="*/ f871 1 1084413"/>
              <a:gd name="f1106" fmla="*/ f872 1 821580"/>
              <a:gd name="f1107" fmla="*/ f873 1 1084413"/>
              <a:gd name="f1108" fmla="*/ f874 1 821580"/>
              <a:gd name="f1109" fmla="*/ f875 1 1084413"/>
              <a:gd name="f1110" fmla="*/ f876 1 1084413"/>
              <a:gd name="f1111" fmla="*/ f877 1 821580"/>
              <a:gd name="f1112" fmla="*/ f878 1 1084413"/>
              <a:gd name="f1113" fmla="*/ f879 1 821580"/>
              <a:gd name="f1114" fmla="*/ f880 1 1084413"/>
              <a:gd name="f1115" fmla="*/ f881 1 821580"/>
              <a:gd name="f1116" fmla="*/ f882 1 1084413"/>
              <a:gd name="f1117" fmla="*/ f883 1 821580"/>
              <a:gd name="f1118" fmla="*/ f884 1 1084413"/>
              <a:gd name="f1119" fmla="*/ f885 1 821580"/>
              <a:gd name="f1120" fmla="*/ f886 1 1084413"/>
              <a:gd name="f1121" fmla="*/ f887 1 821580"/>
              <a:gd name="f1122" fmla="*/ f888 1 1084413"/>
              <a:gd name="f1123" fmla="*/ f889 1 821580"/>
              <a:gd name="f1124" fmla="*/ f890 1 1084413"/>
              <a:gd name="f1125" fmla="*/ f891 1 821580"/>
              <a:gd name="f1126" fmla="*/ f892 1 1084413"/>
              <a:gd name="f1127" fmla="*/ f893 1 821580"/>
              <a:gd name="f1128" fmla="*/ f894 1 1084413"/>
              <a:gd name="f1129" fmla="*/ f895 1 821580"/>
              <a:gd name="f1130" fmla="*/ f896 1 1084413"/>
              <a:gd name="f1131" fmla="*/ f897 1 821580"/>
              <a:gd name="f1132" fmla="*/ f898 1 1084413"/>
              <a:gd name="f1133" fmla="*/ f899 1 821580"/>
              <a:gd name="f1134" fmla="*/ f900 1 1084413"/>
              <a:gd name="f1135" fmla="*/ f901 1 821580"/>
              <a:gd name="f1136" fmla="*/ f902 1 1084413"/>
              <a:gd name="f1137" fmla="*/ f903 1 821580"/>
              <a:gd name="f1138" fmla="*/ f904 1 1084413"/>
              <a:gd name="f1139" fmla="*/ f905 1 821580"/>
              <a:gd name="f1140" fmla="*/ f906 1 1084413"/>
              <a:gd name="f1141" fmla="*/ f907 1 821580"/>
              <a:gd name="f1142" fmla="*/ f908 1 1084413"/>
              <a:gd name="f1143" fmla="*/ f909 1 821580"/>
              <a:gd name="f1144" fmla="*/ f910 1 1084413"/>
              <a:gd name="f1145" fmla="*/ f911 1 821580"/>
              <a:gd name="f1146" fmla="*/ f912 1 1084413"/>
              <a:gd name="f1147" fmla="*/ f913 1 821580"/>
              <a:gd name="f1148" fmla="*/ f914 1 1084413"/>
              <a:gd name="f1149" fmla="*/ f915 1 821580"/>
              <a:gd name="f1150" fmla="*/ f916 1 1084413"/>
              <a:gd name="f1151" fmla="*/ f917 1 821580"/>
              <a:gd name="f1152" fmla="*/ f918 1 1084413"/>
              <a:gd name="f1153" fmla="*/ f919 1 821580"/>
              <a:gd name="f1154" fmla="*/ f920 1 1084413"/>
              <a:gd name="f1155" fmla="*/ f921 1 821580"/>
              <a:gd name="f1156" fmla="*/ f922 1 1084413"/>
              <a:gd name="f1157" fmla="*/ f923 1 821580"/>
              <a:gd name="f1158" fmla="*/ f924 1 1084413"/>
              <a:gd name="f1159" fmla="*/ f925 1 821580"/>
              <a:gd name="f1160" fmla="*/ f926 1 1084413"/>
              <a:gd name="f1161" fmla="*/ f927 1 821580"/>
              <a:gd name="f1162" fmla="*/ f928 1 1084413"/>
              <a:gd name="f1163" fmla="*/ f929 1 821580"/>
              <a:gd name="f1164" fmla="*/ f930 1 1084413"/>
              <a:gd name="f1165" fmla="*/ f931 1 821580"/>
              <a:gd name="f1166" fmla="*/ f932 1 1084413"/>
              <a:gd name="f1167" fmla="*/ f933 1 821580"/>
              <a:gd name="f1168" fmla="*/ f934 1 1084413"/>
              <a:gd name="f1169" fmla="*/ f693 1 f700"/>
              <a:gd name="f1170" fmla="*/ f694 1 f700"/>
              <a:gd name="f1171" fmla="*/ f693 1 f701"/>
              <a:gd name="f1172" fmla="*/ f695 1 f701"/>
              <a:gd name="f1173" fmla="*/ f936 1 f700"/>
              <a:gd name="f1174" fmla="*/ f937 1 f701"/>
              <a:gd name="f1175" fmla="*/ f938 1 f700"/>
              <a:gd name="f1176" fmla="*/ f939 1 f701"/>
              <a:gd name="f1177" fmla="*/ f940 1 f700"/>
              <a:gd name="f1178" fmla="*/ f941 1 f701"/>
              <a:gd name="f1179" fmla="*/ f942 1 f700"/>
              <a:gd name="f1180" fmla="*/ f943 1 f701"/>
              <a:gd name="f1181" fmla="*/ f944 1 f700"/>
              <a:gd name="f1182" fmla="*/ f945 1 f701"/>
              <a:gd name="f1183" fmla="*/ f946 1 f700"/>
              <a:gd name="f1184" fmla="*/ f947 1 f701"/>
              <a:gd name="f1185" fmla="*/ f948 1 f700"/>
              <a:gd name="f1186" fmla="*/ f949 1 f701"/>
              <a:gd name="f1187" fmla="*/ f950 1 f700"/>
              <a:gd name="f1188" fmla="*/ f951 1 f701"/>
              <a:gd name="f1189" fmla="*/ f952 1 f700"/>
              <a:gd name="f1190" fmla="*/ f953 1 f701"/>
              <a:gd name="f1191" fmla="*/ f954 1 f700"/>
              <a:gd name="f1192" fmla="*/ f955 1 f701"/>
              <a:gd name="f1193" fmla="*/ f956 1 f700"/>
              <a:gd name="f1194" fmla="*/ f957 1 f701"/>
              <a:gd name="f1195" fmla="*/ f958 1 f700"/>
              <a:gd name="f1196" fmla="*/ f959 1 f701"/>
              <a:gd name="f1197" fmla="*/ f960 1 f700"/>
              <a:gd name="f1198" fmla="*/ f961 1 f701"/>
              <a:gd name="f1199" fmla="*/ f962 1 f700"/>
              <a:gd name="f1200" fmla="*/ f963 1 f701"/>
              <a:gd name="f1201" fmla="*/ f964 1 f700"/>
              <a:gd name="f1202" fmla="*/ f965 1 f701"/>
              <a:gd name="f1203" fmla="*/ f966 1 f700"/>
              <a:gd name="f1204" fmla="*/ f967 1 f701"/>
              <a:gd name="f1205" fmla="*/ f968 1 f700"/>
              <a:gd name="f1206" fmla="*/ f969 1 f701"/>
              <a:gd name="f1207" fmla="*/ f970 1 f700"/>
              <a:gd name="f1208" fmla="*/ f971 1 f701"/>
              <a:gd name="f1209" fmla="*/ f972 1 f700"/>
              <a:gd name="f1210" fmla="*/ f973 1 f701"/>
              <a:gd name="f1211" fmla="*/ f974 1 f700"/>
              <a:gd name="f1212" fmla="*/ f975 1 f701"/>
              <a:gd name="f1213" fmla="*/ f976 1 f700"/>
              <a:gd name="f1214" fmla="*/ f977 1 f701"/>
              <a:gd name="f1215" fmla="*/ f978 1 f700"/>
              <a:gd name="f1216" fmla="*/ f979 1 f701"/>
              <a:gd name="f1217" fmla="*/ f980 1 f700"/>
              <a:gd name="f1218" fmla="*/ f981 1 f701"/>
              <a:gd name="f1219" fmla="*/ f982 1 f700"/>
              <a:gd name="f1220" fmla="*/ f983 1 f701"/>
              <a:gd name="f1221" fmla="*/ f984 1 f700"/>
              <a:gd name="f1222" fmla="*/ f985 1 f700"/>
              <a:gd name="f1223" fmla="*/ f986 1 f701"/>
              <a:gd name="f1224" fmla="*/ f987 1 f700"/>
              <a:gd name="f1225" fmla="*/ f988 1 f701"/>
              <a:gd name="f1226" fmla="*/ f989 1 f700"/>
              <a:gd name="f1227" fmla="*/ f990 1 f701"/>
              <a:gd name="f1228" fmla="*/ f991 1 f700"/>
              <a:gd name="f1229" fmla="*/ f992 1 f701"/>
              <a:gd name="f1230" fmla="*/ f993 1 f700"/>
              <a:gd name="f1231" fmla="*/ f994 1 f701"/>
              <a:gd name="f1232" fmla="*/ f995 1 f700"/>
              <a:gd name="f1233" fmla="*/ f996 1 f701"/>
              <a:gd name="f1234" fmla="*/ f997 1 f700"/>
              <a:gd name="f1235" fmla="*/ f998 1 f701"/>
              <a:gd name="f1236" fmla="*/ f999 1 f701"/>
              <a:gd name="f1237" fmla="*/ f1000 1 f700"/>
              <a:gd name="f1238" fmla="*/ f1001 1 f701"/>
              <a:gd name="f1239" fmla="*/ f1002 1 f700"/>
              <a:gd name="f1240" fmla="*/ f1003 1 f701"/>
              <a:gd name="f1241" fmla="*/ f1004 1 f700"/>
              <a:gd name="f1242" fmla="*/ f1005 1 f701"/>
              <a:gd name="f1243" fmla="*/ f1006 1 f700"/>
              <a:gd name="f1244" fmla="*/ f1007 1 f701"/>
              <a:gd name="f1245" fmla="*/ f1008 1 f700"/>
              <a:gd name="f1246" fmla="*/ f1009 1 f701"/>
              <a:gd name="f1247" fmla="*/ f1010 1 f700"/>
              <a:gd name="f1248" fmla="*/ f1011 1 f701"/>
              <a:gd name="f1249" fmla="*/ f1012 1 f700"/>
              <a:gd name="f1250" fmla="*/ f1013 1 f701"/>
              <a:gd name="f1251" fmla="*/ f1014 1 f700"/>
              <a:gd name="f1252" fmla="*/ f1015 1 f701"/>
              <a:gd name="f1253" fmla="*/ f1016 1 f700"/>
              <a:gd name="f1254" fmla="*/ f1017 1 f701"/>
              <a:gd name="f1255" fmla="*/ f1018 1 f700"/>
              <a:gd name="f1256" fmla="*/ f1019 1 f701"/>
              <a:gd name="f1257" fmla="*/ f1020 1 f700"/>
              <a:gd name="f1258" fmla="*/ f1021 1 f701"/>
              <a:gd name="f1259" fmla="*/ f1022 1 f700"/>
              <a:gd name="f1260" fmla="*/ f1023 1 f701"/>
              <a:gd name="f1261" fmla="*/ f1024 1 f700"/>
              <a:gd name="f1262" fmla="*/ f1025 1 f701"/>
              <a:gd name="f1263" fmla="*/ f1026 1 f700"/>
              <a:gd name="f1264" fmla="*/ f1027 1 f701"/>
              <a:gd name="f1265" fmla="*/ f1028 1 f700"/>
              <a:gd name="f1266" fmla="*/ f1029 1 f701"/>
              <a:gd name="f1267" fmla="*/ f1030 1 f700"/>
              <a:gd name="f1268" fmla="*/ f1031 1 f701"/>
              <a:gd name="f1269" fmla="*/ f1032 1 f700"/>
              <a:gd name="f1270" fmla="*/ f1033 1 f701"/>
              <a:gd name="f1271" fmla="*/ f1034 1 f700"/>
              <a:gd name="f1272" fmla="*/ f1035 1 f701"/>
              <a:gd name="f1273" fmla="*/ f1036 1 f700"/>
              <a:gd name="f1274" fmla="*/ f1037 1 f701"/>
              <a:gd name="f1275" fmla="*/ f1038 1 f700"/>
              <a:gd name="f1276" fmla="*/ f1039 1 f701"/>
              <a:gd name="f1277" fmla="*/ f1040 1 f700"/>
              <a:gd name="f1278" fmla="*/ f1041 1 f701"/>
              <a:gd name="f1279" fmla="*/ f1042 1 f700"/>
              <a:gd name="f1280" fmla="*/ f1043 1 f701"/>
              <a:gd name="f1281" fmla="*/ f1044 1 f700"/>
              <a:gd name="f1282" fmla="*/ f1045 1 f701"/>
              <a:gd name="f1283" fmla="*/ f1046 1 f700"/>
              <a:gd name="f1284" fmla="*/ f1047 1 f701"/>
              <a:gd name="f1285" fmla="*/ f1048 1 f700"/>
              <a:gd name="f1286" fmla="*/ f1049 1 f701"/>
              <a:gd name="f1287" fmla="*/ f1050 1 f700"/>
              <a:gd name="f1288" fmla="*/ f1051 1 f701"/>
              <a:gd name="f1289" fmla="*/ f1052 1 f700"/>
              <a:gd name="f1290" fmla="*/ f1053 1 f701"/>
              <a:gd name="f1291" fmla="*/ f1054 1 f700"/>
              <a:gd name="f1292" fmla="*/ f1055 1 f701"/>
              <a:gd name="f1293" fmla="*/ f1056 1 f700"/>
              <a:gd name="f1294" fmla="*/ f1057 1 f701"/>
              <a:gd name="f1295" fmla="*/ f1058 1 f700"/>
              <a:gd name="f1296" fmla="*/ f1059 1 f701"/>
              <a:gd name="f1297" fmla="*/ f1060 1 f700"/>
              <a:gd name="f1298" fmla="*/ f1061 1 f701"/>
              <a:gd name="f1299" fmla="*/ f1062 1 f700"/>
              <a:gd name="f1300" fmla="*/ f1063 1 f701"/>
              <a:gd name="f1301" fmla="*/ f1064 1 f700"/>
              <a:gd name="f1302" fmla="*/ f1065 1 f701"/>
              <a:gd name="f1303" fmla="*/ f1066 1 f700"/>
              <a:gd name="f1304" fmla="*/ f1067 1 f701"/>
              <a:gd name="f1305" fmla="*/ f1068 1 f700"/>
              <a:gd name="f1306" fmla="*/ f1069 1 f701"/>
              <a:gd name="f1307" fmla="*/ f1070 1 f700"/>
              <a:gd name="f1308" fmla="*/ f1071 1 f701"/>
              <a:gd name="f1309" fmla="*/ f1072 1 f700"/>
              <a:gd name="f1310" fmla="*/ f1073 1 f701"/>
              <a:gd name="f1311" fmla="*/ f1074 1 f700"/>
              <a:gd name="f1312" fmla="*/ f1075 1 f701"/>
              <a:gd name="f1313" fmla="*/ f1076 1 f700"/>
              <a:gd name="f1314" fmla="*/ f1077 1 f701"/>
              <a:gd name="f1315" fmla="*/ f1078 1 f700"/>
              <a:gd name="f1316" fmla="*/ f1079 1 f701"/>
              <a:gd name="f1317" fmla="*/ f1080 1 f700"/>
              <a:gd name="f1318" fmla="*/ f1081 1 f701"/>
              <a:gd name="f1319" fmla="*/ f1082 1 f700"/>
              <a:gd name="f1320" fmla="*/ f1083 1 f701"/>
              <a:gd name="f1321" fmla="*/ f1084 1 f700"/>
              <a:gd name="f1322" fmla="*/ f1085 1 f701"/>
              <a:gd name="f1323" fmla="*/ f1086 1 f700"/>
              <a:gd name="f1324" fmla="*/ f1087 1 f701"/>
              <a:gd name="f1325" fmla="*/ f1088 1 f700"/>
              <a:gd name="f1326" fmla="*/ f1089 1 f701"/>
              <a:gd name="f1327" fmla="*/ f1090 1 f700"/>
              <a:gd name="f1328" fmla="*/ f1091 1 f701"/>
              <a:gd name="f1329" fmla="*/ f1092 1 f700"/>
              <a:gd name="f1330" fmla="*/ f1093 1 f701"/>
              <a:gd name="f1331" fmla="*/ f1094 1 f700"/>
              <a:gd name="f1332" fmla="*/ f1095 1 f701"/>
              <a:gd name="f1333" fmla="*/ f1096 1 f700"/>
              <a:gd name="f1334" fmla="*/ f1097 1 f701"/>
              <a:gd name="f1335" fmla="*/ f1098 1 f700"/>
              <a:gd name="f1336" fmla="*/ f1099 1 f701"/>
              <a:gd name="f1337" fmla="*/ f1100 1 f700"/>
              <a:gd name="f1338" fmla="*/ f1101 1 f701"/>
              <a:gd name="f1339" fmla="*/ f1102 1 f700"/>
              <a:gd name="f1340" fmla="*/ f1103 1 f701"/>
              <a:gd name="f1341" fmla="*/ f1104 1 f700"/>
              <a:gd name="f1342" fmla="*/ f1105 1 f701"/>
              <a:gd name="f1343" fmla="*/ f1106 1 f700"/>
              <a:gd name="f1344" fmla="*/ f1107 1 f701"/>
              <a:gd name="f1345" fmla="*/ f1108 1 f700"/>
              <a:gd name="f1346" fmla="*/ f1109 1 f701"/>
              <a:gd name="f1347" fmla="*/ f1110 1 f701"/>
              <a:gd name="f1348" fmla="*/ f1111 1 f700"/>
              <a:gd name="f1349" fmla="*/ f1112 1 f701"/>
              <a:gd name="f1350" fmla="*/ f1113 1 f700"/>
              <a:gd name="f1351" fmla="*/ f1114 1 f701"/>
              <a:gd name="f1352" fmla="*/ f1115 1 f700"/>
              <a:gd name="f1353" fmla="*/ f1116 1 f701"/>
              <a:gd name="f1354" fmla="*/ f1117 1 f700"/>
              <a:gd name="f1355" fmla="*/ f1118 1 f701"/>
              <a:gd name="f1356" fmla="*/ f1119 1 f700"/>
              <a:gd name="f1357" fmla="*/ f1120 1 f701"/>
              <a:gd name="f1358" fmla="*/ f1121 1 f700"/>
              <a:gd name="f1359" fmla="*/ f1122 1 f701"/>
              <a:gd name="f1360" fmla="*/ f1123 1 f700"/>
              <a:gd name="f1361" fmla="*/ f1124 1 f701"/>
              <a:gd name="f1362" fmla="*/ f1125 1 f700"/>
              <a:gd name="f1363" fmla="*/ f1126 1 f701"/>
              <a:gd name="f1364" fmla="*/ f1127 1 f700"/>
              <a:gd name="f1365" fmla="*/ f1128 1 f701"/>
              <a:gd name="f1366" fmla="*/ f1129 1 f700"/>
              <a:gd name="f1367" fmla="*/ f1130 1 f701"/>
              <a:gd name="f1368" fmla="*/ f1131 1 f700"/>
              <a:gd name="f1369" fmla="*/ f1132 1 f701"/>
              <a:gd name="f1370" fmla="*/ f1133 1 f700"/>
              <a:gd name="f1371" fmla="*/ f1134 1 f701"/>
              <a:gd name="f1372" fmla="*/ f1135 1 f700"/>
              <a:gd name="f1373" fmla="*/ f1136 1 f701"/>
              <a:gd name="f1374" fmla="*/ f1137 1 f700"/>
              <a:gd name="f1375" fmla="*/ f1138 1 f701"/>
              <a:gd name="f1376" fmla="*/ f1139 1 f700"/>
              <a:gd name="f1377" fmla="*/ f1140 1 f701"/>
              <a:gd name="f1378" fmla="*/ f1141 1 f700"/>
              <a:gd name="f1379" fmla="*/ f1142 1 f701"/>
              <a:gd name="f1380" fmla="*/ f1143 1 f700"/>
              <a:gd name="f1381" fmla="*/ f1144 1 f701"/>
              <a:gd name="f1382" fmla="*/ f1145 1 f700"/>
              <a:gd name="f1383" fmla="*/ f1146 1 f701"/>
              <a:gd name="f1384" fmla="*/ f1147 1 f700"/>
              <a:gd name="f1385" fmla="*/ f1148 1 f701"/>
              <a:gd name="f1386" fmla="*/ f1149 1 f700"/>
              <a:gd name="f1387" fmla="*/ f1150 1 f701"/>
              <a:gd name="f1388" fmla="*/ f1151 1 f700"/>
              <a:gd name="f1389" fmla="*/ f1152 1 f701"/>
              <a:gd name="f1390" fmla="*/ f1153 1 f700"/>
              <a:gd name="f1391" fmla="*/ f1154 1 f701"/>
              <a:gd name="f1392" fmla="*/ f1155 1 f700"/>
              <a:gd name="f1393" fmla="*/ f1156 1 f701"/>
              <a:gd name="f1394" fmla="*/ f1157 1 f700"/>
              <a:gd name="f1395" fmla="*/ f1158 1 f701"/>
              <a:gd name="f1396" fmla="*/ f1159 1 f700"/>
              <a:gd name="f1397" fmla="*/ f1160 1 f701"/>
              <a:gd name="f1398" fmla="*/ f1161 1 f700"/>
              <a:gd name="f1399" fmla="*/ f1162 1 f701"/>
              <a:gd name="f1400" fmla="*/ f1163 1 f700"/>
              <a:gd name="f1401" fmla="*/ f1164 1 f701"/>
              <a:gd name="f1402" fmla="*/ f1165 1 f700"/>
              <a:gd name="f1403" fmla="*/ f1166 1 f701"/>
              <a:gd name="f1404" fmla="*/ f1167 1 f700"/>
              <a:gd name="f1405" fmla="*/ f1168 1 f701"/>
              <a:gd name="f1406" fmla="*/ f1169 f691 1"/>
              <a:gd name="f1407" fmla="*/ f1170 f691 1"/>
              <a:gd name="f1408" fmla="*/ f1172 f692 1"/>
              <a:gd name="f1409" fmla="*/ f1171 f692 1"/>
              <a:gd name="f1410" fmla="*/ f1173 f691 1"/>
              <a:gd name="f1411" fmla="*/ f1174 f692 1"/>
              <a:gd name="f1412" fmla="*/ f1175 f691 1"/>
              <a:gd name="f1413" fmla="*/ f1176 f692 1"/>
              <a:gd name="f1414" fmla="*/ f1177 f691 1"/>
              <a:gd name="f1415" fmla="*/ f1178 f692 1"/>
              <a:gd name="f1416" fmla="*/ f1179 f691 1"/>
              <a:gd name="f1417" fmla="*/ f1180 f692 1"/>
              <a:gd name="f1418" fmla="*/ f1181 f691 1"/>
              <a:gd name="f1419" fmla="*/ f1182 f692 1"/>
              <a:gd name="f1420" fmla="*/ f1183 f691 1"/>
              <a:gd name="f1421" fmla="*/ f1184 f692 1"/>
              <a:gd name="f1422" fmla="*/ f1185 f691 1"/>
              <a:gd name="f1423" fmla="*/ f1186 f692 1"/>
              <a:gd name="f1424" fmla="*/ f1187 f691 1"/>
              <a:gd name="f1425" fmla="*/ f1188 f692 1"/>
              <a:gd name="f1426" fmla="*/ f1189 f691 1"/>
              <a:gd name="f1427" fmla="*/ f1190 f692 1"/>
              <a:gd name="f1428" fmla="*/ f1191 f691 1"/>
              <a:gd name="f1429" fmla="*/ f1192 f692 1"/>
              <a:gd name="f1430" fmla="*/ f1193 f691 1"/>
              <a:gd name="f1431" fmla="*/ f1194 f692 1"/>
              <a:gd name="f1432" fmla="*/ f1195 f691 1"/>
              <a:gd name="f1433" fmla="*/ f1196 f692 1"/>
              <a:gd name="f1434" fmla="*/ f1197 f691 1"/>
              <a:gd name="f1435" fmla="*/ f1198 f692 1"/>
              <a:gd name="f1436" fmla="*/ f1199 f691 1"/>
              <a:gd name="f1437" fmla="*/ f1200 f692 1"/>
              <a:gd name="f1438" fmla="*/ f1201 f691 1"/>
              <a:gd name="f1439" fmla="*/ f1202 f692 1"/>
              <a:gd name="f1440" fmla="*/ f1203 f691 1"/>
              <a:gd name="f1441" fmla="*/ f1204 f692 1"/>
              <a:gd name="f1442" fmla="*/ f1205 f691 1"/>
              <a:gd name="f1443" fmla="*/ f1206 f692 1"/>
              <a:gd name="f1444" fmla="*/ f1207 f691 1"/>
              <a:gd name="f1445" fmla="*/ f1208 f692 1"/>
              <a:gd name="f1446" fmla="*/ f1209 f691 1"/>
              <a:gd name="f1447" fmla="*/ f1210 f692 1"/>
              <a:gd name="f1448" fmla="*/ f1211 f691 1"/>
              <a:gd name="f1449" fmla="*/ f1212 f692 1"/>
              <a:gd name="f1450" fmla="*/ f1213 f691 1"/>
              <a:gd name="f1451" fmla="*/ f1214 f692 1"/>
              <a:gd name="f1452" fmla="*/ f1215 f691 1"/>
              <a:gd name="f1453" fmla="*/ f1216 f692 1"/>
              <a:gd name="f1454" fmla="*/ f1217 f691 1"/>
              <a:gd name="f1455" fmla="*/ f1218 f692 1"/>
              <a:gd name="f1456" fmla="*/ f1219 f691 1"/>
              <a:gd name="f1457" fmla="*/ f1220 f692 1"/>
              <a:gd name="f1458" fmla="*/ f1221 f691 1"/>
              <a:gd name="f1459" fmla="*/ f1222 f691 1"/>
              <a:gd name="f1460" fmla="*/ f1223 f692 1"/>
              <a:gd name="f1461" fmla="*/ f1224 f691 1"/>
              <a:gd name="f1462" fmla="*/ f1225 f692 1"/>
              <a:gd name="f1463" fmla="*/ f1226 f691 1"/>
              <a:gd name="f1464" fmla="*/ f1227 f692 1"/>
              <a:gd name="f1465" fmla="*/ f1228 f691 1"/>
              <a:gd name="f1466" fmla="*/ f1229 f692 1"/>
              <a:gd name="f1467" fmla="*/ f1230 f691 1"/>
              <a:gd name="f1468" fmla="*/ f1231 f692 1"/>
              <a:gd name="f1469" fmla="*/ f1232 f691 1"/>
              <a:gd name="f1470" fmla="*/ f1233 f692 1"/>
              <a:gd name="f1471" fmla="*/ f1234 f691 1"/>
              <a:gd name="f1472" fmla="*/ f1235 f692 1"/>
              <a:gd name="f1473" fmla="*/ f1236 f692 1"/>
              <a:gd name="f1474" fmla="*/ f1237 f691 1"/>
              <a:gd name="f1475" fmla="*/ f1238 f692 1"/>
              <a:gd name="f1476" fmla="*/ f1239 f691 1"/>
              <a:gd name="f1477" fmla="*/ f1240 f692 1"/>
              <a:gd name="f1478" fmla="*/ f1241 f691 1"/>
              <a:gd name="f1479" fmla="*/ f1242 f692 1"/>
              <a:gd name="f1480" fmla="*/ f1243 f691 1"/>
              <a:gd name="f1481" fmla="*/ f1244 f692 1"/>
              <a:gd name="f1482" fmla="*/ f1245 f691 1"/>
              <a:gd name="f1483" fmla="*/ f1246 f692 1"/>
              <a:gd name="f1484" fmla="*/ f1247 f691 1"/>
              <a:gd name="f1485" fmla="*/ f1248 f692 1"/>
              <a:gd name="f1486" fmla="*/ f1249 f691 1"/>
              <a:gd name="f1487" fmla="*/ f1250 f692 1"/>
              <a:gd name="f1488" fmla="*/ f1251 f691 1"/>
              <a:gd name="f1489" fmla="*/ f1252 f692 1"/>
              <a:gd name="f1490" fmla="*/ f1253 f691 1"/>
              <a:gd name="f1491" fmla="*/ f1254 f692 1"/>
              <a:gd name="f1492" fmla="*/ f1255 f691 1"/>
              <a:gd name="f1493" fmla="*/ f1256 f692 1"/>
              <a:gd name="f1494" fmla="*/ f1257 f691 1"/>
              <a:gd name="f1495" fmla="*/ f1258 f692 1"/>
              <a:gd name="f1496" fmla="*/ f1259 f691 1"/>
              <a:gd name="f1497" fmla="*/ f1260 f692 1"/>
              <a:gd name="f1498" fmla="*/ f1261 f691 1"/>
              <a:gd name="f1499" fmla="*/ f1262 f692 1"/>
              <a:gd name="f1500" fmla="*/ f1263 f691 1"/>
              <a:gd name="f1501" fmla="*/ f1264 f692 1"/>
              <a:gd name="f1502" fmla="*/ f1265 f691 1"/>
              <a:gd name="f1503" fmla="*/ f1266 f692 1"/>
              <a:gd name="f1504" fmla="*/ f1267 f691 1"/>
              <a:gd name="f1505" fmla="*/ f1268 f692 1"/>
              <a:gd name="f1506" fmla="*/ f1269 f691 1"/>
              <a:gd name="f1507" fmla="*/ f1270 f692 1"/>
              <a:gd name="f1508" fmla="*/ f1271 f691 1"/>
              <a:gd name="f1509" fmla="*/ f1272 f692 1"/>
              <a:gd name="f1510" fmla="*/ f1273 f691 1"/>
              <a:gd name="f1511" fmla="*/ f1274 f692 1"/>
              <a:gd name="f1512" fmla="*/ f1275 f691 1"/>
              <a:gd name="f1513" fmla="*/ f1276 f692 1"/>
              <a:gd name="f1514" fmla="*/ f1277 f691 1"/>
              <a:gd name="f1515" fmla="*/ f1278 f692 1"/>
              <a:gd name="f1516" fmla="*/ f1279 f691 1"/>
              <a:gd name="f1517" fmla="*/ f1280 f692 1"/>
              <a:gd name="f1518" fmla="*/ f1281 f691 1"/>
              <a:gd name="f1519" fmla="*/ f1282 f692 1"/>
              <a:gd name="f1520" fmla="*/ f1283 f691 1"/>
              <a:gd name="f1521" fmla="*/ f1284 f692 1"/>
              <a:gd name="f1522" fmla="*/ f1285 f691 1"/>
              <a:gd name="f1523" fmla="*/ f1286 f692 1"/>
              <a:gd name="f1524" fmla="*/ f1287 f691 1"/>
              <a:gd name="f1525" fmla="*/ f1288 f692 1"/>
              <a:gd name="f1526" fmla="*/ f1289 f691 1"/>
              <a:gd name="f1527" fmla="*/ f1290 f692 1"/>
              <a:gd name="f1528" fmla="*/ f1291 f691 1"/>
              <a:gd name="f1529" fmla="*/ f1292 f692 1"/>
              <a:gd name="f1530" fmla="*/ f1293 f691 1"/>
              <a:gd name="f1531" fmla="*/ f1294 f692 1"/>
              <a:gd name="f1532" fmla="*/ f1295 f691 1"/>
              <a:gd name="f1533" fmla="*/ f1296 f692 1"/>
              <a:gd name="f1534" fmla="*/ f1297 f691 1"/>
              <a:gd name="f1535" fmla="*/ f1298 f692 1"/>
              <a:gd name="f1536" fmla="*/ f1299 f691 1"/>
              <a:gd name="f1537" fmla="*/ f1300 f692 1"/>
              <a:gd name="f1538" fmla="*/ f1301 f691 1"/>
              <a:gd name="f1539" fmla="*/ f1302 f692 1"/>
              <a:gd name="f1540" fmla="*/ f1303 f691 1"/>
              <a:gd name="f1541" fmla="*/ f1304 f692 1"/>
              <a:gd name="f1542" fmla="*/ f1305 f691 1"/>
              <a:gd name="f1543" fmla="*/ f1306 f692 1"/>
              <a:gd name="f1544" fmla="*/ f1307 f691 1"/>
              <a:gd name="f1545" fmla="*/ f1308 f692 1"/>
              <a:gd name="f1546" fmla="*/ f1309 f691 1"/>
              <a:gd name="f1547" fmla="*/ f1310 f692 1"/>
              <a:gd name="f1548" fmla="*/ f1311 f691 1"/>
              <a:gd name="f1549" fmla="*/ f1312 f692 1"/>
              <a:gd name="f1550" fmla="*/ f1313 f691 1"/>
              <a:gd name="f1551" fmla="*/ f1314 f692 1"/>
              <a:gd name="f1552" fmla="*/ f1315 f691 1"/>
              <a:gd name="f1553" fmla="*/ f1316 f692 1"/>
              <a:gd name="f1554" fmla="*/ f1317 f691 1"/>
              <a:gd name="f1555" fmla="*/ f1318 f692 1"/>
              <a:gd name="f1556" fmla="*/ f1319 f691 1"/>
              <a:gd name="f1557" fmla="*/ f1320 f692 1"/>
              <a:gd name="f1558" fmla="*/ f1321 f691 1"/>
              <a:gd name="f1559" fmla="*/ f1322 f692 1"/>
              <a:gd name="f1560" fmla="*/ f1323 f691 1"/>
              <a:gd name="f1561" fmla="*/ f1324 f692 1"/>
              <a:gd name="f1562" fmla="*/ f1325 f691 1"/>
              <a:gd name="f1563" fmla="*/ f1326 f692 1"/>
              <a:gd name="f1564" fmla="*/ f1327 f691 1"/>
              <a:gd name="f1565" fmla="*/ f1328 f692 1"/>
              <a:gd name="f1566" fmla="*/ f1329 f691 1"/>
              <a:gd name="f1567" fmla="*/ f1330 f692 1"/>
              <a:gd name="f1568" fmla="*/ f1331 f691 1"/>
              <a:gd name="f1569" fmla="*/ f1332 f692 1"/>
              <a:gd name="f1570" fmla="*/ f1333 f691 1"/>
              <a:gd name="f1571" fmla="*/ f1334 f692 1"/>
              <a:gd name="f1572" fmla="*/ f1335 f691 1"/>
              <a:gd name="f1573" fmla="*/ f1336 f692 1"/>
              <a:gd name="f1574" fmla="*/ f1337 f691 1"/>
              <a:gd name="f1575" fmla="*/ f1338 f692 1"/>
              <a:gd name="f1576" fmla="*/ f1339 f691 1"/>
              <a:gd name="f1577" fmla="*/ f1340 f692 1"/>
              <a:gd name="f1578" fmla="*/ f1341 f691 1"/>
              <a:gd name="f1579" fmla="*/ f1342 f692 1"/>
              <a:gd name="f1580" fmla="*/ f1343 f691 1"/>
              <a:gd name="f1581" fmla="*/ f1344 f692 1"/>
              <a:gd name="f1582" fmla="*/ f1345 f691 1"/>
              <a:gd name="f1583" fmla="*/ f1346 f692 1"/>
              <a:gd name="f1584" fmla="*/ f1347 f692 1"/>
              <a:gd name="f1585" fmla="*/ f1348 f691 1"/>
              <a:gd name="f1586" fmla="*/ f1349 f692 1"/>
              <a:gd name="f1587" fmla="*/ f1350 f691 1"/>
              <a:gd name="f1588" fmla="*/ f1351 f692 1"/>
              <a:gd name="f1589" fmla="*/ f1352 f691 1"/>
              <a:gd name="f1590" fmla="*/ f1353 f692 1"/>
              <a:gd name="f1591" fmla="*/ f1354 f691 1"/>
              <a:gd name="f1592" fmla="*/ f1355 f692 1"/>
              <a:gd name="f1593" fmla="*/ f1356 f691 1"/>
              <a:gd name="f1594" fmla="*/ f1357 f692 1"/>
              <a:gd name="f1595" fmla="*/ f1358 f691 1"/>
              <a:gd name="f1596" fmla="*/ f1359 f692 1"/>
              <a:gd name="f1597" fmla="*/ f1360 f691 1"/>
              <a:gd name="f1598" fmla="*/ f1361 f692 1"/>
              <a:gd name="f1599" fmla="*/ f1362 f691 1"/>
              <a:gd name="f1600" fmla="*/ f1363 f692 1"/>
              <a:gd name="f1601" fmla="*/ f1364 f691 1"/>
              <a:gd name="f1602" fmla="*/ f1365 f692 1"/>
              <a:gd name="f1603" fmla="*/ f1366 f691 1"/>
              <a:gd name="f1604" fmla="*/ f1367 f692 1"/>
              <a:gd name="f1605" fmla="*/ f1368 f691 1"/>
              <a:gd name="f1606" fmla="*/ f1369 f692 1"/>
              <a:gd name="f1607" fmla="*/ f1370 f691 1"/>
              <a:gd name="f1608" fmla="*/ f1371 f692 1"/>
              <a:gd name="f1609" fmla="*/ f1372 f691 1"/>
              <a:gd name="f1610" fmla="*/ f1373 f692 1"/>
              <a:gd name="f1611" fmla="*/ f1374 f691 1"/>
              <a:gd name="f1612" fmla="*/ f1375 f692 1"/>
              <a:gd name="f1613" fmla="*/ f1376 f691 1"/>
              <a:gd name="f1614" fmla="*/ f1377 f692 1"/>
              <a:gd name="f1615" fmla="*/ f1378 f691 1"/>
              <a:gd name="f1616" fmla="*/ f1379 f692 1"/>
              <a:gd name="f1617" fmla="*/ f1380 f691 1"/>
              <a:gd name="f1618" fmla="*/ f1381 f692 1"/>
              <a:gd name="f1619" fmla="*/ f1382 f691 1"/>
              <a:gd name="f1620" fmla="*/ f1383 f692 1"/>
              <a:gd name="f1621" fmla="*/ f1384 f691 1"/>
              <a:gd name="f1622" fmla="*/ f1385 f692 1"/>
              <a:gd name="f1623" fmla="*/ f1386 f691 1"/>
              <a:gd name="f1624" fmla="*/ f1387 f692 1"/>
              <a:gd name="f1625" fmla="*/ f1388 f691 1"/>
              <a:gd name="f1626" fmla="*/ f1389 f692 1"/>
              <a:gd name="f1627" fmla="*/ f1390 f691 1"/>
              <a:gd name="f1628" fmla="*/ f1391 f692 1"/>
              <a:gd name="f1629" fmla="*/ f1392 f691 1"/>
              <a:gd name="f1630" fmla="*/ f1393 f692 1"/>
              <a:gd name="f1631" fmla="*/ f1394 f691 1"/>
              <a:gd name="f1632" fmla="*/ f1395 f692 1"/>
              <a:gd name="f1633" fmla="*/ f1396 f691 1"/>
              <a:gd name="f1634" fmla="*/ f1397 f692 1"/>
              <a:gd name="f1635" fmla="*/ f1398 f691 1"/>
              <a:gd name="f1636" fmla="*/ f1399 f692 1"/>
              <a:gd name="f1637" fmla="*/ f1400 f691 1"/>
              <a:gd name="f1638" fmla="*/ f1401 f692 1"/>
              <a:gd name="f1639" fmla="*/ f1402 f691 1"/>
              <a:gd name="f1640" fmla="*/ f1403 f692 1"/>
              <a:gd name="f1641" fmla="*/ f1404 f691 1"/>
              <a:gd name="f1642" fmla="*/ f1405 f6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5">
                <a:pos x="f1410" y="f1411"/>
              </a:cxn>
              <a:cxn ang="f935">
                <a:pos x="f1412" y="f1413"/>
              </a:cxn>
              <a:cxn ang="f935">
                <a:pos x="f1414" y="f1415"/>
              </a:cxn>
              <a:cxn ang="f935">
                <a:pos x="f1416" y="f1417"/>
              </a:cxn>
              <a:cxn ang="f935">
                <a:pos x="f1418" y="f1419"/>
              </a:cxn>
              <a:cxn ang="f935">
                <a:pos x="f1420" y="f1421"/>
              </a:cxn>
              <a:cxn ang="f935">
                <a:pos x="f1422" y="f1423"/>
              </a:cxn>
              <a:cxn ang="f935">
                <a:pos x="f1424" y="f1425"/>
              </a:cxn>
              <a:cxn ang="f935">
                <a:pos x="f1426" y="f1427"/>
              </a:cxn>
              <a:cxn ang="f935">
                <a:pos x="f1428" y="f1429"/>
              </a:cxn>
              <a:cxn ang="f935">
                <a:pos x="f1430" y="f1431"/>
              </a:cxn>
              <a:cxn ang="f935">
                <a:pos x="f1432" y="f1433"/>
              </a:cxn>
              <a:cxn ang="f935">
                <a:pos x="f1434" y="f1435"/>
              </a:cxn>
              <a:cxn ang="f935">
                <a:pos x="f1436" y="f1437"/>
              </a:cxn>
              <a:cxn ang="f935">
                <a:pos x="f1438" y="f1439"/>
              </a:cxn>
              <a:cxn ang="f935">
                <a:pos x="f1440" y="f1441"/>
              </a:cxn>
              <a:cxn ang="f935">
                <a:pos x="f1442" y="f1443"/>
              </a:cxn>
              <a:cxn ang="f935">
                <a:pos x="f1444" y="f1445"/>
              </a:cxn>
              <a:cxn ang="f935">
                <a:pos x="f1446" y="f1447"/>
              </a:cxn>
              <a:cxn ang="f935">
                <a:pos x="f1448" y="f1449"/>
              </a:cxn>
              <a:cxn ang="f935">
                <a:pos x="f1450" y="f1451"/>
              </a:cxn>
              <a:cxn ang="f935">
                <a:pos x="f1452" y="f1453"/>
              </a:cxn>
              <a:cxn ang="f935">
                <a:pos x="f1454" y="f1455"/>
              </a:cxn>
              <a:cxn ang="f935">
                <a:pos x="f1456" y="f1457"/>
              </a:cxn>
              <a:cxn ang="f935">
                <a:pos x="f1458" y="f1457"/>
              </a:cxn>
              <a:cxn ang="f935">
                <a:pos x="f1459" y="f1460"/>
              </a:cxn>
              <a:cxn ang="f935">
                <a:pos x="f1461" y="f1462"/>
              </a:cxn>
              <a:cxn ang="f935">
                <a:pos x="f1463" y="f1464"/>
              </a:cxn>
              <a:cxn ang="f935">
                <a:pos x="f1465" y="f1466"/>
              </a:cxn>
              <a:cxn ang="f935">
                <a:pos x="f1467" y="f1468"/>
              </a:cxn>
              <a:cxn ang="f935">
                <a:pos x="f1469" y="f1470"/>
              </a:cxn>
              <a:cxn ang="f935">
                <a:pos x="f1471" y="f1472"/>
              </a:cxn>
              <a:cxn ang="f935">
                <a:pos x="f1471" y="f1473"/>
              </a:cxn>
              <a:cxn ang="f935">
                <a:pos x="f1474" y="f1475"/>
              </a:cxn>
              <a:cxn ang="f935">
                <a:pos x="f1476" y="f1477"/>
              </a:cxn>
              <a:cxn ang="f935">
                <a:pos x="f1478" y="f1479"/>
              </a:cxn>
              <a:cxn ang="f935">
                <a:pos x="f1480" y="f1481"/>
              </a:cxn>
              <a:cxn ang="f935">
                <a:pos x="f1482" y="f1483"/>
              </a:cxn>
              <a:cxn ang="f935">
                <a:pos x="f1484" y="f1485"/>
              </a:cxn>
              <a:cxn ang="f935">
                <a:pos x="f1486" y="f1487"/>
              </a:cxn>
              <a:cxn ang="f935">
                <a:pos x="f1488" y="f1489"/>
              </a:cxn>
              <a:cxn ang="f935">
                <a:pos x="f1490" y="f1491"/>
              </a:cxn>
              <a:cxn ang="f935">
                <a:pos x="f1492" y="f1493"/>
              </a:cxn>
              <a:cxn ang="f935">
                <a:pos x="f1494" y="f1495"/>
              </a:cxn>
              <a:cxn ang="f935">
                <a:pos x="f1496" y="f1497"/>
              </a:cxn>
              <a:cxn ang="f935">
                <a:pos x="f1498" y="f1499"/>
              </a:cxn>
              <a:cxn ang="f935">
                <a:pos x="f1500" y="f1501"/>
              </a:cxn>
              <a:cxn ang="f935">
                <a:pos x="f1502" y="f1503"/>
              </a:cxn>
              <a:cxn ang="f935">
                <a:pos x="f1504" y="f1505"/>
              </a:cxn>
              <a:cxn ang="f935">
                <a:pos x="f1506" y="f1507"/>
              </a:cxn>
              <a:cxn ang="f935">
                <a:pos x="f1508" y="f1509"/>
              </a:cxn>
              <a:cxn ang="f935">
                <a:pos x="f1510" y="f1511"/>
              </a:cxn>
              <a:cxn ang="f935">
                <a:pos x="f1512" y="f1513"/>
              </a:cxn>
              <a:cxn ang="f935">
                <a:pos x="f1514" y="f1515"/>
              </a:cxn>
              <a:cxn ang="f935">
                <a:pos x="f1516" y="f1517"/>
              </a:cxn>
              <a:cxn ang="f935">
                <a:pos x="f1518" y="f1519"/>
              </a:cxn>
              <a:cxn ang="f935">
                <a:pos x="f1520" y="f1521"/>
              </a:cxn>
              <a:cxn ang="f935">
                <a:pos x="f1522" y="f1523"/>
              </a:cxn>
              <a:cxn ang="f935">
                <a:pos x="f1524" y="f1525"/>
              </a:cxn>
              <a:cxn ang="f935">
                <a:pos x="f1526" y="f1527"/>
              </a:cxn>
              <a:cxn ang="f935">
                <a:pos x="f1528" y="f1529"/>
              </a:cxn>
              <a:cxn ang="f935">
                <a:pos x="f1530" y="f1531"/>
              </a:cxn>
              <a:cxn ang="f935">
                <a:pos x="f1532" y="f1533"/>
              </a:cxn>
              <a:cxn ang="f935">
                <a:pos x="f1534" y="f1535"/>
              </a:cxn>
              <a:cxn ang="f935">
                <a:pos x="f1536" y="f1537"/>
              </a:cxn>
              <a:cxn ang="f935">
                <a:pos x="f1538" y="f1539"/>
              </a:cxn>
              <a:cxn ang="f935">
                <a:pos x="f1540" y="f1541"/>
              </a:cxn>
              <a:cxn ang="f935">
                <a:pos x="f1542" y="f1543"/>
              </a:cxn>
              <a:cxn ang="f935">
                <a:pos x="f1544" y="f1545"/>
              </a:cxn>
              <a:cxn ang="f935">
                <a:pos x="f1546" y="f1547"/>
              </a:cxn>
              <a:cxn ang="f935">
                <a:pos x="f1548" y="f1549"/>
              </a:cxn>
              <a:cxn ang="f935">
                <a:pos x="f1550" y="f1551"/>
              </a:cxn>
              <a:cxn ang="f935">
                <a:pos x="f1552" y="f1553"/>
              </a:cxn>
              <a:cxn ang="f935">
                <a:pos x="f1554" y="f1555"/>
              </a:cxn>
              <a:cxn ang="f935">
                <a:pos x="f1556" y="f1557"/>
              </a:cxn>
              <a:cxn ang="f935">
                <a:pos x="f1558" y="f1559"/>
              </a:cxn>
              <a:cxn ang="f935">
                <a:pos x="f1560" y="f1561"/>
              </a:cxn>
              <a:cxn ang="f935">
                <a:pos x="f1562" y="f1563"/>
              </a:cxn>
              <a:cxn ang="f935">
                <a:pos x="f1564" y="f1565"/>
              </a:cxn>
              <a:cxn ang="f935">
                <a:pos x="f1566" y="f1567"/>
              </a:cxn>
              <a:cxn ang="f935">
                <a:pos x="f1568" y="f1569"/>
              </a:cxn>
              <a:cxn ang="f935">
                <a:pos x="f1570" y="f1571"/>
              </a:cxn>
              <a:cxn ang="f935">
                <a:pos x="f1572" y="f1573"/>
              </a:cxn>
              <a:cxn ang="f935">
                <a:pos x="f1574" y="f1575"/>
              </a:cxn>
              <a:cxn ang="f935">
                <a:pos x="f1576" y="f1577"/>
              </a:cxn>
              <a:cxn ang="f935">
                <a:pos x="f1578" y="f1579"/>
              </a:cxn>
              <a:cxn ang="f935">
                <a:pos x="f1580" y="f1581"/>
              </a:cxn>
              <a:cxn ang="f935">
                <a:pos x="f1582" y="f1583"/>
              </a:cxn>
              <a:cxn ang="f935">
                <a:pos x="f1572" y="f1584"/>
              </a:cxn>
              <a:cxn ang="f935">
                <a:pos x="f1585" y="f1586"/>
              </a:cxn>
              <a:cxn ang="f935">
                <a:pos x="f1587" y="f1588"/>
              </a:cxn>
              <a:cxn ang="f935">
                <a:pos x="f1589" y="f1590"/>
              </a:cxn>
              <a:cxn ang="f935">
                <a:pos x="f1591" y="f1592"/>
              </a:cxn>
              <a:cxn ang="f935">
                <a:pos x="f1593" y="f1594"/>
              </a:cxn>
              <a:cxn ang="f935">
                <a:pos x="f1595" y="f1596"/>
              </a:cxn>
              <a:cxn ang="f935">
                <a:pos x="f1597" y="f1598"/>
              </a:cxn>
              <a:cxn ang="f935">
                <a:pos x="f1599" y="f1600"/>
              </a:cxn>
              <a:cxn ang="f935">
                <a:pos x="f1601" y="f1602"/>
              </a:cxn>
              <a:cxn ang="f935">
                <a:pos x="f1603" y="f1604"/>
              </a:cxn>
              <a:cxn ang="f935">
                <a:pos x="f1605" y="f1606"/>
              </a:cxn>
              <a:cxn ang="f935">
                <a:pos x="f1607" y="f1608"/>
              </a:cxn>
              <a:cxn ang="f935">
                <a:pos x="f1609" y="f1610"/>
              </a:cxn>
              <a:cxn ang="f935">
                <a:pos x="f1611" y="f1612"/>
              </a:cxn>
              <a:cxn ang="f935">
                <a:pos x="f1613" y="f1614"/>
              </a:cxn>
              <a:cxn ang="f935">
                <a:pos x="f1615" y="f1616"/>
              </a:cxn>
              <a:cxn ang="f935">
                <a:pos x="f1617" y="f1618"/>
              </a:cxn>
              <a:cxn ang="f935">
                <a:pos x="f1619" y="f1620"/>
              </a:cxn>
              <a:cxn ang="f935">
                <a:pos x="f1621" y="f1622"/>
              </a:cxn>
              <a:cxn ang="f935">
                <a:pos x="f1623" y="f1624"/>
              </a:cxn>
              <a:cxn ang="f935">
                <a:pos x="f1625" y="f1626"/>
              </a:cxn>
              <a:cxn ang="f935">
                <a:pos x="f1627" y="f1628"/>
              </a:cxn>
              <a:cxn ang="f935">
                <a:pos x="f1629" y="f1630"/>
              </a:cxn>
              <a:cxn ang="f935">
                <a:pos x="f1631" y="f1632"/>
              </a:cxn>
              <a:cxn ang="f935">
                <a:pos x="f1633" y="f1634"/>
              </a:cxn>
              <a:cxn ang="f935">
                <a:pos x="f1635" y="f1636"/>
              </a:cxn>
              <a:cxn ang="f935">
                <a:pos x="f1637" y="f1638"/>
              </a:cxn>
              <a:cxn ang="f935">
                <a:pos x="f1639" y="f1640"/>
              </a:cxn>
              <a:cxn ang="f935">
                <a:pos x="f1641" y="f1642"/>
              </a:cxn>
              <a:cxn ang="f935">
                <a:pos x="f1410" y="f1411"/>
              </a:cxn>
            </a:cxnLst>
            <a:rect l="f1406" t="f1409" r="f1407" b="f1408"/>
            <a:pathLst>
              <a:path w="821580" h="108441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83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61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5"/>
                  <a:pt x="f147" y="f145"/>
                  <a:pt x="f148" y="f145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6" y="f188"/>
                </a:cubicBezTo>
                <a:cubicBezTo>
                  <a:pt x="f189" y="f190"/>
                  <a:pt x="f191" y="f192"/>
                  <a:pt x="f186" y="f193"/>
                </a:cubicBezTo>
                <a:cubicBezTo>
                  <a:pt x="f186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22"/>
                  <a:pt x="f232" y="f21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1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172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9" y="f450"/>
                  <a:pt x="f451" y="f450"/>
                </a:cubicBezTo>
                <a:cubicBezTo>
                  <a:pt x="f452" y="f446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0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ubicBezTo>
                  <a:pt x="f474" y="f475"/>
                  <a:pt x="f476" y="f477"/>
                  <a:pt x="f478" y="f479"/>
                </a:cubicBezTo>
                <a:cubicBezTo>
                  <a:pt x="f480" y="f481"/>
                  <a:pt x="f482" y="f483"/>
                  <a:pt x="f484" y="f406"/>
                </a:cubicBezTo>
                <a:cubicBezTo>
                  <a:pt x="f485" y="f486"/>
                  <a:pt x="f487" y="f365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484" y="f518"/>
                </a:cubicBez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71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11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5" y="f636"/>
                </a:cubicBezTo>
                <a:cubicBezTo>
                  <a:pt x="f637" y="f228"/>
                  <a:pt x="f638" y="f639"/>
                  <a:pt x="f640" y="f641"/>
                </a:cubicBezTo>
                <a:cubicBezTo>
                  <a:pt x="f642" y="f643"/>
                  <a:pt x="f644" y="f645"/>
                  <a:pt x="f646" y="f647"/>
                </a:cubicBezTo>
                <a:cubicBezTo>
                  <a:pt x="f648" y="f649"/>
                  <a:pt x="f650" y="f651"/>
                  <a:pt x="f652" y="f653"/>
                </a:cubicBezTo>
                <a:cubicBezTo>
                  <a:pt x="f654" y="f655"/>
                  <a:pt x="f656" y="f657"/>
                  <a:pt x="f658" y="f276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512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296"/>
                </a:cubicBezTo>
                <a:cubicBezTo>
                  <a:pt x="f687" y="f688"/>
                  <a:pt x="f689" y="f618"/>
                  <a:pt x="f8" y="f9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46AFD73-0C4C-416F-9536-ADE9F7C34078}"/>
              </a:ext>
            </a:extLst>
          </p:cNvPr>
          <p:cNvSpPr/>
          <p:nvPr/>
        </p:nvSpPr>
        <p:spPr>
          <a:xfrm>
            <a:off x="355601" y="3662364"/>
            <a:ext cx="1147764" cy="1122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5"/>
              <a:gd name="f7" fmla="val 230"/>
              <a:gd name="f8" fmla="val 19"/>
              <a:gd name="f9" fmla="val 159"/>
              <a:gd name="f10" fmla="val 17"/>
              <a:gd name="f11" fmla="val 15"/>
              <a:gd name="f12" fmla="val 13"/>
              <a:gd name="f13" fmla="val 5"/>
              <a:gd name="f14" fmla="val 1"/>
              <a:gd name="f15" fmla="val 154"/>
              <a:gd name="f16" fmla="val 147"/>
              <a:gd name="f17" fmla="val 136"/>
              <a:gd name="f18" fmla="val 126"/>
              <a:gd name="f19" fmla="val 115"/>
              <a:gd name="f20" fmla="val 114"/>
              <a:gd name="f21" fmla="val 113"/>
              <a:gd name="f22" fmla="val 6"/>
              <a:gd name="f23" fmla="val 105"/>
              <a:gd name="f24" fmla="val 97"/>
              <a:gd name="f25" fmla="val 89"/>
              <a:gd name="f26" fmla="val 67"/>
              <a:gd name="f27" fmla="val 45"/>
              <a:gd name="f28" fmla="val 10"/>
              <a:gd name="f29" fmla="val 24"/>
              <a:gd name="f30" fmla="val 11"/>
              <a:gd name="f31" fmla="val 14"/>
              <a:gd name="f32" fmla="val 26"/>
              <a:gd name="f33" fmla="val 38"/>
              <a:gd name="f34" fmla="val 48"/>
              <a:gd name="f35" fmla="val 57"/>
              <a:gd name="f36" fmla="val 20"/>
              <a:gd name="f37" fmla="val 65"/>
              <a:gd name="f38" fmla="val 30"/>
              <a:gd name="f39" fmla="val 74"/>
              <a:gd name="f40" fmla="val 40"/>
              <a:gd name="f41" fmla="val 75"/>
              <a:gd name="f42" fmla="val 42"/>
              <a:gd name="f43" fmla="val 77"/>
              <a:gd name="f44" fmla="val 44"/>
              <a:gd name="f45" fmla="val 78"/>
              <a:gd name="f46" fmla="val 46"/>
              <a:gd name="f47" fmla="val 84"/>
              <a:gd name="f48" fmla="val 56"/>
              <a:gd name="f49" fmla="val 93"/>
              <a:gd name="f50" fmla="val 61"/>
              <a:gd name="f51" fmla="val 104"/>
              <a:gd name="f52" fmla="val 72"/>
              <a:gd name="f53" fmla="val 121"/>
              <a:gd name="f54" fmla="val 131"/>
              <a:gd name="f55" fmla="val 141"/>
              <a:gd name="f56" fmla="val 149"/>
              <a:gd name="f57" fmla="val 55"/>
              <a:gd name="f58" fmla="val 156"/>
              <a:gd name="f59" fmla="val 166"/>
              <a:gd name="f60" fmla="val 33"/>
              <a:gd name="f61" fmla="val 176"/>
              <a:gd name="f62" fmla="val 22"/>
              <a:gd name="f63" fmla="val 186"/>
              <a:gd name="f64" fmla="val 191"/>
              <a:gd name="f65" fmla="val 196"/>
              <a:gd name="f66" fmla="val 2"/>
              <a:gd name="f67" fmla="val 203"/>
              <a:gd name="f68" fmla="val 3"/>
              <a:gd name="f69" fmla="val 210"/>
              <a:gd name="f70" fmla="val 4"/>
              <a:gd name="f71" fmla="val 214"/>
              <a:gd name="f72" fmla="val 7"/>
              <a:gd name="f73" fmla="val 218"/>
              <a:gd name="f74" fmla="val 12"/>
              <a:gd name="f75" fmla="val 226"/>
              <a:gd name="f76" fmla="val 23"/>
              <a:gd name="f77" fmla="val 229"/>
              <a:gd name="f78" fmla="val 35"/>
              <a:gd name="f79" fmla="val 231"/>
              <a:gd name="f80" fmla="val 86"/>
              <a:gd name="f81" fmla="val 107"/>
              <a:gd name="f82" fmla="val 108"/>
              <a:gd name="f83" fmla="val 232"/>
              <a:gd name="f84" fmla="val 112"/>
              <a:gd name="f85" fmla="val 233"/>
              <a:gd name="f86" fmla="val 119"/>
              <a:gd name="f87" fmla="val 234"/>
              <a:gd name="f88" fmla="val 128"/>
              <a:gd name="f89" fmla="val 137"/>
              <a:gd name="f90" fmla="val 145"/>
              <a:gd name="f91" fmla="val 155"/>
              <a:gd name="f92" fmla="val 220"/>
              <a:gd name="f93" fmla="val 217"/>
              <a:gd name="f94" fmla="val 215"/>
              <a:gd name="f95" fmla="val 161"/>
              <a:gd name="f96" fmla="val 162"/>
              <a:gd name="f97" fmla="val 164"/>
              <a:gd name="f98" fmla="val 181"/>
              <a:gd name="f99" fmla="val 198"/>
              <a:gd name="f100" fmla="val 223"/>
              <a:gd name="f101" fmla="val 212"/>
              <a:gd name="f102" fmla="val 228"/>
              <a:gd name="f103" fmla="val 204"/>
              <a:gd name="f104" fmla="val 200"/>
              <a:gd name="f105" fmla="val 194"/>
              <a:gd name="f106" fmla="val 190"/>
              <a:gd name="f107" fmla="val 185"/>
              <a:gd name="f108" fmla="val 182"/>
              <a:gd name="f109" fmla="val 222"/>
              <a:gd name="f110" fmla="val 216"/>
              <a:gd name="f111" fmla="val 199"/>
              <a:gd name="f112" fmla="val 163"/>
              <a:gd name="f113" fmla="val 170"/>
              <a:gd name="f114" fmla="val 150"/>
              <a:gd name="f115" fmla="val 135"/>
              <a:gd name="f116" fmla="val 116"/>
              <a:gd name="f117" fmla="val 103"/>
              <a:gd name="f118" fmla="val 167"/>
              <a:gd name="f119" fmla="val 171"/>
              <a:gd name="f120" fmla="val 174"/>
              <a:gd name="f121" fmla="val 94"/>
              <a:gd name="f122" fmla="val 173"/>
              <a:gd name="f123" fmla="val 85"/>
              <a:gd name="f124" fmla="val 172"/>
              <a:gd name="f125" fmla="val 165"/>
              <a:gd name="f126" fmla="val 80"/>
              <a:gd name="f127" fmla="val 157"/>
              <a:gd name="f128" fmla="val 87"/>
              <a:gd name="f129" fmla="val 140"/>
              <a:gd name="f130" fmla="val 90"/>
              <a:gd name="f131" fmla="val 122"/>
              <a:gd name="f132" fmla="val 98"/>
              <a:gd name="f133" fmla="val 92"/>
              <a:gd name="f134" fmla="val 81"/>
              <a:gd name="f135" fmla="val 68"/>
              <a:gd name="f136" fmla="val 62"/>
              <a:gd name="f137" fmla="val 76"/>
              <a:gd name="f138" fmla="val 60"/>
              <a:gd name="f139" fmla="val 64"/>
              <a:gd name="f140" fmla="val 79"/>
              <a:gd name="f141" fmla="val 66"/>
              <a:gd name="f142" fmla="val 59"/>
              <a:gd name="f143" fmla="val 53"/>
              <a:gd name="f144" fmla="val 52"/>
              <a:gd name="f145" fmla="val 160"/>
              <a:gd name="f146" fmla="val 49"/>
              <a:gd name="f147" fmla="val 43"/>
              <a:gd name="f148" fmla="val 32"/>
              <a:gd name="f149" fmla="val 27"/>
              <a:gd name="f150" fmla="+- 0 0 -90"/>
              <a:gd name="f151" fmla="*/ f3 1 235"/>
              <a:gd name="f152" fmla="*/ f4 1 230"/>
              <a:gd name="f153" fmla="val f5"/>
              <a:gd name="f154" fmla="val f6"/>
              <a:gd name="f155" fmla="val f7"/>
              <a:gd name="f156" fmla="*/ f150 f0 1"/>
              <a:gd name="f157" fmla="+- f155 0 f153"/>
              <a:gd name="f158" fmla="+- f154 0 f153"/>
              <a:gd name="f159" fmla="*/ f156 1 f2"/>
              <a:gd name="f160" fmla="*/ f158 1 235"/>
              <a:gd name="f161" fmla="*/ f157 1 230"/>
              <a:gd name="f162" fmla="*/ 19 f158 1"/>
              <a:gd name="f163" fmla="*/ 159 f157 1"/>
              <a:gd name="f164" fmla="*/ 13 f158 1"/>
              <a:gd name="f165" fmla="*/ 1 f158 1"/>
              <a:gd name="f166" fmla="*/ 147 f157 1"/>
              <a:gd name="f167" fmla="*/ 115 f157 1"/>
              <a:gd name="f168" fmla="*/ 113 f157 1"/>
              <a:gd name="f169" fmla="*/ 89 f157 1"/>
              <a:gd name="f170" fmla="*/ 10 f158 1"/>
              <a:gd name="f171" fmla="*/ 24 f157 1"/>
              <a:gd name="f172" fmla="*/ 17 f158 1"/>
              <a:gd name="f173" fmla="*/ 11 f157 1"/>
              <a:gd name="f174" fmla="*/ 48 f158 1"/>
              <a:gd name="f175" fmla="*/ 10 f157 1"/>
              <a:gd name="f176" fmla="*/ 74 f158 1"/>
              <a:gd name="f177" fmla="*/ 40 f157 1"/>
              <a:gd name="f178" fmla="*/ 78 f158 1"/>
              <a:gd name="f179" fmla="*/ 46 f157 1"/>
              <a:gd name="f180" fmla="*/ 104 f158 1"/>
              <a:gd name="f181" fmla="*/ 67 f157 1"/>
              <a:gd name="f182" fmla="*/ 131 f158 1"/>
              <a:gd name="f183" fmla="*/ 156 f158 1"/>
              <a:gd name="f184" fmla="*/ 186 f158 1"/>
              <a:gd name="f185" fmla="*/ 203 f158 1"/>
              <a:gd name="f186" fmla="*/ 3 f157 1"/>
              <a:gd name="f187" fmla="*/ 218 f158 1"/>
              <a:gd name="f188" fmla="*/ 12 f157 1"/>
              <a:gd name="f189" fmla="*/ 231 f158 1"/>
              <a:gd name="f190" fmla="*/ 48 f157 1"/>
              <a:gd name="f191" fmla="*/ 104 f157 1"/>
              <a:gd name="f192" fmla="*/ 108 f157 1"/>
              <a:gd name="f193" fmla="*/ 233 f158 1"/>
              <a:gd name="f194" fmla="*/ 119 f157 1"/>
              <a:gd name="f195" fmla="*/ 145 f157 1"/>
              <a:gd name="f196" fmla="*/ 220 f158 1"/>
              <a:gd name="f197" fmla="*/ 215 f158 1"/>
              <a:gd name="f198" fmla="*/ 164 f157 1"/>
              <a:gd name="f199" fmla="*/ 215 f157 1"/>
              <a:gd name="f200" fmla="*/ 204 f158 1"/>
              <a:gd name="f201" fmla="*/ 229 f157 1"/>
              <a:gd name="f202" fmla="*/ 190 f158 1"/>
              <a:gd name="f203" fmla="*/ 228 f157 1"/>
              <a:gd name="f204" fmla="*/ 182 f158 1"/>
              <a:gd name="f205" fmla="*/ 216 f157 1"/>
              <a:gd name="f206" fmla="*/ 164 f158 1"/>
              <a:gd name="f207" fmla="*/ 150 f158 1"/>
              <a:gd name="f208" fmla="*/ 116 f157 1"/>
              <a:gd name="f209" fmla="*/ 163 f158 1"/>
              <a:gd name="f210" fmla="*/ 103 f157 1"/>
              <a:gd name="f211" fmla="*/ 174 f158 1"/>
              <a:gd name="f212" fmla="*/ 172 f158 1"/>
              <a:gd name="f213" fmla="*/ 77 f157 1"/>
              <a:gd name="f214" fmla="*/ 149 f158 1"/>
              <a:gd name="f215" fmla="*/ 87 f157 1"/>
              <a:gd name="f216" fmla="*/ 122 f158 1"/>
              <a:gd name="f217" fmla="*/ 97 f157 1"/>
              <a:gd name="f218" fmla="*/ 112 f158 1"/>
              <a:gd name="f219" fmla="*/ 72 f158 1"/>
              <a:gd name="f220" fmla="*/ 81 f157 1"/>
              <a:gd name="f221" fmla="*/ 62 f158 1"/>
              <a:gd name="f222" fmla="*/ 76 f157 1"/>
              <a:gd name="f223" fmla="*/ 60 f158 1"/>
              <a:gd name="f224" fmla="*/ 84 f158 1"/>
              <a:gd name="f225" fmla="*/ 53 f158 1"/>
              <a:gd name="f226" fmla="*/ 52 f158 1"/>
              <a:gd name="f227" fmla="*/ 160 f157 1"/>
              <a:gd name="f228" fmla="*/ 43 f158 1"/>
              <a:gd name="f229" fmla="*/ 27 f158 1"/>
              <a:gd name="f230" fmla="*/ 217 f157 1"/>
              <a:gd name="f231" fmla="+- f159 0 f1"/>
              <a:gd name="f232" fmla="*/ f162 1 235"/>
              <a:gd name="f233" fmla="*/ f163 1 230"/>
              <a:gd name="f234" fmla="*/ f164 1 235"/>
              <a:gd name="f235" fmla="*/ f165 1 235"/>
              <a:gd name="f236" fmla="*/ f166 1 230"/>
              <a:gd name="f237" fmla="*/ f167 1 230"/>
              <a:gd name="f238" fmla="*/ f168 1 230"/>
              <a:gd name="f239" fmla="*/ f169 1 230"/>
              <a:gd name="f240" fmla="*/ f170 1 235"/>
              <a:gd name="f241" fmla="*/ f171 1 230"/>
              <a:gd name="f242" fmla="*/ f172 1 235"/>
              <a:gd name="f243" fmla="*/ f173 1 230"/>
              <a:gd name="f244" fmla="*/ f174 1 235"/>
              <a:gd name="f245" fmla="*/ f175 1 230"/>
              <a:gd name="f246" fmla="*/ f176 1 235"/>
              <a:gd name="f247" fmla="*/ f177 1 230"/>
              <a:gd name="f248" fmla="*/ f178 1 235"/>
              <a:gd name="f249" fmla="*/ f179 1 230"/>
              <a:gd name="f250" fmla="*/ f180 1 235"/>
              <a:gd name="f251" fmla="*/ f181 1 230"/>
              <a:gd name="f252" fmla="*/ f182 1 235"/>
              <a:gd name="f253" fmla="*/ f183 1 235"/>
              <a:gd name="f254" fmla="*/ f184 1 235"/>
              <a:gd name="f255" fmla="*/ f185 1 235"/>
              <a:gd name="f256" fmla="*/ f186 1 230"/>
              <a:gd name="f257" fmla="*/ f187 1 235"/>
              <a:gd name="f258" fmla="*/ f188 1 230"/>
              <a:gd name="f259" fmla="*/ f189 1 235"/>
              <a:gd name="f260" fmla="*/ f190 1 230"/>
              <a:gd name="f261" fmla="*/ f191 1 230"/>
              <a:gd name="f262" fmla="*/ f192 1 230"/>
              <a:gd name="f263" fmla="*/ f193 1 235"/>
              <a:gd name="f264" fmla="*/ f194 1 230"/>
              <a:gd name="f265" fmla="*/ f195 1 230"/>
              <a:gd name="f266" fmla="*/ f196 1 235"/>
              <a:gd name="f267" fmla="*/ f197 1 235"/>
              <a:gd name="f268" fmla="*/ f198 1 230"/>
              <a:gd name="f269" fmla="*/ f199 1 230"/>
              <a:gd name="f270" fmla="*/ f200 1 235"/>
              <a:gd name="f271" fmla="*/ f201 1 230"/>
              <a:gd name="f272" fmla="*/ f202 1 235"/>
              <a:gd name="f273" fmla="*/ f203 1 230"/>
              <a:gd name="f274" fmla="*/ f204 1 235"/>
              <a:gd name="f275" fmla="*/ f205 1 230"/>
              <a:gd name="f276" fmla="*/ f206 1 235"/>
              <a:gd name="f277" fmla="*/ f207 1 235"/>
              <a:gd name="f278" fmla="*/ f208 1 230"/>
              <a:gd name="f279" fmla="*/ f209 1 235"/>
              <a:gd name="f280" fmla="*/ f210 1 230"/>
              <a:gd name="f281" fmla="*/ f211 1 235"/>
              <a:gd name="f282" fmla="*/ f212 1 235"/>
              <a:gd name="f283" fmla="*/ f213 1 230"/>
              <a:gd name="f284" fmla="*/ f214 1 235"/>
              <a:gd name="f285" fmla="*/ f215 1 230"/>
              <a:gd name="f286" fmla="*/ f216 1 235"/>
              <a:gd name="f287" fmla="*/ f217 1 230"/>
              <a:gd name="f288" fmla="*/ f218 1 235"/>
              <a:gd name="f289" fmla="*/ f219 1 235"/>
              <a:gd name="f290" fmla="*/ f220 1 230"/>
              <a:gd name="f291" fmla="*/ f221 1 235"/>
              <a:gd name="f292" fmla="*/ f222 1 230"/>
              <a:gd name="f293" fmla="*/ f223 1 235"/>
              <a:gd name="f294" fmla="*/ f224 1 235"/>
              <a:gd name="f295" fmla="*/ f225 1 235"/>
              <a:gd name="f296" fmla="*/ f226 1 235"/>
              <a:gd name="f297" fmla="*/ f227 1 230"/>
              <a:gd name="f298" fmla="*/ f228 1 235"/>
              <a:gd name="f299" fmla="*/ f229 1 235"/>
              <a:gd name="f300" fmla="*/ f230 1 230"/>
              <a:gd name="f301" fmla="*/ 0 1 f160"/>
              <a:gd name="f302" fmla="*/ f154 1 f160"/>
              <a:gd name="f303" fmla="*/ 0 1 f161"/>
              <a:gd name="f304" fmla="*/ f155 1 f161"/>
              <a:gd name="f305" fmla="*/ f232 1 f160"/>
              <a:gd name="f306" fmla="*/ f233 1 f161"/>
              <a:gd name="f307" fmla="*/ f234 1 f160"/>
              <a:gd name="f308" fmla="*/ f235 1 f160"/>
              <a:gd name="f309" fmla="*/ f236 1 f161"/>
              <a:gd name="f310" fmla="*/ f237 1 f161"/>
              <a:gd name="f311" fmla="*/ f238 1 f161"/>
              <a:gd name="f312" fmla="*/ f239 1 f161"/>
              <a:gd name="f313" fmla="*/ f240 1 f160"/>
              <a:gd name="f314" fmla="*/ f241 1 f161"/>
              <a:gd name="f315" fmla="*/ f242 1 f160"/>
              <a:gd name="f316" fmla="*/ f243 1 f161"/>
              <a:gd name="f317" fmla="*/ f244 1 f160"/>
              <a:gd name="f318" fmla="*/ f245 1 f161"/>
              <a:gd name="f319" fmla="*/ f246 1 f160"/>
              <a:gd name="f320" fmla="*/ f247 1 f161"/>
              <a:gd name="f321" fmla="*/ f248 1 f160"/>
              <a:gd name="f322" fmla="*/ f249 1 f161"/>
              <a:gd name="f323" fmla="*/ f250 1 f160"/>
              <a:gd name="f324" fmla="*/ f251 1 f161"/>
              <a:gd name="f325" fmla="*/ f252 1 f160"/>
              <a:gd name="f326" fmla="*/ f253 1 f160"/>
              <a:gd name="f327" fmla="*/ f254 1 f160"/>
              <a:gd name="f328" fmla="*/ f255 1 f160"/>
              <a:gd name="f329" fmla="*/ f256 1 f161"/>
              <a:gd name="f330" fmla="*/ f257 1 f160"/>
              <a:gd name="f331" fmla="*/ f258 1 f161"/>
              <a:gd name="f332" fmla="*/ f259 1 f160"/>
              <a:gd name="f333" fmla="*/ f260 1 f161"/>
              <a:gd name="f334" fmla="*/ f261 1 f161"/>
              <a:gd name="f335" fmla="*/ f262 1 f161"/>
              <a:gd name="f336" fmla="*/ f263 1 f160"/>
              <a:gd name="f337" fmla="*/ f264 1 f161"/>
              <a:gd name="f338" fmla="*/ f265 1 f161"/>
              <a:gd name="f339" fmla="*/ f266 1 f160"/>
              <a:gd name="f340" fmla="*/ f267 1 f160"/>
              <a:gd name="f341" fmla="*/ f268 1 f161"/>
              <a:gd name="f342" fmla="*/ f269 1 f161"/>
              <a:gd name="f343" fmla="*/ f270 1 f160"/>
              <a:gd name="f344" fmla="*/ f271 1 f161"/>
              <a:gd name="f345" fmla="*/ f272 1 f160"/>
              <a:gd name="f346" fmla="*/ f273 1 f161"/>
              <a:gd name="f347" fmla="*/ f274 1 f160"/>
              <a:gd name="f348" fmla="*/ f275 1 f161"/>
              <a:gd name="f349" fmla="*/ f276 1 f160"/>
              <a:gd name="f350" fmla="*/ f277 1 f160"/>
              <a:gd name="f351" fmla="*/ f278 1 f161"/>
              <a:gd name="f352" fmla="*/ f279 1 f160"/>
              <a:gd name="f353" fmla="*/ f280 1 f161"/>
              <a:gd name="f354" fmla="*/ f281 1 f160"/>
              <a:gd name="f355" fmla="*/ f282 1 f160"/>
              <a:gd name="f356" fmla="*/ f283 1 f161"/>
              <a:gd name="f357" fmla="*/ f284 1 f160"/>
              <a:gd name="f358" fmla="*/ f285 1 f161"/>
              <a:gd name="f359" fmla="*/ f286 1 f160"/>
              <a:gd name="f360" fmla="*/ f287 1 f161"/>
              <a:gd name="f361" fmla="*/ f288 1 f160"/>
              <a:gd name="f362" fmla="*/ f289 1 f160"/>
              <a:gd name="f363" fmla="*/ f290 1 f161"/>
              <a:gd name="f364" fmla="*/ f291 1 f160"/>
              <a:gd name="f365" fmla="*/ f292 1 f161"/>
              <a:gd name="f366" fmla="*/ f293 1 f160"/>
              <a:gd name="f367" fmla="*/ f294 1 f160"/>
              <a:gd name="f368" fmla="*/ f295 1 f160"/>
              <a:gd name="f369" fmla="*/ f296 1 f160"/>
              <a:gd name="f370" fmla="*/ f297 1 f161"/>
              <a:gd name="f371" fmla="*/ f298 1 f160"/>
              <a:gd name="f372" fmla="*/ f299 1 f160"/>
              <a:gd name="f373" fmla="*/ f300 1 f161"/>
              <a:gd name="f374" fmla="*/ f301 f151 1"/>
              <a:gd name="f375" fmla="*/ f302 f151 1"/>
              <a:gd name="f376" fmla="*/ f304 f152 1"/>
              <a:gd name="f377" fmla="*/ f303 f152 1"/>
              <a:gd name="f378" fmla="*/ f305 f151 1"/>
              <a:gd name="f379" fmla="*/ f306 f152 1"/>
              <a:gd name="f380" fmla="*/ f307 f151 1"/>
              <a:gd name="f381" fmla="*/ f308 f151 1"/>
              <a:gd name="f382" fmla="*/ f309 f152 1"/>
              <a:gd name="f383" fmla="*/ f310 f152 1"/>
              <a:gd name="f384" fmla="*/ f311 f152 1"/>
              <a:gd name="f385" fmla="*/ f312 f152 1"/>
              <a:gd name="f386" fmla="*/ f313 f151 1"/>
              <a:gd name="f387" fmla="*/ f314 f152 1"/>
              <a:gd name="f388" fmla="*/ f315 f151 1"/>
              <a:gd name="f389" fmla="*/ f316 f152 1"/>
              <a:gd name="f390" fmla="*/ f317 f151 1"/>
              <a:gd name="f391" fmla="*/ f318 f152 1"/>
              <a:gd name="f392" fmla="*/ f319 f151 1"/>
              <a:gd name="f393" fmla="*/ f320 f152 1"/>
              <a:gd name="f394" fmla="*/ f321 f151 1"/>
              <a:gd name="f395" fmla="*/ f322 f152 1"/>
              <a:gd name="f396" fmla="*/ f323 f151 1"/>
              <a:gd name="f397" fmla="*/ f324 f152 1"/>
              <a:gd name="f398" fmla="*/ f325 f151 1"/>
              <a:gd name="f399" fmla="*/ f326 f151 1"/>
              <a:gd name="f400" fmla="*/ f327 f151 1"/>
              <a:gd name="f401" fmla="*/ f328 f151 1"/>
              <a:gd name="f402" fmla="*/ f329 f152 1"/>
              <a:gd name="f403" fmla="*/ f330 f151 1"/>
              <a:gd name="f404" fmla="*/ f331 f152 1"/>
              <a:gd name="f405" fmla="*/ f332 f151 1"/>
              <a:gd name="f406" fmla="*/ f333 f152 1"/>
              <a:gd name="f407" fmla="*/ f334 f152 1"/>
              <a:gd name="f408" fmla="*/ f335 f152 1"/>
              <a:gd name="f409" fmla="*/ f336 f151 1"/>
              <a:gd name="f410" fmla="*/ f337 f152 1"/>
              <a:gd name="f411" fmla="*/ f338 f152 1"/>
              <a:gd name="f412" fmla="*/ f339 f151 1"/>
              <a:gd name="f413" fmla="*/ f340 f151 1"/>
              <a:gd name="f414" fmla="*/ f341 f152 1"/>
              <a:gd name="f415" fmla="*/ f342 f152 1"/>
              <a:gd name="f416" fmla="*/ f343 f151 1"/>
              <a:gd name="f417" fmla="*/ f344 f152 1"/>
              <a:gd name="f418" fmla="*/ f345 f151 1"/>
              <a:gd name="f419" fmla="*/ f346 f152 1"/>
              <a:gd name="f420" fmla="*/ f347 f151 1"/>
              <a:gd name="f421" fmla="*/ f348 f152 1"/>
              <a:gd name="f422" fmla="*/ f349 f151 1"/>
              <a:gd name="f423" fmla="*/ f350 f151 1"/>
              <a:gd name="f424" fmla="*/ f351 f152 1"/>
              <a:gd name="f425" fmla="*/ f352 f151 1"/>
              <a:gd name="f426" fmla="*/ f353 f152 1"/>
              <a:gd name="f427" fmla="*/ f354 f151 1"/>
              <a:gd name="f428" fmla="*/ f355 f151 1"/>
              <a:gd name="f429" fmla="*/ f356 f152 1"/>
              <a:gd name="f430" fmla="*/ f357 f151 1"/>
              <a:gd name="f431" fmla="*/ f358 f152 1"/>
              <a:gd name="f432" fmla="*/ f359 f151 1"/>
              <a:gd name="f433" fmla="*/ f360 f152 1"/>
              <a:gd name="f434" fmla="*/ f361 f151 1"/>
              <a:gd name="f435" fmla="*/ f362 f151 1"/>
              <a:gd name="f436" fmla="*/ f363 f152 1"/>
              <a:gd name="f437" fmla="*/ f364 f151 1"/>
              <a:gd name="f438" fmla="*/ f365 f152 1"/>
              <a:gd name="f439" fmla="*/ f366 f151 1"/>
              <a:gd name="f440" fmla="*/ f367 f151 1"/>
              <a:gd name="f441" fmla="*/ f368 f151 1"/>
              <a:gd name="f442" fmla="*/ f369 f151 1"/>
              <a:gd name="f443" fmla="*/ f370 f152 1"/>
              <a:gd name="f444" fmla="*/ f371 f151 1"/>
              <a:gd name="f445" fmla="*/ f372 f151 1"/>
              <a:gd name="f446" fmla="*/ f373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378" y="f379"/>
              </a:cxn>
              <a:cxn ang="f231">
                <a:pos x="f380" y="f379"/>
              </a:cxn>
              <a:cxn ang="f231">
                <a:pos x="f381" y="f382"/>
              </a:cxn>
              <a:cxn ang="f231">
                <a:pos x="f381" y="f383"/>
              </a:cxn>
              <a:cxn ang="f231">
                <a:pos x="f381" y="f384"/>
              </a:cxn>
              <a:cxn ang="f231">
                <a:pos x="f381" y="f385"/>
              </a:cxn>
              <a:cxn ang="f231">
                <a:pos x="f386" y="f387"/>
              </a:cxn>
              <a:cxn ang="f231">
                <a:pos x="f388" y="f389"/>
              </a:cxn>
              <a:cxn ang="f231">
                <a:pos x="f390" y="f391"/>
              </a:cxn>
              <a:cxn ang="f231">
                <a:pos x="f392" y="f393"/>
              </a:cxn>
              <a:cxn ang="f231">
                <a:pos x="f394" y="f395"/>
              </a:cxn>
              <a:cxn ang="f231">
                <a:pos x="f396" y="f397"/>
              </a:cxn>
              <a:cxn ang="f231">
                <a:pos x="f398" y="f397"/>
              </a:cxn>
              <a:cxn ang="f231">
                <a:pos x="f399" y="f395"/>
              </a:cxn>
              <a:cxn ang="f231">
                <a:pos x="f400" y="f391"/>
              </a:cxn>
              <a:cxn ang="f231">
                <a:pos x="f401" y="f402"/>
              </a:cxn>
              <a:cxn ang="f231">
                <a:pos x="f403" y="f404"/>
              </a:cxn>
              <a:cxn ang="f231">
                <a:pos x="f405" y="f406"/>
              </a:cxn>
              <a:cxn ang="f231">
                <a:pos x="f405" y="f407"/>
              </a:cxn>
              <a:cxn ang="f231">
                <a:pos x="f405" y="f408"/>
              </a:cxn>
              <a:cxn ang="f231">
                <a:pos x="f409" y="f410"/>
              </a:cxn>
              <a:cxn ang="f231">
                <a:pos x="f409" y="f411"/>
              </a:cxn>
              <a:cxn ang="f231">
                <a:pos x="f412" y="f379"/>
              </a:cxn>
              <a:cxn ang="f231">
                <a:pos x="f413" y="f379"/>
              </a:cxn>
              <a:cxn ang="f231">
                <a:pos x="f413" y="f414"/>
              </a:cxn>
              <a:cxn ang="f231">
                <a:pos x="f413" y="f415"/>
              </a:cxn>
              <a:cxn ang="f231">
                <a:pos x="f416" y="f417"/>
              </a:cxn>
              <a:cxn ang="f231">
                <a:pos x="f418" y="f419"/>
              </a:cxn>
              <a:cxn ang="f231">
                <a:pos x="f420" y="f421"/>
              </a:cxn>
              <a:cxn ang="f231">
                <a:pos x="f420" y="f414"/>
              </a:cxn>
              <a:cxn ang="f231">
                <a:pos x="f420" y="f379"/>
              </a:cxn>
              <a:cxn ang="f231">
                <a:pos x="f422" y="f379"/>
              </a:cxn>
              <a:cxn ang="f231">
                <a:pos x="f423" y="f411"/>
              </a:cxn>
              <a:cxn ang="f231">
                <a:pos x="f423" y="f424"/>
              </a:cxn>
              <a:cxn ang="f231">
                <a:pos x="f425" y="f426"/>
              </a:cxn>
              <a:cxn ang="f231">
                <a:pos x="f427" y="f426"/>
              </a:cxn>
              <a:cxn ang="f231">
                <a:pos x="f428" y="f429"/>
              </a:cxn>
              <a:cxn ang="f231">
                <a:pos x="f430" y="f431"/>
              </a:cxn>
              <a:cxn ang="f231">
                <a:pos x="f432" y="f433"/>
              </a:cxn>
              <a:cxn ang="f231">
                <a:pos x="f434" y="f433"/>
              </a:cxn>
              <a:cxn ang="f231">
                <a:pos x="f435" y="f436"/>
              </a:cxn>
              <a:cxn ang="f231">
                <a:pos x="f437" y="f438"/>
              </a:cxn>
              <a:cxn ang="f231">
                <a:pos x="f439" y="f426"/>
              </a:cxn>
              <a:cxn ang="f231">
                <a:pos x="f435" y="f426"/>
              </a:cxn>
              <a:cxn ang="f231">
                <a:pos x="f440" y="f424"/>
              </a:cxn>
              <a:cxn ang="f231">
                <a:pos x="f440" y="f382"/>
              </a:cxn>
              <a:cxn ang="f231">
                <a:pos x="f435" y="f379"/>
              </a:cxn>
              <a:cxn ang="f231">
                <a:pos x="f441" y="f379"/>
              </a:cxn>
              <a:cxn ang="f231">
                <a:pos x="f442" y="f443"/>
              </a:cxn>
              <a:cxn ang="f231">
                <a:pos x="f442" y="f414"/>
              </a:cxn>
              <a:cxn ang="f231">
                <a:pos x="f442" y="f421"/>
              </a:cxn>
              <a:cxn ang="f231">
                <a:pos x="f444" y="f419"/>
              </a:cxn>
              <a:cxn ang="f231">
                <a:pos x="f445" y="f419"/>
              </a:cxn>
              <a:cxn ang="f231">
                <a:pos x="f378" y="f446"/>
              </a:cxn>
              <a:cxn ang="f231">
                <a:pos x="f378" y="f414"/>
              </a:cxn>
              <a:cxn ang="f231">
                <a:pos x="f378" y="f379"/>
              </a:cxn>
            </a:cxnLst>
            <a:rect l="f374" t="f377" r="f375" b="f376"/>
            <a:pathLst>
              <a:path w="235" h="23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4" y="f16"/>
                </a:cubicBezTo>
                <a:cubicBezTo>
                  <a:pt x="f14" y="f17"/>
                  <a:pt x="f14" y="f18"/>
                  <a:pt x="f14" y="f19"/>
                </a:cubicBezTo>
                <a:cubicBezTo>
                  <a:pt x="f14" y="f19"/>
                  <a:pt x="f5" y="f20"/>
                  <a:pt x="f14" y="f21"/>
                </a:cubicBezTo>
                <a:cubicBezTo>
                  <a:pt x="f22" y="f23"/>
                  <a:pt x="f14" y="f24"/>
                  <a:pt x="f14" y="f25"/>
                </a:cubicBezTo>
                <a:cubicBezTo>
                  <a:pt x="f5" y="f26"/>
                  <a:pt x="f14" y="f27"/>
                  <a:pt x="f28" y="f29"/>
                </a:cubicBezTo>
                <a:cubicBezTo>
                  <a:pt x="f30" y="f8"/>
                  <a:pt x="f31" y="f11"/>
                  <a:pt x="f10" y="f30"/>
                </a:cubicBezTo>
                <a:cubicBezTo>
                  <a:pt x="f32" y="f5"/>
                  <a:pt x="f33" y="f5"/>
                  <a:pt x="f34" y="f28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26"/>
                </a:cubicBezTo>
                <a:cubicBezTo>
                  <a:pt x="f21" y="f52"/>
                  <a:pt x="f53" y="f52"/>
                  <a:pt x="f54" y="f26"/>
                </a:cubicBezTo>
                <a:cubicBezTo>
                  <a:pt x="f55" y="f50"/>
                  <a:pt x="f56" y="f57"/>
                  <a:pt x="f58" y="f46"/>
                </a:cubicBezTo>
                <a:cubicBezTo>
                  <a:pt x="f59" y="f60"/>
                  <a:pt x="f61" y="f62"/>
                  <a:pt x="f63" y="f28"/>
                </a:cubicBezTo>
                <a:cubicBezTo>
                  <a:pt x="f64" y="f13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34"/>
                </a:cubicBezTo>
                <a:cubicBezTo>
                  <a:pt x="f6" y="f26"/>
                  <a:pt x="f6" y="f80"/>
                  <a:pt x="f79" y="f51"/>
                </a:cubicBezTo>
                <a:cubicBezTo>
                  <a:pt x="f79" y="f23"/>
                  <a:pt x="f79" y="f81"/>
                  <a:pt x="f79" y="f82"/>
                </a:cubicBezTo>
                <a:cubicBezTo>
                  <a:pt x="f83" y="f84"/>
                  <a:pt x="f85" y="f19"/>
                  <a:pt x="f85" y="f86"/>
                </a:cubicBezTo>
                <a:cubicBezTo>
                  <a:pt x="f87" y="f88"/>
                  <a:pt x="f85" y="f89"/>
                  <a:pt x="f85" y="f90"/>
                </a:cubicBezTo>
                <a:cubicBezTo>
                  <a:pt x="f85" y="f91"/>
                  <a:pt x="f77" y="f9"/>
                  <a:pt x="f92" y="f9"/>
                </a:cubicBezTo>
                <a:cubicBezTo>
                  <a:pt x="f73" y="f9"/>
                  <a:pt x="f93" y="f9"/>
                  <a:pt x="f94" y="f9"/>
                </a:cubicBezTo>
                <a:cubicBezTo>
                  <a:pt x="f94" y="f95"/>
                  <a:pt x="f94" y="f96"/>
                  <a:pt x="f94" y="f97"/>
                </a:cubicBezTo>
                <a:cubicBezTo>
                  <a:pt x="f94" y="f98"/>
                  <a:pt x="f94" y="f99"/>
                  <a:pt x="f94" y="f94"/>
                </a:cubicBezTo>
                <a:cubicBezTo>
                  <a:pt x="f94" y="f100"/>
                  <a:pt x="f101" y="f102"/>
                  <a:pt x="f103" y="f77"/>
                </a:cubicBezTo>
                <a:cubicBezTo>
                  <a:pt x="f104" y="f7"/>
                  <a:pt x="f105" y="f77"/>
                  <a:pt x="f106" y="f102"/>
                </a:cubicBezTo>
                <a:cubicBezTo>
                  <a:pt x="f107" y="f75"/>
                  <a:pt x="f108" y="f109"/>
                  <a:pt x="f108" y="f110"/>
                </a:cubicBezTo>
                <a:cubicBezTo>
                  <a:pt x="f108" y="f111"/>
                  <a:pt x="f108" y="f108"/>
                  <a:pt x="f108" y="f97"/>
                </a:cubicBezTo>
                <a:cubicBezTo>
                  <a:pt x="f108" y="f112"/>
                  <a:pt x="f108" y="f95"/>
                  <a:pt x="f108" y="f9"/>
                </a:cubicBezTo>
                <a:cubicBezTo>
                  <a:pt x="f61" y="f9"/>
                  <a:pt x="f113" y="f9"/>
                  <a:pt x="f97" y="f9"/>
                </a:cubicBezTo>
                <a:cubicBezTo>
                  <a:pt x="f15" y="f9"/>
                  <a:pt x="f114" y="f91"/>
                  <a:pt x="f114" y="f90"/>
                </a:cubicBezTo>
                <a:cubicBezTo>
                  <a:pt x="f114" y="f115"/>
                  <a:pt x="f114" y="f18"/>
                  <a:pt x="f114" y="f116"/>
                </a:cubicBezTo>
                <a:cubicBezTo>
                  <a:pt x="f114" y="f82"/>
                  <a:pt x="f91" y="f117"/>
                  <a:pt x="f112" y="f117"/>
                </a:cubicBezTo>
                <a:cubicBezTo>
                  <a:pt x="f118" y="f117"/>
                  <a:pt x="f119" y="f117"/>
                  <a:pt x="f120" y="f117"/>
                </a:cubicBezTo>
                <a:cubicBezTo>
                  <a:pt x="f120" y="f121"/>
                  <a:pt x="f122" y="f123"/>
                  <a:pt x="f124" y="f43"/>
                </a:cubicBezTo>
                <a:cubicBezTo>
                  <a:pt x="f125" y="f126"/>
                  <a:pt x="f127" y="f47"/>
                  <a:pt x="f56" y="f128"/>
                </a:cubicBezTo>
                <a:cubicBezTo>
                  <a:pt x="f129" y="f130"/>
                  <a:pt x="f54" y="f121"/>
                  <a:pt x="f131" y="f24"/>
                </a:cubicBezTo>
                <a:cubicBezTo>
                  <a:pt x="f86" y="f132"/>
                  <a:pt x="f19" y="f132"/>
                  <a:pt x="f84" y="f24"/>
                </a:cubicBezTo>
                <a:cubicBezTo>
                  <a:pt x="f132" y="f133"/>
                  <a:pt x="f123" y="f128"/>
                  <a:pt x="f52" y="f134"/>
                </a:cubicBezTo>
                <a:cubicBezTo>
                  <a:pt x="f135" y="f126"/>
                  <a:pt x="f37" y="f45"/>
                  <a:pt x="f136" y="f137"/>
                </a:cubicBezTo>
                <a:cubicBezTo>
                  <a:pt x="f50" y="f123"/>
                  <a:pt x="f50" y="f121"/>
                  <a:pt x="f138" y="f117"/>
                </a:cubicBezTo>
                <a:cubicBezTo>
                  <a:pt x="f139" y="f117"/>
                  <a:pt x="f135" y="f117"/>
                  <a:pt x="f52" y="f117"/>
                </a:cubicBezTo>
                <a:cubicBezTo>
                  <a:pt x="f140" y="f117"/>
                  <a:pt x="f47" y="f82"/>
                  <a:pt x="f47" y="f116"/>
                </a:cubicBezTo>
                <a:cubicBezTo>
                  <a:pt x="f47" y="f18"/>
                  <a:pt x="f47" y="f17"/>
                  <a:pt x="f47" y="f16"/>
                </a:cubicBezTo>
                <a:cubicBezTo>
                  <a:pt x="f47" y="f15"/>
                  <a:pt x="f140" y="f9"/>
                  <a:pt x="f52" y="f9"/>
                </a:cubicBezTo>
                <a:cubicBezTo>
                  <a:pt x="f141" y="f9"/>
                  <a:pt x="f142" y="f9"/>
                  <a:pt x="f143" y="f9"/>
                </a:cubicBezTo>
                <a:cubicBezTo>
                  <a:pt x="f143" y="f9"/>
                  <a:pt x="f144" y="f9"/>
                  <a:pt x="f144" y="f145"/>
                </a:cubicBezTo>
                <a:cubicBezTo>
                  <a:pt x="f144" y="f95"/>
                  <a:pt x="f144" y="f96"/>
                  <a:pt x="f144" y="f97"/>
                </a:cubicBezTo>
                <a:cubicBezTo>
                  <a:pt x="f144" y="f98"/>
                  <a:pt x="f144" y="f111"/>
                  <a:pt x="f144" y="f110"/>
                </a:cubicBezTo>
                <a:cubicBezTo>
                  <a:pt x="f144" y="f109"/>
                  <a:pt x="f146" y="f75"/>
                  <a:pt x="f147" y="f102"/>
                </a:cubicBezTo>
                <a:cubicBezTo>
                  <a:pt x="f33" y="f7"/>
                  <a:pt x="f148" y="f7"/>
                  <a:pt x="f149" y="f102"/>
                </a:cubicBezTo>
                <a:cubicBezTo>
                  <a:pt x="f62" y="f75"/>
                  <a:pt x="f8" y="f109"/>
                  <a:pt x="f8" y="f93"/>
                </a:cubicBezTo>
                <a:cubicBezTo>
                  <a:pt x="f8" y="f111"/>
                  <a:pt x="f8" y="f98"/>
                  <a:pt x="f8" y="f97"/>
                </a:cubicBezTo>
                <a:cubicBezTo>
                  <a:pt x="f8" y="f96"/>
                  <a:pt x="f8" y="f95"/>
                  <a:pt x="f8" y="f9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D23F6E8-C926-4B5E-913D-5825C1B0F21B}"/>
              </a:ext>
            </a:extLst>
          </p:cNvPr>
          <p:cNvSpPr/>
          <p:nvPr/>
        </p:nvSpPr>
        <p:spPr>
          <a:xfrm>
            <a:off x="2292345" y="1720845"/>
            <a:ext cx="561971" cy="11604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"/>
              <a:gd name="f7" fmla="val 238"/>
              <a:gd name="f8" fmla="val 53"/>
              <a:gd name="f9" fmla="val 211"/>
              <a:gd name="f10" fmla="val 215"/>
              <a:gd name="f11" fmla="val 220"/>
              <a:gd name="f12" fmla="val 224"/>
              <a:gd name="f13" fmla="val 228"/>
              <a:gd name="f14" fmla="val 51"/>
              <a:gd name="f15" fmla="val 231"/>
              <a:gd name="f16" fmla="val 48"/>
              <a:gd name="f17" fmla="val 234"/>
              <a:gd name="f18" fmla="val 42"/>
              <a:gd name="f19" fmla="val 32"/>
              <a:gd name="f20" fmla="val 26"/>
              <a:gd name="f21" fmla="val 22"/>
              <a:gd name="f22" fmla="val 21"/>
              <a:gd name="f23" fmla="val 223"/>
              <a:gd name="f24" fmla="val 200"/>
              <a:gd name="f25" fmla="val 176"/>
              <a:gd name="f26" fmla="val 153"/>
              <a:gd name="f27" fmla="val 150"/>
              <a:gd name="f28" fmla="val 20"/>
              <a:gd name="f29" fmla="val 147"/>
              <a:gd name="f30" fmla="val 18"/>
              <a:gd name="f31" fmla="val 145"/>
              <a:gd name="f32" fmla="val 10"/>
              <a:gd name="f33" fmla="val 135"/>
              <a:gd name="f34" fmla="val 7"/>
              <a:gd name="f35" fmla="val 123"/>
              <a:gd name="f36" fmla="val 4"/>
              <a:gd name="f37" fmla="val 111"/>
              <a:gd name="f38" fmla="val 85"/>
              <a:gd name="f39" fmla="val 60"/>
              <a:gd name="f40" fmla="val 9"/>
              <a:gd name="f41" fmla="val 36"/>
              <a:gd name="f42" fmla="val 11"/>
              <a:gd name="f43" fmla="val 29"/>
              <a:gd name="f44" fmla="val 15"/>
              <a:gd name="f45" fmla="val 23"/>
              <a:gd name="f46" fmla="val 19"/>
              <a:gd name="f47" fmla="val 17"/>
              <a:gd name="f48" fmla="val 8"/>
              <a:gd name="f49" fmla="val 37"/>
              <a:gd name="f50" fmla="val 46"/>
              <a:gd name="f51" fmla="val 14"/>
              <a:gd name="f52" fmla="val 54"/>
              <a:gd name="f53" fmla="val 61"/>
              <a:gd name="f54" fmla="val 27"/>
              <a:gd name="f55" fmla="val 68"/>
              <a:gd name="f56" fmla="val 34"/>
              <a:gd name="f57" fmla="val 69"/>
              <a:gd name="f58" fmla="val 35"/>
              <a:gd name="f59" fmla="val 70"/>
              <a:gd name="f60" fmla="val 72"/>
              <a:gd name="f61" fmla="val 39"/>
              <a:gd name="f62" fmla="val 75"/>
              <a:gd name="f63" fmla="val 31"/>
              <a:gd name="f64" fmla="val 78"/>
              <a:gd name="f65" fmla="val 81"/>
              <a:gd name="f66" fmla="val 16"/>
              <a:gd name="f67" fmla="val 83"/>
              <a:gd name="f68" fmla="val 12"/>
              <a:gd name="f69" fmla="val 84"/>
              <a:gd name="f70" fmla="val 86"/>
              <a:gd name="f71" fmla="val 6"/>
              <a:gd name="f72" fmla="val 89"/>
              <a:gd name="f73" fmla="val 1"/>
              <a:gd name="f74" fmla="val 92"/>
              <a:gd name="f75" fmla="val 98"/>
              <a:gd name="f76" fmla="val 102"/>
              <a:gd name="f77" fmla="val 2"/>
              <a:gd name="f78" fmla="val 106"/>
              <a:gd name="f79" fmla="val 105"/>
              <a:gd name="f80" fmla="val 104"/>
              <a:gd name="f81" fmla="val 103"/>
              <a:gd name="f82" fmla="val 93"/>
              <a:gd name="f83" fmla="val 50"/>
              <a:gd name="f84" fmla="val 87"/>
              <a:gd name="f85" fmla="val 64"/>
              <a:gd name="f86" fmla="val 66"/>
              <a:gd name="f87" fmla="val 71"/>
              <a:gd name="f88" fmla="val 77"/>
              <a:gd name="f89" fmla="val 73"/>
              <a:gd name="f90" fmla="val 79"/>
              <a:gd name="f91" fmla="val 65"/>
              <a:gd name="f92" fmla="val 74"/>
              <a:gd name="f93" fmla="val 62"/>
              <a:gd name="f94" fmla="val 82"/>
              <a:gd name="f95" fmla="val 90"/>
              <a:gd name="f96" fmla="val 97"/>
              <a:gd name="f97" fmla="val 63"/>
              <a:gd name="f98" fmla="val 99"/>
              <a:gd name="f99" fmla="val 100"/>
              <a:gd name="f100" fmla="val 101"/>
              <a:gd name="f101" fmla="val 122"/>
              <a:gd name="f102" fmla="val 132"/>
              <a:gd name="f103" fmla="val 88"/>
              <a:gd name="f104" fmla="val 139"/>
              <a:gd name="f105" fmla="val 91"/>
              <a:gd name="f106" fmla="val 141"/>
              <a:gd name="f107" fmla="val 144"/>
              <a:gd name="f108" fmla="val 148"/>
              <a:gd name="f109" fmla="val 152"/>
              <a:gd name="f110" fmla="val 155"/>
              <a:gd name="f111" fmla="val 159"/>
              <a:gd name="f112" fmla="val 166"/>
              <a:gd name="f113" fmla="val 177"/>
              <a:gd name="f114" fmla="val 188"/>
              <a:gd name="f115" fmla="val 207"/>
              <a:gd name="f116" fmla="val 58"/>
              <a:gd name="f117" fmla="val 56"/>
              <a:gd name="f118" fmla="val 55"/>
              <a:gd name="f119" fmla="val 146"/>
              <a:gd name="f120" fmla="val 151"/>
              <a:gd name="f121" fmla="val 149"/>
              <a:gd name="f122" fmla="val 130"/>
              <a:gd name="f123" fmla="val 138"/>
              <a:gd name="f124" fmla="val 59"/>
              <a:gd name="f125" fmla="val 137"/>
              <a:gd name="f126" fmla="+- 0 0 -90"/>
              <a:gd name="f127" fmla="*/ f3 1 115"/>
              <a:gd name="f128" fmla="*/ f4 1 238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115"/>
              <a:gd name="f137" fmla="*/ f133 1 238"/>
              <a:gd name="f138" fmla="*/ 53 f134 1"/>
              <a:gd name="f139" fmla="*/ 211 f133 1"/>
              <a:gd name="f140" fmla="*/ 224 f133 1"/>
              <a:gd name="f141" fmla="*/ 48 f134 1"/>
              <a:gd name="f142" fmla="*/ 234 f133 1"/>
              <a:gd name="f143" fmla="*/ 26 f134 1"/>
              <a:gd name="f144" fmla="*/ 21 f134 1"/>
              <a:gd name="f145" fmla="*/ 223 f133 1"/>
              <a:gd name="f146" fmla="*/ 153 f133 1"/>
              <a:gd name="f147" fmla="*/ 18 f134 1"/>
              <a:gd name="f148" fmla="*/ 145 f133 1"/>
              <a:gd name="f149" fmla="*/ 4 f134 1"/>
              <a:gd name="f150" fmla="*/ 111 f133 1"/>
              <a:gd name="f151" fmla="*/ 9 f134 1"/>
              <a:gd name="f152" fmla="*/ 36 f133 1"/>
              <a:gd name="f153" fmla="*/ 19 f134 1"/>
              <a:gd name="f154" fmla="*/ 17 f133 1"/>
              <a:gd name="f155" fmla="*/ 46 f134 1"/>
              <a:gd name="f156" fmla="*/ 14 f133 1"/>
              <a:gd name="f157" fmla="*/ 68 f134 1"/>
              <a:gd name="f158" fmla="*/ 34 f133 1"/>
              <a:gd name="f159" fmla="*/ 72 f134 1"/>
              <a:gd name="f160" fmla="*/ 39 f133 1"/>
              <a:gd name="f161" fmla="*/ 81 f134 1"/>
              <a:gd name="f162" fmla="*/ 16 f133 1"/>
              <a:gd name="f163" fmla="*/ 86 f134 1"/>
              <a:gd name="f164" fmla="*/ 6 f133 1"/>
              <a:gd name="f165" fmla="*/ 98 f134 1"/>
              <a:gd name="f166" fmla="*/ 1 f133 1"/>
              <a:gd name="f167" fmla="*/ 105 f134 1"/>
              <a:gd name="f168" fmla="*/ 11 f133 1"/>
              <a:gd name="f169" fmla="*/ 103 f134 1"/>
              <a:gd name="f170" fmla="*/ 23 f133 1"/>
              <a:gd name="f171" fmla="*/ 87 f134 1"/>
              <a:gd name="f172" fmla="*/ 64 f133 1"/>
              <a:gd name="f173" fmla="*/ 83 f134 1"/>
              <a:gd name="f174" fmla="*/ 71 f133 1"/>
              <a:gd name="f175" fmla="*/ 66 f134 1"/>
              <a:gd name="f176" fmla="*/ 75 f133 1"/>
              <a:gd name="f177" fmla="*/ 62 f134 1"/>
              <a:gd name="f178" fmla="*/ 74 f133 1"/>
              <a:gd name="f179" fmla="*/ 97 f133 1"/>
              <a:gd name="f180" fmla="*/ 64 f134 1"/>
              <a:gd name="f181" fmla="*/ 101 f133 1"/>
              <a:gd name="f182" fmla="*/ 85 f134 1"/>
              <a:gd name="f183" fmla="*/ 132 f133 1"/>
              <a:gd name="f184" fmla="*/ 91 f134 1"/>
              <a:gd name="f185" fmla="*/ 141 f133 1"/>
              <a:gd name="f186" fmla="*/ 93 f134 1"/>
              <a:gd name="f187" fmla="*/ 155 f133 1"/>
              <a:gd name="f188" fmla="*/ 104 f134 1"/>
              <a:gd name="f189" fmla="*/ 115 f134 1"/>
              <a:gd name="f190" fmla="*/ 166 f133 1"/>
              <a:gd name="f191" fmla="*/ 200 f133 1"/>
              <a:gd name="f192" fmla="*/ 58 f134 1"/>
              <a:gd name="f193" fmla="*/ 90 f134 1"/>
              <a:gd name="f194" fmla="*/ 148 f133 1"/>
              <a:gd name="f195" fmla="*/ 146 f133 1"/>
              <a:gd name="f196" fmla="*/ 65 f134 1"/>
              <a:gd name="f197" fmla="*/ 55 f134 1"/>
              <a:gd name="f198" fmla="*/ 130 f133 1"/>
              <a:gd name="f199" fmla="+- f135 0 f1"/>
              <a:gd name="f200" fmla="*/ f138 1 115"/>
              <a:gd name="f201" fmla="*/ f139 1 238"/>
              <a:gd name="f202" fmla="*/ f140 1 238"/>
              <a:gd name="f203" fmla="*/ f141 1 115"/>
              <a:gd name="f204" fmla="*/ f142 1 238"/>
              <a:gd name="f205" fmla="*/ f143 1 115"/>
              <a:gd name="f206" fmla="*/ f144 1 115"/>
              <a:gd name="f207" fmla="*/ f145 1 238"/>
              <a:gd name="f208" fmla="*/ f146 1 238"/>
              <a:gd name="f209" fmla="*/ f147 1 115"/>
              <a:gd name="f210" fmla="*/ f148 1 238"/>
              <a:gd name="f211" fmla="*/ f149 1 115"/>
              <a:gd name="f212" fmla="*/ f150 1 238"/>
              <a:gd name="f213" fmla="*/ f151 1 115"/>
              <a:gd name="f214" fmla="*/ f152 1 238"/>
              <a:gd name="f215" fmla="*/ f153 1 115"/>
              <a:gd name="f216" fmla="*/ f154 1 238"/>
              <a:gd name="f217" fmla="*/ f155 1 115"/>
              <a:gd name="f218" fmla="*/ f156 1 238"/>
              <a:gd name="f219" fmla="*/ f157 1 115"/>
              <a:gd name="f220" fmla="*/ f158 1 238"/>
              <a:gd name="f221" fmla="*/ f159 1 115"/>
              <a:gd name="f222" fmla="*/ f160 1 238"/>
              <a:gd name="f223" fmla="*/ f161 1 115"/>
              <a:gd name="f224" fmla="*/ f162 1 238"/>
              <a:gd name="f225" fmla="*/ f163 1 115"/>
              <a:gd name="f226" fmla="*/ f164 1 238"/>
              <a:gd name="f227" fmla="*/ f165 1 115"/>
              <a:gd name="f228" fmla="*/ f166 1 238"/>
              <a:gd name="f229" fmla="*/ f167 1 115"/>
              <a:gd name="f230" fmla="*/ f168 1 238"/>
              <a:gd name="f231" fmla="*/ f169 1 115"/>
              <a:gd name="f232" fmla="*/ f170 1 238"/>
              <a:gd name="f233" fmla="*/ f171 1 115"/>
              <a:gd name="f234" fmla="*/ f172 1 238"/>
              <a:gd name="f235" fmla="*/ f173 1 115"/>
              <a:gd name="f236" fmla="*/ f174 1 238"/>
              <a:gd name="f237" fmla="*/ f175 1 115"/>
              <a:gd name="f238" fmla="*/ f176 1 238"/>
              <a:gd name="f239" fmla="*/ f177 1 115"/>
              <a:gd name="f240" fmla="*/ f178 1 238"/>
              <a:gd name="f241" fmla="*/ f179 1 238"/>
              <a:gd name="f242" fmla="*/ f180 1 115"/>
              <a:gd name="f243" fmla="*/ f181 1 238"/>
              <a:gd name="f244" fmla="*/ f182 1 115"/>
              <a:gd name="f245" fmla="*/ f183 1 238"/>
              <a:gd name="f246" fmla="*/ f184 1 115"/>
              <a:gd name="f247" fmla="*/ f185 1 238"/>
              <a:gd name="f248" fmla="*/ f186 1 115"/>
              <a:gd name="f249" fmla="*/ f187 1 238"/>
              <a:gd name="f250" fmla="*/ f188 1 115"/>
              <a:gd name="f251" fmla="*/ f189 1 115"/>
              <a:gd name="f252" fmla="*/ f190 1 238"/>
              <a:gd name="f253" fmla="*/ f191 1 238"/>
              <a:gd name="f254" fmla="*/ f192 1 115"/>
              <a:gd name="f255" fmla="*/ f193 1 115"/>
              <a:gd name="f256" fmla="*/ f194 1 238"/>
              <a:gd name="f257" fmla="*/ f195 1 238"/>
              <a:gd name="f258" fmla="*/ f196 1 115"/>
              <a:gd name="f259" fmla="*/ f197 1 115"/>
              <a:gd name="f260" fmla="*/ f198 1 238"/>
              <a:gd name="f261" fmla="*/ 0 1 f136"/>
              <a:gd name="f262" fmla="*/ f130 1 f136"/>
              <a:gd name="f263" fmla="*/ 0 1 f137"/>
              <a:gd name="f264" fmla="*/ f131 1 f137"/>
              <a:gd name="f265" fmla="*/ f200 1 f136"/>
              <a:gd name="f266" fmla="*/ f201 1 f137"/>
              <a:gd name="f267" fmla="*/ f202 1 f137"/>
              <a:gd name="f268" fmla="*/ f203 1 f136"/>
              <a:gd name="f269" fmla="*/ f204 1 f137"/>
              <a:gd name="f270" fmla="*/ f205 1 f136"/>
              <a:gd name="f271" fmla="*/ f206 1 f136"/>
              <a:gd name="f272" fmla="*/ f207 1 f137"/>
              <a:gd name="f273" fmla="*/ f208 1 f137"/>
              <a:gd name="f274" fmla="*/ f209 1 f136"/>
              <a:gd name="f275" fmla="*/ f210 1 f137"/>
              <a:gd name="f276" fmla="*/ f211 1 f136"/>
              <a:gd name="f277" fmla="*/ f212 1 f137"/>
              <a:gd name="f278" fmla="*/ f213 1 f136"/>
              <a:gd name="f279" fmla="*/ f214 1 f137"/>
              <a:gd name="f280" fmla="*/ f215 1 f136"/>
              <a:gd name="f281" fmla="*/ f216 1 f137"/>
              <a:gd name="f282" fmla="*/ f217 1 f136"/>
              <a:gd name="f283" fmla="*/ f218 1 f137"/>
              <a:gd name="f284" fmla="*/ f219 1 f136"/>
              <a:gd name="f285" fmla="*/ f220 1 f137"/>
              <a:gd name="f286" fmla="*/ f221 1 f136"/>
              <a:gd name="f287" fmla="*/ f222 1 f137"/>
              <a:gd name="f288" fmla="*/ f223 1 f136"/>
              <a:gd name="f289" fmla="*/ f224 1 f137"/>
              <a:gd name="f290" fmla="*/ f225 1 f136"/>
              <a:gd name="f291" fmla="*/ f226 1 f137"/>
              <a:gd name="f292" fmla="*/ f227 1 f136"/>
              <a:gd name="f293" fmla="*/ f228 1 f137"/>
              <a:gd name="f294" fmla="*/ f229 1 f136"/>
              <a:gd name="f295" fmla="*/ f230 1 f137"/>
              <a:gd name="f296" fmla="*/ f231 1 f136"/>
              <a:gd name="f297" fmla="*/ f232 1 f137"/>
              <a:gd name="f298" fmla="*/ f233 1 f136"/>
              <a:gd name="f299" fmla="*/ f234 1 f137"/>
              <a:gd name="f300" fmla="*/ f235 1 f136"/>
              <a:gd name="f301" fmla="*/ f236 1 f137"/>
              <a:gd name="f302" fmla="*/ f237 1 f136"/>
              <a:gd name="f303" fmla="*/ f238 1 f137"/>
              <a:gd name="f304" fmla="*/ f239 1 f136"/>
              <a:gd name="f305" fmla="*/ f240 1 f137"/>
              <a:gd name="f306" fmla="*/ f241 1 f137"/>
              <a:gd name="f307" fmla="*/ f242 1 f136"/>
              <a:gd name="f308" fmla="*/ f243 1 f137"/>
              <a:gd name="f309" fmla="*/ f244 1 f136"/>
              <a:gd name="f310" fmla="*/ f245 1 f137"/>
              <a:gd name="f311" fmla="*/ f246 1 f136"/>
              <a:gd name="f312" fmla="*/ f247 1 f137"/>
              <a:gd name="f313" fmla="*/ f248 1 f136"/>
              <a:gd name="f314" fmla="*/ f249 1 f137"/>
              <a:gd name="f315" fmla="*/ f250 1 f136"/>
              <a:gd name="f316" fmla="*/ f251 1 f136"/>
              <a:gd name="f317" fmla="*/ f252 1 f137"/>
              <a:gd name="f318" fmla="*/ f253 1 f137"/>
              <a:gd name="f319" fmla="*/ f254 1 f136"/>
              <a:gd name="f320" fmla="*/ f255 1 f136"/>
              <a:gd name="f321" fmla="*/ f256 1 f137"/>
              <a:gd name="f322" fmla="*/ f257 1 f137"/>
              <a:gd name="f323" fmla="*/ f258 1 f136"/>
              <a:gd name="f324" fmla="*/ f259 1 f136"/>
              <a:gd name="f325" fmla="*/ f260 1 f137"/>
              <a:gd name="f326" fmla="*/ f261 f127 1"/>
              <a:gd name="f327" fmla="*/ f262 f127 1"/>
              <a:gd name="f328" fmla="*/ f264 f128 1"/>
              <a:gd name="f329" fmla="*/ f263 f128 1"/>
              <a:gd name="f330" fmla="*/ f265 f127 1"/>
              <a:gd name="f331" fmla="*/ f266 f128 1"/>
              <a:gd name="f332" fmla="*/ f267 f128 1"/>
              <a:gd name="f333" fmla="*/ f268 f127 1"/>
              <a:gd name="f334" fmla="*/ f269 f128 1"/>
              <a:gd name="f335" fmla="*/ f270 f127 1"/>
              <a:gd name="f336" fmla="*/ f271 f127 1"/>
              <a:gd name="f337" fmla="*/ f272 f128 1"/>
              <a:gd name="f338" fmla="*/ f273 f128 1"/>
              <a:gd name="f339" fmla="*/ f274 f127 1"/>
              <a:gd name="f340" fmla="*/ f275 f128 1"/>
              <a:gd name="f341" fmla="*/ f276 f127 1"/>
              <a:gd name="f342" fmla="*/ f277 f128 1"/>
              <a:gd name="f343" fmla="*/ f278 f127 1"/>
              <a:gd name="f344" fmla="*/ f279 f128 1"/>
              <a:gd name="f345" fmla="*/ f280 f127 1"/>
              <a:gd name="f346" fmla="*/ f281 f128 1"/>
              <a:gd name="f347" fmla="*/ f282 f127 1"/>
              <a:gd name="f348" fmla="*/ f283 f128 1"/>
              <a:gd name="f349" fmla="*/ f284 f127 1"/>
              <a:gd name="f350" fmla="*/ f285 f128 1"/>
              <a:gd name="f351" fmla="*/ f286 f127 1"/>
              <a:gd name="f352" fmla="*/ f287 f128 1"/>
              <a:gd name="f353" fmla="*/ f288 f127 1"/>
              <a:gd name="f354" fmla="*/ f289 f128 1"/>
              <a:gd name="f355" fmla="*/ f290 f127 1"/>
              <a:gd name="f356" fmla="*/ f291 f128 1"/>
              <a:gd name="f357" fmla="*/ f292 f127 1"/>
              <a:gd name="f358" fmla="*/ f293 f128 1"/>
              <a:gd name="f359" fmla="*/ f294 f127 1"/>
              <a:gd name="f360" fmla="*/ f295 f128 1"/>
              <a:gd name="f361" fmla="*/ f296 f127 1"/>
              <a:gd name="f362" fmla="*/ f297 f128 1"/>
              <a:gd name="f363" fmla="*/ f298 f127 1"/>
              <a:gd name="f364" fmla="*/ f299 f128 1"/>
              <a:gd name="f365" fmla="*/ f300 f127 1"/>
              <a:gd name="f366" fmla="*/ f301 f128 1"/>
              <a:gd name="f367" fmla="*/ f302 f127 1"/>
              <a:gd name="f368" fmla="*/ f303 f128 1"/>
              <a:gd name="f369" fmla="*/ f304 f127 1"/>
              <a:gd name="f370" fmla="*/ f305 f128 1"/>
              <a:gd name="f371" fmla="*/ f306 f128 1"/>
              <a:gd name="f372" fmla="*/ f307 f127 1"/>
              <a:gd name="f373" fmla="*/ f308 f128 1"/>
              <a:gd name="f374" fmla="*/ f309 f127 1"/>
              <a:gd name="f375" fmla="*/ f310 f128 1"/>
              <a:gd name="f376" fmla="*/ f311 f127 1"/>
              <a:gd name="f377" fmla="*/ f312 f128 1"/>
              <a:gd name="f378" fmla="*/ f313 f127 1"/>
              <a:gd name="f379" fmla="*/ f314 f128 1"/>
              <a:gd name="f380" fmla="*/ f315 f127 1"/>
              <a:gd name="f381" fmla="*/ f316 f127 1"/>
              <a:gd name="f382" fmla="*/ f317 f128 1"/>
              <a:gd name="f383" fmla="*/ f318 f128 1"/>
              <a:gd name="f384" fmla="*/ f319 f127 1"/>
              <a:gd name="f385" fmla="*/ f320 f127 1"/>
              <a:gd name="f386" fmla="*/ f321 f128 1"/>
              <a:gd name="f387" fmla="*/ f322 f128 1"/>
              <a:gd name="f388" fmla="*/ f323 f127 1"/>
              <a:gd name="f389" fmla="*/ f324 f127 1"/>
              <a:gd name="f390" fmla="*/ f325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9">
                <a:pos x="f330" y="f331"/>
              </a:cxn>
              <a:cxn ang="f199">
                <a:pos x="f330" y="f332"/>
              </a:cxn>
              <a:cxn ang="f199">
                <a:pos x="f333" y="f334"/>
              </a:cxn>
              <a:cxn ang="f199">
                <a:pos x="f335" y="f334"/>
              </a:cxn>
              <a:cxn ang="f199">
                <a:pos x="f336" y="f337"/>
              </a:cxn>
              <a:cxn ang="f199">
                <a:pos x="f336" y="f338"/>
              </a:cxn>
              <a:cxn ang="f199">
                <a:pos x="f339" y="f340"/>
              </a:cxn>
              <a:cxn ang="f199">
                <a:pos x="f341" y="f342"/>
              </a:cxn>
              <a:cxn ang="f199">
                <a:pos x="f343" y="f344"/>
              </a:cxn>
              <a:cxn ang="f199">
                <a:pos x="f345" y="f346"/>
              </a:cxn>
              <a:cxn ang="f199">
                <a:pos x="f347" y="f348"/>
              </a:cxn>
              <a:cxn ang="f199">
                <a:pos x="f349" y="f350"/>
              </a:cxn>
              <a:cxn ang="f199">
                <a:pos x="f351" y="f352"/>
              </a:cxn>
              <a:cxn ang="f199">
                <a:pos x="f353" y="f354"/>
              </a:cxn>
              <a:cxn ang="f199">
                <a:pos x="f355" y="f356"/>
              </a:cxn>
              <a:cxn ang="f199">
                <a:pos x="f357" y="f358"/>
              </a:cxn>
              <a:cxn ang="f199">
                <a:pos x="f359" y="f360"/>
              </a:cxn>
              <a:cxn ang="f199">
                <a:pos x="f361" y="f362"/>
              </a:cxn>
              <a:cxn ang="f199">
                <a:pos x="f363" y="f364"/>
              </a:cxn>
              <a:cxn ang="f199">
                <a:pos x="f365" y="f366"/>
              </a:cxn>
              <a:cxn ang="f199">
                <a:pos x="f367" y="f368"/>
              </a:cxn>
              <a:cxn ang="f199">
                <a:pos x="f369" y="f370"/>
              </a:cxn>
              <a:cxn ang="f199">
                <a:pos x="f369" y="f371"/>
              </a:cxn>
              <a:cxn ang="f199">
                <a:pos x="f372" y="f373"/>
              </a:cxn>
              <a:cxn ang="f199">
                <a:pos x="f374" y="f375"/>
              </a:cxn>
              <a:cxn ang="f199">
                <a:pos x="f376" y="f377"/>
              </a:cxn>
              <a:cxn ang="f199">
                <a:pos x="f378" y="f340"/>
              </a:cxn>
              <a:cxn ang="f199">
                <a:pos x="f378" y="f379"/>
              </a:cxn>
              <a:cxn ang="f199">
                <a:pos x="f380" y="f379"/>
              </a:cxn>
              <a:cxn ang="f199">
                <a:pos x="f381" y="f382"/>
              </a:cxn>
              <a:cxn ang="f199">
                <a:pos x="f381" y="f383"/>
              </a:cxn>
              <a:cxn ang="f199">
                <a:pos x="f380" y="f331"/>
              </a:cxn>
              <a:cxn ang="f199">
                <a:pos x="f384" y="f331"/>
              </a:cxn>
              <a:cxn ang="f199">
                <a:pos x="f330" y="f331"/>
              </a:cxn>
              <a:cxn ang="f199">
                <a:pos x="f372" y="f379"/>
              </a:cxn>
              <a:cxn ang="f199">
                <a:pos x="f376" y="f379"/>
              </a:cxn>
              <a:cxn ang="f199">
                <a:pos x="f385" y="f386"/>
              </a:cxn>
              <a:cxn ang="f199">
                <a:pos x="f353" y="f387"/>
              </a:cxn>
              <a:cxn ang="f199">
                <a:pos x="f388" y="f387"/>
              </a:cxn>
              <a:cxn ang="f199">
                <a:pos x="f372" y="f379"/>
              </a:cxn>
              <a:cxn ang="f199">
                <a:pos x="f389" y="f390"/>
              </a:cxn>
              <a:cxn ang="f199">
                <a:pos x="f330" y="f379"/>
              </a:cxn>
              <a:cxn ang="f199">
                <a:pos x="f369" y="f379"/>
              </a:cxn>
              <a:cxn ang="f199">
                <a:pos x="f389" y="f390"/>
              </a:cxn>
            </a:cxnLst>
            <a:rect l="f326" t="f329" r="f327" b="f328"/>
            <a:pathLst>
              <a:path w="115" h="238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7"/>
                </a:cubicBezTo>
                <a:cubicBezTo>
                  <a:pt x="f18" y="f7"/>
                  <a:pt x="f19" y="f7"/>
                  <a:pt x="f20" y="f17"/>
                </a:cubicBezTo>
                <a:cubicBezTo>
                  <a:pt x="f21" y="f15"/>
                  <a:pt x="f22" y="f13"/>
                  <a:pt x="f22" y="f23"/>
                </a:cubicBezTo>
                <a:cubicBezTo>
                  <a:pt x="f22" y="f24"/>
                  <a:pt x="f22" y="f25"/>
                  <a:pt x="f22" y="f26"/>
                </a:cubicBezTo>
                <a:cubicBezTo>
                  <a:pt x="f22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5" y="f38"/>
                  <a:pt x="f5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20" y="f48"/>
                  <a:pt x="f49" y="f34"/>
                  <a:pt x="f50" y="f51"/>
                </a:cubicBezTo>
                <a:cubicBezTo>
                  <a:pt x="f52" y="f28"/>
                  <a:pt x="f53" y="f54"/>
                  <a:pt x="f55" y="f56"/>
                </a:cubicBezTo>
                <a:cubicBezTo>
                  <a:pt x="f57" y="f58"/>
                  <a:pt x="f59" y="f49"/>
                  <a:pt x="f60" y="f61"/>
                </a:cubicBezTo>
                <a:cubicBezTo>
                  <a:pt x="f62" y="f63"/>
                  <a:pt x="f64" y="f45"/>
                  <a:pt x="f65" y="f66"/>
                </a:cubicBezTo>
                <a:cubicBezTo>
                  <a:pt x="f67" y="f68"/>
                  <a:pt x="f69" y="f40"/>
                  <a:pt x="f70" y="f71"/>
                </a:cubicBezTo>
                <a:cubicBezTo>
                  <a:pt x="f72" y="f73"/>
                  <a:pt x="f74" y="f5"/>
                  <a:pt x="f75" y="f73"/>
                </a:cubicBezTo>
                <a:cubicBezTo>
                  <a:pt x="f76" y="f77"/>
                  <a:pt x="f78" y="f71"/>
                  <a:pt x="f79" y="f42"/>
                </a:cubicBezTo>
                <a:cubicBezTo>
                  <a:pt x="f79" y="f44"/>
                  <a:pt x="f80" y="f46"/>
                  <a:pt x="f81" y="f45"/>
                </a:cubicBezTo>
                <a:cubicBezTo>
                  <a:pt x="f75" y="f49"/>
                  <a:pt x="f82" y="f83"/>
                  <a:pt x="f84" y="f85"/>
                </a:cubicBezTo>
                <a:cubicBezTo>
                  <a:pt x="f70" y="f86"/>
                  <a:pt x="f38" y="f55"/>
                  <a:pt x="f67" y="f87"/>
                </a:cubicBezTo>
                <a:cubicBezTo>
                  <a:pt x="f64" y="f88"/>
                  <a:pt x="f89" y="f90"/>
                  <a:pt x="f86" y="f62"/>
                </a:cubicBezTo>
                <a:cubicBezTo>
                  <a:pt x="f91" y="f62"/>
                  <a:pt x="f85" y="f92"/>
                  <a:pt x="f93" y="f92"/>
                </a:cubicBezTo>
                <a:cubicBezTo>
                  <a:pt x="f93" y="f94"/>
                  <a:pt x="f93" y="f95"/>
                  <a:pt x="f93" y="f96"/>
                </a:cubicBezTo>
                <a:cubicBezTo>
                  <a:pt x="f97" y="f98"/>
                  <a:pt x="f85" y="f99"/>
                  <a:pt x="f85" y="f100"/>
                </a:cubicBezTo>
                <a:cubicBezTo>
                  <a:pt x="f87" y="f37"/>
                  <a:pt x="f64" y="f101"/>
                  <a:pt x="f38" y="f102"/>
                </a:cubicBezTo>
                <a:cubicBezTo>
                  <a:pt x="f84" y="f33"/>
                  <a:pt x="f103" y="f104"/>
                  <a:pt x="f105" y="f106"/>
                </a:cubicBezTo>
                <a:cubicBezTo>
                  <a:pt x="f74" y="f106"/>
                  <a:pt x="f82" y="f107"/>
                  <a:pt x="f82" y="f31"/>
                </a:cubicBezTo>
                <a:cubicBezTo>
                  <a:pt x="f82" y="f108"/>
                  <a:pt x="f82" y="f109"/>
                  <a:pt x="f82" y="f110"/>
                </a:cubicBezTo>
                <a:cubicBezTo>
                  <a:pt x="f96" y="f110"/>
                  <a:pt x="f100" y="f110"/>
                  <a:pt x="f80" y="f110"/>
                </a:cubicBezTo>
                <a:cubicBezTo>
                  <a:pt x="f37" y="f110"/>
                  <a:pt x="f6" y="f111"/>
                  <a:pt x="f6" y="f112"/>
                </a:cubicBezTo>
                <a:cubicBezTo>
                  <a:pt x="f6" y="f113"/>
                  <a:pt x="f6" y="f114"/>
                  <a:pt x="f6" y="f24"/>
                </a:cubicBezTo>
                <a:cubicBezTo>
                  <a:pt x="f6" y="f115"/>
                  <a:pt x="f37" y="f9"/>
                  <a:pt x="f80" y="f9"/>
                </a:cubicBezTo>
                <a:cubicBezTo>
                  <a:pt x="f72" y="f9"/>
                  <a:pt x="f89" y="f9"/>
                  <a:pt x="f116" y="f9"/>
                </a:cubicBezTo>
                <a:cubicBezTo>
                  <a:pt x="f117" y="f9"/>
                  <a:pt x="f118" y="f9"/>
                  <a:pt x="f8" y="f9"/>
                </a:cubicBezTo>
                <a:close/>
                <a:moveTo>
                  <a:pt x="f85" y="f110"/>
                </a:moveTo>
                <a:cubicBezTo>
                  <a:pt x="f92" y="f110"/>
                  <a:pt x="f94" y="f110"/>
                  <a:pt x="f105" y="f110"/>
                </a:cubicBezTo>
                <a:cubicBezTo>
                  <a:pt x="f105" y="f109"/>
                  <a:pt x="f105" y="f27"/>
                  <a:pt x="f95" y="f108"/>
                </a:cubicBezTo>
                <a:cubicBezTo>
                  <a:pt x="f72" y="f107"/>
                  <a:pt x="f38" y="f107"/>
                  <a:pt x="f65" y="f119"/>
                </a:cubicBezTo>
                <a:cubicBezTo>
                  <a:pt x="f89" y="f120"/>
                  <a:pt x="f87" y="f120"/>
                  <a:pt x="f91" y="f119"/>
                </a:cubicBezTo>
                <a:cubicBezTo>
                  <a:pt x="f91" y="f121"/>
                  <a:pt x="f85" y="f109"/>
                  <a:pt x="f85" y="f110"/>
                </a:cubicBezTo>
                <a:close/>
                <a:moveTo>
                  <a:pt x="f118" y="f122"/>
                </a:moveTo>
                <a:cubicBezTo>
                  <a:pt x="f14" y="f123"/>
                  <a:pt x="f52" y="f29"/>
                  <a:pt x="f8" y="f110"/>
                </a:cubicBezTo>
                <a:cubicBezTo>
                  <a:pt x="f117" y="f110"/>
                  <a:pt x="f124" y="f110"/>
                  <a:pt x="f93" y="f110"/>
                </a:cubicBezTo>
                <a:cubicBezTo>
                  <a:pt x="f97" y="f119"/>
                  <a:pt x="f85" y="f125"/>
                  <a:pt x="f118" y="f122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D8CDD26-4893-472D-864D-C17F87B71EC7}"/>
              </a:ext>
            </a:extLst>
          </p:cNvPr>
          <p:cNvSpPr/>
          <p:nvPr/>
        </p:nvSpPr>
        <p:spPr>
          <a:xfrm>
            <a:off x="1350961" y="1817690"/>
            <a:ext cx="600075" cy="10731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"/>
              <a:gd name="f7" fmla="val 220"/>
              <a:gd name="f8" fmla="val 51"/>
              <a:gd name="f9" fmla="val 77"/>
              <a:gd name="f10" fmla="val 93"/>
              <a:gd name="f11" fmla="val 50"/>
              <a:gd name="f12" fmla="val 108"/>
              <a:gd name="f13" fmla="val 54"/>
              <a:gd name="f14" fmla="val 57"/>
              <a:gd name="f15" fmla="val 61"/>
              <a:gd name="f16" fmla="val 65"/>
              <a:gd name="f17" fmla="val 71"/>
              <a:gd name="f18" fmla="val 75"/>
              <a:gd name="f19" fmla="val 126"/>
              <a:gd name="f20" fmla="val 132"/>
              <a:gd name="f21" fmla="val 144"/>
              <a:gd name="f22" fmla="val 157"/>
              <a:gd name="f23" fmla="val 169"/>
              <a:gd name="f24" fmla="val 174"/>
              <a:gd name="f25" fmla="val 178"/>
              <a:gd name="f26" fmla="val 47"/>
              <a:gd name="f27" fmla="val 28"/>
              <a:gd name="f28" fmla="val 10"/>
              <a:gd name="f29" fmla="val 4"/>
              <a:gd name="f30" fmla="val 156"/>
              <a:gd name="f31" fmla="val 14"/>
              <a:gd name="f32" fmla="val 17"/>
              <a:gd name="f33" fmla="val 21"/>
              <a:gd name="f34" fmla="val 22"/>
              <a:gd name="f35" fmla="val 122"/>
              <a:gd name="f36" fmla="val 120"/>
              <a:gd name="f37" fmla="val 117"/>
              <a:gd name="f38" fmla="val 115"/>
              <a:gd name="f39" fmla="val 112"/>
              <a:gd name="f40" fmla="val 23"/>
              <a:gd name="f41" fmla="val 110"/>
              <a:gd name="f42" fmla="val 24"/>
              <a:gd name="f43" fmla="val 107"/>
              <a:gd name="f44" fmla="val 106"/>
              <a:gd name="f45" fmla="val 105"/>
              <a:gd name="f46" fmla="val 99"/>
              <a:gd name="f47" fmla="val 86"/>
              <a:gd name="f48" fmla="val 64"/>
              <a:gd name="f49" fmla="val 43"/>
              <a:gd name="f50" fmla="val 7"/>
              <a:gd name="f51" fmla="val 33"/>
              <a:gd name="f52" fmla="val 46"/>
              <a:gd name="f53" fmla="val 3"/>
              <a:gd name="f54" fmla="val 49"/>
              <a:gd name="f55" fmla="val 52"/>
              <a:gd name="f56" fmla="val 5"/>
              <a:gd name="f57" fmla="val 55"/>
              <a:gd name="f58" fmla="val 6"/>
              <a:gd name="f59" fmla="val 66"/>
              <a:gd name="f60" fmla="val 11"/>
              <a:gd name="f61" fmla="val 18"/>
              <a:gd name="f62" fmla="val 83"/>
              <a:gd name="f63" fmla="val 26"/>
              <a:gd name="f64" fmla="val 96"/>
              <a:gd name="f65" fmla="val 39"/>
              <a:gd name="f66" fmla="val 116"/>
              <a:gd name="f67" fmla="val 121"/>
              <a:gd name="f68" fmla="val 81"/>
              <a:gd name="f69" fmla="val 91"/>
              <a:gd name="f70" fmla="val 101"/>
              <a:gd name="f71" fmla="val 135"/>
              <a:gd name="f72" fmla="val 203"/>
              <a:gd name="f73" fmla="val 218"/>
              <a:gd name="f74" fmla="val 98"/>
              <a:gd name="f75" fmla="val 217"/>
              <a:gd name="f76" fmla="val 90"/>
              <a:gd name="f77" fmla="val 210"/>
              <a:gd name="f78" fmla="val 193"/>
              <a:gd name="f79" fmla="val 182"/>
              <a:gd name="f80" fmla="val 172"/>
              <a:gd name="f81" fmla="val 153"/>
              <a:gd name="f82" fmla="val 89"/>
              <a:gd name="f83" fmla="val 113"/>
              <a:gd name="f84" fmla="val 88"/>
              <a:gd name="f85" fmla="val 94"/>
              <a:gd name="f86" fmla="val 79"/>
              <a:gd name="f87" fmla="val 119"/>
              <a:gd name="f88" fmla="val 48"/>
              <a:gd name="f89" fmla="val 44"/>
              <a:gd name="f90" fmla="val 114"/>
              <a:gd name="f91" fmla="val 40"/>
              <a:gd name="f92" fmla="val 35"/>
              <a:gd name="f93" fmla="val 30"/>
              <a:gd name="f94" fmla="val 27"/>
              <a:gd name="f95" fmla="val 25"/>
              <a:gd name="f96" fmla="val 118"/>
              <a:gd name="f97" fmla="val 41"/>
              <a:gd name="f98" fmla="+- 0 0 -90"/>
              <a:gd name="f99" fmla="*/ f3 1 123"/>
              <a:gd name="f100" fmla="*/ f4 1 220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123"/>
              <a:gd name="f109" fmla="*/ f105 1 220"/>
              <a:gd name="f110" fmla="*/ 51 f106 1"/>
              <a:gd name="f111" fmla="*/ 77 f105 1"/>
              <a:gd name="f112" fmla="*/ 54 f106 1"/>
              <a:gd name="f113" fmla="*/ 123 f105 1"/>
              <a:gd name="f114" fmla="*/ 65 f106 1"/>
              <a:gd name="f115" fmla="*/ 75 f106 1"/>
              <a:gd name="f116" fmla="*/ 132 f105 1"/>
              <a:gd name="f117" fmla="*/ 169 f105 1"/>
              <a:gd name="f118" fmla="*/ 178 f105 1"/>
              <a:gd name="f119" fmla="*/ 10 f106 1"/>
              <a:gd name="f120" fmla="*/ 0 f106 1"/>
              <a:gd name="f121" fmla="*/ 21 f106 1"/>
              <a:gd name="f122" fmla="*/ 22 f106 1"/>
              <a:gd name="f123" fmla="*/ 122 f105 1"/>
              <a:gd name="f124" fmla="*/ 115 f105 1"/>
              <a:gd name="f125" fmla="*/ 24 f106 1"/>
              <a:gd name="f126" fmla="*/ 108 f105 1"/>
              <a:gd name="f127" fmla="*/ 105 f105 1"/>
              <a:gd name="f128" fmla="*/ 86 f105 1"/>
              <a:gd name="f129" fmla="*/ 21 f105 1"/>
              <a:gd name="f130" fmla="*/ 46 f106 1"/>
              <a:gd name="f131" fmla="*/ 3 f105 1"/>
              <a:gd name="f132" fmla="*/ 55 f106 1"/>
              <a:gd name="f133" fmla="*/ 6 f105 1"/>
              <a:gd name="f134" fmla="*/ 83 f106 1"/>
              <a:gd name="f135" fmla="*/ 26 f105 1"/>
              <a:gd name="f136" fmla="*/ 116 f106 1"/>
              <a:gd name="f137" fmla="*/ 71 f105 1"/>
              <a:gd name="f138" fmla="*/ 123 f106 1"/>
              <a:gd name="f139" fmla="*/ 101 f105 1"/>
              <a:gd name="f140" fmla="*/ 121 f106 1"/>
              <a:gd name="f141" fmla="*/ 203 f105 1"/>
              <a:gd name="f142" fmla="*/ 98 f106 1"/>
              <a:gd name="f143" fmla="*/ 218 f105 1"/>
              <a:gd name="f144" fmla="*/ 90 f106 1"/>
              <a:gd name="f145" fmla="*/ 172 f105 1"/>
              <a:gd name="f146" fmla="*/ 116 f105 1"/>
              <a:gd name="f147" fmla="*/ 88 f106 1"/>
              <a:gd name="f148" fmla="*/ 112 f105 1"/>
              <a:gd name="f149" fmla="*/ 57 f106 1"/>
              <a:gd name="f150" fmla="*/ 83 f105 1"/>
              <a:gd name="f151" fmla="*/ 117 f105 1"/>
              <a:gd name="f152" fmla="*/ 44 f106 1"/>
              <a:gd name="f153" fmla="*/ 114 f105 1"/>
              <a:gd name="f154" fmla="*/ 30 f106 1"/>
              <a:gd name="f155" fmla="+- f107 0 f1"/>
              <a:gd name="f156" fmla="*/ f110 1 123"/>
              <a:gd name="f157" fmla="*/ f111 1 220"/>
              <a:gd name="f158" fmla="*/ f112 1 123"/>
              <a:gd name="f159" fmla="*/ f113 1 220"/>
              <a:gd name="f160" fmla="*/ f114 1 123"/>
              <a:gd name="f161" fmla="*/ f115 1 123"/>
              <a:gd name="f162" fmla="*/ f116 1 220"/>
              <a:gd name="f163" fmla="*/ f117 1 220"/>
              <a:gd name="f164" fmla="*/ f118 1 220"/>
              <a:gd name="f165" fmla="*/ f119 1 123"/>
              <a:gd name="f166" fmla="*/ f120 1 123"/>
              <a:gd name="f167" fmla="*/ f121 1 123"/>
              <a:gd name="f168" fmla="*/ f122 1 123"/>
              <a:gd name="f169" fmla="*/ f123 1 220"/>
              <a:gd name="f170" fmla="*/ f124 1 220"/>
              <a:gd name="f171" fmla="*/ f125 1 123"/>
              <a:gd name="f172" fmla="*/ f126 1 220"/>
              <a:gd name="f173" fmla="*/ f127 1 220"/>
              <a:gd name="f174" fmla="*/ f128 1 220"/>
              <a:gd name="f175" fmla="*/ f129 1 220"/>
              <a:gd name="f176" fmla="*/ f130 1 123"/>
              <a:gd name="f177" fmla="*/ f131 1 220"/>
              <a:gd name="f178" fmla="*/ f132 1 123"/>
              <a:gd name="f179" fmla="*/ f133 1 220"/>
              <a:gd name="f180" fmla="*/ f134 1 123"/>
              <a:gd name="f181" fmla="*/ f135 1 220"/>
              <a:gd name="f182" fmla="*/ f136 1 123"/>
              <a:gd name="f183" fmla="*/ f137 1 220"/>
              <a:gd name="f184" fmla="*/ f138 1 123"/>
              <a:gd name="f185" fmla="*/ f139 1 220"/>
              <a:gd name="f186" fmla="*/ f140 1 123"/>
              <a:gd name="f187" fmla="*/ f141 1 220"/>
              <a:gd name="f188" fmla="*/ f142 1 123"/>
              <a:gd name="f189" fmla="*/ f143 1 220"/>
              <a:gd name="f190" fmla="*/ f144 1 123"/>
              <a:gd name="f191" fmla="*/ f145 1 220"/>
              <a:gd name="f192" fmla="*/ f146 1 220"/>
              <a:gd name="f193" fmla="*/ f147 1 123"/>
              <a:gd name="f194" fmla="*/ f148 1 220"/>
              <a:gd name="f195" fmla="*/ f149 1 123"/>
              <a:gd name="f196" fmla="*/ f150 1 220"/>
              <a:gd name="f197" fmla="*/ f151 1 220"/>
              <a:gd name="f198" fmla="*/ f152 1 123"/>
              <a:gd name="f199" fmla="*/ f153 1 220"/>
              <a:gd name="f200" fmla="*/ f154 1 123"/>
              <a:gd name="f201" fmla="*/ 0 1 f108"/>
              <a:gd name="f202" fmla="*/ f102 1 f108"/>
              <a:gd name="f203" fmla="*/ 0 1 f109"/>
              <a:gd name="f204" fmla="*/ f103 1 f109"/>
              <a:gd name="f205" fmla="*/ f156 1 f108"/>
              <a:gd name="f206" fmla="*/ f157 1 f109"/>
              <a:gd name="f207" fmla="*/ f158 1 f108"/>
              <a:gd name="f208" fmla="*/ f159 1 f109"/>
              <a:gd name="f209" fmla="*/ f160 1 f108"/>
              <a:gd name="f210" fmla="*/ f161 1 f108"/>
              <a:gd name="f211" fmla="*/ f162 1 f109"/>
              <a:gd name="f212" fmla="*/ f163 1 f109"/>
              <a:gd name="f213" fmla="*/ f164 1 f109"/>
              <a:gd name="f214" fmla="*/ f165 1 f108"/>
              <a:gd name="f215" fmla="*/ f166 1 f108"/>
              <a:gd name="f216" fmla="*/ f167 1 f108"/>
              <a:gd name="f217" fmla="*/ f168 1 f108"/>
              <a:gd name="f218" fmla="*/ f169 1 f109"/>
              <a:gd name="f219" fmla="*/ f170 1 f109"/>
              <a:gd name="f220" fmla="*/ f171 1 f108"/>
              <a:gd name="f221" fmla="*/ f172 1 f109"/>
              <a:gd name="f222" fmla="*/ f173 1 f109"/>
              <a:gd name="f223" fmla="*/ f174 1 f109"/>
              <a:gd name="f224" fmla="*/ f175 1 f109"/>
              <a:gd name="f225" fmla="*/ f176 1 f108"/>
              <a:gd name="f226" fmla="*/ f177 1 f109"/>
              <a:gd name="f227" fmla="*/ f178 1 f108"/>
              <a:gd name="f228" fmla="*/ f179 1 f109"/>
              <a:gd name="f229" fmla="*/ f180 1 f108"/>
              <a:gd name="f230" fmla="*/ f181 1 f109"/>
              <a:gd name="f231" fmla="*/ f182 1 f108"/>
              <a:gd name="f232" fmla="*/ f183 1 f109"/>
              <a:gd name="f233" fmla="*/ f184 1 f108"/>
              <a:gd name="f234" fmla="*/ f185 1 f109"/>
              <a:gd name="f235" fmla="*/ f186 1 f108"/>
              <a:gd name="f236" fmla="*/ f187 1 f109"/>
              <a:gd name="f237" fmla="*/ f188 1 f108"/>
              <a:gd name="f238" fmla="*/ f189 1 f109"/>
              <a:gd name="f239" fmla="*/ f190 1 f108"/>
              <a:gd name="f240" fmla="*/ f191 1 f109"/>
              <a:gd name="f241" fmla="*/ f192 1 f109"/>
              <a:gd name="f242" fmla="*/ f193 1 f108"/>
              <a:gd name="f243" fmla="*/ f194 1 f109"/>
              <a:gd name="f244" fmla="*/ f195 1 f108"/>
              <a:gd name="f245" fmla="*/ f196 1 f109"/>
              <a:gd name="f246" fmla="*/ f197 1 f109"/>
              <a:gd name="f247" fmla="*/ f198 1 f108"/>
              <a:gd name="f248" fmla="*/ f199 1 f109"/>
              <a:gd name="f249" fmla="*/ f200 1 f108"/>
              <a:gd name="f250" fmla="*/ f201 f99 1"/>
              <a:gd name="f251" fmla="*/ f202 f99 1"/>
              <a:gd name="f252" fmla="*/ f204 f100 1"/>
              <a:gd name="f253" fmla="*/ f203 f100 1"/>
              <a:gd name="f254" fmla="*/ f205 f99 1"/>
              <a:gd name="f255" fmla="*/ f206 f100 1"/>
              <a:gd name="f256" fmla="*/ f207 f99 1"/>
              <a:gd name="f257" fmla="*/ f208 f100 1"/>
              <a:gd name="f258" fmla="*/ f209 f99 1"/>
              <a:gd name="f259" fmla="*/ f210 f99 1"/>
              <a:gd name="f260" fmla="*/ f211 f100 1"/>
              <a:gd name="f261" fmla="*/ f212 f100 1"/>
              <a:gd name="f262" fmla="*/ f213 f100 1"/>
              <a:gd name="f263" fmla="*/ f214 f99 1"/>
              <a:gd name="f264" fmla="*/ f215 f99 1"/>
              <a:gd name="f265" fmla="*/ f216 f99 1"/>
              <a:gd name="f266" fmla="*/ f217 f99 1"/>
              <a:gd name="f267" fmla="*/ f218 f100 1"/>
              <a:gd name="f268" fmla="*/ f219 f100 1"/>
              <a:gd name="f269" fmla="*/ f220 f99 1"/>
              <a:gd name="f270" fmla="*/ f221 f100 1"/>
              <a:gd name="f271" fmla="*/ f222 f100 1"/>
              <a:gd name="f272" fmla="*/ f223 f100 1"/>
              <a:gd name="f273" fmla="*/ f224 f100 1"/>
              <a:gd name="f274" fmla="*/ f225 f99 1"/>
              <a:gd name="f275" fmla="*/ f226 f100 1"/>
              <a:gd name="f276" fmla="*/ f227 f99 1"/>
              <a:gd name="f277" fmla="*/ f228 f100 1"/>
              <a:gd name="f278" fmla="*/ f229 f99 1"/>
              <a:gd name="f279" fmla="*/ f230 f100 1"/>
              <a:gd name="f280" fmla="*/ f231 f99 1"/>
              <a:gd name="f281" fmla="*/ f232 f100 1"/>
              <a:gd name="f282" fmla="*/ f233 f99 1"/>
              <a:gd name="f283" fmla="*/ f234 f100 1"/>
              <a:gd name="f284" fmla="*/ f235 f99 1"/>
              <a:gd name="f285" fmla="*/ f236 f100 1"/>
              <a:gd name="f286" fmla="*/ f237 f99 1"/>
              <a:gd name="f287" fmla="*/ f238 f100 1"/>
              <a:gd name="f288" fmla="*/ f239 f99 1"/>
              <a:gd name="f289" fmla="*/ f240 f100 1"/>
              <a:gd name="f290" fmla="*/ f241 f100 1"/>
              <a:gd name="f291" fmla="*/ f242 f99 1"/>
              <a:gd name="f292" fmla="*/ f243 f100 1"/>
              <a:gd name="f293" fmla="*/ f244 f99 1"/>
              <a:gd name="f294" fmla="*/ f245 f100 1"/>
              <a:gd name="f295" fmla="*/ f246 f100 1"/>
              <a:gd name="f296" fmla="*/ f247 f99 1"/>
              <a:gd name="f297" fmla="*/ f248 f100 1"/>
              <a:gd name="f298" fmla="*/ f249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5">
                <a:pos x="f254" y="f255"/>
              </a:cxn>
              <a:cxn ang="f155">
                <a:pos x="f256" y="f257"/>
              </a:cxn>
              <a:cxn ang="f155">
                <a:pos x="f258" y="f257"/>
              </a:cxn>
              <a:cxn ang="f155">
                <a:pos x="f259" y="f260"/>
              </a:cxn>
              <a:cxn ang="f155">
                <a:pos x="f259" y="f261"/>
              </a:cxn>
              <a:cxn ang="f155">
                <a:pos x="f258" y="f262"/>
              </a:cxn>
              <a:cxn ang="f155">
                <a:pos x="f263" y="f262"/>
              </a:cxn>
              <a:cxn ang="f155">
                <a:pos x="f264" y="f261"/>
              </a:cxn>
              <a:cxn ang="f155">
                <a:pos x="f264" y="f260"/>
              </a:cxn>
              <a:cxn ang="f155">
                <a:pos x="f263" y="f257"/>
              </a:cxn>
              <a:cxn ang="f155">
                <a:pos x="f265" y="f257"/>
              </a:cxn>
              <a:cxn ang="f155">
                <a:pos x="f266" y="f267"/>
              </a:cxn>
              <a:cxn ang="f155">
                <a:pos x="f266" y="f268"/>
              </a:cxn>
              <a:cxn ang="f155">
                <a:pos x="f269" y="f270"/>
              </a:cxn>
              <a:cxn ang="f155">
                <a:pos x="f269" y="f271"/>
              </a:cxn>
              <a:cxn ang="f155">
                <a:pos x="f269" y="f272"/>
              </a:cxn>
              <a:cxn ang="f155">
                <a:pos x="f269" y="f273"/>
              </a:cxn>
              <a:cxn ang="f155">
                <a:pos x="f274" y="f275"/>
              </a:cxn>
              <a:cxn ang="f155">
                <a:pos x="f276" y="f277"/>
              </a:cxn>
              <a:cxn ang="f155">
                <a:pos x="f278" y="f279"/>
              </a:cxn>
              <a:cxn ang="f155">
                <a:pos x="f280" y="f281"/>
              </a:cxn>
              <a:cxn ang="f155">
                <a:pos x="f282" y="f283"/>
              </a:cxn>
              <a:cxn ang="f155">
                <a:pos x="f284" y="f285"/>
              </a:cxn>
              <a:cxn ang="f155">
                <a:pos x="f286" y="f287"/>
              </a:cxn>
              <a:cxn ang="f155">
                <a:pos x="f288" y="f285"/>
              </a:cxn>
              <a:cxn ang="f155">
                <a:pos x="f288" y="f289"/>
              </a:cxn>
              <a:cxn ang="f155">
                <a:pos x="f288" y="f290"/>
              </a:cxn>
              <a:cxn ang="f155">
                <a:pos x="f291" y="f292"/>
              </a:cxn>
              <a:cxn ang="f155">
                <a:pos x="f293" y="f294"/>
              </a:cxn>
              <a:cxn ang="f155">
                <a:pos x="f254" y="f255"/>
              </a:cxn>
              <a:cxn ang="f155">
                <a:pos x="f254" y="f267"/>
              </a:cxn>
              <a:cxn ang="f155">
                <a:pos x="f254" y="f295"/>
              </a:cxn>
              <a:cxn ang="f155">
                <a:pos x="f296" y="f297"/>
              </a:cxn>
              <a:cxn ang="f155">
                <a:pos x="f298" y="f297"/>
              </a:cxn>
              <a:cxn ang="f155">
                <a:pos x="f269" y="f290"/>
              </a:cxn>
              <a:cxn ang="f155">
                <a:pos x="f269" y="f267"/>
              </a:cxn>
              <a:cxn ang="f155">
                <a:pos x="f254" y="f267"/>
              </a:cxn>
            </a:cxnLst>
            <a:rect l="f250" t="f253" r="f251" b="f252"/>
            <a:pathLst>
              <a:path w="123" h="220">
                <a:moveTo>
                  <a:pt x="f8" y="f9"/>
                </a:moveTo>
                <a:cubicBezTo>
                  <a:pt x="f8" y="f10"/>
                  <a:pt x="f11" y="f12"/>
                  <a:pt x="f13" y="f6"/>
                </a:cubicBezTo>
                <a:cubicBezTo>
                  <a:pt x="f14" y="f6"/>
                  <a:pt x="f15" y="f6"/>
                  <a:pt x="f16" y="f6"/>
                </a:cubicBezTo>
                <a:cubicBezTo>
                  <a:pt x="f17" y="f6"/>
                  <a:pt x="f18" y="f19"/>
                  <a:pt x="f18" y="f20"/>
                </a:cubicBezTo>
                <a:cubicBezTo>
                  <a:pt x="f18" y="f21"/>
                  <a:pt x="f18" y="f22"/>
                  <a:pt x="f18" y="f23"/>
                </a:cubicBezTo>
                <a:cubicBezTo>
                  <a:pt x="f18" y="f24"/>
                  <a:pt x="f17" y="f25"/>
                  <a:pt x="f16" y="f25"/>
                </a:cubicBezTo>
                <a:cubicBezTo>
                  <a:pt x="f26" y="f25"/>
                  <a:pt x="f27" y="f25"/>
                  <a:pt x="f28" y="f25"/>
                </a:cubicBezTo>
                <a:cubicBezTo>
                  <a:pt x="f29" y="f25"/>
                  <a:pt x="f5" y="f24"/>
                  <a:pt x="f5" y="f23"/>
                </a:cubicBezTo>
                <a:cubicBezTo>
                  <a:pt x="f5" y="f30"/>
                  <a:pt x="f5" y="f21"/>
                  <a:pt x="f5" y="f20"/>
                </a:cubicBezTo>
                <a:cubicBezTo>
                  <a:pt x="f5" y="f19"/>
                  <a:pt x="f29" y="f6"/>
                  <a:pt x="f28" y="f6"/>
                </a:cubicBezTo>
                <a:cubicBezTo>
                  <a:pt x="f31" y="f6"/>
                  <a:pt x="f32" y="f6"/>
                  <a:pt x="f33" y="f6"/>
                </a:cubicBezTo>
                <a:cubicBezTo>
                  <a:pt x="f33" y="f6"/>
                  <a:pt x="f33" y="f6"/>
                  <a:pt x="f34" y="f35"/>
                </a:cubicBezTo>
                <a:cubicBezTo>
                  <a:pt x="f34" y="f36"/>
                  <a:pt x="f34" y="f37"/>
                  <a:pt x="f34" y="f38"/>
                </a:cubicBezTo>
                <a:cubicBezTo>
                  <a:pt x="f34" y="f39"/>
                  <a:pt x="f40" y="f41"/>
                  <a:pt x="f42" y="f12"/>
                </a:cubicBezTo>
                <a:cubicBezTo>
                  <a:pt x="f42" y="f43"/>
                  <a:pt x="f42" y="f44"/>
                  <a:pt x="f42" y="f45"/>
                </a:cubicBezTo>
                <a:cubicBezTo>
                  <a:pt x="f42" y="f46"/>
                  <a:pt x="f42" y="f10"/>
                  <a:pt x="f42" y="f47"/>
                </a:cubicBezTo>
                <a:cubicBezTo>
                  <a:pt x="f42" y="f48"/>
                  <a:pt x="f42" y="f49"/>
                  <a:pt x="f42" y="f33"/>
                </a:cubicBezTo>
                <a:cubicBezTo>
                  <a:pt x="f42" y="f50"/>
                  <a:pt x="f51" y="f5"/>
                  <a:pt x="f52" y="f53"/>
                </a:cubicBezTo>
                <a:cubicBezTo>
                  <a:pt x="f54" y="f29"/>
                  <a:pt x="f55" y="f56"/>
                  <a:pt x="f57" y="f58"/>
                </a:cubicBezTo>
                <a:cubicBezTo>
                  <a:pt x="f59" y="f60"/>
                  <a:pt x="f18" y="f61"/>
                  <a:pt x="f62" y="f63"/>
                </a:cubicBezTo>
                <a:cubicBezTo>
                  <a:pt x="f64" y="f65"/>
                  <a:pt x="f12" y="f13"/>
                  <a:pt x="f66" y="f17"/>
                </a:cubicBezTo>
                <a:cubicBezTo>
                  <a:pt x="f67" y="f68"/>
                  <a:pt x="f6" y="f69"/>
                  <a:pt x="f6" y="f70"/>
                </a:cubicBezTo>
                <a:cubicBezTo>
                  <a:pt x="f35" y="f71"/>
                  <a:pt x="f35" y="f23"/>
                  <a:pt x="f67" y="f72"/>
                </a:cubicBezTo>
                <a:cubicBezTo>
                  <a:pt x="f36" y="f73"/>
                  <a:pt x="f41" y="f7"/>
                  <a:pt x="f74" y="f73"/>
                </a:cubicBezTo>
                <a:cubicBezTo>
                  <a:pt x="f10" y="f75"/>
                  <a:pt x="f76" y="f77"/>
                  <a:pt x="f76" y="f72"/>
                </a:cubicBezTo>
                <a:cubicBezTo>
                  <a:pt x="f76" y="f78"/>
                  <a:pt x="f76" y="f79"/>
                  <a:pt x="f76" y="f80"/>
                </a:cubicBezTo>
                <a:cubicBezTo>
                  <a:pt x="f76" y="f81"/>
                  <a:pt x="f76" y="f71"/>
                  <a:pt x="f76" y="f66"/>
                </a:cubicBezTo>
                <a:cubicBezTo>
                  <a:pt x="f76" y="f38"/>
                  <a:pt x="f82" y="f83"/>
                  <a:pt x="f84" y="f39"/>
                </a:cubicBezTo>
                <a:cubicBezTo>
                  <a:pt x="f18" y="f45"/>
                  <a:pt x="f59" y="f85"/>
                  <a:pt x="f14" y="f62"/>
                </a:cubicBezTo>
                <a:cubicBezTo>
                  <a:pt x="f57" y="f68"/>
                  <a:pt x="f13" y="f86"/>
                  <a:pt x="f8" y="f9"/>
                </a:cubicBezTo>
                <a:close/>
                <a:moveTo>
                  <a:pt x="f8" y="f35"/>
                </a:moveTo>
                <a:cubicBezTo>
                  <a:pt x="f8" y="f67"/>
                  <a:pt x="f8" y="f87"/>
                  <a:pt x="f8" y="f37"/>
                </a:cubicBezTo>
                <a:cubicBezTo>
                  <a:pt x="f11" y="f83"/>
                  <a:pt x="f88" y="f83"/>
                  <a:pt x="f89" y="f90"/>
                </a:cubicBezTo>
                <a:cubicBezTo>
                  <a:pt x="f91" y="f66"/>
                  <a:pt x="f92" y="f66"/>
                  <a:pt x="f93" y="f90"/>
                </a:cubicBezTo>
                <a:cubicBezTo>
                  <a:pt x="f94" y="f39"/>
                  <a:pt x="f95" y="f83"/>
                  <a:pt x="f42" y="f66"/>
                </a:cubicBezTo>
                <a:cubicBezTo>
                  <a:pt x="f42" y="f96"/>
                  <a:pt x="f42" y="f36"/>
                  <a:pt x="f42" y="f35"/>
                </a:cubicBezTo>
                <a:cubicBezTo>
                  <a:pt x="f51" y="f35"/>
                  <a:pt x="f97" y="f35"/>
                  <a:pt x="f8" y="f35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DB0ADE97-01FC-4D6E-8B76-6653F2BC7FD2}"/>
              </a:ext>
            </a:extLst>
          </p:cNvPr>
          <p:cNvSpPr/>
          <p:nvPr/>
        </p:nvSpPr>
        <p:spPr>
          <a:xfrm>
            <a:off x="346072" y="1827208"/>
            <a:ext cx="604839" cy="10588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4"/>
              <a:gd name="f7" fmla="val 217"/>
              <a:gd name="f8" fmla="val 101"/>
              <a:gd name="f9" fmla="val 121"/>
              <a:gd name="f10" fmla="val 106"/>
              <a:gd name="f11" fmla="val 110"/>
              <a:gd name="f12" fmla="val 114"/>
              <a:gd name="f13" fmla="val 120"/>
              <a:gd name="f14" fmla="val 130"/>
              <a:gd name="f15" fmla="val 142"/>
              <a:gd name="f16" fmla="val 154"/>
              <a:gd name="f17" fmla="val 166"/>
              <a:gd name="f18" fmla="val 172"/>
              <a:gd name="f19" fmla="val 176"/>
              <a:gd name="f20" fmla="val 96"/>
              <a:gd name="f21" fmla="val 78"/>
              <a:gd name="f22" fmla="val 59"/>
              <a:gd name="f23" fmla="val 53"/>
              <a:gd name="f24" fmla="val 49"/>
              <a:gd name="f25" fmla="val 143"/>
              <a:gd name="f26" fmla="val 131"/>
              <a:gd name="f27" fmla="val 60"/>
              <a:gd name="f28" fmla="val 63"/>
              <a:gd name="f29" fmla="val 67"/>
              <a:gd name="f30" fmla="val 71"/>
              <a:gd name="f31" fmla="val 117"/>
              <a:gd name="f32" fmla="val 111"/>
              <a:gd name="f33" fmla="val 72"/>
              <a:gd name="f34" fmla="val 108"/>
              <a:gd name="f35" fmla="val 73"/>
              <a:gd name="f36" fmla="val 105"/>
              <a:gd name="f37" fmla="val 74"/>
              <a:gd name="f38" fmla="val 104"/>
              <a:gd name="f39" fmla="val 95"/>
              <a:gd name="f40" fmla="val 85"/>
              <a:gd name="f41" fmla="val 76"/>
              <a:gd name="f42" fmla="val 77"/>
              <a:gd name="f43" fmla="val 69"/>
              <a:gd name="f44" fmla="val 79"/>
              <a:gd name="f45" fmla="val 81"/>
              <a:gd name="f46" fmla="val 58"/>
              <a:gd name="f47" fmla="val 92"/>
              <a:gd name="f48" fmla="val 103"/>
              <a:gd name="f49" fmla="val 36"/>
              <a:gd name="f50" fmla="val 35"/>
              <a:gd name="f51" fmla="val 113"/>
              <a:gd name="f52" fmla="val 34"/>
              <a:gd name="f53" fmla="val 170"/>
              <a:gd name="f54" fmla="val 198"/>
              <a:gd name="f55" fmla="val 199"/>
              <a:gd name="f56" fmla="val 200"/>
              <a:gd name="f57" fmla="val 202"/>
              <a:gd name="f58" fmla="val 212"/>
              <a:gd name="f59" fmla="val 28"/>
              <a:gd name="f60" fmla="val 17"/>
              <a:gd name="f61" fmla="val 216"/>
              <a:gd name="f62" fmla="val 9"/>
              <a:gd name="f63" fmla="val 4"/>
              <a:gd name="f64" fmla="val 210"/>
              <a:gd name="f65" fmla="val 3"/>
              <a:gd name="f66" fmla="val 201"/>
              <a:gd name="f67" fmla="val 169"/>
              <a:gd name="f68" fmla="val 2"/>
              <a:gd name="f69" fmla="val 136"/>
              <a:gd name="f70" fmla="val 1"/>
              <a:gd name="f71" fmla="val 88"/>
              <a:gd name="f72" fmla="val 13"/>
              <a:gd name="f73" fmla="val 25"/>
              <a:gd name="f74" fmla="val 41"/>
              <a:gd name="f75" fmla="val 39"/>
              <a:gd name="f76" fmla="val 23"/>
              <a:gd name="f77" fmla="val 11"/>
              <a:gd name="f78" fmla="val 65"/>
              <a:gd name="f79" fmla="val 5"/>
              <a:gd name="f80" fmla="val 83"/>
              <a:gd name="f81" fmla="val 93"/>
              <a:gd name="f82" fmla="val 100"/>
              <a:gd name="f83" fmla="val 6"/>
              <a:gd name="f84" fmla="val 29"/>
              <a:gd name="f85" fmla="val 68"/>
              <a:gd name="f86" fmla="val 97"/>
              <a:gd name="f87" fmla="val 112"/>
              <a:gd name="f88" fmla="val 91"/>
              <a:gd name="f89" fmla="val 115"/>
              <a:gd name="f90" fmla="val 75"/>
              <a:gd name="f91" fmla="val 116"/>
              <a:gd name="f92" fmla="val 118"/>
              <a:gd name="f93" fmla="val 82"/>
              <a:gd name="f94" fmla="+- 0 0 -90"/>
              <a:gd name="f95" fmla="*/ f3 1 124"/>
              <a:gd name="f96" fmla="*/ f4 1 217"/>
              <a:gd name="f97" fmla="val f5"/>
              <a:gd name="f98" fmla="val f6"/>
              <a:gd name="f99" fmla="val f7"/>
              <a:gd name="f100" fmla="*/ f94 f0 1"/>
              <a:gd name="f101" fmla="+- f99 0 f97"/>
              <a:gd name="f102" fmla="+- f98 0 f97"/>
              <a:gd name="f103" fmla="*/ f100 1 f2"/>
              <a:gd name="f104" fmla="*/ f102 1 124"/>
              <a:gd name="f105" fmla="*/ f101 1 217"/>
              <a:gd name="f106" fmla="*/ 101 f102 1"/>
              <a:gd name="f107" fmla="*/ 121 f101 1"/>
              <a:gd name="f108" fmla="*/ 114 f102 1"/>
              <a:gd name="f109" fmla="*/ 124 f102 1"/>
              <a:gd name="f110" fmla="*/ 130 f101 1"/>
              <a:gd name="f111" fmla="*/ 166 f101 1"/>
              <a:gd name="f112" fmla="*/ 176 f101 1"/>
              <a:gd name="f113" fmla="*/ 59 f102 1"/>
              <a:gd name="f114" fmla="*/ 49 f102 1"/>
              <a:gd name="f115" fmla="*/ 131 f101 1"/>
              <a:gd name="f116" fmla="*/ 60 f102 1"/>
              <a:gd name="f117" fmla="*/ 71 f102 1"/>
              <a:gd name="f118" fmla="*/ 111 f101 1"/>
              <a:gd name="f119" fmla="*/ 73 f102 1"/>
              <a:gd name="f120" fmla="*/ 106 f101 1"/>
              <a:gd name="f121" fmla="*/ 74 f102 1"/>
              <a:gd name="f122" fmla="*/ 104 f101 1"/>
              <a:gd name="f123" fmla="*/ 76 f101 1"/>
              <a:gd name="f124" fmla="*/ 72 f102 1"/>
              <a:gd name="f125" fmla="*/ 67 f102 1"/>
              <a:gd name="f126" fmla="*/ 81 f101 1"/>
              <a:gd name="f127" fmla="*/ 36 f102 1"/>
              <a:gd name="f128" fmla="*/ 110 f101 1"/>
              <a:gd name="f129" fmla="*/ 35 f102 1"/>
              <a:gd name="f130" fmla="*/ 114 f101 1"/>
              <a:gd name="f131" fmla="*/ 198 f101 1"/>
              <a:gd name="f132" fmla="*/ 34 f102 1"/>
              <a:gd name="f133" fmla="*/ 202 f101 1"/>
              <a:gd name="f134" fmla="*/ 17 f102 1"/>
              <a:gd name="f135" fmla="*/ 216 f101 1"/>
              <a:gd name="f136" fmla="*/ 3 f102 1"/>
              <a:gd name="f137" fmla="*/ 201 f101 1"/>
              <a:gd name="f138" fmla="*/ 1 f102 1"/>
              <a:gd name="f139" fmla="*/ 13 f102 1"/>
              <a:gd name="f140" fmla="*/ 59 f101 1"/>
              <a:gd name="f141" fmla="*/ 58 f102 1"/>
              <a:gd name="f142" fmla="*/ 11 f101 1"/>
              <a:gd name="f143" fmla="*/ 83 f102 1"/>
              <a:gd name="f144" fmla="*/ 0 f101 1"/>
              <a:gd name="f145" fmla="*/ 100 f102 1"/>
              <a:gd name="f146" fmla="*/ 17 f101 1"/>
              <a:gd name="f147" fmla="*/ 53 f101 1"/>
              <a:gd name="f148" fmla="*/ 97 f101 1"/>
              <a:gd name="f149" fmla="*/ 96 f102 1"/>
              <a:gd name="f150" fmla="*/ 79 f102 1"/>
              <a:gd name="f151" fmla="*/ 112 f101 1"/>
              <a:gd name="f152" fmla="+- f103 0 f1"/>
              <a:gd name="f153" fmla="*/ f106 1 124"/>
              <a:gd name="f154" fmla="*/ f107 1 217"/>
              <a:gd name="f155" fmla="*/ f108 1 124"/>
              <a:gd name="f156" fmla="*/ f109 1 124"/>
              <a:gd name="f157" fmla="*/ f110 1 217"/>
              <a:gd name="f158" fmla="*/ f111 1 217"/>
              <a:gd name="f159" fmla="*/ f112 1 217"/>
              <a:gd name="f160" fmla="*/ f113 1 124"/>
              <a:gd name="f161" fmla="*/ f114 1 124"/>
              <a:gd name="f162" fmla="*/ f115 1 217"/>
              <a:gd name="f163" fmla="*/ f116 1 124"/>
              <a:gd name="f164" fmla="*/ f117 1 124"/>
              <a:gd name="f165" fmla="*/ f118 1 217"/>
              <a:gd name="f166" fmla="*/ f119 1 124"/>
              <a:gd name="f167" fmla="*/ f120 1 217"/>
              <a:gd name="f168" fmla="*/ f121 1 124"/>
              <a:gd name="f169" fmla="*/ f122 1 217"/>
              <a:gd name="f170" fmla="*/ f123 1 217"/>
              <a:gd name="f171" fmla="*/ f124 1 124"/>
              <a:gd name="f172" fmla="*/ f125 1 124"/>
              <a:gd name="f173" fmla="*/ f126 1 217"/>
              <a:gd name="f174" fmla="*/ f127 1 124"/>
              <a:gd name="f175" fmla="*/ f128 1 217"/>
              <a:gd name="f176" fmla="*/ f129 1 124"/>
              <a:gd name="f177" fmla="*/ f130 1 217"/>
              <a:gd name="f178" fmla="*/ f131 1 217"/>
              <a:gd name="f179" fmla="*/ f132 1 124"/>
              <a:gd name="f180" fmla="*/ f133 1 217"/>
              <a:gd name="f181" fmla="*/ f134 1 124"/>
              <a:gd name="f182" fmla="*/ f135 1 217"/>
              <a:gd name="f183" fmla="*/ f136 1 124"/>
              <a:gd name="f184" fmla="*/ f137 1 217"/>
              <a:gd name="f185" fmla="*/ f138 1 124"/>
              <a:gd name="f186" fmla="*/ f139 1 124"/>
              <a:gd name="f187" fmla="*/ f140 1 217"/>
              <a:gd name="f188" fmla="*/ f141 1 124"/>
              <a:gd name="f189" fmla="*/ f142 1 217"/>
              <a:gd name="f190" fmla="*/ f143 1 124"/>
              <a:gd name="f191" fmla="*/ f144 1 217"/>
              <a:gd name="f192" fmla="*/ f145 1 124"/>
              <a:gd name="f193" fmla="*/ f146 1 217"/>
              <a:gd name="f194" fmla="*/ f147 1 217"/>
              <a:gd name="f195" fmla="*/ f148 1 217"/>
              <a:gd name="f196" fmla="*/ f149 1 124"/>
              <a:gd name="f197" fmla="*/ f150 1 124"/>
              <a:gd name="f198" fmla="*/ f151 1 217"/>
              <a:gd name="f199" fmla="*/ 0 1 f104"/>
              <a:gd name="f200" fmla="*/ f98 1 f104"/>
              <a:gd name="f201" fmla="*/ 0 1 f105"/>
              <a:gd name="f202" fmla="*/ f99 1 f105"/>
              <a:gd name="f203" fmla="*/ f153 1 f104"/>
              <a:gd name="f204" fmla="*/ f154 1 f105"/>
              <a:gd name="f205" fmla="*/ f155 1 f104"/>
              <a:gd name="f206" fmla="*/ f156 1 f104"/>
              <a:gd name="f207" fmla="*/ f157 1 f105"/>
              <a:gd name="f208" fmla="*/ f158 1 f105"/>
              <a:gd name="f209" fmla="*/ f159 1 f105"/>
              <a:gd name="f210" fmla="*/ f160 1 f104"/>
              <a:gd name="f211" fmla="*/ f161 1 f104"/>
              <a:gd name="f212" fmla="*/ f162 1 f105"/>
              <a:gd name="f213" fmla="*/ f163 1 f104"/>
              <a:gd name="f214" fmla="*/ f164 1 f104"/>
              <a:gd name="f215" fmla="*/ f165 1 f105"/>
              <a:gd name="f216" fmla="*/ f166 1 f104"/>
              <a:gd name="f217" fmla="*/ f167 1 f105"/>
              <a:gd name="f218" fmla="*/ f168 1 f104"/>
              <a:gd name="f219" fmla="*/ f169 1 f105"/>
              <a:gd name="f220" fmla="*/ f170 1 f105"/>
              <a:gd name="f221" fmla="*/ f171 1 f104"/>
              <a:gd name="f222" fmla="*/ f172 1 f104"/>
              <a:gd name="f223" fmla="*/ f173 1 f105"/>
              <a:gd name="f224" fmla="*/ f174 1 f104"/>
              <a:gd name="f225" fmla="*/ f175 1 f105"/>
              <a:gd name="f226" fmla="*/ f176 1 f104"/>
              <a:gd name="f227" fmla="*/ f177 1 f105"/>
              <a:gd name="f228" fmla="*/ f178 1 f105"/>
              <a:gd name="f229" fmla="*/ f179 1 f104"/>
              <a:gd name="f230" fmla="*/ f180 1 f105"/>
              <a:gd name="f231" fmla="*/ f181 1 f104"/>
              <a:gd name="f232" fmla="*/ f182 1 f105"/>
              <a:gd name="f233" fmla="*/ f183 1 f104"/>
              <a:gd name="f234" fmla="*/ f184 1 f105"/>
              <a:gd name="f235" fmla="*/ f185 1 f104"/>
              <a:gd name="f236" fmla="*/ f186 1 f104"/>
              <a:gd name="f237" fmla="*/ f187 1 f105"/>
              <a:gd name="f238" fmla="*/ f188 1 f104"/>
              <a:gd name="f239" fmla="*/ f189 1 f105"/>
              <a:gd name="f240" fmla="*/ f190 1 f104"/>
              <a:gd name="f241" fmla="*/ f191 1 f105"/>
              <a:gd name="f242" fmla="*/ f192 1 f104"/>
              <a:gd name="f243" fmla="*/ f193 1 f105"/>
              <a:gd name="f244" fmla="*/ f194 1 f105"/>
              <a:gd name="f245" fmla="*/ f195 1 f105"/>
              <a:gd name="f246" fmla="*/ f196 1 f104"/>
              <a:gd name="f247" fmla="*/ f197 1 f104"/>
              <a:gd name="f248" fmla="*/ f198 1 f105"/>
              <a:gd name="f249" fmla="*/ f199 f95 1"/>
              <a:gd name="f250" fmla="*/ f200 f95 1"/>
              <a:gd name="f251" fmla="*/ f202 f96 1"/>
              <a:gd name="f252" fmla="*/ f201 f96 1"/>
              <a:gd name="f253" fmla="*/ f203 f95 1"/>
              <a:gd name="f254" fmla="*/ f204 f96 1"/>
              <a:gd name="f255" fmla="*/ f205 f95 1"/>
              <a:gd name="f256" fmla="*/ f206 f95 1"/>
              <a:gd name="f257" fmla="*/ f207 f96 1"/>
              <a:gd name="f258" fmla="*/ f208 f96 1"/>
              <a:gd name="f259" fmla="*/ f209 f96 1"/>
              <a:gd name="f260" fmla="*/ f210 f95 1"/>
              <a:gd name="f261" fmla="*/ f211 f95 1"/>
              <a:gd name="f262" fmla="*/ f212 f96 1"/>
              <a:gd name="f263" fmla="*/ f213 f95 1"/>
              <a:gd name="f264" fmla="*/ f214 f95 1"/>
              <a:gd name="f265" fmla="*/ f215 f96 1"/>
              <a:gd name="f266" fmla="*/ f216 f95 1"/>
              <a:gd name="f267" fmla="*/ f217 f96 1"/>
              <a:gd name="f268" fmla="*/ f218 f95 1"/>
              <a:gd name="f269" fmla="*/ f219 f96 1"/>
              <a:gd name="f270" fmla="*/ f220 f96 1"/>
              <a:gd name="f271" fmla="*/ f221 f95 1"/>
              <a:gd name="f272" fmla="*/ f222 f95 1"/>
              <a:gd name="f273" fmla="*/ f223 f96 1"/>
              <a:gd name="f274" fmla="*/ f224 f95 1"/>
              <a:gd name="f275" fmla="*/ f225 f96 1"/>
              <a:gd name="f276" fmla="*/ f226 f95 1"/>
              <a:gd name="f277" fmla="*/ f227 f96 1"/>
              <a:gd name="f278" fmla="*/ f228 f96 1"/>
              <a:gd name="f279" fmla="*/ f229 f95 1"/>
              <a:gd name="f280" fmla="*/ f230 f96 1"/>
              <a:gd name="f281" fmla="*/ f231 f95 1"/>
              <a:gd name="f282" fmla="*/ f232 f96 1"/>
              <a:gd name="f283" fmla="*/ f233 f95 1"/>
              <a:gd name="f284" fmla="*/ f234 f96 1"/>
              <a:gd name="f285" fmla="*/ f235 f95 1"/>
              <a:gd name="f286" fmla="*/ f236 f95 1"/>
              <a:gd name="f287" fmla="*/ f237 f96 1"/>
              <a:gd name="f288" fmla="*/ f238 f95 1"/>
              <a:gd name="f289" fmla="*/ f239 f96 1"/>
              <a:gd name="f290" fmla="*/ f240 f95 1"/>
              <a:gd name="f291" fmla="*/ f241 f96 1"/>
              <a:gd name="f292" fmla="*/ f242 f95 1"/>
              <a:gd name="f293" fmla="*/ f243 f96 1"/>
              <a:gd name="f294" fmla="*/ f244 f96 1"/>
              <a:gd name="f295" fmla="*/ f245 f96 1"/>
              <a:gd name="f296" fmla="*/ f246 f95 1"/>
              <a:gd name="f297" fmla="*/ f247 f95 1"/>
              <a:gd name="f298" fmla="*/ f248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2">
                <a:pos x="f253" y="f254"/>
              </a:cxn>
              <a:cxn ang="f152">
                <a:pos x="f255" y="f254"/>
              </a:cxn>
              <a:cxn ang="f152">
                <a:pos x="f256" y="f257"/>
              </a:cxn>
              <a:cxn ang="f152">
                <a:pos x="f256" y="f258"/>
              </a:cxn>
              <a:cxn ang="f152">
                <a:pos x="f255" y="f259"/>
              </a:cxn>
              <a:cxn ang="f152">
                <a:pos x="f260" y="f259"/>
              </a:cxn>
              <a:cxn ang="f152">
                <a:pos x="f261" y="f258"/>
              </a:cxn>
              <a:cxn ang="f152">
                <a:pos x="f261" y="f262"/>
              </a:cxn>
              <a:cxn ang="f152">
                <a:pos x="f263" y="f254"/>
              </a:cxn>
              <a:cxn ang="f152">
                <a:pos x="f264" y="f254"/>
              </a:cxn>
              <a:cxn ang="f152">
                <a:pos x="f264" y="f265"/>
              </a:cxn>
              <a:cxn ang="f152">
                <a:pos x="f266" y="f267"/>
              </a:cxn>
              <a:cxn ang="f152">
                <a:pos x="f268" y="f269"/>
              </a:cxn>
              <a:cxn ang="f152">
                <a:pos x="f268" y="f270"/>
              </a:cxn>
              <a:cxn ang="f152">
                <a:pos x="f271" y="f270"/>
              </a:cxn>
              <a:cxn ang="f152">
                <a:pos x="f272" y="f273"/>
              </a:cxn>
              <a:cxn ang="f152">
                <a:pos x="f274" y="f275"/>
              </a:cxn>
              <a:cxn ang="f152">
                <a:pos x="f276" y="f277"/>
              </a:cxn>
              <a:cxn ang="f152">
                <a:pos x="f276" y="f278"/>
              </a:cxn>
              <a:cxn ang="f152">
                <a:pos x="f279" y="f280"/>
              </a:cxn>
              <a:cxn ang="f152">
                <a:pos x="f281" y="f282"/>
              </a:cxn>
              <a:cxn ang="f152">
                <a:pos x="f283" y="f284"/>
              </a:cxn>
              <a:cxn ang="f152">
                <a:pos x="f285" y="f269"/>
              </a:cxn>
              <a:cxn ang="f152">
                <a:pos x="f286" y="f287"/>
              </a:cxn>
              <a:cxn ang="f152">
                <a:pos x="f288" y="f289"/>
              </a:cxn>
              <a:cxn ang="f152">
                <a:pos x="f290" y="f291"/>
              </a:cxn>
              <a:cxn ang="f152">
                <a:pos x="f292" y="f293"/>
              </a:cxn>
              <a:cxn ang="f152">
                <a:pos x="f292" y="f294"/>
              </a:cxn>
              <a:cxn ang="f152">
                <a:pos x="f292" y="f295"/>
              </a:cxn>
              <a:cxn ang="f152">
                <a:pos x="f253" y="f254"/>
              </a:cxn>
              <a:cxn ang="f152">
                <a:pos x="f292" y="f254"/>
              </a:cxn>
              <a:cxn ang="f152">
                <a:pos x="f296" y="f265"/>
              </a:cxn>
              <a:cxn ang="f152">
                <a:pos x="f297" y="f298"/>
              </a:cxn>
              <a:cxn ang="f152">
                <a:pos x="f268" y="f277"/>
              </a:cxn>
              <a:cxn ang="f152">
                <a:pos x="f266" y="f254"/>
              </a:cxn>
              <a:cxn ang="f152">
                <a:pos x="f292" y="f254"/>
              </a:cxn>
            </a:cxnLst>
            <a:rect l="f249" t="f252" r="f250" b="f251"/>
            <a:pathLst>
              <a:path w="124" h="217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6" y="f6"/>
                  <a:pt x="f6" y="f14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6" y="f18"/>
                  <a:pt x="f13" y="f19"/>
                  <a:pt x="f12" y="f19"/>
                </a:cubicBezTo>
                <a:cubicBezTo>
                  <a:pt x="f20" y="f19"/>
                  <a:pt x="f21" y="f19"/>
                  <a:pt x="f22" y="f19"/>
                </a:cubicBezTo>
                <a:cubicBezTo>
                  <a:pt x="f23" y="f19"/>
                  <a:pt x="f24" y="f18"/>
                  <a:pt x="f24" y="f17"/>
                </a:cubicBezTo>
                <a:cubicBezTo>
                  <a:pt x="f24" y="f16"/>
                  <a:pt x="f24" y="f25"/>
                  <a:pt x="f24" y="f26"/>
                </a:cubicBezTo>
                <a:cubicBezTo>
                  <a:pt x="f24" y="f6"/>
                  <a:pt x="f23" y="f9"/>
                  <a:pt x="f27" y="f9"/>
                </a:cubicBezTo>
                <a:cubicBezTo>
                  <a:pt x="f28" y="f9"/>
                  <a:pt x="f29" y="f9"/>
                  <a:pt x="f30" y="f9"/>
                </a:cubicBezTo>
                <a:cubicBezTo>
                  <a:pt x="f30" y="f31"/>
                  <a:pt x="f30" y="f12"/>
                  <a:pt x="f30" y="f32"/>
                </a:cubicBezTo>
                <a:cubicBezTo>
                  <a:pt x="f33" y="f11"/>
                  <a:pt x="f33" y="f34"/>
                  <a:pt x="f35" y="f10"/>
                </a:cubicBezTo>
                <a:cubicBezTo>
                  <a:pt x="f35" y="f36"/>
                  <a:pt x="f37" y="f36"/>
                  <a:pt x="f37" y="f38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5" y="f41"/>
                  <a:pt x="f35" y="f41"/>
                  <a:pt x="f33" y="f41"/>
                </a:cubicBezTo>
                <a:cubicBezTo>
                  <a:pt x="f30" y="f42"/>
                  <a:pt x="f43" y="f44"/>
                  <a:pt x="f29" y="f45"/>
                </a:cubicBezTo>
                <a:cubicBezTo>
                  <a:pt x="f46" y="f47"/>
                  <a:pt x="f24" y="f48"/>
                  <a:pt x="f49" y="f11"/>
                </a:cubicBezTo>
                <a:cubicBezTo>
                  <a:pt x="f50" y="f32"/>
                  <a:pt x="f50" y="f51"/>
                  <a:pt x="f50" y="f12"/>
                </a:cubicBezTo>
                <a:cubicBezTo>
                  <a:pt x="f52" y="f15"/>
                  <a:pt x="f50" y="f53"/>
                  <a:pt x="f50" y="f54"/>
                </a:cubicBezTo>
                <a:cubicBezTo>
                  <a:pt x="f50" y="f55"/>
                  <a:pt x="f50" y="f56"/>
                  <a:pt x="f52" y="f57"/>
                </a:cubicBezTo>
                <a:cubicBezTo>
                  <a:pt x="f52" y="f58"/>
                  <a:pt x="f59" y="f7"/>
                  <a:pt x="f60" y="f61"/>
                </a:cubicBezTo>
                <a:cubicBezTo>
                  <a:pt x="f62" y="f61"/>
                  <a:pt x="f63" y="f64"/>
                  <a:pt x="f65" y="f66"/>
                </a:cubicBezTo>
                <a:cubicBezTo>
                  <a:pt x="f65" y="f67"/>
                  <a:pt x="f68" y="f69"/>
                  <a:pt x="f70" y="f38"/>
                </a:cubicBezTo>
                <a:cubicBezTo>
                  <a:pt x="f5" y="f71"/>
                  <a:pt x="f63" y="f35"/>
                  <a:pt x="f72" y="f22"/>
                </a:cubicBezTo>
                <a:cubicBezTo>
                  <a:pt x="f73" y="f74"/>
                  <a:pt x="f75" y="f76"/>
                  <a:pt x="f46" y="f77"/>
                </a:cubicBezTo>
                <a:cubicBezTo>
                  <a:pt x="f78" y="f79"/>
                  <a:pt x="f35" y="f70"/>
                  <a:pt x="f80" y="f5"/>
                </a:cubicBezTo>
                <a:cubicBezTo>
                  <a:pt x="f81" y="f5"/>
                  <a:pt x="f82" y="f83"/>
                  <a:pt x="f82" y="f60"/>
                </a:cubicBezTo>
                <a:cubicBezTo>
                  <a:pt x="f82" y="f84"/>
                  <a:pt x="f82" y="f74"/>
                  <a:pt x="f82" y="f23"/>
                </a:cubicBezTo>
                <a:cubicBezTo>
                  <a:pt x="f82" y="f85"/>
                  <a:pt x="f8" y="f80"/>
                  <a:pt x="f82" y="f86"/>
                </a:cubicBezTo>
                <a:cubicBezTo>
                  <a:pt x="f82" y="f36"/>
                  <a:pt x="f38" y="f87"/>
                  <a:pt x="f8" y="f9"/>
                </a:cubicBezTo>
                <a:close/>
                <a:moveTo>
                  <a:pt x="f82" y="f9"/>
                </a:moveTo>
                <a:cubicBezTo>
                  <a:pt x="f82" y="f31"/>
                  <a:pt x="f8" y="f51"/>
                  <a:pt x="f20" y="f32"/>
                </a:cubicBezTo>
                <a:cubicBezTo>
                  <a:pt x="f88" y="f12"/>
                  <a:pt x="f80" y="f89"/>
                  <a:pt x="f44" y="f87"/>
                </a:cubicBezTo>
                <a:cubicBezTo>
                  <a:pt x="f41" y="f11"/>
                  <a:pt x="f90" y="f32"/>
                  <a:pt x="f37" y="f12"/>
                </a:cubicBezTo>
                <a:cubicBezTo>
                  <a:pt x="f35" y="f91"/>
                  <a:pt x="f35" y="f92"/>
                  <a:pt x="f35" y="f9"/>
                </a:cubicBezTo>
                <a:cubicBezTo>
                  <a:pt x="f93" y="f9"/>
                  <a:pt x="f88" y="f9"/>
                  <a:pt x="f82" y="f9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30D5473C-A3C3-4083-9A70-6DCF8BBD396B}"/>
              </a:ext>
            </a:extLst>
          </p:cNvPr>
          <p:cNvSpPr/>
          <p:nvPr/>
        </p:nvSpPr>
        <p:spPr>
          <a:xfrm>
            <a:off x="3094036" y="1763713"/>
            <a:ext cx="560390" cy="11128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"/>
              <a:gd name="f7" fmla="val 228"/>
              <a:gd name="f8" fmla="val 62"/>
              <a:gd name="f9" fmla="val 202"/>
              <a:gd name="f10" fmla="val 45"/>
              <a:gd name="f11" fmla="val 29"/>
              <a:gd name="f12" fmla="val 13"/>
              <a:gd name="f13" fmla="val 12"/>
              <a:gd name="f14" fmla="val 10"/>
              <a:gd name="f15" fmla="val 9"/>
              <a:gd name="f16" fmla="val 4"/>
              <a:gd name="f17" fmla="val 201"/>
              <a:gd name="f18" fmla="val 197"/>
              <a:gd name="f19" fmla="val 192"/>
              <a:gd name="f20" fmla="val 168"/>
              <a:gd name="f21" fmla="val 156"/>
              <a:gd name="f22" fmla="val 150"/>
              <a:gd name="f23" fmla="val 146"/>
              <a:gd name="f24" fmla="val 14"/>
              <a:gd name="f25" fmla="val 18"/>
              <a:gd name="f26" fmla="val 22"/>
              <a:gd name="f27" fmla="val 143"/>
              <a:gd name="f28" fmla="val 139"/>
              <a:gd name="f29" fmla="val 136"/>
              <a:gd name="f30" fmla="val 23"/>
              <a:gd name="f31" fmla="val 134"/>
              <a:gd name="f32" fmla="val 24"/>
              <a:gd name="f33" fmla="val 132"/>
              <a:gd name="f34" fmla="val 26"/>
              <a:gd name="f35" fmla="val 130"/>
              <a:gd name="f36" fmla="val 27"/>
              <a:gd name="f37" fmla="val 128"/>
              <a:gd name="f38" fmla="val 28"/>
              <a:gd name="f39" fmla="val 127"/>
              <a:gd name="f40" fmla="val 125"/>
              <a:gd name="f41" fmla="val 36"/>
              <a:gd name="f42" fmla="val 114"/>
              <a:gd name="f43" fmla="val 44"/>
              <a:gd name="f44" fmla="val 103"/>
              <a:gd name="f45" fmla="val 51"/>
              <a:gd name="f46" fmla="val 92"/>
              <a:gd name="f47" fmla="val 52"/>
              <a:gd name="f48" fmla="val 90"/>
              <a:gd name="f49" fmla="val 53"/>
              <a:gd name="f50" fmla="val 88"/>
              <a:gd name="f51" fmla="val 86"/>
              <a:gd name="f52" fmla="val 70"/>
              <a:gd name="f53" fmla="val 54"/>
              <a:gd name="f54" fmla="val 56"/>
              <a:gd name="f55" fmla="val 39"/>
              <a:gd name="f56" fmla="val 57"/>
              <a:gd name="f57" fmla="val 31"/>
              <a:gd name="f58" fmla="val 59"/>
              <a:gd name="f59" fmla="val 15"/>
              <a:gd name="f60" fmla="val 64"/>
              <a:gd name="f61" fmla="val 8"/>
              <a:gd name="f62" fmla="val 69"/>
              <a:gd name="f63" fmla="val 3"/>
              <a:gd name="f64" fmla="val 77"/>
              <a:gd name="f65" fmla="val 1"/>
              <a:gd name="f66" fmla="val 93"/>
              <a:gd name="f67" fmla="val 98"/>
              <a:gd name="f68" fmla="val 105"/>
              <a:gd name="f69" fmla="val 20"/>
              <a:gd name="f70" fmla="val 108"/>
              <a:gd name="f71" fmla="val 111"/>
              <a:gd name="f72" fmla="val 43"/>
              <a:gd name="f73" fmla="val 94"/>
              <a:gd name="f74" fmla="val 106"/>
              <a:gd name="f75" fmla="val 119"/>
              <a:gd name="f76" fmla="val 104"/>
              <a:gd name="f77" fmla="val 99"/>
              <a:gd name="f78" fmla="val 131"/>
              <a:gd name="f79" fmla="val 96"/>
              <a:gd name="f80" fmla="val 137"/>
              <a:gd name="f81" fmla="val 95"/>
              <a:gd name="f82" fmla="val 141"/>
              <a:gd name="f83" fmla="val 142"/>
              <a:gd name="f84" fmla="val 166"/>
              <a:gd name="f85" fmla="val 190"/>
              <a:gd name="f86" fmla="val 214"/>
              <a:gd name="f87" fmla="val 221"/>
              <a:gd name="f88" fmla="val 224"/>
              <a:gd name="f89" fmla="val 85"/>
              <a:gd name="f90" fmla="val 227"/>
              <a:gd name="f91" fmla="val 80"/>
              <a:gd name="f92" fmla="val 76"/>
              <a:gd name="f93" fmla="val 71"/>
              <a:gd name="f94" fmla="val 226"/>
              <a:gd name="f95" fmla="val 65"/>
              <a:gd name="f96" fmla="val 220"/>
              <a:gd name="f97" fmla="val 210"/>
              <a:gd name="f98" fmla="val 206"/>
              <a:gd name="f99" fmla="val 50"/>
              <a:gd name="f100" fmla="val 42"/>
              <a:gd name="f101" fmla="val 37"/>
              <a:gd name="f102" fmla="val 34"/>
              <a:gd name="f103" fmla="val 138"/>
              <a:gd name="f104" fmla="val 33"/>
              <a:gd name="f105" fmla="val 135"/>
              <a:gd name="f106" fmla="val 25"/>
              <a:gd name="f107" fmla="val 140"/>
              <a:gd name="f108" fmla="val 144"/>
              <a:gd name="f109" fmla="val 61"/>
              <a:gd name="f110" fmla="val 129"/>
              <a:gd name="f111" fmla="val 60"/>
              <a:gd name="f112" fmla="val 120"/>
              <a:gd name="f113" fmla="+- 0 0 -90"/>
              <a:gd name="f114" fmla="*/ f3 1 115"/>
              <a:gd name="f115" fmla="*/ f4 1 228"/>
              <a:gd name="f116" fmla="val f5"/>
              <a:gd name="f117" fmla="val f6"/>
              <a:gd name="f118" fmla="val f7"/>
              <a:gd name="f119" fmla="*/ f113 f0 1"/>
              <a:gd name="f120" fmla="+- f118 0 f116"/>
              <a:gd name="f121" fmla="+- f117 0 f116"/>
              <a:gd name="f122" fmla="*/ f119 1 f2"/>
              <a:gd name="f123" fmla="*/ f121 1 115"/>
              <a:gd name="f124" fmla="*/ f120 1 228"/>
              <a:gd name="f125" fmla="*/ 62 f121 1"/>
              <a:gd name="f126" fmla="*/ 202 f120 1"/>
              <a:gd name="f127" fmla="*/ 13 f121 1"/>
              <a:gd name="f128" fmla="*/ 9 f121 1"/>
              <a:gd name="f129" fmla="*/ 0 f121 1"/>
              <a:gd name="f130" fmla="*/ 192 f120 1"/>
              <a:gd name="f131" fmla="*/ 156 f120 1"/>
              <a:gd name="f132" fmla="*/ 10 f121 1"/>
              <a:gd name="f133" fmla="*/ 146 f120 1"/>
              <a:gd name="f134" fmla="*/ 22 f121 1"/>
              <a:gd name="f135" fmla="*/ 136 f120 1"/>
              <a:gd name="f136" fmla="*/ 26 f121 1"/>
              <a:gd name="f137" fmla="*/ 130 f120 1"/>
              <a:gd name="f138" fmla="*/ 29 f121 1"/>
              <a:gd name="f139" fmla="*/ 125 f120 1"/>
              <a:gd name="f140" fmla="*/ 51 f121 1"/>
              <a:gd name="f141" fmla="*/ 92 f120 1"/>
              <a:gd name="f142" fmla="*/ 53 f121 1"/>
              <a:gd name="f143" fmla="*/ 86 f120 1"/>
              <a:gd name="f144" fmla="*/ 56 f121 1"/>
              <a:gd name="f145" fmla="*/ 39 f120 1"/>
              <a:gd name="f146" fmla="*/ 15 f120 1"/>
              <a:gd name="f147" fmla="*/ 77 f121 1"/>
              <a:gd name="f148" fmla="*/ 1 f120 1"/>
              <a:gd name="f149" fmla="*/ 98 f121 1"/>
              <a:gd name="f150" fmla="*/ 10 f120 1"/>
              <a:gd name="f151" fmla="*/ 111 f121 1"/>
              <a:gd name="f152" fmla="*/ 43 f120 1"/>
              <a:gd name="f153" fmla="*/ 106 f121 1"/>
              <a:gd name="f154" fmla="*/ 119 f120 1"/>
              <a:gd name="f155" fmla="*/ 96 f121 1"/>
              <a:gd name="f156" fmla="*/ 137 f120 1"/>
              <a:gd name="f157" fmla="*/ 95 f121 1"/>
              <a:gd name="f158" fmla="*/ 142 f120 1"/>
              <a:gd name="f159" fmla="*/ 214 f120 1"/>
              <a:gd name="f160" fmla="*/ 85 f121 1"/>
              <a:gd name="f161" fmla="*/ 227 f120 1"/>
              <a:gd name="f162" fmla="*/ 71 f121 1"/>
              <a:gd name="f163" fmla="*/ 226 f120 1"/>
              <a:gd name="f164" fmla="*/ 50 f121 1"/>
              <a:gd name="f165" fmla="*/ 37 f121 1"/>
              <a:gd name="f166" fmla="*/ 139 f120 1"/>
              <a:gd name="f167" fmla="*/ 33 f121 1"/>
              <a:gd name="f168" fmla="*/ 25 f121 1"/>
              <a:gd name="f169" fmla="*/ 140 f120 1"/>
              <a:gd name="f170" fmla="*/ 24 f121 1"/>
              <a:gd name="f171" fmla="*/ 60 f121 1"/>
              <a:gd name="f172" fmla="*/ 120 f120 1"/>
              <a:gd name="f173" fmla="*/ 52 f121 1"/>
              <a:gd name="f174" fmla="*/ 132 f120 1"/>
              <a:gd name="f175" fmla="+- f122 0 f1"/>
              <a:gd name="f176" fmla="*/ f125 1 115"/>
              <a:gd name="f177" fmla="*/ f126 1 228"/>
              <a:gd name="f178" fmla="*/ f127 1 115"/>
              <a:gd name="f179" fmla="*/ f128 1 115"/>
              <a:gd name="f180" fmla="*/ f129 1 115"/>
              <a:gd name="f181" fmla="*/ f130 1 228"/>
              <a:gd name="f182" fmla="*/ f131 1 228"/>
              <a:gd name="f183" fmla="*/ f132 1 115"/>
              <a:gd name="f184" fmla="*/ f133 1 228"/>
              <a:gd name="f185" fmla="*/ f134 1 115"/>
              <a:gd name="f186" fmla="*/ f135 1 228"/>
              <a:gd name="f187" fmla="*/ f136 1 115"/>
              <a:gd name="f188" fmla="*/ f137 1 228"/>
              <a:gd name="f189" fmla="*/ f138 1 115"/>
              <a:gd name="f190" fmla="*/ f139 1 228"/>
              <a:gd name="f191" fmla="*/ f140 1 115"/>
              <a:gd name="f192" fmla="*/ f141 1 228"/>
              <a:gd name="f193" fmla="*/ f142 1 115"/>
              <a:gd name="f194" fmla="*/ f143 1 228"/>
              <a:gd name="f195" fmla="*/ f144 1 115"/>
              <a:gd name="f196" fmla="*/ f145 1 228"/>
              <a:gd name="f197" fmla="*/ f146 1 228"/>
              <a:gd name="f198" fmla="*/ f147 1 115"/>
              <a:gd name="f199" fmla="*/ f148 1 228"/>
              <a:gd name="f200" fmla="*/ f149 1 115"/>
              <a:gd name="f201" fmla="*/ f150 1 228"/>
              <a:gd name="f202" fmla="*/ f151 1 115"/>
              <a:gd name="f203" fmla="*/ f152 1 228"/>
              <a:gd name="f204" fmla="*/ f153 1 115"/>
              <a:gd name="f205" fmla="*/ f154 1 228"/>
              <a:gd name="f206" fmla="*/ f155 1 115"/>
              <a:gd name="f207" fmla="*/ f156 1 228"/>
              <a:gd name="f208" fmla="*/ f157 1 115"/>
              <a:gd name="f209" fmla="*/ f158 1 228"/>
              <a:gd name="f210" fmla="*/ f159 1 228"/>
              <a:gd name="f211" fmla="*/ f160 1 115"/>
              <a:gd name="f212" fmla="*/ f161 1 228"/>
              <a:gd name="f213" fmla="*/ f162 1 115"/>
              <a:gd name="f214" fmla="*/ f163 1 228"/>
              <a:gd name="f215" fmla="*/ f164 1 115"/>
              <a:gd name="f216" fmla="*/ f165 1 115"/>
              <a:gd name="f217" fmla="*/ f166 1 228"/>
              <a:gd name="f218" fmla="*/ f167 1 115"/>
              <a:gd name="f219" fmla="*/ f168 1 115"/>
              <a:gd name="f220" fmla="*/ f169 1 228"/>
              <a:gd name="f221" fmla="*/ f170 1 115"/>
              <a:gd name="f222" fmla="*/ f171 1 115"/>
              <a:gd name="f223" fmla="*/ f172 1 228"/>
              <a:gd name="f224" fmla="*/ f173 1 115"/>
              <a:gd name="f225" fmla="*/ f174 1 228"/>
              <a:gd name="f226" fmla="*/ 0 1 f123"/>
              <a:gd name="f227" fmla="*/ f117 1 f123"/>
              <a:gd name="f228" fmla="*/ 0 1 f124"/>
              <a:gd name="f229" fmla="*/ f118 1 f124"/>
              <a:gd name="f230" fmla="*/ f176 1 f123"/>
              <a:gd name="f231" fmla="*/ f177 1 f124"/>
              <a:gd name="f232" fmla="*/ f178 1 f123"/>
              <a:gd name="f233" fmla="*/ f179 1 f123"/>
              <a:gd name="f234" fmla="*/ f180 1 f123"/>
              <a:gd name="f235" fmla="*/ f181 1 f124"/>
              <a:gd name="f236" fmla="*/ f182 1 f124"/>
              <a:gd name="f237" fmla="*/ f183 1 f123"/>
              <a:gd name="f238" fmla="*/ f184 1 f124"/>
              <a:gd name="f239" fmla="*/ f185 1 f123"/>
              <a:gd name="f240" fmla="*/ f186 1 f124"/>
              <a:gd name="f241" fmla="*/ f187 1 f123"/>
              <a:gd name="f242" fmla="*/ f188 1 f124"/>
              <a:gd name="f243" fmla="*/ f189 1 f123"/>
              <a:gd name="f244" fmla="*/ f190 1 f124"/>
              <a:gd name="f245" fmla="*/ f191 1 f123"/>
              <a:gd name="f246" fmla="*/ f192 1 f124"/>
              <a:gd name="f247" fmla="*/ f193 1 f123"/>
              <a:gd name="f248" fmla="*/ f194 1 f124"/>
              <a:gd name="f249" fmla="*/ f195 1 f123"/>
              <a:gd name="f250" fmla="*/ f196 1 f124"/>
              <a:gd name="f251" fmla="*/ f197 1 f124"/>
              <a:gd name="f252" fmla="*/ f198 1 f123"/>
              <a:gd name="f253" fmla="*/ f199 1 f124"/>
              <a:gd name="f254" fmla="*/ f200 1 f123"/>
              <a:gd name="f255" fmla="*/ f201 1 f124"/>
              <a:gd name="f256" fmla="*/ f202 1 f123"/>
              <a:gd name="f257" fmla="*/ f203 1 f124"/>
              <a:gd name="f258" fmla="*/ f204 1 f123"/>
              <a:gd name="f259" fmla="*/ f205 1 f124"/>
              <a:gd name="f260" fmla="*/ f206 1 f123"/>
              <a:gd name="f261" fmla="*/ f207 1 f124"/>
              <a:gd name="f262" fmla="*/ f208 1 f123"/>
              <a:gd name="f263" fmla="*/ f209 1 f124"/>
              <a:gd name="f264" fmla="*/ f210 1 f124"/>
              <a:gd name="f265" fmla="*/ f211 1 f123"/>
              <a:gd name="f266" fmla="*/ f212 1 f124"/>
              <a:gd name="f267" fmla="*/ f213 1 f123"/>
              <a:gd name="f268" fmla="*/ f214 1 f124"/>
              <a:gd name="f269" fmla="*/ f215 1 f123"/>
              <a:gd name="f270" fmla="*/ f216 1 f123"/>
              <a:gd name="f271" fmla="*/ f217 1 f124"/>
              <a:gd name="f272" fmla="*/ f218 1 f123"/>
              <a:gd name="f273" fmla="*/ f219 1 f123"/>
              <a:gd name="f274" fmla="*/ f220 1 f124"/>
              <a:gd name="f275" fmla="*/ f221 1 f123"/>
              <a:gd name="f276" fmla="*/ f222 1 f123"/>
              <a:gd name="f277" fmla="*/ f223 1 f124"/>
              <a:gd name="f278" fmla="*/ f224 1 f123"/>
              <a:gd name="f279" fmla="*/ f225 1 f124"/>
              <a:gd name="f280" fmla="*/ f226 f114 1"/>
              <a:gd name="f281" fmla="*/ f227 f114 1"/>
              <a:gd name="f282" fmla="*/ f229 f115 1"/>
              <a:gd name="f283" fmla="*/ f228 f115 1"/>
              <a:gd name="f284" fmla="*/ f230 f114 1"/>
              <a:gd name="f285" fmla="*/ f231 f115 1"/>
              <a:gd name="f286" fmla="*/ f232 f114 1"/>
              <a:gd name="f287" fmla="*/ f233 f114 1"/>
              <a:gd name="f288" fmla="*/ f234 f114 1"/>
              <a:gd name="f289" fmla="*/ f235 f115 1"/>
              <a:gd name="f290" fmla="*/ f236 f115 1"/>
              <a:gd name="f291" fmla="*/ f237 f114 1"/>
              <a:gd name="f292" fmla="*/ f238 f115 1"/>
              <a:gd name="f293" fmla="*/ f239 f114 1"/>
              <a:gd name="f294" fmla="*/ f240 f115 1"/>
              <a:gd name="f295" fmla="*/ f241 f114 1"/>
              <a:gd name="f296" fmla="*/ f242 f115 1"/>
              <a:gd name="f297" fmla="*/ f243 f114 1"/>
              <a:gd name="f298" fmla="*/ f244 f115 1"/>
              <a:gd name="f299" fmla="*/ f245 f114 1"/>
              <a:gd name="f300" fmla="*/ f246 f115 1"/>
              <a:gd name="f301" fmla="*/ f247 f114 1"/>
              <a:gd name="f302" fmla="*/ f248 f115 1"/>
              <a:gd name="f303" fmla="*/ f249 f114 1"/>
              <a:gd name="f304" fmla="*/ f250 f115 1"/>
              <a:gd name="f305" fmla="*/ f251 f115 1"/>
              <a:gd name="f306" fmla="*/ f252 f114 1"/>
              <a:gd name="f307" fmla="*/ f253 f115 1"/>
              <a:gd name="f308" fmla="*/ f254 f114 1"/>
              <a:gd name="f309" fmla="*/ f255 f115 1"/>
              <a:gd name="f310" fmla="*/ f256 f114 1"/>
              <a:gd name="f311" fmla="*/ f257 f115 1"/>
              <a:gd name="f312" fmla="*/ f258 f114 1"/>
              <a:gd name="f313" fmla="*/ f259 f115 1"/>
              <a:gd name="f314" fmla="*/ f260 f114 1"/>
              <a:gd name="f315" fmla="*/ f261 f115 1"/>
              <a:gd name="f316" fmla="*/ f262 f114 1"/>
              <a:gd name="f317" fmla="*/ f263 f115 1"/>
              <a:gd name="f318" fmla="*/ f264 f115 1"/>
              <a:gd name="f319" fmla="*/ f265 f114 1"/>
              <a:gd name="f320" fmla="*/ f266 f115 1"/>
              <a:gd name="f321" fmla="*/ f267 f114 1"/>
              <a:gd name="f322" fmla="*/ f268 f115 1"/>
              <a:gd name="f323" fmla="*/ f269 f114 1"/>
              <a:gd name="f324" fmla="*/ f270 f114 1"/>
              <a:gd name="f325" fmla="*/ f271 f115 1"/>
              <a:gd name="f326" fmla="*/ f272 f114 1"/>
              <a:gd name="f327" fmla="*/ f273 f114 1"/>
              <a:gd name="f328" fmla="*/ f274 f115 1"/>
              <a:gd name="f329" fmla="*/ f275 f114 1"/>
              <a:gd name="f330" fmla="*/ f276 f114 1"/>
              <a:gd name="f331" fmla="*/ f277 f115 1"/>
              <a:gd name="f332" fmla="*/ f278 f114 1"/>
              <a:gd name="f333" fmla="*/ f279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5">
                <a:pos x="f284" y="f285"/>
              </a:cxn>
              <a:cxn ang="f175">
                <a:pos x="f286" y="f285"/>
              </a:cxn>
              <a:cxn ang="f175">
                <a:pos x="f287" y="f285"/>
              </a:cxn>
              <a:cxn ang="f175">
                <a:pos x="f288" y="f289"/>
              </a:cxn>
              <a:cxn ang="f175">
                <a:pos x="f288" y="f290"/>
              </a:cxn>
              <a:cxn ang="f175">
                <a:pos x="f291" y="f292"/>
              </a:cxn>
              <a:cxn ang="f175">
                <a:pos x="f293" y="f292"/>
              </a:cxn>
              <a:cxn ang="f175">
                <a:pos x="f293" y="f294"/>
              </a:cxn>
              <a:cxn ang="f175">
                <a:pos x="f295" y="f296"/>
              </a:cxn>
              <a:cxn ang="f175">
                <a:pos x="f297" y="f298"/>
              </a:cxn>
              <a:cxn ang="f175">
                <a:pos x="f299" y="f300"/>
              </a:cxn>
              <a:cxn ang="f175">
                <a:pos x="f301" y="f302"/>
              </a:cxn>
              <a:cxn ang="f175">
                <a:pos x="f303" y="f304"/>
              </a:cxn>
              <a:cxn ang="f175">
                <a:pos x="f284" y="f305"/>
              </a:cxn>
              <a:cxn ang="f175">
                <a:pos x="f306" y="f307"/>
              </a:cxn>
              <a:cxn ang="f175">
                <a:pos x="f308" y="f309"/>
              </a:cxn>
              <a:cxn ang="f175">
                <a:pos x="f310" y="f311"/>
              </a:cxn>
              <a:cxn ang="f175">
                <a:pos x="f312" y="f313"/>
              </a:cxn>
              <a:cxn ang="f175">
                <a:pos x="f314" y="f315"/>
              </a:cxn>
              <a:cxn ang="f175">
                <a:pos x="f316" y="f317"/>
              </a:cxn>
              <a:cxn ang="f175">
                <a:pos x="f316" y="f318"/>
              </a:cxn>
              <a:cxn ang="f175">
                <a:pos x="f319" y="f320"/>
              </a:cxn>
              <a:cxn ang="f175">
                <a:pos x="f321" y="f322"/>
              </a:cxn>
              <a:cxn ang="f175">
                <a:pos x="f284" y="f318"/>
              </a:cxn>
              <a:cxn ang="f175">
                <a:pos x="f284" y="f285"/>
              </a:cxn>
              <a:cxn ang="f175">
                <a:pos x="f323" y="f294"/>
              </a:cxn>
              <a:cxn ang="f175">
                <a:pos x="f324" y="f325"/>
              </a:cxn>
              <a:cxn ang="f175">
                <a:pos x="f326" y="f315"/>
              </a:cxn>
              <a:cxn ang="f175">
                <a:pos x="f327" y="f328"/>
              </a:cxn>
              <a:cxn ang="f175">
                <a:pos x="f329" y="f292"/>
              </a:cxn>
              <a:cxn ang="f175">
                <a:pos x="f299" y="f292"/>
              </a:cxn>
              <a:cxn ang="f175">
                <a:pos x="f323" y="f294"/>
              </a:cxn>
              <a:cxn ang="f175">
                <a:pos x="f284" y="f292"/>
              </a:cxn>
              <a:cxn ang="f175">
                <a:pos x="f330" y="f331"/>
              </a:cxn>
              <a:cxn ang="f175">
                <a:pos x="f332" y="f333"/>
              </a:cxn>
              <a:cxn ang="f175">
                <a:pos x="f301" y="f292"/>
              </a:cxn>
              <a:cxn ang="f175">
                <a:pos x="f284" y="f292"/>
              </a:cxn>
            </a:cxnLst>
            <a:rect l="f280" t="f283" r="f281" b="f282"/>
            <a:pathLst>
              <a:path w="115" h="228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9"/>
                </a:cubicBezTo>
                <a:cubicBezTo>
                  <a:pt x="f16" y="f17"/>
                  <a:pt x="f5" y="f18"/>
                  <a:pt x="f5" y="f19"/>
                </a:cubicBezTo>
                <a:cubicBezTo>
                  <a:pt x="f5" y="f2"/>
                  <a:pt x="f5" y="f20"/>
                  <a:pt x="f5" y="f21"/>
                </a:cubicBezTo>
                <a:cubicBezTo>
                  <a:pt x="f5" y="f22"/>
                  <a:pt x="f16" y="f23"/>
                  <a:pt x="f14" y="f23"/>
                </a:cubicBezTo>
                <a:cubicBezTo>
                  <a:pt x="f24" y="f23"/>
                  <a:pt x="f25" y="f23"/>
                  <a:pt x="f26" y="f23"/>
                </a:cubicBezTo>
                <a:cubicBezTo>
                  <a:pt x="f26" y="f27"/>
                  <a:pt x="f26" y="f28"/>
                  <a:pt x="f26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11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45" y="f52"/>
                  <a:pt x="f49" y="f53"/>
                  <a:pt x="f54" y="f55"/>
                </a:cubicBezTo>
                <a:cubicBezTo>
                  <a:pt x="f56" y="f57"/>
                  <a:pt x="f58" y="f30"/>
                  <a:pt x="f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51" y="f5"/>
                  <a:pt x="f66" y="f63"/>
                  <a:pt x="f67" y="f14"/>
                </a:cubicBezTo>
                <a:cubicBezTo>
                  <a:pt x="f68" y="f69"/>
                  <a:pt x="f70" y="f57"/>
                  <a:pt x="f71" y="f72"/>
                </a:cubicBezTo>
                <a:cubicBezTo>
                  <a:pt x="f6" y="f62"/>
                  <a:pt x="f6" y="f73"/>
                  <a:pt x="f74" y="f75"/>
                </a:cubicBezTo>
                <a:cubicBezTo>
                  <a:pt x="f76" y="f40"/>
                  <a:pt x="f77" y="f78"/>
                  <a:pt x="f79" y="f80"/>
                </a:cubicBezTo>
                <a:cubicBezTo>
                  <a:pt x="f81" y="f28"/>
                  <a:pt x="f81" y="f82"/>
                  <a:pt x="f81" y="f83"/>
                </a:cubicBezTo>
                <a:cubicBezTo>
                  <a:pt x="f81" y="f84"/>
                  <a:pt x="f81" y="f85"/>
                  <a:pt x="f81" y="f86"/>
                </a:cubicBezTo>
                <a:cubicBezTo>
                  <a:pt x="f81" y="f87"/>
                  <a:pt x="f46" y="f88"/>
                  <a:pt x="f89" y="f90"/>
                </a:cubicBezTo>
                <a:cubicBezTo>
                  <a:pt x="f91" y="f7"/>
                  <a:pt x="f92" y="f7"/>
                  <a:pt x="f93" y="f94"/>
                </a:cubicBezTo>
                <a:cubicBezTo>
                  <a:pt x="f95" y="f88"/>
                  <a:pt x="f8" y="f96"/>
                  <a:pt x="f8" y="f86"/>
                </a:cubicBezTo>
                <a:cubicBezTo>
                  <a:pt x="f8" y="f97"/>
                  <a:pt x="f8" y="f98"/>
                  <a:pt x="f8" y="f9"/>
                </a:cubicBezTo>
                <a:close/>
                <a:moveTo>
                  <a:pt x="f99" y="f29"/>
                </a:moveTo>
                <a:cubicBezTo>
                  <a:pt x="f10" y="f83"/>
                  <a:pt x="f100" y="f83"/>
                  <a:pt x="f101" y="f28"/>
                </a:cubicBezTo>
                <a:cubicBezTo>
                  <a:pt x="f41" y="f28"/>
                  <a:pt x="f102" y="f103"/>
                  <a:pt x="f104" y="f80"/>
                </a:cubicBezTo>
                <a:cubicBezTo>
                  <a:pt x="f11" y="f105"/>
                  <a:pt x="f34" y="f29"/>
                  <a:pt x="f106" y="f107"/>
                </a:cubicBezTo>
                <a:cubicBezTo>
                  <a:pt x="f32" y="f83"/>
                  <a:pt x="f32" y="f108"/>
                  <a:pt x="f32" y="f23"/>
                </a:cubicBezTo>
                <a:cubicBezTo>
                  <a:pt x="f104" y="f23"/>
                  <a:pt x="f100" y="f23"/>
                  <a:pt x="f45" y="f23"/>
                </a:cubicBezTo>
                <a:cubicBezTo>
                  <a:pt x="f45" y="f27"/>
                  <a:pt x="f99" y="f107"/>
                  <a:pt x="f99" y="f29"/>
                </a:cubicBezTo>
                <a:close/>
                <a:moveTo>
                  <a:pt x="f8" y="f23"/>
                </a:moveTo>
                <a:cubicBezTo>
                  <a:pt x="f109" y="f80"/>
                  <a:pt x="f60" y="f110"/>
                  <a:pt x="f111" y="f112"/>
                </a:cubicBezTo>
                <a:cubicBezTo>
                  <a:pt x="f56" y="f40"/>
                  <a:pt x="f49" y="f37"/>
                  <a:pt x="f47" y="f33"/>
                </a:cubicBezTo>
                <a:cubicBezTo>
                  <a:pt x="f45" y="f29"/>
                  <a:pt x="f49" y="f82"/>
                  <a:pt x="f49" y="f23"/>
                </a:cubicBezTo>
                <a:cubicBezTo>
                  <a:pt x="f54" y="f23"/>
                  <a:pt x="f58" y="f23"/>
                  <a:pt x="f8" y="f23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EB0DDB56-F4C2-4F17-9414-DE328D1A29DE}"/>
              </a:ext>
            </a:extLst>
          </p:cNvPr>
          <p:cNvSpPr/>
          <p:nvPr/>
        </p:nvSpPr>
        <p:spPr>
          <a:xfrm>
            <a:off x="3249613" y="3671892"/>
            <a:ext cx="404814" cy="1122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"/>
              <a:gd name="f7" fmla="val 230"/>
              <a:gd name="f8" fmla="val 73"/>
              <a:gd name="f9" fmla="val 115"/>
              <a:gd name="f10" fmla="val 81"/>
              <a:gd name="f11" fmla="val 118"/>
              <a:gd name="f12" fmla="val 121"/>
              <a:gd name="f13" fmla="val 129"/>
              <a:gd name="f14" fmla="val 138"/>
              <a:gd name="f15" fmla="val 148"/>
              <a:gd name="f16" fmla="val 158"/>
              <a:gd name="f17" fmla="val 166"/>
              <a:gd name="f18" fmla="val 79"/>
              <a:gd name="f19" fmla="val 170"/>
              <a:gd name="f20" fmla="val 70"/>
              <a:gd name="f21" fmla="val 67"/>
              <a:gd name="f22" fmla="val 64"/>
              <a:gd name="f23" fmla="val 60"/>
              <a:gd name="f24" fmla="val 172"/>
              <a:gd name="f25" fmla="val 174"/>
              <a:gd name="f26" fmla="val 175"/>
              <a:gd name="f27" fmla="val 188"/>
              <a:gd name="f28" fmla="val 202"/>
              <a:gd name="f29" fmla="val 215"/>
              <a:gd name="f30" fmla="val 222"/>
              <a:gd name="f31" fmla="val 57"/>
              <a:gd name="f32" fmla="val 225"/>
              <a:gd name="f33" fmla="val 51"/>
              <a:gd name="f34" fmla="val 228"/>
              <a:gd name="f35" fmla="val 46"/>
              <a:gd name="f36" fmla="val 41"/>
              <a:gd name="f37" fmla="val 35"/>
              <a:gd name="f38" fmla="val 227"/>
              <a:gd name="f39" fmla="val 30"/>
              <a:gd name="f40" fmla="val 27"/>
              <a:gd name="f41" fmla="val 201"/>
              <a:gd name="f42" fmla="val 186"/>
              <a:gd name="f43" fmla="val 22"/>
              <a:gd name="f44" fmla="val 17"/>
              <a:gd name="f45" fmla="val 12"/>
              <a:gd name="f46" fmla="val 4"/>
              <a:gd name="f47" fmla="val 157"/>
              <a:gd name="f48" fmla="val 147"/>
              <a:gd name="f49" fmla="val 137"/>
              <a:gd name="f50" fmla="val 128"/>
              <a:gd name="f51" fmla="val 120"/>
              <a:gd name="f52" fmla="val 15"/>
              <a:gd name="f53" fmla="val 19"/>
              <a:gd name="f54" fmla="val 21"/>
              <a:gd name="f55" fmla="val 20"/>
              <a:gd name="f56" fmla="val 102"/>
              <a:gd name="f57" fmla="val 18"/>
              <a:gd name="f58" fmla="val 90"/>
              <a:gd name="f59" fmla="val 78"/>
              <a:gd name="f60" fmla="val 58"/>
              <a:gd name="f61" fmla="val 38"/>
              <a:gd name="f62" fmla="val 26"/>
              <a:gd name="f63" fmla="val 14"/>
              <a:gd name="f64" fmla="val 9"/>
              <a:gd name="f65" fmla="val 6"/>
              <a:gd name="f66" fmla="val 42"/>
              <a:gd name="f67" fmla="val 52"/>
              <a:gd name="f68" fmla="val 1"/>
              <a:gd name="f69" fmla="val 59"/>
              <a:gd name="f70" fmla="val 7"/>
              <a:gd name="f71" fmla="val 71"/>
              <a:gd name="f72" fmla="val 74"/>
              <a:gd name="f73" fmla="val 36"/>
              <a:gd name="f74" fmla="val 80"/>
              <a:gd name="f75" fmla="val 62"/>
              <a:gd name="f76" fmla="val 87"/>
              <a:gd name="f77" fmla="val 113"/>
              <a:gd name="f78" fmla="val 114"/>
              <a:gd name="f79" fmla="+- 0 0 -90"/>
              <a:gd name="f80" fmla="*/ f3 1 83"/>
              <a:gd name="f81" fmla="*/ f4 1 230"/>
              <a:gd name="f82" fmla="val f5"/>
              <a:gd name="f83" fmla="val f6"/>
              <a:gd name="f84" fmla="val f7"/>
              <a:gd name="f85" fmla="*/ f79 f0 1"/>
              <a:gd name="f86" fmla="+- f84 0 f82"/>
              <a:gd name="f87" fmla="+- f83 0 f82"/>
              <a:gd name="f88" fmla="*/ f85 1 f2"/>
              <a:gd name="f89" fmla="*/ f87 1 83"/>
              <a:gd name="f90" fmla="*/ f86 1 230"/>
              <a:gd name="f91" fmla="*/ 73 f87 1"/>
              <a:gd name="f92" fmla="*/ 115 f86 1"/>
              <a:gd name="f93" fmla="*/ 83 f87 1"/>
              <a:gd name="f94" fmla="*/ 129 f86 1"/>
              <a:gd name="f95" fmla="*/ 158 f86 1"/>
              <a:gd name="f96" fmla="*/ 70 f87 1"/>
              <a:gd name="f97" fmla="*/ 170 f86 1"/>
              <a:gd name="f98" fmla="*/ 60 f87 1"/>
              <a:gd name="f99" fmla="*/ 175 f86 1"/>
              <a:gd name="f100" fmla="*/ 215 f86 1"/>
              <a:gd name="f101" fmla="*/ 51 f87 1"/>
              <a:gd name="f102" fmla="*/ 228 f86 1"/>
              <a:gd name="f103" fmla="*/ 35 f87 1"/>
              <a:gd name="f104" fmla="*/ 227 f86 1"/>
              <a:gd name="f105" fmla="*/ 27 f87 1"/>
              <a:gd name="f106" fmla="*/ 12 f87 1"/>
              <a:gd name="f107" fmla="*/ 0 f87 1"/>
              <a:gd name="f108" fmla="*/ 157 f86 1"/>
              <a:gd name="f109" fmla="*/ 128 f86 1"/>
              <a:gd name="f110" fmla="*/ 21 f87 1"/>
              <a:gd name="f111" fmla="*/ 18 f87 1"/>
              <a:gd name="f112" fmla="*/ 78 f86 1"/>
              <a:gd name="f113" fmla="*/ 26 f87 1"/>
              <a:gd name="f114" fmla="*/ 20 f86 1"/>
              <a:gd name="f115" fmla="*/ 6 f86 1"/>
              <a:gd name="f116" fmla="*/ 59 f87 1"/>
              <a:gd name="f117" fmla="*/ 7 f86 1"/>
              <a:gd name="f118" fmla="*/ 74 f87 1"/>
              <a:gd name="f119" fmla="*/ 36 f86 1"/>
              <a:gd name="f120" fmla="*/ 113 f86 1"/>
              <a:gd name="f121" fmla="+- f88 0 f1"/>
              <a:gd name="f122" fmla="*/ f91 1 83"/>
              <a:gd name="f123" fmla="*/ f92 1 230"/>
              <a:gd name="f124" fmla="*/ f93 1 83"/>
              <a:gd name="f125" fmla="*/ f94 1 230"/>
              <a:gd name="f126" fmla="*/ f95 1 230"/>
              <a:gd name="f127" fmla="*/ f96 1 83"/>
              <a:gd name="f128" fmla="*/ f97 1 230"/>
              <a:gd name="f129" fmla="*/ f98 1 83"/>
              <a:gd name="f130" fmla="*/ f99 1 230"/>
              <a:gd name="f131" fmla="*/ f100 1 230"/>
              <a:gd name="f132" fmla="*/ f101 1 83"/>
              <a:gd name="f133" fmla="*/ f102 1 230"/>
              <a:gd name="f134" fmla="*/ f103 1 83"/>
              <a:gd name="f135" fmla="*/ f104 1 230"/>
              <a:gd name="f136" fmla="*/ f105 1 83"/>
              <a:gd name="f137" fmla="*/ f106 1 83"/>
              <a:gd name="f138" fmla="*/ f107 1 83"/>
              <a:gd name="f139" fmla="*/ f108 1 230"/>
              <a:gd name="f140" fmla="*/ f109 1 230"/>
              <a:gd name="f141" fmla="*/ f110 1 83"/>
              <a:gd name="f142" fmla="*/ f111 1 83"/>
              <a:gd name="f143" fmla="*/ f112 1 230"/>
              <a:gd name="f144" fmla="*/ f113 1 83"/>
              <a:gd name="f145" fmla="*/ f114 1 230"/>
              <a:gd name="f146" fmla="*/ f115 1 230"/>
              <a:gd name="f147" fmla="*/ f116 1 83"/>
              <a:gd name="f148" fmla="*/ f117 1 230"/>
              <a:gd name="f149" fmla="*/ f118 1 83"/>
              <a:gd name="f150" fmla="*/ f119 1 230"/>
              <a:gd name="f151" fmla="*/ f120 1 230"/>
              <a:gd name="f152" fmla="*/ 0 1 f89"/>
              <a:gd name="f153" fmla="*/ f83 1 f89"/>
              <a:gd name="f154" fmla="*/ 0 1 f90"/>
              <a:gd name="f155" fmla="*/ f84 1 f90"/>
              <a:gd name="f156" fmla="*/ f122 1 f89"/>
              <a:gd name="f157" fmla="*/ f123 1 f90"/>
              <a:gd name="f158" fmla="*/ f124 1 f89"/>
              <a:gd name="f159" fmla="*/ f125 1 f90"/>
              <a:gd name="f160" fmla="*/ f126 1 f90"/>
              <a:gd name="f161" fmla="*/ f127 1 f89"/>
              <a:gd name="f162" fmla="*/ f128 1 f90"/>
              <a:gd name="f163" fmla="*/ f129 1 f89"/>
              <a:gd name="f164" fmla="*/ f130 1 f90"/>
              <a:gd name="f165" fmla="*/ f131 1 f90"/>
              <a:gd name="f166" fmla="*/ f132 1 f89"/>
              <a:gd name="f167" fmla="*/ f133 1 f90"/>
              <a:gd name="f168" fmla="*/ f134 1 f89"/>
              <a:gd name="f169" fmla="*/ f135 1 f90"/>
              <a:gd name="f170" fmla="*/ f136 1 f89"/>
              <a:gd name="f171" fmla="*/ f137 1 f89"/>
              <a:gd name="f172" fmla="*/ f138 1 f89"/>
              <a:gd name="f173" fmla="*/ f139 1 f90"/>
              <a:gd name="f174" fmla="*/ f140 1 f90"/>
              <a:gd name="f175" fmla="*/ f141 1 f89"/>
              <a:gd name="f176" fmla="*/ f142 1 f89"/>
              <a:gd name="f177" fmla="*/ f143 1 f90"/>
              <a:gd name="f178" fmla="*/ f144 1 f89"/>
              <a:gd name="f179" fmla="*/ f145 1 f90"/>
              <a:gd name="f180" fmla="*/ f146 1 f90"/>
              <a:gd name="f181" fmla="*/ f147 1 f89"/>
              <a:gd name="f182" fmla="*/ f148 1 f90"/>
              <a:gd name="f183" fmla="*/ f149 1 f89"/>
              <a:gd name="f184" fmla="*/ f150 1 f90"/>
              <a:gd name="f185" fmla="*/ f151 1 f90"/>
              <a:gd name="f186" fmla="*/ f152 f80 1"/>
              <a:gd name="f187" fmla="*/ f153 f80 1"/>
              <a:gd name="f188" fmla="*/ f155 f81 1"/>
              <a:gd name="f189" fmla="*/ f154 f81 1"/>
              <a:gd name="f190" fmla="*/ f156 f80 1"/>
              <a:gd name="f191" fmla="*/ f157 f81 1"/>
              <a:gd name="f192" fmla="*/ f158 f80 1"/>
              <a:gd name="f193" fmla="*/ f159 f81 1"/>
              <a:gd name="f194" fmla="*/ f160 f81 1"/>
              <a:gd name="f195" fmla="*/ f161 f80 1"/>
              <a:gd name="f196" fmla="*/ f162 f81 1"/>
              <a:gd name="f197" fmla="*/ f163 f80 1"/>
              <a:gd name="f198" fmla="*/ f164 f81 1"/>
              <a:gd name="f199" fmla="*/ f165 f81 1"/>
              <a:gd name="f200" fmla="*/ f166 f80 1"/>
              <a:gd name="f201" fmla="*/ f167 f81 1"/>
              <a:gd name="f202" fmla="*/ f168 f80 1"/>
              <a:gd name="f203" fmla="*/ f169 f81 1"/>
              <a:gd name="f204" fmla="*/ f170 f80 1"/>
              <a:gd name="f205" fmla="*/ f171 f80 1"/>
              <a:gd name="f206" fmla="*/ f172 f80 1"/>
              <a:gd name="f207" fmla="*/ f173 f81 1"/>
              <a:gd name="f208" fmla="*/ f174 f81 1"/>
              <a:gd name="f209" fmla="*/ f175 f80 1"/>
              <a:gd name="f210" fmla="*/ f176 f80 1"/>
              <a:gd name="f211" fmla="*/ f177 f81 1"/>
              <a:gd name="f212" fmla="*/ f178 f80 1"/>
              <a:gd name="f213" fmla="*/ f179 f81 1"/>
              <a:gd name="f214" fmla="*/ f180 f81 1"/>
              <a:gd name="f215" fmla="*/ f181 f80 1"/>
              <a:gd name="f216" fmla="*/ f182 f81 1"/>
              <a:gd name="f217" fmla="*/ f183 f80 1"/>
              <a:gd name="f218" fmla="*/ f184 f81 1"/>
              <a:gd name="f219" fmla="*/ f185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90" y="f191"/>
              </a:cxn>
              <a:cxn ang="f121">
                <a:pos x="f192" y="f193"/>
              </a:cxn>
              <a:cxn ang="f121">
                <a:pos x="f192" y="f194"/>
              </a:cxn>
              <a:cxn ang="f121">
                <a:pos x="f195" y="f196"/>
              </a:cxn>
              <a:cxn ang="f121">
                <a:pos x="f197" y="f196"/>
              </a:cxn>
              <a:cxn ang="f121">
                <a:pos x="f197" y="f198"/>
              </a:cxn>
              <a:cxn ang="f121">
                <a:pos x="f197" y="f199"/>
              </a:cxn>
              <a:cxn ang="f121">
                <a:pos x="f200" y="f201"/>
              </a:cxn>
              <a:cxn ang="f121">
                <a:pos x="f202" y="f203"/>
              </a:cxn>
              <a:cxn ang="f121">
                <a:pos x="f204" y="f199"/>
              </a:cxn>
              <a:cxn ang="f121">
                <a:pos x="f204" y="f196"/>
              </a:cxn>
              <a:cxn ang="f121">
                <a:pos x="f205" y="f196"/>
              </a:cxn>
              <a:cxn ang="f121">
                <a:pos x="f206" y="f207"/>
              </a:cxn>
              <a:cxn ang="f121">
                <a:pos x="f206" y="f208"/>
              </a:cxn>
              <a:cxn ang="f121">
                <a:pos x="f205" y="f191"/>
              </a:cxn>
              <a:cxn ang="f121">
                <a:pos x="f209" y="f191"/>
              </a:cxn>
              <a:cxn ang="f121">
                <a:pos x="f210" y="f211"/>
              </a:cxn>
              <a:cxn ang="f121">
                <a:pos x="f212" y="f213"/>
              </a:cxn>
              <a:cxn ang="f121">
                <a:pos x="f202" y="f214"/>
              </a:cxn>
              <a:cxn ang="f121">
                <a:pos x="f215" y="f216"/>
              </a:cxn>
              <a:cxn ang="f121">
                <a:pos x="f217" y="f218"/>
              </a:cxn>
              <a:cxn ang="f121">
                <a:pos x="f217" y="f219"/>
              </a:cxn>
              <a:cxn ang="f121">
                <a:pos x="f190" y="f191"/>
              </a:cxn>
            </a:cxnLst>
            <a:rect l="f186" t="f189" r="f187" b="f188"/>
            <a:pathLst>
              <a:path w="83" h="230">
                <a:moveTo>
                  <a:pt x="f8" y="f9"/>
                </a:moveTo>
                <a:cubicBezTo>
                  <a:pt x="f10" y="f11"/>
                  <a:pt x="f6" y="f12"/>
                  <a:pt x="f6" y="f13"/>
                </a:cubicBezTo>
                <a:cubicBezTo>
                  <a:pt x="f6" y="f14"/>
                  <a:pt x="f6" y="f15"/>
                  <a:pt x="f6" y="f16"/>
                </a:cubicBezTo>
                <a:cubicBezTo>
                  <a:pt x="f6" y="f17"/>
                  <a:pt x="f18" y="f19"/>
                  <a:pt x="f20" y="f19"/>
                </a:cubicBezTo>
                <a:cubicBezTo>
                  <a:pt x="f21" y="f19"/>
                  <a:pt x="f22" y="f19"/>
                  <a:pt x="f23" y="f19"/>
                </a:cubicBezTo>
                <a:cubicBezTo>
                  <a:pt x="f23" y="f24"/>
                  <a:pt x="f23" y="f25"/>
                  <a:pt x="f23" y="f26"/>
                </a:cubicBezTo>
                <a:cubicBezTo>
                  <a:pt x="f23" y="f27"/>
                  <a:pt x="f23" y="f28"/>
                  <a:pt x="f23" y="f29"/>
                </a:cubicBezTo>
                <a:cubicBezTo>
                  <a:pt x="f23" y="f30"/>
                  <a:pt x="f31" y="f32"/>
                  <a:pt x="f33" y="f34"/>
                </a:cubicBezTo>
                <a:cubicBezTo>
                  <a:pt x="f35" y="f7"/>
                  <a:pt x="f36" y="f7"/>
                  <a:pt x="f37" y="f38"/>
                </a:cubicBezTo>
                <a:cubicBezTo>
                  <a:pt x="f39" y="f32"/>
                  <a:pt x="f40" y="f30"/>
                  <a:pt x="f40" y="f29"/>
                </a:cubicBezTo>
                <a:cubicBezTo>
                  <a:pt x="f40" y="f41"/>
                  <a:pt x="f40" y="f42"/>
                  <a:pt x="f40" y="f19"/>
                </a:cubicBezTo>
                <a:cubicBezTo>
                  <a:pt x="f43" y="f19"/>
                  <a:pt x="f44" y="f19"/>
                  <a:pt x="f45" y="f19"/>
                </a:cubicBezTo>
                <a:cubicBezTo>
                  <a:pt x="f46" y="f19"/>
                  <a:pt x="f5" y="f17"/>
                  <a:pt x="f5" y="f47"/>
                </a:cubicBezTo>
                <a:cubicBezTo>
                  <a:pt x="f5" y="f48"/>
                  <a:pt x="f5" y="f49"/>
                  <a:pt x="f5" y="f50"/>
                </a:cubicBezTo>
                <a:cubicBezTo>
                  <a:pt x="f5" y="f51"/>
                  <a:pt x="f46" y="f9"/>
                  <a:pt x="f45" y="f9"/>
                </a:cubicBezTo>
                <a:cubicBezTo>
                  <a:pt x="f52" y="f9"/>
                  <a:pt x="f53" y="f9"/>
                  <a:pt x="f54" y="f9"/>
                </a:cubicBezTo>
                <a:cubicBezTo>
                  <a:pt x="f55" y="f56"/>
                  <a:pt x="f57" y="f58"/>
                  <a:pt x="f57" y="f59"/>
                </a:cubicBezTo>
                <a:cubicBezTo>
                  <a:pt x="f44" y="f60"/>
                  <a:pt x="f55" y="f61"/>
                  <a:pt x="f62" y="f55"/>
                </a:cubicBezTo>
                <a:cubicBezTo>
                  <a:pt x="f40" y="f63"/>
                  <a:pt x="f39" y="f64"/>
                  <a:pt x="f37" y="f65"/>
                </a:cubicBezTo>
                <a:cubicBezTo>
                  <a:pt x="f66" y="f5"/>
                  <a:pt x="f67" y="f68"/>
                  <a:pt x="f69" y="f70"/>
                </a:cubicBezTo>
                <a:cubicBezTo>
                  <a:pt x="f21" y="f52"/>
                  <a:pt x="f71" y="f62"/>
                  <a:pt x="f72" y="f73"/>
                </a:cubicBezTo>
                <a:cubicBezTo>
                  <a:pt x="f74" y="f75"/>
                  <a:pt x="f74" y="f76"/>
                  <a:pt x="f72" y="f77"/>
                </a:cubicBezTo>
                <a:cubicBezTo>
                  <a:pt x="f72" y="f77"/>
                  <a:pt x="f8" y="f78"/>
                  <a:pt x="f8" y="f9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A2672B9A-ABF7-4155-8737-9E78541693E8}"/>
              </a:ext>
            </a:extLst>
          </p:cNvPr>
          <p:cNvSpPr/>
          <p:nvPr/>
        </p:nvSpPr>
        <p:spPr>
          <a:xfrm>
            <a:off x="2249488" y="4008436"/>
            <a:ext cx="536579" cy="781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160"/>
              <a:gd name="f8" fmla="val 38"/>
              <a:gd name="f9" fmla="val 80"/>
              <a:gd name="f10" fmla="val 86"/>
              <a:gd name="f11" fmla="val 92"/>
              <a:gd name="f12" fmla="val 97"/>
              <a:gd name="f13" fmla="val 114"/>
              <a:gd name="f14" fmla="val 130"/>
              <a:gd name="f15" fmla="val 146"/>
              <a:gd name="f16" fmla="val 156"/>
              <a:gd name="f17" fmla="val 34"/>
              <a:gd name="f18" fmla="val 24"/>
              <a:gd name="f19" fmla="val 21"/>
              <a:gd name="f20" fmla="val 18"/>
              <a:gd name="f21" fmla="val 15"/>
              <a:gd name="f22" fmla="val 6"/>
              <a:gd name="f23" fmla="val 2"/>
              <a:gd name="f24" fmla="val 155"/>
              <a:gd name="f25" fmla="val 147"/>
              <a:gd name="f26" fmla="val 127"/>
              <a:gd name="f27" fmla="val 106"/>
              <a:gd name="f28" fmla="val 82"/>
              <a:gd name="f29" fmla="val 78"/>
              <a:gd name="f30" fmla="val 74"/>
              <a:gd name="f31" fmla="val 60"/>
              <a:gd name="f32" fmla="val 48"/>
              <a:gd name="f33" fmla="val 33"/>
              <a:gd name="f34" fmla="val 54"/>
              <a:gd name="f35" fmla="val 5"/>
              <a:gd name="f36" fmla="val 1"/>
              <a:gd name="f37" fmla="val 84"/>
              <a:gd name="f38" fmla="val 89"/>
              <a:gd name="f39" fmla="val 93"/>
              <a:gd name="f40" fmla="val 105"/>
              <a:gd name="f41" fmla="val 3"/>
              <a:gd name="f42" fmla="val 12"/>
              <a:gd name="f43" fmla="val 107"/>
              <a:gd name="f44" fmla="val 104"/>
              <a:gd name="f45" fmla="val 42"/>
              <a:gd name="f46" fmla="val 90"/>
              <a:gd name="f47" fmla="val 50"/>
              <a:gd name="f48" fmla="val 76"/>
              <a:gd name="f49" fmla="val 63"/>
              <a:gd name="f50" fmla="val 73"/>
              <a:gd name="f51" fmla="val 41"/>
              <a:gd name="f52" fmla="val 79"/>
              <a:gd name="f53" fmla="val 40"/>
              <a:gd name="f54" fmla="val 39"/>
              <a:gd name="f55" fmla="+- 0 0 -90"/>
              <a:gd name="f56" fmla="*/ f3 1 110"/>
              <a:gd name="f57" fmla="*/ f4 1 160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10"/>
              <a:gd name="f66" fmla="*/ f62 1 160"/>
              <a:gd name="f67" fmla="*/ 38 f63 1"/>
              <a:gd name="f68" fmla="*/ 80 f62 1"/>
              <a:gd name="f69" fmla="*/ 97 f62 1"/>
              <a:gd name="f70" fmla="*/ 146 f62 1"/>
              <a:gd name="f71" fmla="*/ 24 f63 1"/>
              <a:gd name="f72" fmla="*/ 160 f62 1"/>
              <a:gd name="f73" fmla="*/ 15 f63 1"/>
              <a:gd name="f74" fmla="*/ 2 f63 1"/>
              <a:gd name="f75" fmla="*/ 147 f62 1"/>
              <a:gd name="f76" fmla="*/ 86 f62 1"/>
              <a:gd name="f77" fmla="*/ 74 f62 1"/>
              <a:gd name="f78" fmla="*/ 38 f62 1"/>
              <a:gd name="f79" fmla="*/ 80 f63 1"/>
              <a:gd name="f80" fmla="*/ 1 f62 1"/>
              <a:gd name="f81" fmla="*/ 93 f63 1"/>
              <a:gd name="f82" fmla="*/ 107 f63 1"/>
              <a:gd name="f83" fmla="*/ 24 f62 1"/>
              <a:gd name="f84" fmla="*/ 90 f63 1"/>
              <a:gd name="f85" fmla="*/ 50 f62 1"/>
              <a:gd name="f86" fmla="*/ 41 f63 1"/>
              <a:gd name="f87" fmla="*/ 79 f62 1"/>
              <a:gd name="f88" fmla="+- f64 0 f1"/>
              <a:gd name="f89" fmla="*/ f67 1 110"/>
              <a:gd name="f90" fmla="*/ f68 1 160"/>
              <a:gd name="f91" fmla="*/ f69 1 160"/>
              <a:gd name="f92" fmla="*/ f70 1 160"/>
              <a:gd name="f93" fmla="*/ f71 1 110"/>
              <a:gd name="f94" fmla="*/ f72 1 160"/>
              <a:gd name="f95" fmla="*/ f73 1 110"/>
              <a:gd name="f96" fmla="*/ f74 1 110"/>
              <a:gd name="f97" fmla="*/ f75 1 160"/>
              <a:gd name="f98" fmla="*/ f76 1 160"/>
              <a:gd name="f99" fmla="*/ f77 1 160"/>
              <a:gd name="f100" fmla="*/ f78 1 160"/>
              <a:gd name="f101" fmla="*/ f79 1 110"/>
              <a:gd name="f102" fmla="*/ f80 1 160"/>
              <a:gd name="f103" fmla="*/ f81 1 110"/>
              <a:gd name="f104" fmla="*/ f82 1 110"/>
              <a:gd name="f105" fmla="*/ f83 1 160"/>
              <a:gd name="f106" fmla="*/ f84 1 110"/>
              <a:gd name="f107" fmla="*/ f85 1 160"/>
              <a:gd name="f108" fmla="*/ f86 1 110"/>
              <a:gd name="f109" fmla="*/ f87 1 160"/>
              <a:gd name="f110" fmla="*/ 0 1 f65"/>
              <a:gd name="f111" fmla="*/ f59 1 f65"/>
              <a:gd name="f112" fmla="*/ 0 1 f66"/>
              <a:gd name="f113" fmla="*/ f60 1 f66"/>
              <a:gd name="f114" fmla="*/ f89 1 f65"/>
              <a:gd name="f115" fmla="*/ f90 1 f66"/>
              <a:gd name="f116" fmla="*/ f91 1 f66"/>
              <a:gd name="f117" fmla="*/ f92 1 f66"/>
              <a:gd name="f118" fmla="*/ f93 1 f65"/>
              <a:gd name="f119" fmla="*/ f94 1 f66"/>
              <a:gd name="f120" fmla="*/ f95 1 f65"/>
              <a:gd name="f121" fmla="*/ f96 1 f65"/>
              <a:gd name="f122" fmla="*/ f97 1 f66"/>
              <a:gd name="f123" fmla="*/ f98 1 f66"/>
              <a:gd name="f124" fmla="*/ f99 1 f66"/>
              <a:gd name="f125" fmla="*/ f100 1 f66"/>
              <a:gd name="f126" fmla="*/ f101 1 f65"/>
              <a:gd name="f127" fmla="*/ f102 1 f66"/>
              <a:gd name="f128" fmla="*/ f103 1 f65"/>
              <a:gd name="f129" fmla="*/ f104 1 f65"/>
              <a:gd name="f130" fmla="*/ f105 1 f66"/>
              <a:gd name="f131" fmla="*/ f106 1 f65"/>
              <a:gd name="f132" fmla="*/ f107 1 f66"/>
              <a:gd name="f133" fmla="*/ f108 1 f65"/>
              <a:gd name="f134" fmla="*/ f109 1 f66"/>
              <a:gd name="f135" fmla="*/ f110 f56 1"/>
              <a:gd name="f136" fmla="*/ f111 f56 1"/>
              <a:gd name="f137" fmla="*/ f113 f57 1"/>
              <a:gd name="f138" fmla="*/ f112 f57 1"/>
              <a:gd name="f139" fmla="*/ f114 f56 1"/>
              <a:gd name="f140" fmla="*/ f115 f57 1"/>
              <a:gd name="f141" fmla="*/ f116 f57 1"/>
              <a:gd name="f142" fmla="*/ f117 f57 1"/>
              <a:gd name="f143" fmla="*/ f118 f56 1"/>
              <a:gd name="f144" fmla="*/ f119 f57 1"/>
              <a:gd name="f145" fmla="*/ f120 f56 1"/>
              <a:gd name="f146" fmla="*/ f121 f56 1"/>
              <a:gd name="f147" fmla="*/ f122 f57 1"/>
              <a:gd name="f148" fmla="*/ f123 f57 1"/>
              <a:gd name="f149" fmla="*/ f124 f57 1"/>
              <a:gd name="f150" fmla="*/ f125 f57 1"/>
              <a:gd name="f151" fmla="*/ f126 f56 1"/>
              <a:gd name="f152" fmla="*/ f127 f57 1"/>
              <a:gd name="f153" fmla="*/ f128 f56 1"/>
              <a:gd name="f154" fmla="*/ f129 f56 1"/>
              <a:gd name="f155" fmla="*/ f130 f57 1"/>
              <a:gd name="f156" fmla="*/ f131 f56 1"/>
              <a:gd name="f157" fmla="*/ f132 f57 1"/>
              <a:gd name="f158" fmla="*/ f133 f56 1"/>
              <a:gd name="f159" fmla="*/ f134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9" y="f140"/>
              </a:cxn>
              <a:cxn ang="f88">
                <a:pos x="f139" y="f141"/>
              </a:cxn>
              <a:cxn ang="f88">
                <a:pos x="f139" y="f142"/>
              </a:cxn>
              <a:cxn ang="f88">
                <a:pos x="f143" y="f144"/>
              </a:cxn>
              <a:cxn ang="f88">
                <a:pos x="f145" y="f144"/>
              </a:cxn>
              <a:cxn ang="f88">
                <a:pos x="f146" y="f147"/>
              </a:cxn>
              <a:cxn ang="f88">
                <a:pos x="f146" y="f148"/>
              </a:cxn>
              <a:cxn ang="f88">
                <a:pos x="f146" y="f149"/>
              </a:cxn>
              <a:cxn ang="f88">
                <a:pos x="f145" y="f150"/>
              </a:cxn>
              <a:cxn ang="f88">
                <a:pos x="f151" y="f152"/>
              </a:cxn>
              <a:cxn ang="f88">
                <a:pos x="f153" y="f152"/>
              </a:cxn>
              <a:cxn ang="f88">
                <a:pos x="f154" y="f155"/>
              </a:cxn>
              <a:cxn ang="f88">
                <a:pos x="f156" y="f157"/>
              </a:cxn>
              <a:cxn ang="f88">
                <a:pos x="f158" y="f159"/>
              </a:cxn>
              <a:cxn ang="f88">
                <a:pos x="f139" y="f140"/>
              </a:cxn>
            </a:cxnLst>
            <a:rect l="f135" t="f138" r="f136" b="f137"/>
            <a:pathLst>
              <a:path w="110" h="160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4"/>
                  <a:pt x="f8" y="f15"/>
                </a:cubicBezTo>
                <a:cubicBezTo>
                  <a:pt x="f8" y="f16"/>
                  <a:pt x="f17" y="f7"/>
                  <a:pt x="f18" y="f7"/>
                </a:cubicBezTo>
                <a:cubicBezTo>
                  <a:pt x="f19" y="f7"/>
                  <a:pt x="f20" y="f7"/>
                  <a:pt x="f21" y="f7"/>
                </a:cubicBezTo>
                <a:cubicBezTo>
                  <a:pt x="f22" y="f7"/>
                  <a:pt x="f23" y="f24"/>
                  <a:pt x="f23" y="f25"/>
                </a:cubicBezTo>
                <a:cubicBezTo>
                  <a:pt x="f23" y="f26"/>
                  <a:pt x="f23" y="f27"/>
                  <a:pt x="f23" y="f10"/>
                </a:cubicBezTo>
                <a:cubicBezTo>
                  <a:pt x="f23" y="f28"/>
                  <a:pt x="f23" y="f29"/>
                  <a:pt x="f23" y="f30"/>
                </a:cubicBezTo>
                <a:cubicBezTo>
                  <a:pt x="f5" y="f31"/>
                  <a:pt x="f22" y="f32"/>
                  <a:pt x="f21" y="f8"/>
                </a:cubicBezTo>
                <a:cubicBezTo>
                  <a:pt x="f33" y="f20"/>
                  <a:pt x="f34" y="f35"/>
                  <a:pt x="f9" y="f36"/>
                </a:cubicBezTo>
                <a:cubicBezTo>
                  <a:pt x="f37" y="f5"/>
                  <a:pt x="f38" y="f5"/>
                  <a:pt x="f39" y="f36"/>
                </a:cubicBezTo>
                <a:cubicBezTo>
                  <a:pt x="f40" y="f41"/>
                  <a:pt x="f6" y="f42"/>
                  <a:pt x="f43" y="f18"/>
                </a:cubicBezTo>
                <a:cubicBezTo>
                  <a:pt x="f44" y="f17"/>
                  <a:pt x="f12" y="f45"/>
                  <a:pt x="f46" y="f47"/>
                </a:cubicBezTo>
                <a:cubicBezTo>
                  <a:pt x="f48" y="f49"/>
                  <a:pt x="f31" y="f50"/>
                  <a:pt x="f51" y="f52"/>
                </a:cubicBezTo>
                <a:cubicBezTo>
                  <a:pt x="f53" y="f52"/>
                  <a:pt x="f54" y="f9"/>
                  <a:pt x="f8" y="f9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4977F292-5C73-43BA-8E2E-DD38869E7232}"/>
              </a:ext>
            </a:extLst>
          </p:cNvPr>
          <p:cNvSpPr/>
          <p:nvPr/>
        </p:nvSpPr>
        <p:spPr>
          <a:xfrm>
            <a:off x="1858966" y="4429125"/>
            <a:ext cx="365129" cy="350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"/>
              <a:gd name="f7" fmla="val 72"/>
              <a:gd name="f8" fmla="val 22"/>
              <a:gd name="f9" fmla="val 17"/>
              <a:gd name="f10" fmla="val 13"/>
              <a:gd name="f11" fmla="val 10"/>
              <a:gd name="f12" fmla="val 7"/>
              <a:gd name="f13" fmla="val 23"/>
              <a:gd name="f14" fmla="val 2"/>
              <a:gd name="f15" fmla="val 24"/>
              <a:gd name="f16" fmla="val 1"/>
              <a:gd name="f17" fmla="val 29"/>
              <a:gd name="f18" fmla="val 34"/>
              <a:gd name="f19" fmla="val 40"/>
              <a:gd name="f20" fmla="val 46"/>
              <a:gd name="f21" fmla="val 50"/>
              <a:gd name="f22" fmla="val 53"/>
              <a:gd name="f23" fmla="val 3"/>
              <a:gd name="f24" fmla="val 14"/>
              <a:gd name="f25" fmla="val 57"/>
              <a:gd name="f26" fmla="val 61"/>
              <a:gd name="f27" fmla="val 64"/>
              <a:gd name="f28" fmla="val 71"/>
              <a:gd name="f29" fmla="val 21"/>
              <a:gd name="f30" fmla="val 27"/>
              <a:gd name="f31" fmla="val 39"/>
              <a:gd name="f32" fmla="val 51"/>
              <a:gd name="f33" fmla="val 62"/>
              <a:gd name="f34" fmla="val 69"/>
              <a:gd name="f35" fmla="val 65"/>
              <a:gd name="f36" fmla="val 28"/>
              <a:gd name="f37" fmla="val 4"/>
              <a:gd name="f38" fmla="val 63"/>
              <a:gd name="f39" fmla="val 38"/>
              <a:gd name="f40" fmla="val 26"/>
              <a:gd name="f41" fmla="val 18"/>
              <a:gd name="f42" fmla="val 33"/>
              <a:gd name="f43" fmla="val 42"/>
              <a:gd name="f44" fmla="val 52"/>
              <a:gd name="f45" fmla="val 9"/>
              <a:gd name="f46" fmla="val 36"/>
              <a:gd name="f47" fmla="val 25"/>
              <a:gd name="f48" fmla="val 8"/>
              <a:gd name="f49" fmla="+- 0 0 -90"/>
              <a:gd name="f50" fmla="*/ f3 1 75"/>
              <a:gd name="f51" fmla="*/ f4 1 72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75"/>
              <a:gd name="f60" fmla="*/ f56 1 72"/>
              <a:gd name="f61" fmla="*/ 22 f57 1"/>
              <a:gd name="f62" fmla="*/ 17 f56 1"/>
              <a:gd name="f63" fmla="*/ 7 f56 1"/>
              <a:gd name="f64" fmla="*/ 29 f57 1"/>
              <a:gd name="f65" fmla="*/ 0 f56 1"/>
              <a:gd name="f66" fmla="*/ 46 f57 1"/>
              <a:gd name="f67" fmla="*/ 1 f56 1"/>
              <a:gd name="f68" fmla="*/ 53 f57 1"/>
              <a:gd name="f69" fmla="*/ 64 f57 1"/>
              <a:gd name="f70" fmla="*/ 75 f57 1"/>
              <a:gd name="f71" fmla="*/ 27 f56 1"/>
              <a:gd name="f72" fmla="*/ 62 f56 1"/>
              <a:gd name="f73" fmla="*/ 65 f57 1"/>
              <a:gd name="f74" fmla="*/ 72 f56 1"/>
              <a:gd name="f75" fmla="*/ 10 f57 1"/>
              <a:gd name="f76" fmla="*/ 0 f57 1"/>
              <a:gd name="f77" fmla="*/ 63 f56 1"/>
              <a:gd name="f78" fmla="*/ 26 f56 1"/>
              <a:gd name="f79" fmla="*/ 24 f57 1"/>
              <a:gd name="f80" fmla="*/ 50 f57 1"/>
              <a:gd name="f81" fmla="*/ 42 f57 1"/>
              <a:gd name="f82" fmla="*/ 33 f57 1"/>
              <a:gd name="f83" fmla="+- f58 0 f1"/>
              <a:gd name="f84" fmla="*/ f61 1 75"/>
              <a:gd name="f85" fmla="*/ f62 1 72"/>
              <a:gd name="f86" fmla="*/ f63 1 72"/>
              <a:gd name="f87" fmla="*/ f64 1 75"/>
              <a:gd name="f88" fmla="*/ f65 1 72"/>
              <a:gd name="f89" fmla="*/ f66 1 75"/>
              <a:gd name="f90" fmla="*/ f67 1 72"/>
              <a:gd name="f91" fmla="*/ f68 1 75"/>
              <a:gd name="f92" fmla="*/ f69 1 75"/>
              <a:gd name="f93" fmla="*/ f70 1 75"/>
              <a:gd name="f94" fmla="*/ f71 1 72"/>
              <a:gd name="f95" fmla="*/ f72 1 72"/>
              <a:gd name="f96" fmla="*/ f73 1 75"/>
              <a:gd name="f97" fmla="*/ f74 1 72"/>
              <a:gd name="f98" fmla="*/ f75 1 75"/>
              <a:gd name="f99" fmla="*/ f76 1 75"/>
              <a:gd name="f100" fmla="*/ f77 1 72"/>
              <a:gd name="f101" fmla="*/ f78 1 72"/>
              <a:gd name="f102" fmla="*/ f79 1 75"/>
              <a:gd name="f103" fmla="*/ f80 1 75"/>
              <a:gd name="f104" fmla="*/ f81 1 75"/>
              <a:gd name="f105" fmla="*/ f82 1 75"/>
              <a:gd name="f106" fmla="*/ 0 1 f59"/>
              <a:gd name="f107" fmla="*/ f53 1 f59"/>
              <a:gd name="f108" fmla="*/ 0 1 f60"/>
              <a:gd name="f109" fmla="*/ f54 1 f60"/>
              <a:gd name="f110" fmla="*/ f84 1 f59"/>
              <a:gd name="f111" fmla="*/ f85 1 f60"/>
              <a:gd name="f112" fmla="*/ f86 1 f60"/>
              <a:gd name="f113" fmla="*/ f87 1 f59"/>
              <a:gd name="f114" fmla="*/ f88 1 f60"/>
              <a:gd name="f115" fmla="*/ f89 1 f59"/>
              <a:gd name="f116" fmla="*/ f90 1 f60"/>
              <a:gd name="f117" fmla="*/ f91 1 f59"/>
              <a:gd name="f118" fmla="*/ f92 1 f59"/>
              <a:gd name="f119" fmla="*/ f93 1 f59"/>
              <a:gd name="f120" fmla="*/ f94 1 f60"/>
              <a:gd name="f121" fmla="*/ f95 1 f60"/>
              <a:gd name="f122" fmla="*/ f96 1 f59"/>
              <a:gd name="f123" fmla="*/ f97 1 f60"/>
              <a:gd name="f124" fmla="*/ f98 1 f59"/>
              <a:gd name="f125" fmla="*/ f99 1 f59"/>
              <a:gd name="f126" fmla="*/ f100 1 f60"/>
              <a:gd name="f127" fmla="*/ f101 1 f60"/>
              <a:gd name="f128" fmla="*/ f102 1 f59"/>
              <a:gd name="f129" fmla="*/ f103 1 f59"/>
              <a:gd name="f130" fmla="*/ f104 1 f59"/>
              <a:gd name="f131" fmla="*/ f105 1 f59"/>
              <a:gd name="f132" fmla="*/ f106 f50 1"/>
              <a:gd name="f133" fmla="*/ f107 f50 1"/>
              <a:gd name="f134" fmla="*/ f109 f51 1"/>
              <a:gd name="f135" fmla="*/ f108 f51 1"/>
              <a:gd name="f136" fmla="*/ f110 f50 1"/>
              <a:gd name="f137" fmla="*/ f111 f51 1"/>
              <a:gd name="f138" fmla="*/ f112 f51 1"/>
              <a:gd name="f139" fmla="*/ f113 f50 1"/>
              <a:gd name="f140" fmla="*/ f114 f51 1"/>
              <a:gd name="f141" fmla="*/ f115 f50 1"/>
              <a:gd name="f142" fmla="*/ f116 f51 1"/>
              <a:gd name="f143" fmla="*/ f117 f50 1"/>
              <a:gd name="f144" fmla="*/ f118 f50 1"/>
              <a:gd name="f145" fmla="*/ f119 f50 1"/>
              <a:gd name="f146" fmla="*/ f120 f51 1"/>
              <a:gd name="f147" fmla="*/ f121 f51 1"/>
              <a:gd name="f148" fmla="*/ f122 f50 1"/>
              <a:gd name="f149" fmla="*/ f123 f51 1"/>
              <a:gd name="f150" fmla="*/ f124 f50 1"/>
              <a:gd name="f151" fmla="*/ f125 f50 1"/>
              <a:gd name="f152" fmla="*/ f126 f51 1"/>
              <a:gd name="f153" fmla="*/ f127 f51 1"/>
              <a:gd name="f154" fmla="*/ f128 f50 1"/>
              <a:gd name="f155" fmla="*/ f129 f50 1"/>
              <a:gd name="f156" fmla="*/ f130 f50 1"/>
              <a:gd name="f157" fmla="*/ f131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36" y="f137"/>
              </a:cxn>
              <a:cxn ang="f83">
                <a:pos x="f136" y="f138"/>
              </a:cxn>
              <a:cxn ang="f83">
                <a:pos x="f139" y="f140"/>
              </a:cxn>
              <a:cxn ang="f83">
                <a:pos x="f141" y="f142"/>
              </a:cxn>
              <a:cxn ang="f83">
                <a:pos x="f143" y="f138"/>
              </a:cxn>
              <a:cxn ang="f83">
                <a:pos x="f143" y="f137"/>
              </a:cxn>
              <a:cxn ang="f83">
                <a:pos x="f144" y="f137"/>
              </a:cxn>
              <a:cxn ang="f83">
                <a:pos x="f145" y="f146"/>
              </a:cxn>
              <a:cxn ang="f83">
                <a:pos x="f145" y="f147"/>
              </a:cxn>
              <a:cxn ang="f83">
                <a:pos x="f148" y="f149"/>
              </a:cxn>
              <a:cxn ang="f83">
                <a:pos x="f150" y="f149"/>
              </a:cxn>
              <a:cxn ang="f83">
                <a:pos x="f151" y="f152"/>
              </a:cxn>
              <a:cxn ang="f83">
                <a:pos x="f151" y="f153"/>
              </a:cxn>
              <a:cxn ang="f83">
                <a:pos x="f150" y="f137"/>
              </a:cxn>
              <a:cxn ang="f83">
                <a:pos x="f136" y="f137"/>
              </a:cxn>
              <a:cxn ang="f83">
                <a:pos x="f154" y="f137"/>
              </a:cxn>
              <a:cxn ang="f83">
                <a:pos x="f155" y="f137"/>
              </a:cxn>
              <a:cxn ang="f83">
                <a:pos x="f156" y="f138"/>
              </a:cxn>
              <a:cxn ang="f83">
                <a:pos x="f157" y="f138"/>
              </a:cxn>
              <a:cxn ang="f83">
                <a:pos x="f154" y="f137"/>
              </a:cxn>
            </a:cxnLst>
            <a:rect l="f132" t="f135" r="f133" b="f134"/>
            <a:pathLst>
              <a:path w="75" h="72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4"/>
                  <a:pt x="f15" y="f16"/>
                  <a:pt x="f17" y="f5"/>
                </a:cubicBezTo>
                <a:cubicBezTo>
                  <a:pt x="f18" y="f5"/>
                  <a:pt x="f19" y="f5"/>
                  <a:pt x="f20" y="f16"/>
                </a:cubicBezTo>
                <a:cubicBezTo>
                  <a:pt x="f21" y="f16"/>
                  <a:pt x="f22" y="f23"/>
                  <a:pt x="f22" y="f12"/>
                </a:cubicBezTo>
                <a:cubicBezTo>
                  <a:pt x="f22" y="f11"/>
                  <a:pt x="f22" y="f24"/>
                  <a:pt x="f22" y="f9"/>
                </a:cubicBezTo>
                <a:cubicBezTo>
                  <a:pt x="f25" y="f9"/>
                  <a:pt x="f26" y="f9"/>
                  <a:pt x="f27" y="f9"/>
                </a:cubicBezTo>
                <a:cubicBezTo>
                  <a:pt x="f28" y="f9"/>
                  <a:pt x="f6" y="f29"/>
                  <a:pt x="f6" y="f30"/>
                </a:cubicBezTo>
                <a:cubicBezTo>
                  <a:pt x="f6" y="f31"/>
                  <a:pt x="f6" y="f32"/>
                  <a:pt x="f6" y="f33"/>
                </a:cubicBezTo>
                <a:cubicBezTo>
                  <a:pt x="f6" y="f34"/>
                  <a:pt x="f28" y="f7"/>
                  <a:pt x="f35" y="f7"/>
                </a:cubicBezTo>
                <a:cubicBezTo>
                  <a:pt x="f20" y="f7"/>
                  <a:pt x="f36" y="f7"/>
                  <a:pt x="f11" y="f7"/>
                </a:cubicBezTo>
                <a:cubicBezTo>
                  <a:pt x="f37" y="f7"/>
                  <a:pt x="f5" y="f34"/>
                  <a:pt x="f5" y="f38"/>
                </a:cubicBezTo>
                <a:cubicBezTo>
                  <a:pt x="f5" y="f32"/>
                  <a:pt x="f5" y="f39"/>
                  <a:pt x="f5" y="f40"/>
                </a:cubicBezTo>
                <a:cubicBezTo>
                  <a:pt x="f5" y="f29"/>
                  <a:pt x="f37" y="f9"/>
                  <a:pt x="f11" y="f9"/>
                </a:cubicBezTo>
                <a:cubicBezTo>
                  <a:pt x="f24" y="f9"/>
                  <a:pt x="f41" y="f9"/>
                  <a:pt x="f8" y="f9"/>
                </a:cubicBezTo>
                <a:close/>
                <a:moveTo>
                  <a:pt x="f15" y="f9"/>
                </a:moveTo>
                <a:cubicBezTo>
                  <a:pt x="f42" y="f9"/>
                  <a:pt x="f43" y="f9"/>
                  <a:pt x="f21" y="f9"/>
                </a:cubicBezTo>
                <a:cubicBezTo>
                  <a:pt x="f44" y="f45"/>
                  <a:pt x="f21" y="f12"/>
                  <a:pt x="f43" y="f12"/>
                </a:cubicBezTo>
                <a:cubicBezTo>
                  <a:pt x="f31" y="f12"/>
                  <a:pt x="f46" y="f12"/>
                  <a:pt x="f42" y="f12"/>
                </a:cubicBezTo>
                <a:cubicBezTo>
                  <a:pt x="f47" y="f12"/>
                  <a:pt x="f15" y="f48"/>
                  <a:pt x="f15" y="f9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7467E16-4AE5-41B6-AF7F-069FA35CB484}"/>
              </a:ext>
            </a:extLst>
          </p:cNvPr>
          <p:cNvSpPr/>
          <p:nvPr/>
        </p:nvSpPr>
        <p:spPr>
          <a:xfrm>
            <a:off x="804864" y="1568452"/>
            <a:ext cx="312733" cy="312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"/>
              <a:gd name="f7" fmla="val 32"/>
              <a:gd name="f8" fmla="val 14"/>
              <a:gd name="f9" fmla="val 15"/>
              <a:gd name="f10" fmla="val 1"/>
              <a:gd name="f11" fmla="val 50"/>
              <a:gd name="f12" fmla="val 63"/>
              <a:gd name="f13" fmla="val 33"/>
              <a:gd name="f14" fmla="val 48"/>
              <a:gd name="f15" fmla="val 31"/>
              <a:gd name="f16" fmla="val 49"/>
              <a:gd name="f17" fmla="+- 0 0 -90"/>
              <a:gd name="f18" fmla="*/ f3 1 64"/>
              <a:gd name="f19" fmla="*/ f4 1 64"/>
              <a:gd name="f20" fmla="val f5"/>
              <a:gd name="f21" fmla="val f6"/>
              <a:gd name="f22" fmla="*/ f17 f0 1"/>
              <a:gd name="f23" fmla="+- f21 0 f20"/>
              <a:gd name="f24" fmla="*/ f22 1 f2"/>
              <a:gd name="f25" fmla="*/ f23 1 64"/>
              <a:gd name="f26" fmla="*/ 0 f23 1"/>
              <a:gd name="f27" fmla="*/ 32 f23 1"/>
              <a:gd name="f28" fmla="*/ 1 f23 1"/>
              <a:gd name="f29" fmla="*/ 63 f23 1"/>
              <a:gd name="f30" fmla="*/ 33 f23 1"/>
              <a:gd name="f31" fmla="*/ 31 f23 1"/>
              <a:gd name="f32" fmla="*/ 64 f23 1"/>
              <a:gd name="f33" fmla="+- f24 0 f1"/>
              <a:gd name="f34" fmla="*/ f26 1 64"/>
              <a:gd name="f35" fmla="*/ f27 1 64"/>
              <a:gd name="f36" fmla="*/ f28 1 64"/>
              <a:gd name="f37" fmla="*/ f29 1 64"/>
              <a:gd name="f38" fmla="*/ f30 1 64"/>
              <a:gd name="f39" fmla="*/ f31 1 64"/>
              <a:gd name="f40" fmla="*/ f32 1 64"/>
              <a:gd name="f41" fmla="*/ 0 1 f25"/>
              <a:gd name="f42" fmla="*/ f21 1 f25"/>
              <a:gd name="f43" fmla="*/ f34 1 f25"/>
              <a:gd name="f44" fmla="*/ f35 1 f25"/>
              <a:gd name="f45" fmla="*/ f36 1 f25"/>
              <a:gd name="f46" fmla="*/ f37 1 f25"/>
              <a:gd name="f47" fmla="*/ f38 1 f25"/>
              <a:gd name="f48" fmla="*/ f39 1 f25"/>
              <a:gd name="f49" fmla="*/ f40 1 f25"/>
              <a:gd name="f50" fmla="*/ f41 f18 1"/>
              <a:gd name="f51" fmla="*/ f42 f18 1"/>
              <a:gd name="f52" fmla="*/ f42 f19 1"/>
              <a:gd name="f53" fmla="*/ f41 f19 1"/>
              <a:gd name="f54" fmla="*/ f43 f18 1"/>
              <a:gd name="f55" fmla="*/ f44 f19 1"/>
              <a:gd name="f56" fmla="*/ f44 f18 1"/>
              <a:gd name="f57" fmla="*/ f45 f19 1"/>
              <a:gd name="f58" fmla="*/ f46 f18 1"/>
              <a:gd name="f59" fmla="*/ f47 f19 1"/>
              <a:gd name="f60" fmla="*/ f48 f18 1"/>
              <a:gd name="f61" fmla="*/ f4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60" y="f61"/>
              </a:cxn>
              <a:cxn ang="f33">
                <a:pos x="f54" y="f55"/>
              </a:cxn>
            </a:cxnLst>
            <a:rect l="f50" t="f53" r="f51" b="f52"/>
            <a:pathLst>
              <a:path w="64" h="64">
                <a:moveTo>
                  <a:pt x="f5" y="f7"/>
                </a:moveTo>
                <a:cubicBezTo>
                  <a:pt x="f5" y="f8"/>
                  <a:pt x="f9" y="f5"/>
                  <a:pt x="f7" y="f10"/>
                </a:cubicBezTo>
                <a:cubicBezTo>
                  <a:pt x="f11" y="f10"/>
                  <a:pt x="f6" y="f9"/>
                  <a:pt x="f12" y="f13"/>
                </a:cubicBezTo>
                <a:cubicBezTo>
                  <a:pt x="f12" y="f11"/>
                  <a:pt x="f14" y="f6"/>
                  <a:pt x="f15" y="f6"/>
                </a:cubicBezTo>
                <a:cubicBezTo>
                  <a:pt x="f8" y="f6"/>
                  <a:pt x="f5" y="f16"/>
                  <a:pt x="f5" y="f7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740B6211-8722-4CBE-BE95-625749666D39}"/>
              </a:ext>
            </a:extLst>
          </p:cNvPr>
          <p:cNvSpPr/>
          <p:nvPr/>
        </p:nvSpPr>
        <p:spPr>
          <a:xfrm>
            <a:off x="1190621" y="1574797"/>
            <a:ext cx="306388" cy="3063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"/>
              <a:gd name="f7" fmla="val 31"/>
              <a:gd name="f8" fmla="val 49"/>
              <a:gd name="f9" fmla="val 14"/>
              <a:gd name="f10" fmla="val 32"/>
              <a:gd name="f11" fmla="+- 0 0 -90"/>
              <a:gd name="f12" fmla="*/ f3 1 63"/>
              <a:gd name="f13" fmla="*/ f4 1 63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63"/>
              <a:gd name="f20" fmla="*/ 63 f17 1"/>
              <a:gd name="f21" fmla="*/ 31 f17 1"/>
              <a:gd name="f22" fmla="*/ 0 f17 1"/>
              <a:gd name="f23" fmla="*/ 32 f17 1"/>
              <a:gd name="f24" fmla="+- f18 0 f1"/>
              <a:gd name="f25" fmla="*/ f20 1 63"/>
              <a:gd name="f26" fmla="*/ f21 1 63"/>
              <a:gd name="f27" fmla="*/ f22 1 63"/>
              <a:gd name="f28" fmla="*/ f23 1 63"/>
              <a:gd name="f29" fmla="*/ 0 1 f19"/>
              <a:gd name="f30" fmla="*/ f15 1 f19"/>
              <a:gd name="f31" fmla="*/ f25 1 f19"/>
              <a:gd name="f32" fmla="*/ f26 1 f19"/>
              <a:gd name="f33" fmla="*/ f27 1 f19"/>
              <a:gd name="f34" fmla="*/ f28 1 f19"/>
              <a:gd name="f35" fmla="*/ f29 f12 1"/>
              <a:gd name="f36" fmla="*/ f30 f12 1"/>
              <a:gd name="f37" fmla="*/ f30 f13 1"/>
              <a:gd name="f38" fmla="*/ f29 f13 1"/>
              <a:gd name="f39" fmla="*/ f31 f12 1"/>
              <a:gd name="f40" fmla="*/ f32 f13 1"/>
              <a:gd name="f41" fmla="*/ f32 f12 1"/>
              <a:gd name="f42" fmla="*/ f31 f13 1"/>
              <a:gd name="f43" fmla="*/ f33 f12 1"/>
              <a:gd name="f44" fmla="*/ f34 f13 1"/>
              <a:gd name="f45" fmla="*/ f34 f12 1"/>
              <a:gd name="f46" fmla="*/ f3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9" y="f40"/>
              </a:cxn>
              <a:cxn ang="f24">
                <a:pos x="f41" y="f42"/>
              </a:cxn>
              <a:cxn ang="f24">
                <a:pos x="f43" y="f44"/>
              </a:cxn>
              <a:cxn ang="f24">
                <a:pos x="f45" y="f46"/>
              </a:cxn>
              <a:cxn ang="f24">
                <a:pos x="f39" y="f40"/>
              </a:cxn>
            </a:cxnLst>
            <a:rect l="f35" t="f38" r="f36" b="f37"/>
            <a:pathLst>
              <a:path w="63" h="63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10"/>
                </a:cubicBezTo>
                <a:cubicBezTo>
                  <a:pt x="f5" y="f9"/>
                  <a:pt x="f9" y="f5"/>
                  <a:pt x="f10" y="f5"/>
                </a:cubicBezTo>
                <a:cubicBezTo>
                  <a:pt x="f8" y="f5"/>
                  <a:pt x="f6" y="f9"/>
                  <a:pt x="f6" y="f7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9C3955A9-70A2-4AA7-8E9E-892FCA30C15A}"/>
              </a:ext>
            </a:extLst>
          </p:cNvPr>
          <p:cNvSpPr/>
          <p:nvPr/>
        </p:nvSpPr>
        <p:spPr>
          <a:xfrm>
            <a:off x="3244848" y="3365504"/>
            <a:ext cx="301623" cy="296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61"/>
              <a:gd name="f8" fmla="val 32"/>
              <a:gd name="f9" fmla="val 49"/>
              <a:gd name="f10" fmla="val 14"/>
              <a:gd name="f11" fmla="val 31"/>
              <a:gd name="f12" fmla="val 48"/>
              <a:gd name="f13" fmla="val 47"/>
              <a:gd name="f14" fmla="val 1"/>
              <a:gd name="f15" fmla="val 30"/>
              <a:gd name="f16" fmla="val 13"/>
              <a:gd name="f17" fmla="val 15"/>
              <a:gd name="f18" fmla="+- 0 0 -90"/>
              <a:gd name="f19" fmla="*/ f3 1 62"/>
              <a:gd name="f20" fmla="*/ f4 1 61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2"/>
              <a:gd name="f29" fmla="*/ f25 1 61"/>
              <a:gd name="f30" fmla="*/ 32 f26 1"/>
              <a:gd name="f31" fmla="*/ 0 f25 1"/>
              <a:gd name="f32" fmla="*/ 62 f26 1"/>
              <a:gd name="f33" fmla="*/ 31 f25 1"/>
              <a:gd name="f34" fmla="*/ 31 f26 1"/>
              <a:gd name="f35" fmla="*/ 61 f25 1"/>
              <a:gd name="f36" fmla="*/ 1 f26 1"/>
              <a:gd name="f37" fmla="*/ 30 f25 1"/>
              <a:gd name="f38" fmla="+- f27 0 f1"/>
              <a:gd name="f39" fmla="*/ f30 1 62"/>
              <a:gd name="f40" fmla="*/ f31 1 61"/>
              <a:gd name="f41" fmla="*/ f32 1 62"/>
              <a:gd name="f42" fmla="*/ f33 1 61"/>
              <a:gd name="f43" fmla="*/ f34 1 62"/>
              <a:gd name="f44" fmla="*/ f35 1 61"/>
              <a:gd name="f45" fmla="*/ f36 1 62"/>
              <a:gd name="f46" fmla="*/ f37 1 61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62" h="61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cubicBezTo>
                  <a:pt x="f6" y="f12"/>
                  <a:pt x="f12" y="f7"/>
                  <a:pt x="f11" y="f7"/>
                </a:cubicBezTo>
                <a:cubicBezTo>
                  <a:pt x="f10" y="f7"/>
                  <a:pt x="f5" y="f13"/>
                  <a:pt x="f14" y="f15"/>
                </a:cubicBezTo>
                <a:cubicBezTo>
                  <a:pt x="f14" y="f16"/>
                  <a:pt x="f17" y="f5"/>
                  <a:pt x="f8" y="f5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C134F11-9EF8-4CA4-9509-013485B4F08C}"/>
              </a:ext>
            </a:extLst>
          </p:cNvPr>
          <p:cNvSpPr/>
          <p:nvPr/>
        </p:nvSpPr>
        <p:spPr>
          <a:xfrm>
            <a:off x="2303465" y="1417640"/>
            <a:ext cx="296859" cy="303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"/>
              <a:gd name="f7" fmla="val 62"/>
              <a:gd name="f8" fmla="val 30"/>
              <a:gd name="f9" fmla="val 13"/>
              <a:gd name="f10" fmla="val 48"/>
              <a:gd name="f11" fmla="val 31"/>
              <a:gd name="f12" fmla="val 14"/>
              <a:gd name="f13" fmla="val 47"/>
              <a:gd name="f14" fmla="+- 0 0 -90"/>
              <a:gd name="f15" fmla="*/ f3 1 61"/>
              <a:gd name="f16" fmla="*/ f4 1 62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1"/>
              <a:gd name="f25" fmla="*/ f21 1 62"/>
              <a:gd name="f26" fmla="*/ 30 f22 1"/>
              <a:gd name="f27" fmla="*/ 62 f21 1"/>
              <a:gd name="f28" fmla="*/ 0 f22 1"/>
              <a:gd name="f29" fmla="*/ 31 f21 1"/>
              <a:gd name="f30" fmla="*/ 0 f21 1"/>
              <a:gd name="f31" fmla="*/ 61 f22 1"/>
              <a:gd name="f32" fmla="+- f23 0 f1"/>
              <a:gd name="f33" fmla="*/ f26 1 61"/>
              <a:gd name="f34" fmla="*/ f27 1 62"/>
              <a:gd name="f35" fmla="*/ f28 1 61"/>
              <a:gd name="f36" fmla="*/ f29 1 62"/>
              <a:gd name="f37" fmla="*/ f30 1 62"/>
              <a:gd name="f38" fmla="*/ f31 1 61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6 1"/>
              <a:gd name="f58" fmla="*/ f48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3" y="f57"/>
              </a:cxn>
              <a:cxn ang="f32">
                <a:pos x="f58" y="f56"/>
              </a:cxn>
              <a:cxn ang="f32">
                <a:pos x="f53" y="f54"/>
              </a:cxn>
            </a:cxnLst>
            <a:rect l="f49" t="f52" r="f50" b="f51"/>
            <a:pathLst>
              <a:path w="61" h="62">
                <a:moveTo>
                  <a:pt x="f8" y="f7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3" y="f5"/>
                  <a:pt x="f6" y="f12"/>
                  <a:pt x="f6" y="f11"/>
                </a:cubicBezTo>
                <a:cubicBezTo>
                  <a:pt x="f6" y="f10"/>
                  <a:pt x="f13" y="f7"/>
                  <a:pt x="f8" y="f7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63F58A82-D818-4D97-9842-7DCE7FE0D36E}"/>
              </a:ext>
            </a:extLst>
          </p:cNvPr>
          <p:cNvSpPr/>
          <p:nvPr/>
        </p:nvSpPr>
        <p:spPr>
          <a:xfrm>
            <a:off x="3346447" y="1417640"/>
            <a:ext cx="298451" cy="3032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D51D7E6-BEE5-45BD-8106-947D84665DA1}"/>
              </a:ext>
            </a:extLst>
          </p:cNvPr>
          <p:cNvSpPr/>
          <p:nvPr/>
        </p:nvSpPr>
        <p:spPr>
          <a:xfrm>
            <a:off x="2795585" y="3911602"/>
            <a:ext cx="298451" cy="296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"/>
              <a:gd name="f7" fmla="val 30"/>
              <a:gd name="f8" fmla="val 13"/>
              <a:gd name="f9" fmla="val 47"/>
              <a:gd name="f10" fmla="val 14"/>
              <a:gd name="f11" fmla="val 31"/>
              <a:gd name="f12" fmla="+- 0 0 -90"/>
              <a:gd name="f13" fmla="*/ f3 1 61"/>
              <a:gd name="f14" fmla="*/ f4 1 61"/>
              <a:gd name="f15" fmla="val f5"/>
              <a:gd name="f16" fmla="val f6"/>
              <a:gd name="f17" fmla="*/ f12 f0 1"/>
              <a:gd name="f18" fmla="+- f16 0 f15"/>
              <a:gd name="f19" fmla="*/ f17 1 f2"/>
              <a:gd name="f20" fmla="*/ f18 1 61"/>
              <a:gd name="f21" fmla="*/ 0 f18 1"/>
              <a:gd name="f22" fmla="*/ 30 f18 1"/>
              <a:gd name="f23" fmla="*/ 61 f18 1"/>
              <a:gd name="f24" fmla="*/ 31 f18 1"/>
              <a:gd name="f25" fmla="+- f19 0 f1"/>
              <a:gd name="f26" fmla="*/ f21 1 61"/>
              <a:gd name="f27" fmla="*/ f22 1 61"/>
              <a:gd name="f28" fmla="*/ f23 1 61"/>
              <a:gd name="f29" fmla="*/ f24 1 61"/>
              <a:gd name="f30" fmla="*/ 0 1 f20"/>
              <a:gd name="f31" fmla="*/ f16 1 f20"/>
              <a:gd name="f32" fmla="*/ f26 1 f20"/>
              <a:gd name="f33" fmla="*/ f27 1 f20"/>
              <a:gd name="f34" fmla="*/ f28 1 f20"/>
              <a:gd name="f35" fmla="*/ f29 1 f20"/>
              <a:gd name="f36" fmla="*/ f30 f13 1"/>
              <a:gd name="f37" fmla="*/ f31 f13 1"/>
              <a:gd name="f38" fmla="*/ f31 f14 1"/>
              <a:gd name="f39" fmla="*/ f30 f14 1"/>
              <a:gd name="f40" fmla="*/ f32 f13 1"/>
              <a:gd name="f41" fmla="*/ f33 f14 1"/>
              <a:gd name="f42" fmla="*/ f33 f13 1"/>
              <a:gd name="f43" fmla="*/ f32 f14 1"/>
              <a:gd name="f44" fmla="*/ f34 f13 1"/>
              <a:gd name="f45" fmla="*/ f35 f14 1"/>
              <a:gd name="f46" fmla="*/ f3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1"/>
              </a:cxn>
              <a:cxn ang="f25">
                <a:pos x="f42" y="f43"/>
              </a:cxn>
              <a:cxn ang="f25">
                <a:pos x="f44" y="f45"/>
              </a:cxn>
              <a:cxn ang="f25">
                <a:pos x="f42" y="f46"/>
              </a:cxn>
              <a:cxn ang="f25">
                <a:pos x="f40" y="f41"/>
              </a:cxn>
            </a:cxnLst>
            <a:rect l="f36" t="f39" r="f37" b="f38"/>
            <a:pathLst>
              <a:path w="61" h="61">
                <a:moveTo>
                  <a:pt x="f5" y="f7"/>
                </a:moveTo>
                <a:cubicBezTo>
                  <a:pt x="f5" y="f8"/>
                  <a:pt x="f8" y="f5"/>
                  <a:pt x="f7" y="f5"/>
                </a:cubicBezTo>
                <a:cubicBezTo>
                  <a:pt x="f9" y="f5"/>
                  <a:pt x="f6" y="f10"/>
                  <a:pt x="f6" y="f11"/>
                </a:cubicBezTo>
                <a:cubicBezTo>
                  <a:pt x="f6" y="f9"/>
                  <a:pt x="f9" y="f6"/>
                  <a:pt x="f7" y="f6"/>
                </a:cubicBezTo>
                <a:cubicBezTo>
                  <a:pt x="f10" y="f6"/>
                  <a:pt x="f5" y="f9"/>
                  <a:pt x="f5" y="f7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16232C56-E7DA-4CE5-8C1C-F5B98ABB0C86}"/>
              </a:ext>
            </a:extLst>
          </p:cNvPr>
          <p:cNvSpPr/>
          <p:nvPr/>
        </p:nvSpPr>
        <p:spPr>
          <a:xfrm>
            <a:off x="419096" y="3344866"/>
            <a:ext cx="298451" cy="298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"/>
              <a:gd name="f7" fmla="val 30"/>
              <a:gd name="f8" fmla="val 13"/>
              <a:gd name="f9" fmla="val 31"/>
              <a:gd name="f10" fmla="val 47"/>
              <a:gd name="f11" fmla="val 14"/>
              <a:gd name="f12" fmla="+- 0 0 -90"/>
              <a:gd name="f13" fmla="*/ f3 1 61"/>
              <a:gd name="f14" fmla="*/ f4 1 61"/>
              <a:gd name="f15" fmla="val f5"/>
              <a:gd name="f16" fmla="val f6"/>
              <a:gd name="f17" fmla="*/ f12 f0 1"/>
              <a:gd name="f18" fmla="+- f16 0 f15"/>
              <a:gd name="f19" fmla="*/ f17 1 f2"/>
              <a:gd name="f20" fmla="*/ f18 1 61"/>
              <a:gd name="f21" fmla="*/ 0 f18 1"/>
              <a:gd name="f22" fmla="*/ 30 f18 1"/>
              <a:gd name="f23" fmla="*/ 31 f18 1"/>
              <a:gd name="f24" fmla="*/ 61 f18 1"/>
              <a:gd name="f25" fmla="+- f19 0 f1"/>
              <a:gd name="f26" fmla="*/ f21 1 61"/>
              <a:gd name="f27" fmla="*/ f22 1 61"/>
              <a:gd name="f28" fmla="*/ f23 1 61"/>
              <a:gd name="f29" fmla="*/ f24 1 61"/>
              <a:gd name="f30" fmla="*/ 0 1 f20"/>
              <a:gd name="f31" fmla="*/ f16 1 f20"/>
              <a:gd name="f32" fmla="*/ f26 1 f20"/>
              <a:gd name="f33" fmla="*/ f27 1 f20"/>
              <a:gd name="f34" fmla="*/ f28 1 f20"/>
              <a:gd name="f35" fmla="*/ f29 1 f20"/>
              <a:gd name="f36" fmla="*/ f30 f13 1"/>
              <a:gd name="f37" fmla="*/ f31 f13 1"/>
              <a:gd name="f38" fmla="*/ f31 f14 1"/>
              <a:gd name="f39" fmla="*/ f30 f14 1"/>
              <a:gd name="f40" fmla="*/ f32 f13 1"/>
              <a:gd name="f41" fmla="*/ f33 f14 1"/>
              <a:gd name="f42" fmla="*/ f34 f13 1"/>
              <a:gd name="f43" fmla="*/ f32 f14 1"/>
              <a:gd name="f44" fmla="*/ f35 f13 1"/>
              <a:gd name="f45" fmla="*/ f34 f14 1"/>
              <a:gd name="f46" fmla="*/ f33 f13 1"/>
              <a:gd name="f47" fmla="*/ f35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1"/>
              </a:cxn>
              <a:cxn ang="f25">
                <a:pos x="f42" y="f43"/>
              </a:cxn>
              <a:cxn ang="f25">
                <a:pos x="f44" y="f45"/>
              </a:cxn>
              <a:cxn ang="f25">
                <a:pos x="f46" y="f47"/>
              </a:cxn>
              <a:cxn ang="f25">
                <a:pos x="f40" y="f41"/>
              </a:cxn>
            </a:cxnLst>
            <a:rect l="f36" t="f39" r="f37" b="f38"/>
            <a:pathLst>
              <a:path w="61" h="61">
                <a:moveTo>
                  <a:pt x="f5" y="f7"/>
                </a:moveTo>
                <a:cubicBezTo>
                  <a:pt x="f5" y="f8"/>
                  <a:pt x="f8" y="f5"/>
                  <a:pt x="f9" y="f5"/>
                </a:cubicBezTo>
                <a:cubicBezTo>
                  <a:pt x="f10" y="f5"/>
                  <a:pt x="f6" y="f11"/>
                  <a:pt x="f6" y="f9"/>
                </a:cubicBezTo>
                <a:cubicBezTo>
                  <a:pt x="f6" y="f10"/>
                  <a:pt x="f10" y="f6"/>
                  <a:pt x="f7" y="f6"/>
                </a:cubicBezTo>
                <a:cubicBezTo>
                  <a:pt x="f8" y="f6"/>
                  <a:pt x="f5" y="f10"/>
                  <a:pt x="f5" y="f7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FE42EEAB-3F2E-4788-BB2B-7AB7E3188BBD}"/>
              </a:ext>
            </a:extLst>
          </p:cNvPr>
          <p:cNvSpPr/>
          <p:nvPr/>
        </p:nvSpPr>
        <p:spPr>
          <a:xfrm>
            <a:off x="1136654" y="3344866"/>
            <a:ext cx="303215" cy="298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61"/>
              <a:gd name="f8" fmla="val 30"/>
              <a:gd name="f9" fmla="val 13"/>
              <a:gd name="f10" fmla="val 14"/>
              <a:gd name="f11" fmla="val 31"/>
              <a:gd name="f12" fmla="val 48"/>
              <a:gd name="f13" fmla="val 47"/>
              <a:gd name="f14" fmla="+- 0 0 -90"/>
              <a:gd name="f15" fmla="*/ f3 1 62"/>
              <a:gd name="f16" fmla="*/ f4 1 6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2"/>
              <a:gd name="f25" fmla="*/ f21 1 61"/>
              <a:gd name="f26" fmla="*/ 0 f22 1"/>
              <a:gd name="f27" fmla="*/ 30 f21 1"/>
              <a:gd name="f28" fmla="*/ 31 f22 1"/>
              <a:gd name="f29" fmla="*/ 0 f21 1"/>
              <a:gd name="f30" fmla="*/ 61 f22 1"/>
              <a:gd name="f31" fmla="*/ 61 f21 1"/>
              <a:gd name="f32" fmla="+- f23 0 f1"/>
              <a:gd name="f33" fmla="*/ f26 1 62"/>
              <a:gd name="f34" fmla="*/ f27 1 61"/>
              <a:gd name="f35" fmla="*/ f28 1 62"/>
              <a:gd name="f36" fmla="*/ f29 1 61"/>
              <a:gd name="f37" fmla="*/ f30 1 62"/>
              <a:gd name="f38" fmla="*/ f31 1 61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4"/>
              <a:gd name="f48" fmla="*/ f38 1 f25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62" h="61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6" y="f10"/>
                  <a:pt x="f7" y="f8"/>
                </a:cubicBezTo>
                <a:cubicBezTo>
                  <a:pt x="f7" y="f13"/>
                  <a:pt x="f13" y="f7"/>
                  <a:pt x="f11" y="f7"/>
                </a:cubicBezTo>
                <a:cubicBezTo>
                  <a:pt x="f10" y="f7"/>
                  <a:pt x="f5" y="f13"/>
                  <a:pt x="f5" y="f8"/>
                </a:cubicBezTo>
                <a:close/>
              </a:path>
            </a:pathLst>
          </a:custGeom>
          <a:solidFill>
            <a:srgbClr val="4A8FC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727FD-4352-4954-B9B3-7C6904281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865F9BC1-5178-42C6-A47C-379ABA5CC85D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04ECACA-CF29-43A4-BEFC-518CAD65F8A9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53AFE166-0266-4CDD-ABC7-02941BD85539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2635C83-AFBE-4D88-8BC8-247943A8FCD4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2D9AA5D5-213A-4EC1-878F-CAC54995C868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A7D6F88-859C-47AA-B5EC-431F293332AE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DCCC87E5-90D4-4770-B835-AC1B7FA90AB6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9EEBDFA-6C59-40A1-BD92-DF0619771EE9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54D4E22-CA3B-4810-876D-BBB129BFDD96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C9A819B-9C35-43D2-B185-D26BB8C6A63E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C113A64E-9DBD-401D-A3D3-6E4293F88DC7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AFFCD22D-5C55-4278-9FE5-9C9851F5A883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8DDF25A4-2D4E-4CE1-BD03-BE6A5C4A9660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96C50DE7-1589-4CBB-9D72-4CF32168ADBF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5FC32DD-78EE-465E-9F7C-39E4E8615F69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4D218ED-C5CE-445A-A4E2-66671F8BDB6F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6B54C5FB-E194-4C6D-9291-DA931A2FCDDA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9ABC6B5-87AD-4EEE-AF94-F2EA9311F09A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F08D929-1B69-4B11-B01C-BE1B45363A62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AB5376B-EB4D-41E9-A21D-15B43C42AD04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7C06088-946A-4261-B049-8003E2532EAB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0656A945-DD06-46CA-9EB9-4B55110F2B16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2DEF58D3-1A11-43AB-8B92-CE061B8819B2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2B08BD80-CA00-467F-970B-7FBE9601A16E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B0BD7431-FB2D-48AD-82C4-9972A131D8AC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CCFCE30B-A04F-4260-8ACD-BC54856879CF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64A77D13-1AE3-4118-B586-D2EFEEFB266B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DA35584C-C4F0-491C-B14F-A9C9A4CD6477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D52ED0B-9808-427E-B614-ACFF2CF6C229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E89C5DF3-066C-4B56-BD16-BBAFF09088AA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2CF03052-2201-4627-B221-B4FCFB8054CB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6CBED135-2B82-4D56-ABC0-D3B80A671648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56CFE4D1-1DF9-4698-A8C2-4A6D7D0C37FA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2DA89461-B4EB-4638-9B36-1C92211764C5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51935388-9542-4D5A-BAE7-E34E4B81AD5F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67FD6438-A129-4603-8DB5-295CB2406615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FA371BF0-DD14-4840-9370-B82DAB41694E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F64D1C3E-4252-4969-9049-D39658D0F9E0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9A6CDA2-17B1-44F5-AFDA-F43D0142BA01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0FDF8C7-F830-434B-BD62-6BAE77C61BF4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23311DD5-A07C-448C-96A9-208BAC8DDBB4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2F54121-7C01-48BB-B872-DDFD0FDCA87D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37FCEBFA-9ABE-4F71-8201-FF5E96F424CF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8FE09019-8E79-491B-8154-BF6079853250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28D4DCB2-56F5-4BEE-BC60-3B9EA28A8190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56FC396A-EDE5-467B-A797-26236AE8590B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909F2D78-99B5-495F-B0A3-CE31D64A380B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9DF493BE-E05C-4E00-8656-590F9BA7E27E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E3A1C131-676D-4E8C-ACEE-BA56A83212F6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86F805D2-3351-43FC-BB86-7359A9DBD31A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A9C53DDB-A414-4328-8E9F-126D43090412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21DF9C6-4D1D-49F2-993E-048F905C30DA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0C60E55E-1269-45EB-9BE2-D90F30039DDD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CBDF92DE-C31B-40B0-B23C-3BD70C07C162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CDED2A71-7FA4-4EB0-AAFD-26315B6C250C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B367FA6-F13C-4456-965F-F9DF2E787B93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244061B8-FFE2-4258-86EC-0BBEFAF4DC6A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A8CE5C76-7A1B-4C81-A56B-6F7606263296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94146512-EBB5-43A9-9D03-9959D3F8812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D1F751F6-2754-438A-8E45-2AB5F6530E29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22376FC3-C181-47F2-B0F4-2B08D0B7FA70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F3E75140-7978-4143-BBD7-A3C52334BE55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56E335F-ADA4-4860-848E-D2CD572D210E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A59D2754-C4B1-443B-A1A7-CE729D662028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78C7E410-F521-4788-B466-2E4A0AF9A5F1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B3E8D473-3B77-463D-8A88-B85E1BAEB940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ADEB3D57-6E93-46DE-A3B6-CEEF1107D18E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976311C-5A81-46C8-809C-8466EF59AE36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2B24AF86-66FE-4140-AA95-8C171AD52DE3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090319F-8419-4594-B318-E04477229BFC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18F4BB15-033D-4740-BD48-74A1006EBA93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2941F83D-E3E5-45D8-ACF5-DDF732BD5DEC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BCDA01D9-1C50-49D0-B970-B67907DC323A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178E5310-386E-43B7-8B62-4B65A590965E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A3C3931-68CC-4622-AB7A-A111E9FB8759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DC685093-0F79-419A-BD72-7FB15D12F817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C5645221-7765-40B8-935E-26C1E8C3F882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A968C93E-4EC2-4734-8D61-17B5CE76473E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8F247721-9CCB-49AD-B47D-438B6FE5A9C4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BD65C45-D712-4E46-9BFF-3A2FE36E3163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CE07FF7-8AE0-46AE-B044-D2ED92CEAC5A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9715C3D9-731E-48D0-9073-934278C47FD5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D7420C90-9899-453C-97D3-0D9B646E71EB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F9770F4-6F8C-4AE2-A54F-7E718D6B974C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378CB1B7-31C6-4982-A6BA-3CF53D8FE75F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79453B8-E2F5-4705-B9B9-C431C5EE6750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345270F3-008F-43FD-BDDC-3EFDA4D9C255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F99A551-E2AC-4E7F-86D3-08F2476FA35F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B811A63-D7E8-45CB-9893-1A83DE8FA94F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96709B94-E7EF-4551-A92F-0287A6A5185B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41E5056E-4E29-45ED-8569-A140A21C9F8D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4BC9051C-2A38-49CB-9142-DCCF04B5C99A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D469054-3B2E-4068-9AF6-ED6F204019A9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D921CE8F-55C6-4F9E-A07D-B5D9FEF765B1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387915C-CE45-49B8-8EFB-C0E0C60B7FE8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114CA5B-EA82-43A7-8509-8212AFF80BEF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C929CE98-197D-48E4-8F51-DE4271F05AE7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625F8C4A-F60D-42E4-9F02-C93E08AB85F5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1E5B8535-7AEC-41F6-9D41-5796183FE605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6E27E758-C6D5-4799-9B6F-AACAA1A3CFC9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04A374F2-B979-4534-A225-158A89EDED9A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79BFEBE9-85C2-4D8A-944B-2CB4A963A9F3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1D6D73B7-FAAE-4A46-8E35-DA0E8966E75E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799EBED0-81FD-4D17-BD8B-80A628E4C578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F432E667-5438-44D9-AD83-DA06C61CFB60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87643351-93E2-4D48-849D-F2F47067C172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8941681D-E462-4DF9-8DA1-7A3F6FB9581F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1016566B-E609-4DD7-B26F-8A4FE2F92986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15AF31C1-9B8E-4984-A5A3-6D1A1509F0C1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CCE16A83-02E4-4330-8C28-291A5A10025A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C653EC5D-8ED6-4B3E-998D-FF7B7E2FBFC3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C41DBD7D-438C-48E0-A21C-5F73A60FCAEF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4F3AF8A0-0678-4788-97A2-4FDF8F25FE24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5370EE7A-2023-44A3-9BE7-A08711396841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E16306F7-DBA8-49AE-8C84-AB4A0E91B31A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B5570C-5C8D-418E-B160-14798F75FB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28F19744-65BC-4140-9BFA-BF1A9407AB2F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B81F8C1B-4E61-495D-8E31-5B5689C48FA5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91BB9124-EDE3-420C-A9F3-B05D4945BAD7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02DA340D-EF62-45A0-9904-437C14A031AD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CE6650F7-A0C5-4355-87BA-CBAC5E0D10FE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02196512-46F1-41F6-A29F-49075CB89799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2D40D0B9-E6C2-4472-B35D-C7E1943F5FB4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7D18DB9-2E4B-44AA-94C5-A1B685499239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AE61B97-6C1C-4C32-8183-E7E1618C735A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19C6912-665E-4823-9E4F-06F644E6F384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356FF8C-3DFE-41E5-9398-3191EB2693D7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AE4835C7-C8E2-4E2C-A7B0-13D860EEC8D3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ED5C0FE3-3B98-489B-8E91-574017BDA619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8A763B0-FC8B-476A-92F1-6E3D93860AE7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E16ABF63-60F2-49AE-96CE-87DA66E26E80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BEEC0573-BAD0-4782-AF55-4A1ED9CC5581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869E3392-8E82-4FC3-93A6-E159BF8E3062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508FFAAC-AF16-486A-B6D2-130FE344BE03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EBF4DB09-8AEC-4D75-860A-22FBAAA477B3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442E9996-82D4-4DBF-A159-999AD957AEDE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56726766-D347-4471-8A66-F65F91ADE3D7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62ABAF36-3790-45EB-B766-29031F67CF10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AAD83082-9305-46F5-8E66-61F41DAC0721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87F7323-19A5-4AE3-954F-C4BBA5D3C875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55C78EEC-8A07-43D0-B374-E4DBE0AC05B3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BFD5D42A-43F7-4655-B7B8-72A7850774CC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1B1DC4CC-A71A-4B07-961B-0E9832981AAE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EC7A48B-3631-47C2-85D3-1475B84DC2B7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A94C1692-03EB-45EC-9AEB-D583EBDD4748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DD857D5A-F8A2-4FB7-8934-D6DDB56EC7F0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F5479F24-7C72-44EA-9181-9E07910AE4C6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5013B837-7FBC-4C1F-8E2E-AC8BE3D83FB8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B065AB2-E36F-4A67-9E4E-68C60511DE4D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AEB3C6C-B108-49A9-8727-6844C09E7282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45F508F7-742E-4081-BCBE-6D2BE7D4EF8F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36770757-6491-4D0D-978A-4F3885226CED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A4BABDF5-3BAC-4452-8D5B-B2A502FB5D9C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F8AD4D48-2690-4E8D-BAF7-30C2EA23BC74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6700FCB1-DCCA-4AAF-A355-D0FA54EDC0C2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7DF6BE13-C49A-4C5E-A458-5E6A6E44C437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202DDAB5-70D9-449D-A487-C3D067129806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DB620260-D1B3-4386-B3F9-9A4F8C425493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AEF37ABF-A04B-4837-A062-E05DFEFE4AC1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BEC18929-59B0-4DCE-8AE4-591CBD186672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37FFD31C-C1F3-49BF-91AE-27EC69AF523C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62A250A9-36D9-44F0-90CC-79E6C266AFBD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D5BE0BB-EFAA-4ABE-85DA-521A669BB085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E82B51A6-E157-4D6C-97B1-8709B9C2C3B4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F7251FDB-88AA-4AD0-BD68-B667526B5337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CD5A5534-1AD3-40FA-B0C4-721FF5D9F7AD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E25E0ED2-6F61-41DB-8548-4F6F7E098222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6159806-C040-419B-92E8-FE51F59F6A33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2A3DBB02-7A6D-420E-887B-465DD732CC4B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B65FBABA-DB89-49E7-90A9-F29693BB93C4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413DF960-9893-4FB0-A6FC-CC8EE28E06A5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8DABC801-6A12-498F-9921-509DFCBC18C4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DFDB966-FCFF-4F85-8B25-99B3854CD5F0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CDA63750-FE40-4862-9384-A27622AF611B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A27412D6-903B-4729-8F70-EB60ED803DD4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1C081D96-3BED-4235-8A5C-BF76BC54C68A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5EB2863-A0D5-41F9-B902-0F1A648EE815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A8CAF321-38D7-458E-9A88-4F41C23010D5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2715020B-ED66-45EB-A64B-CD496D93BCAB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2C7CE990-492C-486B-8F3F-1551BC8B581A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D54B28F7-483B-498E-8F01-CB0C464F1430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F2770A2-25DA-4F35-B6AF-5025A085EEC7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74529EEF-46D8-4E79-BF89-CF6B6D6B5748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B6FFD23-1451-4ACE-8195-B81B76551DE2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EBCB284E-83E4-4D90-98CB-0C8E72562A37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6FABA407-51A1-4A52-A846-BB467E342404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BE7BC13E-E837-4B92-9EC5-4356B62816B2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1E0DD23B-0BA5-424A-97E7-F25806998A7C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3A7701E-D25F-40E3-B2C6-619614E22D5F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41B8DB44-06FC-4531-A71D-6B3BED2C2AEB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FBBAB63A-F951-4F69-A0B2-B7093F7F849D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5395C121-0210-453D-BF61-0572A9A9F454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70FDAAE7-BF56-4BCF-971E-FA307DE67CF0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1FCD1815-AAE1-44A7-AC10-48E7421F5E4C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BA1C9253-29C3-475A-A013-5F2C450D995B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47B9CF2B-19AB-4D25-AB77-CF50C6EB3A9F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5DEE33C5-5CFF-44AE-89B5-6D60BA601F8B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706E85D6-0377-43D3-AAD3-4E83831F8ED6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FC52C9BB-BD04-478D-9FE8-64F7B90E0E03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CF9BF15D-2BB6-41AC-BB72-FD759245CAC6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24F158FB-4058-489C-8836-8172B10CF96D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79879E42-AD74-415A-AE39-E778144DC7B0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CB1A301B-2414-4CCC-A5A0-B329582FE2E3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0C4D22D0-2A1A-4A23-818C-390A1128FAAE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B7921049-309A-4DB8-B9F0-4A018BA337ED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D9AA8FD-1A5E-4E10-BD63-F8C3D79FF0AF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0AD04715-D924-456A-8A18-26074A1C9013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02B4A5DE-5802-48D6-9A36-5BE7A99662E2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B0E3E73F-A116-44B3-9BC5-886719172366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EB9E3369-9364-4FA8-B308-6B8731F0C3D7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DA68A172-392B-4098-A132-630E655AB546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0B86E28F-E48E-4442-BF46-9E4D415417D3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EC3AE218-C416-4DAC-A947-17BE97C2E128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AAB46E21-2D61-4721-8AF9-B77A3EA17C77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49F25EE0-CF53-4381-8257-51CAC4192FCC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DF92CDE2-705E-4C44-B340-05294EADEABB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8D0E03B0-126D-4FB4-B108-8C25961D43CA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B20606E6-9545-4615-8389-059EFACFEFCA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49E259F5-081E-4D25-A012-B28D048E9FA1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F2A0303F-CF72-4F78-8827-52360F3D40E6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EE0E54AB-F447-49CB-ABF0-0306228C4ADD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61EA1941-6D2F-4A44-A272-4492797CA235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509E0ACC-83FA-40D9-86FE-61DB918F49CD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EA88A521-97B7-4958-9471-F93D69377564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EEF7679A-9CA4-4123-9098-130786DCB6B5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37D59253-CF68-4087-9E73-EB6B68F22281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37903A18-C927-43A7-B6CB-AF6DF1A5371F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95E14AC-C7D4-408E-98C1-B898FED2E2E1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DBDC1F02-9E0F-47E0-B283-51D432D55E50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68C80951-962D-4234-9BF5-A522E69A39BD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619623C6-8A17-4C90-A247-2CA73CE68E4F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2E0A72B2-F25D-4D50-87AC-3075936F182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0C9EBAC6-52DA-48B7-BAF3-AE3541709160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483F9FE9-5429-49D9-B2FF-96BD0FE6C630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AB611F8A-0150-4084-B9EE-2B0550D60474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B620F8EE-DAE9-4B84-9831-4C3B5500A4AA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8B4CC2E3-03DC-42DE-A6FB-2B21BD137CB6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EFA0049F-EF94-4B69-A89A-B81A6FB077C0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F275F64D-BAE5-4973-9DFD-8629EACDCC67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6405C2A2-0F5C-4D3D-B70A-2058B57629A3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B3858A2-8AD6-4818-BB10-672DC30D40B0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23FAE263-BB7E-473E-903A-E54FF18135CE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09306A32-BC07-4054-B049-098AE12DF4F0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309BDAF2-A6F4-4103-9EA5-81A5414745B1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8DCCFFB7-64AC-4CEC-8421-F2B49F317EA5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A5C7CEBC-6B48-470B-945D-0D3FC3D186E5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7D4FAFAB-1CF4-4174-A425-55A97E651A04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7420BE9-7C1C-4FC2-8940-1183B4E99A39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00EB2DA-5AB0-4FC0-90D0-43446E816FDD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62A601D2-65AE-4F6A-AF98-1F65CFB47CC8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006AD84C-8EB6-4CB1-9DBF-31BA3EFD0FBF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4BA249FB-17BA-4E83-91D5-79D0ED2A6C21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7957FFE8-CCA8-4693-BBD3-D6F966033EAD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906810E8-AAA6-4324-99CF-8C5F73D93B86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4BABB236-6045-4A89-B147-F4A68D843725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D84DEB8F-73B7-4639-BF94-5E92ADBEACA0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140D48DF-A565-40F6-96BC-0AD72CBC8A5D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27DB1342-D814-442A-93E0-D1FB4BF3FCC3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609BC77D-4118-43E9-AF4D-7D74A471A603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F197DDB2-B5A8-42B5-A97A-AD0E295FBD99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CD582AAF-1637-42B1-ABC5-59519F93184A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BA81F385-0A62-4C82-BD3F-3A56F1C3EFC6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4D129F8A-29B8-4320-8988-161E58CD3D7A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CF8E41DF-F85D-4073-89B3-F91619B4A30D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7B3E11D-3985-4EE4-A77A-5BF7046DE422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B1E97713-816F-4FE8-B3DA-82E77D28C94D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65EF4B9E-4EBB-4880-A7F1-C46FDF50D25A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DB985B6A-6383-4FFD-B3C0-25F518C919C1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1E097B8E-100D-4502-8346-F3D85D8D986F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6C1218A3-17A7-4999-971B-6E2C943414FA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B46C9D56-9E36-49FA-8537-DF4C9D9C7AEC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B6BE99BF-6771-4F83-BA43-02E8BD35AD89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4F2C1723-92EC-485A-81C4-D768E7BC8A3C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0CBD3534-648C-46AD-A020-5297545A32FB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409FCCA9-15DB-4878-953B-06F6ACEF7D72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E6B3098-9579-4F45-A384-E3CFB5F232EC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36D262D3-D676-4F99-991D-4B24FA367178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FC09957F-6538-4FBB-934C-0F5E51F14E80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CFAA9A9F-CA0A-49A9-A917-A000F073C965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74459373-EA10-46A9-BB79-F04397D63A65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8CAEFEE0-2E2E-4249-8076-D71D1DEFD81D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E212A9D4-6217-4915-ACCF-211FFF11624B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A773B585-AA25-40EF-BF39-538C34A35B5B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18440E6-FFFD-4492-80B5-3D49B02BCCAD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AC678C51-D03A-4AF1-9AB8-E9B0D84BACF4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CB315A8-B834-4860-BAE7-DBEE0B3B3DDF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1AB7519E-7C1D-4D28-AC64-6B5DF14D1D66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37383D48-6EB3-4E13-94DD-77BABC0480C3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62997059-3521-4AA1-85DC-4AE988F3150C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5A62C140-F2AC-465D-8759-7AD2AC8E5590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45A41B5-502D-4AF1-9FE2-F5917E9EDD82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02D3B63-32B0-4962-B9FB-BD733C2901B8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8B18B163-52C2-49C8-88C3-9706F0E973DE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EED4CF52-9FF9-45C7-BB9D-A7D70550325E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3FDDD938-52B4-44C4-A44C-356063992D02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D93BA4A0-0232-4723-9067-13B56FE8ADA5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F75A3932-24AD-4639-9907-F8276FC4F54F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DF3A5FF1-11FD-49E5-A8DC-5EB7B75B5A67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E42A4328-1965-46FC-9CD7-BDA084F09B6E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DC8C47AD-F56C-480B-87FF-AA36339FAEFB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9770207-CFA8-4115-A0EE-7B91D7F50EF1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A57C522F-44A7-48E2-A558-EA946C96F3A6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9FD0DA91-4ABC-4DB2-A64D-FD2ACF5F78E1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61A2C17-30E0-464B-BE93-82E5E886D9C3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52A836A7-B701-4A16-A990-16F7BB9D453D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567E1A62-9BA2-4E5D-9414-07A8DFE9D0B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A72FFB48-839A-4E75-9013-3B84A7A1131C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0E58E7FB-8C4D-42AD-B099-18DFE1419D43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ACF3846B-F513-4EBC-813D-318725555C5E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1A31966-DD6E-44AE-884C-E2CE4FF4D849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B65352B4-CBAD-44B9-BDD8-6C95ACB67710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2BA73936-6BBA-4DB3-B1A0-890D41F866FB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7B0A7876-AF76-457E-94AC-7FB1BAD207AB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BFD3274-7FA1-49B0-833C-084A7405C2E8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253ECE8D-EB96-4B60-8104-858AA7DE6B05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92B0D536-99CE-4748-9B00-FCF9BD52D1F9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6BA8EF8-BD4D-428D-8ECE-CA3C5A3FE7FF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52AC4AA2-1F87-4C41-B685-2702EF06E0C1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28530BB8-0F9C-4DCB-AA25-F48DA2D9A17A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0A0E97CE-63EE-4C80-90A5-612F0C1C7FC1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E8E8E3B8-6A15-430A-8B40-17A060A67D5C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B5D34435-923D-4091-925A-E20A1A45530C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11817906-FE26-4707-A0C8-8A5E57F198B9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1E486577-1A02-41E9-822E-C1ACFC766192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B15C636E-554C-47BF-8E91-9691CF9395EA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3B32E7-EE4D-4841-B8B5-9F10926E4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0F66F3BD-AAC0-4BEF-BDE4-90263675027D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6FA3F60-BCD9-46BE-890C-F1B064E8B728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D40ABC8-8516-4224-AC8E-FC13D6F61DE7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E3E64FFC-4E0C-439B-9D53-764B352ACCF2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6B48B9FF-BE00-4D33-A63B-E5429CBE5DA5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ABDBD714-06AA-40D4-A02B-E3E4E942A69E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BA67BA9-8031-44B2-9653-B34CBE80D8CE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F4879424-B3A4-41FC-A3BB-8E8DE575CA46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089C5BC5-5370-4701-988F-86429718D3D4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5AE693A-C7FD-4045-9029-E1F27ED92498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A397F8AA-D1B5-4EC4-885A-2B98C8D7061F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222D2EB-9557-4FF3-98AE-8194383E4BF7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617B869-BB61-4C10-AE97-79D4115C9B6E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4544F11-8D0F-4DB6-BF2F-81D9DCF69FF8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0E5BFA32-F618-4B7D-9450-A1D2B00818E8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0B6350B-4B96-4D7E-A9C2-DCFDD3EB7BBB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4C6B9DE1-79EC-4084-A0E9-B8A4389A56F3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A89EB2EF-2154-461B-B26D-AD53854D41BE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09C95268-7B71-4AC1-8EE8-F003F6A52D7C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F4550830-07D8-4731-A150-8C90CBB8199C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F4BB2D8A-1393-4119-9FD7-375B906AF49C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FD35EBE3-4952-47DF-AAAE-F22FCA1562A3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D8D275CD-D028-415D-9A1D-9910C209A3A3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5D99AD94-6C6D-4662-8889-7414D9188B62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06D19DB0-02AA-423D-9536-B8BF1D65C36C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EEEEC500-113A-417E-A129-357D9462D8E8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17BB600A-4293-49EC-9EEE-5ED7915B486B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1A1C63BE-A0AD-4CEE-891A-1C5F29C6DFD7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EFC01D7F-DDA8-4B24-8261-665DAEA180A8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527A564E-1E3A-43A6-BBDF-E958B42280A8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300A9931-C8E0-4A2B-8B2B-61D7331D40D0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6AC86021-D14B-4223-9A2C-08352DE409FE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E3FF8C8B-B5A4-4B4A-90B4-BB51773C08DB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51BE8BBA-74C9-48E5-8CE4-16B081B2A623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563C581-F3EB-4FCC-B6FB-8AE0F1690E7F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6BB6D808-E5F7-4631-9DB6-EA9B77FF1A5B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96FD6E89-BA45-4CE4-9665-D826DA940B90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44DAA906-3777-4037-B18A-9DC73DEFFF86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6099AB99-6995-4FB3-96E8-2DB406B2183C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F3E5E1C5-C810-4358-80A2-7A368F9290FA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7A89CA3D-DCDD-47FF-A1D9-6DA823310A18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01D0AEC-A1E4-422D-8AB0-1D339794EB6B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AC322442-5D9B-414B-8065-CE11A8C417DA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EC06775C-055F-495E-81B1-B0CED6077030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086F96D-9B11-4433-8E85-2491FCA6E5EA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D709A4EC-5F8C-4CED-AA3C-1952F3862B7B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AA135F07-FE00-4E6A-AD5C-64205D65BA99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FEA7F454-51A8-45BE-B0FD-A96235BE8D01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A8BD697C-33D9-4E2E-AB11-AC58C4C0D2F9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194ED101-1197-4BC5-9865-46F959B55BF1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C1D0AF86-4EA5-4177-BBEF-658BBAF8D3CB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13EB746A-FAA7-4467-A47A-299F87BCE2D8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F05651B8-87EB-4D33-9620-E2D3D9526E5C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2AC45CFF-DB1A-4C13-8DAB-88AB40CEA444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8896EBCF-7A80-43AD-86CC-5F5AE81FACDF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037165C4-3496-4FCA-9B4A-7DDD1CC7A83F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0847EBAA-56C7-42A5-A483-FF7FA4386575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736344DF-5ECB-4DAC-AEE3-0AF72304BA85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A300B8C0-2D56-4622-A53D-C83FCD6BD622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8816267F-C98F-491C-80B5-4EDBD839D0F0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61F8F6AF-C411-46C3-AC60-CED0541A7C1B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DF15C57-9361-4948-93E4-16F80BFC6176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AAC8C3F7-43E3-4A7A-A6D5-4A85C8E93BF1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3CADDF1B-299C-4FE0-A2D3-F8B44B35BDBD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EDE670B8-0D29-41C5-BDA7-A10C1580829D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6B7D7E6C-FE99-4005-BFEF-8FC936EA5CB2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9733F7A4-D2BA-47B7-8773-ECC570CCBF2D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D2B7A915-81DC-4EC4-ADFB-730B8F164521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AF690A18-1CA5-4BE0-9491-80C67D64205B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E67F22D4-D1A0-40CD-B62F-5B22220594FC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91A1F890-0C52-4BEB-832A-6B7E682AAB80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5CF5F952-FFE3-435F-BF88-22F1BADC1A34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35ABCEBB-B929-44A7-8393-D9ABAE2673C1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3EE83691-2AE8-479F-8B62-FAEBFFCF1BA1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08D13E14-4A7B-458B-A019-8CCC7D66A2AF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CF6936D5-873F-4155-9A99-3437C952702A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A9E9CD78-10A3-4A88-8B72-1D9827E637BD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B502D18-311E-4C29-881A-7C6B231317F1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803BCB8D-CA25-4311-8982-485E539465A4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73EE19FA-CF98-42A7-AE66-BBAD89E4AE23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7AF47C19-A7A0-42E0-BC05-7EF4B7C01AD4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06F5040-2794-418E-94D1-EA526413E9A8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E1B708F8-0A5D-4D5B-86E3-0F0B2D21BEC3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F2ADAA0E-EAD3-4EEB-9060-64DF30871042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840D8D39-199F-45C7-A20C-76C96680C01F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B18C2162-84C6-443E-8EB7-9397508AAD69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088EB73-79DF-4215-82B1-B4949F99660C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60D9DAD3-4679-4FF5-9BB6-6F443E15C9F3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769E174F-0224-410E-ADD7-3430E76F00EF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7FC5E2C-99DA-4873-B4CB-5EB395FA0A37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86922B20-4E25-4095-94F4-4724986B0FF1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ACE99C4B-D09B-4EC5-8711-4EB79606C216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6A85429-1BC7-4790-9DA4-A06903D4C76D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BCF6AF4-5F48-46F2-BF71-A1907C20E7EA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ADDE4032-AAC4-4456-98AC-69DA8652F4F9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C245D446-B06C-4576-A186-4C71F97FD63E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B119F66C-200B-48FF-A3A9-F4D6FC9341C5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8283F4D6-9AA6-4C2A-B2EB-B8529223DAC0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077A19BC-55E9-4933-BBAA-83DEC0B4EDEF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7AFC8E5-97C1-4BC8-9E8F-6D1601EBA5DC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0BA2316B-860D-48CA-A5B8-1F2349CE4981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A8EC61EF-DC3B-42D3-97DF-3AB8955CE143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ED388FCA-C437-41B1-944A-737DB7FF24B6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6784A8ED-EEFB-4472-8C01-4E4F3F7C22D6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4FFC9040-8B26-41A5-81BF-DA5624B76D68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77470D78-F422-4FAB-B036-9F74972E2574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F4A476F3-82E8-4D22-A5B8-D37515392613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D9BEEDB-B7AE-4218-ADCC-259022C99E39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FA94E70B-1904-4B26-B64D-572E3B3549DA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09395049-0017-4C30-A595-ACE0CB7F45A1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352B970-621A-4330-BC61-A89E92C67074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8314C824-C547-47A8-A4BF-2A6AE5CE782D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3795BF1E-514E-4207-9A7F-5F4572504F5E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7916AB6-DFE3-4EB9-AADE-046CD22683AE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E1207B48-C882-4666-A48D-47A0D24D3229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A080CF3C-43AD-4966-9AF7-9C3B6AB5979D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B36ACE3-7670-4467-80C6-41D274B7AF43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698C11A-9AE1-4AE8-81C4-9D719B7A1291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1982130F-70D0-49AB-B756-FD9ECE29D046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2E335A8C-397B-4DFF-B0C1-4B8FB478B556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4B555798-7455-4011-A20D-53E124A2DEDF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C1BDE6D4-A0C2-4B2D-A9F7-7FA2871B255B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DE4AF2FB-8087-404C-9D56-7FCC337B7374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47291E03-95BC-469F-B6F2-493CE92208BE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FE5A71DC-7876-4942-BE6C-8D5A305FEBB5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64A78177-46A6-4599-A0BF-48965BBEAF11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7A553BAC-B380-454A-AB58-24B01A5D0223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53594439-F12D-4374-8CAD-4B97A528D91E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7870EDC-787A-476D-9CC5-A6DDB85719D6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13E5FF18-D886-4985-959D-EBE39839DBFA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561751D7-43E1-4078-B1FC-C124FBF80F84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99E53D4F-436C-48AF-8BDD-CC2DFACADB41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1FA37FBA-A06C-43DC-9B13-E74416A2FA36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681B94CD-727D-4399-89AC-2EDBF3E3E57A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BC1DA9DD-E240-49E5-8CDC-7A6335FF1F5C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65090BB8-6590-4E8E-B49D-CABA5378C23D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A42D0D6B-56E6-4DDA-BED5-F6DC0373334C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254D2C2-4A7C-4728-9A0E-419B09195859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5D169FFB-EB50-4773-826F-614143BFA2E1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39871F00-F8B2-4868-A536-03D834B5BC8F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E108FB8-88BB-43B1-AB3F-39D6842D4584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D4944DB8-E704-402C-A70A-F9B9CD079177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E2E8F017-B8C6-4637-A65D-7A9E9ECF88AB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5C29D3D2-375B-481A-B704-E17719F1A907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2F1C2BA9-2BA1-4011-B56C-6045EF99A007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65CCFD66-80C8-4A37-B03E-709E4F5091BE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4519F43E-5EF0-437D-AB64-271E90291D10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DC74D8D1-5757-41F5-8220-84A90B8291D5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4C5B2554-369C-4EB8-9403-95748FA2299E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6B1B2C41-CB2D-4E8B-BB39-517D90739EA5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0DECBCCE-46D9-4049-A104-4AB200698234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165CC13-3A1B-44C7-8A9A-373779A9A334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575FDC69-6122-4268-B951-F8228E90ED82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3E8BDB02-1CEF-43A1-8453-279CD34AC002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508E204-A3D6-4895-B371-0C33F1D33DFF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E8D310EC-02D5-4692-8009-7C2E352F658B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61F06FE5-0F17-4B14-BCCD-67C9DF7A721D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68767FF6-1B6F-4A11-ACEF-28E272C42BBE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8E51EC9D-A2D5-431A-9966-C57B6FD0FE3A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DE9FADE3-5F55-4EF0-A514-EBDEA87B0F49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A9FECE5E-982A-4963-92CF-0C9FAA23E772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62BFEE-92CD-49B6-BF95-B63A50071851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C8994D2-AE5E-4CEA-98EF-45EF04EA1C01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A6405C6B-44D4-4ABB-A59A-2C993297DC85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A6D1B4C7-308F-457B-AB74-CD37CC775845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962545AC-D024-46ED-9B97-8281B9ACA04A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FA62BC5-283D-4F6F-A995-2095528BE10E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6E12FE-96F6-4E20-88F0-7D5DCC5D1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91" y="-50544"/>
            <a:ext cx="7964129" cy="5143500"/>
          </a:xfrm>
          <a:prstGeom prst="rect">
            <a:avLst/>
          </a:prstGeom>
        </p:spPr>
      </p:pic>
      <p:sp>
        <p:nvSpPr>
          <p:cNvPr id="7" name="Rectángulo 11">
            <a:extLst>
              <a:ext uri="{FF2B5EF4-FFF2-40B4-BE49-F238E27FC236}">
                <a16:creationId xmlns:a16="http://schemas.microsoft.com/office/drawing/2014/main" id="{04D638D6-3F3D-4283-9DF0-53A887351F9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66000"/>
            </a:schemeClr>
          </a:solidFill>
          <a:ln w="76196" cap="flat">
            <a:solidFill>
              <a:srgbClr val="43BBC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529;p32">
            <a:extLst>
              <a:ext uri="{FF2B5EF4-FFF2-40B4-BE49-F238E27FC236}">
                <a16:creationId xmlns:a16="http://schemas.microsoft.com/office/drawing/2014/main" id="{155344EF-9940-4759-82D2-A84F69068D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891" y="1650007"/>
            <a:ext cx="3891302" cy="1742398"/>
          </a:xfrm>
        </p:spPr>
        <p:txBody>
          <a:bodyPr/>
          <a:lstStyle/>
          <a:p>
            <a:pPr lvl="0"/>
            <a:r>
              <a:rPr lang="en-US"/>
              <a:t>name of the section</a:t>
            </a:r>
          </a:p>
        </p:txBody>
      </p:sp>
      <p:sp>
        <p:nvSpPr>
          <p:cNvPr id="4" name="Google Shape;530;p32">
            <a:extLst>
              <a:ext uri="{FF2B5EF4-FFF2-40B4-BE49-F238E27FC236}">
                <a16:creationId xmlns:a16="http://schemas.microsoft.com/office/drawing/2014/main" id="{2EE00B34-B4D9-4748-A8C7-C1430D0A4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3919" y="878939"/>
            <a:ext cx="3493200" cy="1139699"/>
          </a:xfrm>
        </p:spPr>
        <p:txBody>
          <a:bodyPr anchorCtr="1"/>
          <a:lstStyle/>
          <a:p>
            <a:pPr lvl="0" algn="ctr"/>
            <a:r>
              <a:rPr lang="en-US" sz="7200">
                <a:solidFill>
                  <a:srgbClr val="3D6D7F"/>
                </a:solidFill>
              </a:rPr>
              <a:t>-01-</a:t>
            </a:r>
          </a:p>
        </p:txBody>
      </p:sp>
      <p:sp>
        <p:nvSpPr>
          <p:cNvPr id="5" name="Google Shape;531;p32">
            <a:extLst>
              <a:ext uri="{FF2B5EF4-FFF2-40B4-BE49-F238E27FC236}">
                <a16:creationId xmlns:a16="http://schemas.microsoft.com/office/drawing/2014/main" id="{BDF3C27B-0009-4384-9F53-CDF9A4C7A1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79837" y="3364653"/>
            <a:ext cx="2281199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3D6D7F"/>
                </a:solidFill>
              </a:rPr>
              <a:t>You could enter a subtitle here if you need it</a:t>
            </a:r>
          </a:p>
        </p:txBody>
      </p:sp>
      <p:sp>
        <p:nvSpPr>
          <p:cNvPr id="6" name="Google Shape;95;p3">
            <a:extLst>
              <a:ext uri="{FF2B5EF4-FFF2-40B4-BE49-F238E27FC236}">
                <a16:creationId xmlns:a16="http://schemas.microsoft.com/office/drawing/2014/main" id="{3A710C7F-8413-4DB4-B58A-931120B19378}"/>
              </a:ext>
            </a:extLst>
          </p:cNvPr>
          <p:cNvSpPr/>
          <p:nvPr/>
        </p:nvSpPr>
        <p:spPr>
          <a:xfrm rot="17535362">
            <a:off x="224031" y="588850"/>
            <a:ext cx="4744135" cy="4171895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4791"/>
              <a:gd name="f5" fmla="val 13007"/>
              <a:gd name="f6" fmla="val 9649"/>
              <a:gd name="f7" fmla="val 299"/>
              <a:gd name="f8" fmla="val 10334"/>
              <a:gd name="f9" fmla="val 11018"/>
              <a:gd name="f10" fmla="val 11662"/>
              <a:gd name="f11" fmla="val 569"/>
              <a:gd name="f12" fmla="val 12917"/>
              <a:gd name="f13" fmla="val 970"/>
              <a:gd name="f14" fmla="val 13695"/>
              <a:gd name="f15" fmla="val 2008"/>
              <a:gd name="f16" fmla="val 14055"/>
              <a:gd name="f17" fmla="val 3237"/>
              <a:gd name="f18" fmla="val 14398"/>
              <a:gd name="f19" fmla="val 4542"/>
              <a:gd name="f20" fmla="val 14415"/>
              <a:gd name="f21" fmla="val 6048"/>
              <a:gd name="f22" fmla="val 14181"/>
              <a:gd name="f23" fmla="val 7378"/>
              <a:gd name="f24" fmla="val 13996"/>
              <a:gd name="f25" fmla="val 8458"/>
              <a:gd name="f26" fmla="val 13344"/>
              <a:gd name="f27" fmla="val 9830"/>
              <a:gd name="f28" fmla="val 12089"/>
              <a:gd name="f29" fmla="val 9955"/>
              <a:gd name="f30" fmla="val 11989"/>
              <a:gd name="f31" fmla="val 11913"/>
              <a:gd name="f32" fmla="val 10047"/>
              <a:gd name="f33" fmla="val 11938"/>
              <a:gd name="f34" fmla="val 10147"/>
              <a:gd name="f35" fmla="val 12243"/>
              <a:gd name="f36" fmla="val 11787"/>
              <a:gd name="f37" fmla="val 11211"/>
              <a:gd name="f38" fmla="val 10541"/>
              <a:gd name="f39" fmla="val 11179"/>
              <a:gd name="f40" fmla="val 10513"/>
              <a:gd name="f41" fmla="val 11141"/>
              <a:gd name="f42" fmla="val 10499"/>
              <a:gd name="f43" fmla="val 11102"/>
              <a:gd name="f44" fmla="val 11048"/>
              <a:gd name="f45" fmla="val 10994"/>
              <a:gd name="f46" fmla="val 10525"/>
              <a:gd name="f47" fmla="val 10960"/>
              <a:gd name="f48" fmla="val 10574"/>
              <a:gd name="f49" fmla="val 10218"/>
              <a:gd name="f50" fmla="val 12222"/>
              <a:gd name="f51" fmla="val 8517"/>
              <a:gd name="f52" fmla="val 12677"/>
              <a:gd name="f53" fmla="val 6840"/>
              <a:gd name="f54" fmla="val 6209"/>
              <a:gd name="f55" fmla="val 5583"/>
              <a:gd name="f56" fmla="val 12612"/>
              <a:gd name="f57" fmla="val 5012"/>
              <a:gd name="f58" fmla="val 12523"/>
              <a:gd name="f59" fmla="val 3941"/>
              <a:gd name="f60" fmla="val 12364"/>
              <a:gd name="f61" fmla="val 2912"/>
              <a:gd name="f62" fmla="val 12030"/>
              <a:gd name="f63" fmla="val 2134"/>
              <a:gd name="f64" fmla="val 11243"/>
              <a:gd name="f65" fmla="val 1465"/>
              <a:gd name="f66" fmla="val 10566"/>
              <a:gd name="f67" fmla="val 1046"/>
              <a:gd name="f68" fmla="val 9671"/>
              <a:gd name="f69" fmla="val 812"/>
              <a:gd name="f70" fmla="val 8767"/>
              <a:gd name="f71" fmla="val 285"/>
              <a:gd name="f72" fmla="val 6717"/>
              <a:gd name="f73" fmla="val 586"/>
              <a:gd name="f74" fmla="val 4258"/>
              <a:gd name="f75" fmla="val 2067"/>
              <a:gd name="f76" fmla="val 2668"/>
              <a:gd name="f77" fmla="val 3598"/>
              <a:gd name="f78" fmla="val 1020"/>
              <a:gd name="f79" fmla="val 5932"/>
              <a:gd name="f80" fmla="val 510"/>
              <a:gd name="f81" fmla="val 8090"/>
              <a:gd name="f82" fmla="val 368"/>
              <a:gd name="f83" fmla="val 8599"/>
              <a:gd name="f84" fmla="val 335"/>
              <a:gd name="f85" fmla="val 9124"/>
              <a:gd name="f86" fmla="val 9700"/>
              <a:gd name="f87" fmla="val 9536"/>
              <a:gd name="f88" fmla="val 9373"/>
              <a:gd name="f89" fmla="val 3"/>
              <a:gd name="f90" fmla="val 9211"/>
              <a:gd name="f91" fmla="val 8"/>
              <a:gd name="f92" fmla="val 6802"/>
              <a:gd name="f93" fmla="val 67"/>
              <a:gd name="f94" fmla="val 4217"/>
              <a:gd name="f95" fmla="val 385"/>
              <a:gd name="f96" fmla="val 2318"/>
              <a:gd name="f97" fmla="val 1991"/>
              <a:gd name="f98" fmla="val 528"/>
              <a:gd name="f99" fmla="val 3513"/>
              <a:gd name="f100" fmla="val 1"/>
              <a:gd name="f101" fmla="val 6006"/>
              <a:gd name="f102" fmla="val 377"/>
              <a:gd name="f103" fmla="val 8248"/>
              <a:gd name="f104" fmla="val 745"/>
              <a:gd name="f105" fmla="val 10432"/>
              <a:gd name="f106" fmla="val 12214"/>
              <a:gd name="f107" fmla="val 4292"/>
              <a:gd name="f108" fmla="val 12716"/>
              <a:gd name="f109" fmla="val 5051"/>
              <a:gd name="f110" fmla="val 12884"/>
              <a:gd name="f111" fmla="val 5926"/>
              <a:gd name="f112" fmla="val 8547"/>
              <a:gd name="f113" fmla="val 10296"/>
              <a:gd name="f114" fmla="val 12520"/>
              <a:gd name="f115" fmla="val 11128"/>
              <a:gd name="f116" fmla="val 10938"/>
              <a:gd name="f117" fmla="val 12399"/>
              <a:gd name="f118" fmla="val 12465"/>
              <a:gd name="f119" fmla="val 12429"/>
              <a:gd name="f120" fmla="val 12503"/>
              <a:gd name="f121" fmla="val 12518"/>
              <a:gd name="f122" fmla="val 12501"/>
              <a:gd name="f123" fmla="val 12591"/>
              <a:gd name="f124" fmla="val 12676"/>
              <a:gd name="f125" fmla="val 12416"/>
              <a:gd name="f126" fmla="val 12658"/>
              <a:gd name="f127" fmla="val 12314"/>
              <a:gd name="f128" fmla="val 12280"/>
              <a:gd name="f129" fmla="val 10238"/>
              <a:gd name="f130" fmla="val 13360"/>
              <a:gd name="f131" fmla="val 10032"/>
              <a:gd name="f132" fmla="val 14095"/>
              <a:gd name="f133" fmla="val 8987"/>
              <a:gd name="f134" fmla="val 14373"/>
              <a:gd name="f135" fmla="val 7981"/>
              <a:gd name="f136" fmla="val 14790"/>
              <a:gd name="f137" fmla="val 6487"/>
              <a:gd name="f138" fmla="val 14750"/>
              <a:gd name="f139" fmla="val 4660"/>
              <a:gd name="f140" fmla="val 14359"/>
              <a:gd name="f141" fmla="val 3165"/>
              <a:gd name="f142" fmla="val 14358"/>
              <a:gd name="f143" fmla="val 3161"/>
              <a:gd name="f144" fmla="val 14357"/>
              <a:gd name="f145" fmla="val 3157"/>
              <a:gd name="f146" fmla="val 14356"/>
              <a:gd name="f147" fmla="val 3154"/>
              <a:gd name="f148" fmla="val 14047"/>
              <a:gd name="f149" fmla="val 2133"/>
              <a:gd name="f150" fmla="val 13469"/>
              <a:gd name="f151" fmla="val 1171"/>
              <a:gd name="f152" fmla="val 12524"/>
              <a:gd name="f153" fmla="val 610"/>
              <a:gd name="f154" fmla="val 11679"/>
              <a:gd name="f155" fmla="val 109"/>
              <a:gd name="f156" fmla="val 10675"/>
              <a:gd name="f157" fmla="*/ f1 1 14791"/>
              <a:gd name="f158" fmla="*/ f2 1 13007"/>
              <a:gd name="f159" fmla="val f3"/>
              <a:gd name="f160" fmla="val f4"/>
              <a:gd name="f161" fmla="val f5"/>
              <a:gd name="f162" fmla="+- f161 0 f159"/>
              <a:gd name="f163" fmla="+- f160 0 f159"/>
              <a:gd name="f164" fmla="*/ f163 1 14791"/>
              <a:gd name="f165" fmla="*/ f162 1 13007"/>
              <a:gd name="f166" fmla="*/ f159 1 f164"/>
              <a:gd name="f167" fmla="*/ f160 1 f164"/>
              <a:gd name="f168" fmla="*/ f159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14791" h="13007">
                <a:moveTo>
                  <a:pt x="f6" y="f7"/>
                </a:moveTo>
                <a:cubicBezTo>
                  <a:pt x="f8" y="f7"/>
                  <a:pt x="f9" y="f0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9"/>
                  <a:pt x="f31" y="f32"/>
                  <a:pt x="f33" y="f34"/>
                </a:cubicBezTo>
                <a:lnTo>
                  <a:pt x="f35" y="f36"/>
                </a:ln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2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7"/>
                  <a:pt x="f6" y="f7"/>
                </a:cubicBezTo>
                <a:close/>
                <a:moveTo>
                  <a:pt x="f86" y="f3"/>
                </a:moveTo>
                <a:cubicBezTo>
                  <a:pt x="f87" y="f3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75" y="f106"/>
                  <a:pt x="f107" y="f108"/>
                </a:cubicBezTo>
                <a:cubicBezTo>
                  <a:pt x="f109" y="f110"/>
                  <a:pt x="f111" y="f5"/>
                  <a:pt x="f92" y="f5"/>
                </a:cubicBezTo>
                <a:cubicBezTo>
                  <a:pt x="f112" y="f5"/>
                  <a:pt x="f113" y="f114"/>
                  <a:pt x="f115" y="f116"/>
                </a:cubicBezTo>
                <a:lnTo>
                  <a:pt x="f115" y="f116"/>
                </a:lnTo>
                <a:lnTo>
                  <a:pt x="f117" y="f118"/>
                </a:lnTo>
                <a:cubicBezTo>
                  <a:pt x="f119" y="f120"/>
                  <a:pt x="f118" y="f121"/>
                  <a:pt x="f122" y="f121"/>
                </a:cubicBezTo>
                <a:cubicBezTo>
                  <a:pt x="f123" y="f121"/>
                  <a:pt x="f124" y="f125"/>
                  <a:pt x="f126" y="f127"/>
                </a:cubicBezTo>
                <a:lnTo>
                  <a:pt x="f128" y="f129"/>
                </a:lnTo>
                <a:lnTo>
                  <a:pt x="f128" y="f129"/>
                </a:ln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0" y="f141"/>
                </a:lnTo>
                <a:cubicBezTo>
                  <a:pt x="f142" y="f143"/>
                  <a:pt x="f144" y="f145"/>
                  <a:pt x="f146" y="f147"/>
                </a:cubicBezTo>
                <a:lnTo>
                  <a:pt x="f146" y="f147"/>
                </a:lnTo>
                <a:cubicBezTo>
                  <a:pt x="f146" y="f147"/>
                  <a:pt x="f146" y="f147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3"/>
                  <a:pt x="f86" y="f3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56C641B9-1841-413E-BD46-6776542F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445782" y="-242690"/>
            <a:ext cx="6698208" cy="53861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89295E5A-C8DF-4215-9968-81D9D76E2199}"/>
              </a:ext>
            </a:extLst>
          </p:cNvPr>
          <p:cNvGrpSpPr/>
          <p:nvPr/>
        </p:nvGrpSpPr>
        <p:grpSpPr>
          <a:xfrm>
            <a:off x="363391" y="3743919"/>
            <a:ext cx="1481620" cy="865735"/>
            <a:chOff x="363391" y="3743919"/>
            <a:chExt cx="1481620" cy="865735"/>
          </a:xfrm>
        </p:grpSpPr>
        <p:sp>
          <p:nvSpPr>
            <p:cNvPr id="3" name="TextBox 12">
              <a:extLst>
                <a:ext uri="{FF2B5EF4-FFF2-40B4-BE49-F238E27FC236}">
                  <a16:creationId xmlns:a16="http://schemas.microsoft.com/office/drawing/2014/main" id="{531C258C-7901-4661-88E7-8831CA4AEC28}"/>
                </a:ext>
              </a:extLst>
            </p:cNvPr>
            <p:cNvSpPr txBox="1"/>
            <p:nvPr/>
          </p:nvSpPr>
          <p:spPr>
            <a:xfrm>
              <a:off x="393365" y="3963320"/>
              <a:ext cx="145164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D9E79824-F02B-4DFE-B70F-E269312E8929}"/>
                </a:ext>
              </a:extLst>
            </p:cNvPr>
            <p:cNvSpPr txBox="1"/>
            <p:nvPr/>
          </p:nvSpPr>
          <p:spPr>
            <a:xfrm>
              <a:off x="363391" y="3743919"/>
              <a:ext cx="1456858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B67E72E2-23E8-43E7-90A0-B538C9E4A3D8}"/>
              </a:ext>
            </a:extLst>
          </p:cNvPr>
          <p:cNvGrpSpPr/>
          <p:nvPr/>
        </p:nvGrpSpPr>
        <p:grpSpPr>
          <a:xfrm>
            <a:off x="5591674" y="4155609"/>
            <a:ext cx="1481620" cy="865744"/>
            <a:chOff x="5591674" y="4155609"/>
            <a:chExt cx="1481620" cy="865744"/>
          </a:xfrm>
        </p:grpSpPr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7FB89BB2-3805-43E2-B5F2-E2A60BDB7932}"/>
                </a:ext>
              </a:extLst>
            </p:cNvPr>
            <p:cNvSpPr txBox="1"/>
            <p:nvPr/>
          </p:nvSpPr>
          <p:spPr>
            <a:xfrm>
              <a:off x="5621648" y="4375019"/>
              <a:ext cx="145164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9BF3DB50-1DE2-4C5D-BA81-9D287C3C9354}"/>
                </a:ext>
              </a:extLst>
            </p:cNvPr>
            <p:cNvSpPr txBox="1"/>
            <p:nvPr/>
          </p:nvSpPr>
          <p:spPr>
            <a:xfrm>
              <a:off x="5591674" y="4155609"/>
              <a:ext cx="1456858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DDFBC6D9-3F00-4D6C-A1B9-0647C75EDC2B}"/>
              </a:ext>
            </a:extLst>
          </p:cNvPr>
          <p:cNvGrpSpPr/>
          <p:nvPr/>
        </p:nvGrpSpPr>
        <p:grpSpPr>
          <a:xfrm>
            <a:off x="2116579" y="4155609"/>
            <a:ext cx="1481621" cy="865744"/>
            <a:chOff x="2116579" y="4155609"/>
            <a:chExt cx="1481621" cy="865744"/>
          </a:xfrm>
        </p:grpSpPr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51DCB225-4A30-414A-BFB9-0E5B7FC97BBA}"/>
                </a:ext>
              </a:extLst>
            </p:cNvPr>
            <p:cNvSpPr txBox="1"/>
            <p:nvPr/>
          </p:nvSpPr>
          <p:spPr>
            <a:xfrm>
              <a:off x="2146554" y="4375019"/>
              <a:ext cx="145164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0DEB707D-908E-42BE-AA93-278D0184193C}"/>
                </a:ext>
              </a:extLst>
            </p:cNvPr>
            <p:cNvSpPr txBox="1"/>
            <p:nvPr/>
          </p:nvSpPr>
          <p:spPr>
            <a:xfrm>
              <a:off x="2116579" y="4155609"/>
              <a:ext cx="1456858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36F9A9E3-D379-45DD-9B92-A9B7DDC74D48}"/>
              </a:ext>
            </a:extLst>
          </p:cNvPr>
          <p:cNvGrpSpPr/>
          <p:nvPr/>
        </p:nvGrpSpPr>
        <p:grpSpPr>
          <a:xfrm>
            <a:off x="3838486" y="4265045"/>
            <a:ext cx="1481620" cy="865744"/>
            <a:chOff x="3838486" y="4265045"/>
            <a:chExt cx="1481620" cy="865744"/>
          </a:xfrm>
        </p:grpSpPr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F8AC73D2-3BBE-4E4C-B649-834286083A47}"/>
                </a:ext>
              </a:extLst>
            </p:cNvPr>
            <p:cNvSpPr txBox="1"/>
            <p:nvPr/>
          </p:nvSpPr>
          <p:spPr>
            <a:xfrm>
              <a:off x="3868460" y="4484455"/>
              <a:ext cx="145164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6117A3AD-555A-4384-BAE0-D8A98992C65C}"/>
                </a:ext>
              </a:extLst>
            </p:cNvPr>
            <p:cNvSpPr txBox="1"/>
            <p:nvPr/>
          </p:nvSpPr>
          <p:spPr>
            <a:xfrm>
              <a:off x="3838486" y="4265045"/>
              <a:ext cx="1456858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539F663B-D37B-4F1C-8C98-162E24F331F7}"/>
              </a:ext>
            </a:extLst>
          </p:cNvPr>
          <p:cNvGrpSpPr/>
          <p:nvPr/>
        </p:nvGrpSpPr>
        <p:grpSpPr>
          <a:xfrm>
            <a:off x="7344863" y="3743919"/>
            <a:ext cx="1481620" cy="865735"/>
            <a:chOff x="7344863" y="3743919"/>
            <a:chExt cx="1481620" cy="865735"/>
          </a:xfrm>
        </p:grpSpPr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FE740DEC-1908-40ED-B979-F7271262B9FD}"/>
                </a:ext>
              </a:extLst>
            </p:cNvPr>
            <p:cNvSpPr txBox="1"/>
            <p:nvPr/>
          </p:nvSpPr>
          <p:spPr>
            <a:xfrm>
              <a:off x="7374837" y="3963320"/>
              <a:ext cx="145164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5CA0A1A6-BFE3-4A7E-91A7-A8FDCD1AF256}"/>
                </a:ext>
              </a:extLst>
            </p:cNvPr>
            <p:cNvSpPr txBox="1"/>
            <p:nvPr/>
          </p:nvSpPr>
          <p:spPr>
            <a:xfrm>
              <a:off x="7344863" y="3743919"/>
              <a:ext cx="1456858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7" name="TextBox 32">
            <a:extLst>
              <a:ext uri="{FF2B5EF4-FFF2-40B4-BE49-F238E27FC236}">
                <a16:creationId xmlns:a16="http://schemas.microsoft.com/office/drawing/2014/main" id="{C3138590-E507-4EB9-A395-A4E021055BC9}"/>
              </a:ext>
            </a:extLst>
          </p:cNvPr>
          <p:cNvSpPr txBox="1"/>
          <p:nvPr/>
        </p:nvSpPr>
        <p:spPr>
          <a:xfrm>
            <a:off x="540821" y="208108"/>
            <a:ext cx="2545817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4B6BB"/>
                </a:solidFill>
                <a:uFillTx/>
                <a:latin typeface="Arial"/>
                <a:ea typeface="Arial"/>
                <a:cs typeface="Arial"/>
              </a:rPr>
              <a:t>We Create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4B6BB"/>
                </a:solidFill>
                <a:uFillTx/>
                <a:latin typeface="Arial"/>
                <a:ea typeface="Arial"/>
                <a:cs typeface="Arial"/>
              </a:rPr>
              <a:t>Quality Professional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4B6BB"/>
                </a:solidFill>
                <a:uFillTx/>
                <a:latin typeface="Arial"/>
                <a:ea typeface="Arial"/>
                <a:cs typeface="Arial"/>
              </a:rPr>
              <a:t>PPT Presentation</a:t>
            </a:r>
          </a:p>
        </p:txBody>
      </p:sp>
      <p:pic>
        <p:nvPicPr>
          <p:cNvPr id="18" name="Marcador de posición de imagen 6">
            <a:extLst>
              <a:ext uri="{FF2B5EF4-FFF2-40B4-BE49-F238E27FC236}">
                <a16:creationId xmlns:a16="http://schemas.microsoft.com/office/drawing/2014/main" id="{F82AE2C5-EAC8-4FC8-82FA-31029AFBA25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345222"/>
          </a:xfrm>
          <a:solidFill>
            <a:srgbClr val="F2F2F2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42" descr="Imagen que contiene persona, exterior, edificio, hombre&#10;&#10;Descripción generada automáticamente">
            <a:extLst>
              <a:ext uri="{FF2B5EF4-FFF2-40B4-BE49-F238E27FC236}">
                <a16:creationId xmlns:a16="http://schemas.microsoft.com/office/drawing/2014/main" id="{0692C323-D8EC-415D-9D65-225867EA7D9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03752" y="1478987"/>
            <a:ext cx="1588349" cy="1763063"/>
          </a:xfrm>
          <a:solidFill>
            <a:srgbClr val="F2F2F2"/>
          </a:solidFill>
        </p:spPr>
      </p:pic>
      <p:pic>
        <p:nvPicPr>
          <p:cNvPr id="3" name="Marcador de posición de imagen 44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B9FB7135-9E94-4F25-9B37-F17DDDCC9EE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781638" y="1478987"/>
            <a:ext cx="1588349" cy="1763063"/>
          </a:xfrm>
          <a:solidFill>
            <a:srgbClr val="F2F2F2"/>
          </a:solidFill>
        </p:spPr>
      </p:pic>
      <p:pic>
        <p:nvPicPr>
          <p:cNvPr id="4" name="Marcador de posición de imagen 46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3A204B04-4C25-4714-81BB-59213064953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376550" y="1478987"/>
            <a:ext cx="1588349" cy="1763063"/>
          </a:xfrm>
          <a:solidFill>
            <a:srgbClr val="F2F2F2"/>
          </a:solidFill>
        </p:spPr>
      </p:pic>
      <p:sp>
        <p:nvSpPr>
          <p:cNvPr id="5" name="Google Shape;537;p33">
            <a:extLst>
              <a:ext uri="{FF2B5EF4-FFF2-40B4-BE49-F238E27FC236}">
                <a16:creationId xmlns:a16="http://schemas.microsoft.com/office/drawing/2014/main" id="{88B859E1-34D4-4AC8-BC9E-5DC99CAB27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4899" y="3151150"/>
            <a:ext cx="1482599" cy="551099"/>
          </a:xfrm>
        </p:spPr>
        <p:txBody>
          <a:bodyPr/>
          <a:lstStyle/>
          <a:p>
            <a:pPr lvl="0"/>
            <a:r>
              <a:rPr lang="en-US"/>
              <a:t>-01-</a:t>
            </a:r>
          </a:p>
        </p:txBody>
      </p:sp>
      <p:sp>
        <p:nvSpPr>
          <p:cNvPr id="6" name="Google Shape;538;p33">
            <a:extLst>
              <a:ext uri="{FF2B5EF4-FFF2-40B4-BE49-F238E27FC236}">
                <a16:creationId xmlns:a16="http://schemas.microsoft.com/office/drawing/2014/main" id="{CA611530-7D28-4131-9346-E49C20D8ABF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53793" y="3958437"/>
            <a:ext cx="1622401" cy="8291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Jupiter is the biggest planet in the Solar System</a:t>
            </a:r>
          </a:p>
        </p:txBody>
      </p:sp>
      <p:sp>
        <p:nvSpPr>
          <p:cNvPr id="7" name="Google Shape;539;p33">
            <a:extLst>
              <a:ext uri="{FF2B5EF4-FFF2-40B4-BE49-F238E27FC236}">
                <a16:creationId xmlns:a16="http://schemas.microsoft.com/office/drawing/2014/main" id="{68CBFFC1-90E8-4157-A730-59310D2E1B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52518" y="3958437"/>
            <a:ext cx="1622401" cy="8291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Venus is the second planet from the Sun</a:t>
            </a:r>
          </a:p>
        </p:txBody>
      </p:sp>
      <p:sp>
        <p:nvSpPr>
          <p:cNvPr id="8" name="Google Shape;540;p33">
            <a:extLst>
              <a:ext uri="{FF2B5EF4-FFF2-40B4-BE49-F238E27FC236}">
                <a16:creationId xmlns:a16="http://schemas.microsoft.com/office/drawing/2014/main" id="{26D90D52-4090-4564-9314-3F2891A4CD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87292" y="3958465"/>
            <a:ext cx="1597804" cy="8291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Despite being red, Mars is actually a cold place</a:t>
            </a:r>
          </a:p>
        </p:txBody>
      </p:sp>
      <p:sp>
        <p:nvSpPr>
          <p:cNvPr id="9" name="Google Shape;541;p33">
            <a:extLst>
              <a:ext uri="{FF2B5EF4-FFF2-40B4-BE49-F238E27FC236}">
                <a16:creationId xmlns:a16="http://schemas.microsoft.com/office/drawing/2014/main" id="{FE787D93-066D-4AD1-9D47-F58EAC07C9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11794" y="3151150"/>
            <a:ext cx="1506300" cy="551099"/>
          </a:xfrm>
        </p:spPr>
        <p:txBody>
          <a:bodyPr anchorCtr="1"/>
          <a:lstStyle/>
          <a:p>
            <a:pPr lvl="0" algn="ctr"/>
            <a:r>
              <a:rPr lang="en-US"/>
              <a:t>-02-</a:t>
            </a:r>
          </a:p>
        </p:txBody>
      </p:sp>
      <p:sp>
        <p:nvSpPr>
          <p:cNvPr id="10" name="Google Shape;542;p33">
            <a:extLst>
              <a:ext uri="{FF2B5EF4-FFF2-40B4-BE49-F238E27FC236}">
                <a16:creationId xmlns:a16="http://schemas.microsoft.com/office/drawing/2014/main" id="{3548B69C-88A4-4639-83F9-06751F74EA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12667" y="3151150"/>
            <a:ext cx="1502103" cy="551099"/>
          </a:xfrm>
        </p:spPr>
        <p:txBody>
          <a:bodyPr anchorCtr="1"/>
          <a:lstStyle/>
          <a:p>
            <a:pPr lvl="0" algn="ctr"/>
            <a:r>
              <a:rPr lang="en-US"/>
              <a:t>-03-</a:t>
            </a:r>
          </a:p>
        </p:txBody>
      </p:sp>
      <p:grpSp>
        <p:nvGrpSpPr>
          <p:cNvPr id="11" name="Google Shape;543;p33">
            <a:extLst>
              <a:ext uri="{FF2B5EF4-FFF2-40B4-BE49-F238E27FC236}">
                <a16:creationId xmlns:a16="http://schemas.microsoft.com/office/drawing/2014/main" id="{773BF35B-1CD8-4B9F-A599-EDB7695CE049}"/>
              </a:ext>
            </a:extLst>
          </p:cNvPr>
          <p:cNvGrpSpPr/>
          <p:nvPr/>
        </p:nvGrpSpPr>
        <p:grpSpPr>
          <a:xfrm>
            <a:off x="6509842" y="3749990"/>
            <a:ext cx="1507754" cy="151845"/>
            <a:chOff x="6509842" y="3749990"/>
            <a:chExt cx="1507754" cy="151845"/>
          </a:xfrm>
        </p:grpSpPr>
        <p:sp>
          <p:nvSpPr>
            <p:cNvPr id="12" name="Google Shape;544;p33">
              <a:extLst>
                <a:ext uri="{FF2B5EF4-FFF2-40B4-BE49-F238E27FC236}">
                  <a16:creationId xmlns:a16="http://schemas.microsoft.com/office/drawing/2014/main" id="{3BBD7FC2-630B-46D8-AAA5-E104FE3FB5B6}"/>
                </a:ext>
              </a:extLst>
            </p:cNvPr>
            <p:cNvSpPr/>
            <p:nvPr/>
          </p:nvSpPr>
          <p:spPr>
            <a:xfrm rot="10799991">
              <a:off x="6511734" y="3849578"/>
              <a:ext cx="1402680" cy="5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3"/>
                <a:gd name="f4" fmla="val 332"/>
                <a:gd name="f5" fmla="val 5039"/>
                <a:gd name="f6" fmla="val 5037"/>
                <a:gd name="f7" fmla="val 5035"/>
                <a:gd name="f8" fmla="val 5033"/>
                <a:gd name="f9" fmla="val 3381"/>
                <a:gd name="f10" fmla="val 97"/>
                <a:gd name="f11" fmla="val 1729"/>
                <a:gd name="f12" fmla="val 91"/>
                <a:gd name="f13" fmla="val 70"/>
                <a:gd name="f14" fmla="val 118"/>
                <a:gd name="f15" fmla="val 125"/>
                <a:gd name="f16" fmla="val 229"/>
                <a:gd name="f17" fmla="val 236"/>
                <a:gd name="f18" fmla="val 831"/>
                <a:gd name="f19" fmla="val 304"/>
                <a:gd name="f20" fmla="val 1603"/>
                <a:gd name="f21" fmla="val 331"/>
                <a:gd name="f22" fmla="val 2376"/>
                <a:gd name="f23" fmla="val 3266"/>
                <a:gd name="f24" fmla="val 4156"/>
                <a:gd name="f25" fmla="val 295"/>
                <a:gd name="f26" fmla="val 243"/>
                <a:gd name="f27" fmla="val 5190"/>
                <a:gd name="f28" fmla="val 5192"/>
                <a:gd name="f29" fmla="*/ f0 1 5193"/>
                <a:gd name="f30" fmla="*/ f1 1 33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193"/>
                <a:gd name="f37" fmla="*/ f34 1 33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193" h="332">
                  <a:moveTo>
                    <a:pt x="f5" y="f2"/>
                  </a:moveTo>
                  <a:cubicBezTo>
                    <a:pt x="f6" y="f2"/>
                    <a:pt x="f7" y="f2"/>
                    <a:pt x="f8" y="f2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2" y="f15"/>
                    <a:pt x="f2" y="f16"/>
                    <a:pt x="f13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8" y="f26"/>
                  </a:cubicBezTo>
                  <a:cubicBezTo>
                    <a:pt x="f27" y="f1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45;p33">
              <a:extLst>
                <a:ext uri="{FF2B5EF4-FFF2-40B4-BE49-F238E27FC236}">
                  <a16:creationId xmlns:a16="http://schemas.microsoft.com/office/drawing/2014/main" id="{2FA05DA5-8C53-4BFA-9148-97F528965092}"/>
                </a:ext>
              </a:extLst>
            </p:cNvPr>
            <p:cNvSpPr/>
            <p:nvPr/>
          </p:nvSpPr>
          <p:spPr>
            <a:xfrm>
              <a:off x="6509842" y="3749990"/>
              <a:ext cx="1507754" cy="53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2"/>
                <a:gd name="f4" fmla="val 337"/>
                <a:gd name="f5" fmla="val 70"/>
                <a:gd name="f6" fmla="val 105"/>
                <a:gd name="f7" fmla="val 1662"/>
                <a:gd name="f8" fmla="val 259"/>
                <a:gd name="f9" fmla="val 3261"/>
                <a:gd name="f10" fmla="val 4860"/>
                <a:gd name="f11" fmla="val 5052"/>
                <a:gd name="f12" fmla="val 5244"/>
                <a:gd name="f13" fmla="val 336"/>
                <a:gd name="f14" fmla="val 5435"/>
                <a:gd name="f15" fmla="val 334"/>
                <a:gd name="f16" fmla="val 5581"/>
                <a:gd name="f17" fmla="val 4540"/>
                <a:gd name="f18" fmla="val 91"/>
                <a:gd name="f19" fmla="val 3645"/>
                <a:gd name="f20" fmla="val 98"/>
                <a:gd name="f21" fmla="val 2749"/>
                <a:gd name="f22" fmla="val 77"/>
                <a:gd name="f23" fmla="val 1854"/>
                <a:gd name="f24" fmla="val 56"/>
                <a:gd name="f25" fmla="val 965"/>
                <a:gd name="f26" fmla="val 7"/>
                <a:gd name="f27" fmla="*/ f0 1 5582"/>
                <a:gd name="f28" fmla="*/ f1 1 33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82"/>
                <a:gd name="f35" fmla="*/ f32 1 33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82" h="337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16" y="f15"/>
                    <a:pt x="f16" y="f6"/>
                    <a:pt x="f14" y="f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546;p33">
            <a:extLst>
              <a:ext uri="{FF2B5EF4-FFF2-40B4-BE49-F238E27FC236}">
                <a16:creationId xmlns:a16="http://schemas.microsoft.com/office/drawing/2014/main" id="{5A924AA1-826D-49E0-B331-64D20FC195A2}"/>
              </a:ext>
            </a:extLst>
          </p:cNvPr>
          <p:cNvGrpSpPr/>
          <p:nvPr/>
        </p:nvGrpSpPr>
        <p:grpSpPr>
          <a:xfrm>
            <a:off x="3911117" y="3749981"/>
            <a:ext cx="1507754" cy="151863"/>
            <a:chOff x="3911117" y="3749981"/>
            <a:chExt cx="1507754" cy="151863"/>
          </a:xfrm>
        </p:grpSpPr>
        <p:sp>
          <p:nvSpPr>
            <p:cNvPr id="15" name="Google Shape;547;p33">
              <a:extLst>
                <a:ext uri="{FF2B5EF4-FFF2-40B4-BE49-F238E27FC236}">
                  <a16:creationId xmlns:a16="http://schemas.microsoft.com/office/drawing/2014/main" id="{B7CA88B7-38A6-4C3A-8D8A-FADC69DBF078}"/>
                </a:ext>
              </a:extLst>
            </p:cNvPr>
            <p:cNvSpPr/>
            <p:nvPr/>
          </p:nvSpPr>
          <p:spPr>
            <a:xfrm>
              <a:off x="3913010" y="3849587"/>
              <a:ext cx="1402680" cy="5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3"/>
                <a:gd name="f4" fmla="val 332"/>
                <a:gd name="f5" fmla="val 5039"/>
                <a:gd name="f6" fmla="val 5037"/>
                <a:gd name="f7" fmla="val 5035"/>
                <a:gd name="f8" fmla="val 5033"/>
                <a:gd name="f9" fmla="val 3381"/>
                <a:gd name="f10" fmla="val 97"/>
                <a:gd name="f11" fmla="val 1729"/>
                <a:gd name="f12" fmla="val 91"/>
                <a:gd name="f13" fmla="val 70"/>
                <a:gd name="f14" fmla="val 118"/>
                <a:gd name="f15" fmla="val 125"/>
                <a:gd name="f16" fmla="val 229"/>
                <a:gd name="f17" fmla="val 236"/>
                <a:gd name="f18" fmla="val 831"/>
                <a:gd name="f19" fmla="val 304"/>
                <a:gd name="f20" fmla="val 1603"/>
                <a:gd name="f21" fmla="val 331"/>
                <a:gd name="f22" fmla="val 2376"/>
                <a:gd name="f23" fmla="val 3266"/>
                <a:gd name="f24" fmla="val 4156"/>
                <a:gd name="f25" fmla="val 295"/>
                <a:gd name="f26" fmla="val 243"/>
                <a:gd name="f27" fmla="val 5190"/>
                <a:gd name="f28" fmla="val 5192"/>
                <a:gd name="f29" fmla="*/ f0 1 5193"/>
                <a:gd name="f30" fmla="*/ f1 1 33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193"/>
                <a:gd name="f37" fmla="*/ f34 1 33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193" h="332">
                  <a:moveTo>
                    <a:pt x="f5" y="f2"/>
                  </a:moveTo>
                  <a:cubicBezTo>
                    <a:pt x="f6" y="f2"/>
                    <a:pt x="f7" y="f2"/>
                    <a:pt x="f8" y="f2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2" y="f15"/>
                    <a:pt x="f2" y="f16"/>
                    <a:pt x="f13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8" y="f26"/>
                  </a:cubicBezTo>
                  <a:cubicBezTo>
                    <a:pt x="f27" y="f1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48;p33">
              <a:extLst>
                <a:ext uri="{FF2B5EF4-FFF2-40B4-BE49-F238E27FC236}">
                  <a16:creationId xmlns:a16="http://schemas.microsoft.com/office/drawing/2014/main" id="{CDD48D60-5E17-4DEE-8757-E7A8072B9296}"/>
                </a:ext>
              </a:extLst>
            </p:cNvPr>
            <p:cNvSpPr/>
            <p:nvPr/>
          </p:nvSpPr>
          <p:spPr>
            <a:xfrm rot="10799991">
              <a:off x="3911117" y="3749981"/>
              <a:ext cx="1507754" cy="53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2"/>
                <a:gd name="f4" fmla="val 337"/>
                <a:gd name="f5" fmla="val 70"/>
                <a:gd name="f6" fmla="val 105"/>
                <a:gd name="f7" fmla="val 1662"/>
                <a:gd name="f8" fmla="val 259"/>
                <a:gd name="f9" fmla="val 3261"/>
                <a:gd name="f10" fmla="val 4860"/>
                <a:gd name="f11" fmla="val 5052"/>
                <a:gd name="f12" fmla="val 5244"/>
                <a:gd name="f13" fmla="val 336"/>
                <a:gd name="f14" fmla="val 5435"/>
                <a:gd name="f15" fmla="val 334"/>
                <a:gd name="f16" fmla="val 5581"/>
                <a:gd name="f17" fmla="val 4540"/>
                <a:gd name="f18" fmla="val 91"/>
                <a:gd name="f19" fmla="val 3645"/>
                <a:gd name="f20" fmla="val 98"/>
                <a:gd name="f21" fmla="val 2749"/>
                <a:gd name="f22" fmla="val 77"/>
                <a:gd name="f23" fmla="val 1854"/>
                <a:gd name="f24" fmla="val 56"/>
                <a:gd name="f25" fmla="val 965"/>
                <a:gd name="f26" fmla="val 7"/>
                <a:gd name="f27" fmla="*/ f0 1 5582"/>
                <a:gd name="f28" fmla="*/ f1 1 33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82"/>
                <a:gd name="f35" fmla="*/ f32 1 33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82" h="337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16" y="f15"/>
                    <a:pt x="f16" y="f6"/>
                    <a:pt x="f14" y="f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549;p33">
            <a:extLst>
              <a:ext uri="{FF2B5EF4-FFF2-40B4-BE49-F238E27FC236}">
                <a16:creationId xmlns:a16="http://schemas.microsoft.com/office/drawing/2014/main" id="{489FCDED-D075-4C21-A8C0-CA0EF5B7FE50}"/>
              </a:ext>
            </a:extLst>
          </p:cNvPr>
          <p:cNvGrpSpPr/>
          <p:nvPr/>
        </p:nvGrpSpPr>
        <p:grpSpPr>
          <a:xfrm>
            <a:off x="1332317" y="3749990"/>
            <a:ext cx="1507754" cy="151845"/>
            <a:chOff x="1332317" y="3749990"/>
            <a:chExt cx="1507754" cy="151845"/>
          </a:xfrm>
        </p:grpSpPr>
        <p:sp>
          <p:nvSpPr>
            <p:cNvPr id="18" name="Google Shape;550;p33">
              <a:extLst>
                <a:ext uri="{FF2B5EF4-FFF2-40B4-BE49-F238E27FC236}">
                  <a16:creationId xmlns:a16="http://schemas.microsoft.com/office/drawing/2014/main" id="{96B236EB-12DA-41B5-8867-8CB263D63E9B}"/>
                </a:ext>
              </a:extLst>
            </p:cNvPr>
            <p:cNvSpPr/>
            <p:nvPr/>
          </p:nvSpPr>
          <p:spPr>
            <a:xfrm rot="10799991">
              <a:off x="1334209" y="3849578"/>
              <a:ext cx="1402680" cy="5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3"/>
                <a:gd name="f4" fmla="val 332"/>
                <a:gd name="f5" fmla="val 5039"/>
                <a:gd name="f6" fmla="val 5037"/>
                <a:gd name="f7" fmla="val 5035"/>
                <a:gd name="f8" fmla="val 5033"/>
                <a:gd name="f9" fmla="val 3381"/>
                <a:gd name="f10" fmla="val 97"/>
                <a:gd name="f11" fmla="val 1729"/>
                <a:gd name="f12" fmla="val 91"/>
                <a:gd name="f13" fmla="val 70"/>
                <a:gd name="f14" fmla="val 118"/>
                <a:gd name="f15" fmla="val 125"/>
                <a:gd name="f16" fmla="val 229"/>
                <a:gd name="f17" fmla="val 236"/>
                <a:gd name="f18" fmla="val 831"/>
                <a:gd name="f19" fmla="val 304"/>
                <a:gd name="f20" fmla="val 1603"/>
                <a:gd name="f21" fmla="val 331"/>
                <a:gd name="f22" fmla="val 2376"/>
                <a:gd name="f23" fmla="val 3266"/>
                <a:gd name="f24" fmla="val 4156"/>
                <a:gd name="f25" fmla="val 295"/>
                <a:gd name="f26" fmla="val 243"/>
                <a:gd name="f27" fmla="val 5190"/>
                <a:gd name="f28" fmla="val 5192"/>
                <a:gd name="f29" fmla="*/ f0 1 5193"/>
                <a:gd name="f30" fmla="*/ f1 1 33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193"/>
                <a:gd name="f37" fmla="*/ f34 1 33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193" h="332">
                  <a:moveTo>
                    <a:pt x="f5" y="f2"/>
                  </a:moveTo>
                  <a:cubicBezTo>
                    <a:pt x="f6" y="f2"/>
                    <a:pt x="f7" y="f2"/>
                    <a:pt x="f8" y="f2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2" y="f15"/>
                    <a:pt x="f2" y="f16"/>
                    <a:pt x="f13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8" y="f26"/>
                  </a:cubicBezTo>
                  <a:cubicBezTo>
                    <a:pt x="f27" y="f1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51;p33">
              <a:extLst>
                <a:ext uri="{FF2B5EF4-FFF2-40B4-BE49-F238E27FC236}">
                  <a16:creationId xmlns:a16="http://schemas.microsoft.com/office/drawing/2014/main" id="{D027163A-803E-406A-A129-584DBBDC224D}"/>
                </a:ext>
              </a:extLst>
            </p:cNvPr>
            <p:cNvSpPr/>
            <p:nvPr/>
          </p:nvSpPr>
          <p:spPr>
            <a:xfrm>
              <a:off x="1332317" y="3749990"/>
              <a:ext cx="1507754" cy="53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2"/>
                <a:gd name="f4" fmla="val 337"/>
                <a:gd name="f5" fmla="val 70"/>
                <a:gd name="f6" fmla="val 105"/>
                <a:gd name="f7" fmla="val 1662"/>
                <a:gd name="f8" fmla="val 259"/>
                <a:gd name="f9" fmla="val 3261"/>
                <a:gd name="f10" fmla="val 4860"/>
                <a:gd name="f11" fmla="val 5052"/>
                <a:gd name="f12" fmla="val 5244"/>
                <a:gd name="f13" fmla="val 336"/>
                <a:gd name="f14" fmla="val 5435"/>
                <a:gd name="f15" fmla="val 334"/>
                <a:gd name="f16" fmla="val 5581"/>
                <a:gd name="f17" fmla="val 4540"/>
                <a:gd name="f18" fmla="val 91"/>
                <a:gd name="f19" fmla="val 3645"/>
                <a:gd name="f20" fmla="val 98"/>
                <a:gd name="f21" fmla="val 2749"/>
                <a:gd name="f22" fmla="val 77"/>
                <a:gd name="f23" fmla="val 1854"/>
                <a:gd name="f24" fmla="val 56"/>
                <a:gd name="f25" fmla="val 965"/>
                <a:gd name="f26" fmla="val 7"/>
                <a:gd name="f27" fmla="*/ f0 1 5582"/>
                <a:gd name="f28" fmla="*/ f1 1 33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82"/>
                <a:gd name="f35" fmla="*/ f32 1 33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82" h="337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16" y="f15"/>
                    <a:pt x="f16" y="f6"/>
                    <a:pt x="f14" y="f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97D5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97D5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536;p33">
            <a:extLst>
              <a:ext uri="{FF2B5EF4-FFF2-40B4-BE49-F238E27FC236}">
                <a16:creationId xmlns:a16="http://schemas.microsoft.com/office/drawing/2014/main" id="{8231B153-50C1-489A-90C8-2B8B948AC4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973" y="234662"/>
            <a:ext cx="7795799" cy="730797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meeting objectives</a:t>
            </a:r>
          </a:p>
        </p:txBody>
      </p:sp>
      <p:sp>
        <p:nvSpPr>
          <p:cNvPr id="21" name="Google Shape;441;p19">
            <a:extLst>
              <a:ext uri="{FF2B5EF4-FFF2-40B4-BE49-F238E27FC236}">
                <a16:creationId xmlns:a16="http://schemas.microsoft.com/office/drawing/2014/main" id="{A5758E4E-E3FF-4A83-BF7B-D8DABA75D7CE}"/>
              </a:ext>
            </a:extLst>
          </p:cNvPr>
          <p:cNvSpPr/>
          <p:nvPr/>
        </p:nvSpPr>
        <p:spPr>
          <a:xfrm flipH="1">
            <a:off x="317625" y="4908837"/>
            <a:ext cx="8593458" cy="170069"/>
          </a:xfrm>
          <a:custGeom>
            <a:avLst/>
            <a:gdLst>
              <a:gd name="f0" fmla="val w"/>
              <a:gd name="f1" fmla="val h"/>
              <a:gd name="f2" fmla="val 0"/>
              <a:gd name="f3" fmla="val 34393"/>
              <a:gd name="f4" fmla="val 1153"/>
              <a:gd name="f5" fmla="val 3647"/>
              <a:gd name="f6" fmla="val 1"/>
              <a:gd name="f7" fmla="val 2499"/>
              <a:gd name="f8" fmla="val 1350"/>
              <a:gd name="f9" fmla="val 15"/>
              <a:gd name="f10" fmla="val 205"/>
              <a:gd name="f11" fmla="val 64"/>
              <a:gd name="f12" fmla="val 12"/>
              <a:gd name="f13" fmla="val 76"/>
              <a:gd name="f14" fmla="val 377"/>
              <a:gd name="f15" fmla="val 4604"/>
              <a:gd name="f16" fmla="val 521"/>
              <a:gd name="f17" fmla="val 9016"/>
              <a:gd name="f18" fmla="val 425"/>
              <a:gd name="f19" fmla="val 13404"/>
              <a:gd name="f20" fmla="val 497"/>
              <a:gd name="f21" fmla="val 17804"/>
              <a:gd name="f22" fmla="val 557"/>
              <a:gd name="f23" fmla="val 22203"/>
              <a:gd name="f24" fmla="val 665"/>
              <a:gd name="f25" fmla="val 26603"/>
              <a:gd name="f26" fmla="val 834"/>
              <a:gd name="f27" fmla="val 27865"/>
              <a:gd name="f28" fmla="val 882"/>
              <a:gd name="f29" fmla="val 29127"/>
              <a:gd name="f30" fmla="val 942"/>
              <a:gd name="f31" fmla="val 30389"/>
              <a:gd name="f32" fmla="val 1002"/>
              <a:gd name="f33" fmla="val 31482"/>
              <a:gd name="f34" fmla="val 1054"/>
              <a:gd name="f35" fmla="val 32592"/>
              <a:gd name="f36" fmla="val 33697"/>
              <a:gd name="f37" fmla="val 33857"/>
              <a:gd name="f38" fmla="val 34016"/>
              <a:gd name="f39" fmla="val 1151"/>
              <a:gd name="f40" fmla="val 34176"/>
              <a:gd name="f41" fmla="val 1146"/>
              <a:gd name="f42" fmla="val 34392"/>
              <a:gd name="f43" fmla="val 34380"/>
              <a:gd name="f44" fmla="val 846"/>
              <a:gd name="f45" fmla="val 821"/>
              <a:gd name="f46" fmla="val 31976"/>
              <a:gd name="f47" fmla="val 29728"/>
              <a:gd name="f48" fmla="val 581"/>
              <a:gd name="f49" fmla="val 27516"/>
              <a:gd name="f50" fmla="val 25341"/>
              <a:gd name="f51" fmla="val 413"/>
              <a:gd name="f52" fmla="val 23165"/>
              <a:gd name="f53" fmla="val 353"/>
              <a:gd name="f54" fmla="val 20977"/>
              <a:gd name="f55" fmla="val 293"/>
              <a:gd name="f56" fmla="val 16589"/>
              <a:gd name="f57" fmla="val 160"/>
              <a:gd name="f58" fmla="val 12190"/>
              <a:gd name="f59" fmla="val 7790"/>
              <a:gd name="f60" fmla="val 28"/>
              <a:gd name="f61" fmla="val 6411"/>
              <a:gd name="f62" fmla="val 22"/>
              <a:gd name="f63" fmla="val 5029"/>
              <a:gd name="f64" fmla="*/ f0 1 34393"/>
              <a:gd name="f65" fmla="*/ f1 1 115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393"/>
              <a:gd name="f72" fmla="*/ f69 1 115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393" h="115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0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4"/>
                  <a:pt x="f36" y="f4"/>
                </a:cubicBezTo>
                <a:cubicBezTo>
                  <a:pt x="f37" y="f4"/>
                  <a:pt x="f38" y="f39"/>
                  <a:pt x="f40" y="f41"/>
                </a:cubicBezTo>
                <a:cubicBezTo>
                  <a:pt x="f42" y="f41"/>
                  <a:pt x="f43" y="f44"/>
                  <a:pt x="f40" y="f45"/>
                </a:cubicBezTo>
                <a:cubicBezTo>
                  <a:pt x="f46" y="f22"/>
                  <a:pt x="f47" y="f48"/>
                  <a:pt x="f49" y="f20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11"/>
                  <a:pt x="f59" y="f60"/>
                </a:cubicBezTo>
                <a:cubicBezTo>
                  <a:pt x="f61" y="f62"/>
                  <a:pt x="f63" y="f6"/>
                  <a:pt x="f5" y="f6"/>
                </a:cubicBezTo>
                <a:close/>
              </a:path>
            </a:pathLst>
          </a:custGeom>
          <a:solidFill>
            <a:srgbClr val="43BBC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7D5EA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7;p34">
            <a:extLst>
              <a:ext uri="{FF2B5EF4-FFF2-40B4-BE49-F238E27FC236}">
                <a16:creationId xmlns:a16="http://schemas.microsoft.com/office/drawing/2014/main" id="{61C6FC9D-4E3C-460A-AFD4-5B6CDE7A1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951" y="898708"/>
            <a:ext cx="2680801" cy="1011298"/>
          </a:xfrm>
        </p:spPr>
        <p:txBody>
          <a:bodyPr/>
          <a:lstStyle/>
          <a:p>
            <a:pPr lvl="0"/>
            <a:r>
              <a:rPr lang="en-US"/>
              <a:t>about the project</a:t>
            </a:r>
          </a:p>
        </p:txBody>
      </p:sp>
      <p:sp>
        <p:nvSpPr>
          <p:cNvPr id="3" name="Google Shape;558;p34">
            <a:extLst>
              <a:ext uri="{FF2B5EF4-FFF2-40B4-BE49-F238E27FC236}">
                <a16:creationId xmlns:a16="http://schemas.microsoft.com/office/drawing/2014/main" id="{3F8467A1-BC39-42B5-B298-53381D6B2F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51" y="2067083"/>
            <a:ext cx="2760601" cy="2627382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600"/>
              <a:t>Jupiter the biggest planet in the Solar System and the fourth-brightest object in the night sky. It’s named after the Roman god of the sky and lightning.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/>
              <a:t>It’s named after the Roman god of the sky and lightning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/>
              <a:t>It’s named after the Roman.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701683E-DC4D-439D-84B9-A9F5BA692BB4}"/>
              </a:ext>
            </a:extLst>
          </p:cNvPr>
          <p:cNvGrpSpPr/>
          <p:nvPr/>
        </p:nvGrpSpPr>
        <p:grpSpPr>
          <a:xfrm>
            <a:off x="3362523" y="767446"/>
            <a:ext cx="5257800" cy="3608615"/>
            <a:chOff x="3362523" y="767446"/>
            <a:chExt cx="5257800" cy="3608615"/>
          </a:xfrm>
        </p:grpSpPr>
        <p:sp>
          <p:nvSpPr>
            <p:cNvPr id="5" name="Rectángulo 6">
              <a:extLst>
                <a:ext uri="{FF2B5EF4-FFF2-40B4-BE49-F238E27FC236}">
                  <a16:creationId xmlns:a16="http://schemas.microsoft.com/office/drawing/2014/main" id="{24D5C587-9E79-45E7-91F8-94A38A4CFB64}"/>
                </a:ext>
              </a:extLst>
            </p:cNvPr>
            <p:cNvSpPr/>
            <p:nvPr/>
          </p:nvSpPr>
          <p:spPr>
            <a:xfrm>
              <a:off x="3362523" y="767446"/>
              <a:ext cx="5257800" cy="3608615"/>
            </a:xfrm>
            <a:prstGeom prst="rect">
              <a:avLst/>
            </a:pr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6" name="Picture 2" descr="Free Foto De Personas Que Se Toman De La Mano Stock Photo">
              <a:extLst>
                <a:ext uri="{FF2B5EF4-FFF2-40B4-BE49-F238E27FC236}">
                  <a16:creationId xmlns:a16="http://schemas.microsoft.com/office/drawing/2014/main" id="{84D1F99A-F58E-4E04-B34B-17D446BE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467624" y="882386"/>
              <a:ext cx="5063928" cy="3378735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43">
            <a:extLst>
              <a:ext uri="{FF2B5EF4-FFF2-40B4-BE49-F238E27FC236}">
                <a16:creationId xmlns:a16="http://schemas.microsoft.com/office/drawing/2014/main" id="{CA3C0691-9A05-4F93-9FD7-87E43DA92E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4652" y="2871069"/>
            <a:ext cx="3194703" cy="577800"/>
          </a:xfrm>
        </p:spPr>
        <p:txBody>
          <a:bodyPr anchor="ctr" anchorCtr="1"/>
          <a:lstStyle/>
          <a:p>
            <a:pPr lvl="0" algn="ctr"/>
            <a:r>
              <a:rPr lang="en-US"/>
              <a:t>—SOMEONE FAMOUS</a:t>
            </a:r>
          </a:p>
        </p:txBody>
      </p:sp>
      <p:sp>
        <p:nvSpPr>
          <p:cNvPr id="3" name="Google Shape;962;p43">
            <a:extLst>
              <a:ext uri="{FF2B5EF4-FFF2-40B4-BE49-F238E27FC236}">
                <a16:creationId xmlns:a16="http://schemas.microsoft.com/office/drawing/2014/main" id="{8DEFF4CF-5109-427B-BACA-0F2A60D729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77710" y="1106085"/>
            <a:ext cx="5188570" cy="16292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500"/>
              <a:t>“This is a quote, words full of wisdom that someone important said and can make the reader get inspired.”</a:t>
            </a:r>
          </a:p>
        </p:txBody>
      </p:sp>
      <p:sp>
        <p:nvSpPr>
          <p:cNvPr id="4" name="Rectángulo 56">
            <a:extLst>
              <a:ext uri="{FF2B5EF4-FFF2-40B4-BE49-F238E27FC236}">
                <a16:creationId xmlns:a16="http://schemas.microsoft.com/office/drawing/2014/main" id="{1903922F-F250-4A00-8689-4EF25035702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3BBC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" name="Grupo 9">
            <a:extLst>
              <a:ext uri="{FF2B5EF4-FFF2-40B4-BE49-F238E27FC236}">
                <a16:creationId xmlns:a16="http://schemas.microsoft.com/office/drawing/2014/main" id="{6BE84117-EFBD-4F0F-ADD2-137C3E6CF274}"/>
              </a:ext>
            </a:extLst>
          </p:cNvPr>
          <p:cNvGrpSpPr/>
          <p:nvPr/>
        </p:nvGrpSpPr>
        <p:grpSpPr>
          <a:xfrm>
            <a:off x="3526813" y="3204359"/>
            <a:ext cx="2090373" cy="1666100"/>
            <a:chOff x="3526813" y="3204359"/>
            <a:chExt cx="2090373" cy="16661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234DB92-F5D9-4065-AC9C-DB2CB20C7A01}"/>
                </a:ext>
              </a:extLst>
            </p:cNvPr>
            <p:cNvSpPr/>
            <p:nvPr/>
          </p:nvSpPr>
          <p:spPr>
            <a:xfrm>
              <a:off x="5145246" y="3561889"/>
              <a:ext cx="471940" cy="1308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230"/>
                <a:gd name="f8" fmla="val 73"/>
                <a:gd name="f9" fmla="val 115"/>
                <a:gd name="f10" fmla="val 81"/>
                <a:gd name="f11" fmla="val 118"/>
                <a:gd name="f12" fmla="val 121"/>
                <a:gd name="f13" fmla="val 129"/>
                <a:gd name="f14" fmla="val 138"/>
                <a:gd name="f15" fmla="val 148"/>
                <a:gd name="f16" fmla="val 158"/>
                <a:gd name="f17" fmla="val 166"/>
                <a:gd name="f18" fmla="val 79"/>
                <a:gd name="f19" fmla="val 170"/>
                <a:gd name="f20" fmla="val 70"/>
                <a:gd name="f21" fmla="val 67"/>
                <a:gd name="f22" fmla="val 64"/>
                <a:gd name="f23" fmla="val 60"/>
                <a:gd name="f24" fmla="val 172"/>
                <a:gd name="f25" fmla="val 174"/>
                <a:gd name="f26" fmla="val 175"/>
                <a:gd name="f27" fmla="val 188"/>
                <a:gd name="f28" fmla="val 202"/>
                <a:gd name="f29" fmla="val 215"/>
                <a:gd name="f30" fmla="val 222"/>
                <a:gd name="f31" fmla="val 57"/>
                <a:gd name="f32" fmla="val 225"/>
                <a:gd name="f33" fmla="val 51"/>
                <a:gd name="f34" fmla="val 228"/>
                <a:gd name="f35" fmla="val 46"/>
                <a:gd name="f36" fmla="val 41"/>
                <a:gd name="f37" fmla="val 35"/>
                <a:gd name="f38" fmla="val 227"/>
                <a:gd name="f39" fmla="val 30"/>
                <a:gd name="f40" fmla="val 27"/>
                <a:gd name="f41" fmla="val 201"/>
                <a:gd name="f42" fmla="val 186"/>
                <a:gd name="f43" fmla="val 22"/>
                <a:gd name="f44" fmla="val 17"/>
                <a:gd name="f45" fmla="val 12"/>
                <a:gd name="f46" fmla="val 4"/>
                <a:gd name="f47" fmla="val 157"/>
                <a:gd name="f48" fmla="val 147"/>
                <a:gd name="f49" fmla="val 137"/>
                <a:gd name="f50" fmla="val 128"/>
                <a:gd name="f51" fmla="val 120"/>
                <a:gd name="f52" fmla="val 15"/>
                <a:gd name="f53" fmla="val 19"/>
                <a:gd name="f54" fmla="val 21"/>
                <a:gd name="f55" fmla="val 20"/>
                <a:gd name="f56" fmla="val 102"/>
                <a:gd name="f57" fmla="val 18"/>
                <a:gd name="f58" fmla="val 90"/>
                <a:gd name="f59" fmla="val 78"/>
                <a:gd name="f60" fmla="val 58"/>
                <a:gd name="f61" fmla="val 38"/>
                <a:gd name="f62" fmla="val 26"/>
                <a:gd name="f63" fmla="val 14"/>
                <a:gd name="f64" fmla="val 9"/>
                <a:gd name="f65" fmla="val 6"/>
                <a:gd name="f66" fmla="val 42"/>
                <a:gd name="f67" fmla="val 52"/>
                <a:gd name="f68" fmla="val 1"/>
                <a:gd name="f69" fmla="val 59"/>
                <a:gd name="f70" fmla="val 7"/>
                <a:gd name="f71" fmla="val 71"/>
                <a:gd name="f72" fmla="val 74"/>
                <a:gd name="f73" fmla="val 36"/>
                <a:gd name="f74" fmla="val 80"/>
                <a:gd name="f75" fmla="val 62"/>
                <a:gd name="f76" fmla="val 87"/>
                <a:gd name="f77" fmla="val 113"/>
                <a:gd name="f78" fmla="val 114"/>
                <a:gd name="f79" fmla="+- 0 0 -90"/>
                <a:gd name="f80" fmla="*/ f3 1 83"/>
                <a:gd name="f81" fmla="*/ f4 1 230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83"/>
                <a:gd name="f90" fmla="*/ f86 1 230"/>
                <a:gd name="f91" fmla="*/ 73 f87 1"/>
                <a:gd name="f92" fmla="*/ 115 f86 1"/>
                <a:gd name="f93" fmla="*/ 83 f87 1"/>
                <a:gd name="f94" fmla="*/ 129 f86 1"/>
                <a:gd name="f95" fmla="*/ 158 f86 1"/>
                <a:gd name="f96" fmla="*/ 70 f87 1"/>
                <a:gd name="f97" fmla="*/ 170 f86 1"/>
                <a:gd name="f98" fmla="*/ 60 f87 1"/>
                <a:gd name="f99" fmla="*/ 175 f86 1"/>
                <a:gd name="f100" fmla="*/ 215 f86 1"/>
                <a:gd name="f101" fmla="*/ 51 f87 1"/>
                <a:gd name="f102" fmla="*/ 228 f86 1"/>
                <a:gd name="f103" fmla="*/ 35 f87 1"/>
                <a:gd name="f104" fmla="*/ 227 f86 1"/>
                <a:gd name="f105" fmla="*/ 27 f87 1"/>
                <a:gd name="f106" fmla="*/ 12 f87 1"/>
                <a:gd name="f107" fmla="*/ 0 f87 1"/>
                <a:gd name="f108" fmla="*/ 157 f86 1"/>
                <a:gd name="f109" fmla="*/ 128 f86 1"/>
                <a:gd name="f110" fmla="*/ 21 f87 1"/>
                <a:gd name="f111" fmla="*/ 18 f87 1"/>
                <a:gd name="f112" fmla="*/ 78 f86 1"/>
                <a:gd name="f113" fmla="*/ 26 f87 1"/>
                <a:gd name="f114" fmla="*/ 20 f86 1"/>
                <a:gd name="f115" fmla="*/ 6 f86 1"/>
                <a:gd name="f116" fmla="*/ 59 f87 1"/>
                <a:gd name="f117" fmla="*/ 7 f86 1"/>
                <a:gd name="f118" fmla="*/ 74 f87 1"/>
                <a:gd name="f119" fmla="*/ 36 f86 1"/>
                <a:gd name="f120" fmla="*/ 113 f86 1"/>
                <a:gd name="f121" fmla="+- f88 0 f1"/>
                <a:gd name="f122" fmla="*/ f91 1 83"/>
                <a:gd name="f123" fmla="*/ f92 1 230"/>
                <a:gd name="f124" fmla="*/ f93 1 83"/>
                <a:gd name="f125" fmla="*/ f94 1 230"/>
                <a:gd name="f126" fmla="*/ f95 1 230"/>
                <a:gd name="f127" fmla="*/ f96 1 83"/>
                <a:gd name="f128" fmla="*/ f97 1 230"/>
                <a:gd name="f129" fmla="*/ f98 1 83"/>
                <a:gd name="f130" fmla="*/ f99 1 230"/>
                <a:gd name="f131" fmla="*/ f100 1 230"/>
                <a:gd name="f132" fmla="*/ f101 1 83"/>
                <a:gd name="f133" fmla="*/ f102 1 230"/>
                <a:gd name="f134" fmla="*/ f103 1 83"/>
                <a:gd name="f135" fmla="*/ f104 1 230"/>
                <a:gd name="f136" fmla="*/ f105 1 83"/>
                <a:gd name="f137" fmla="*/ f106 1 83"/>
                <a:gd name="f138" fmla="*/ f107 1 83"/>
                <a:gd name="f139" fmla="*/ f108 1 230"/>
                <a:gd name="f140" fmla="*/ f109 1 230"/>
                <a:gd name="f141" fmla="*/ f110 1 83"/>
                <a:gd name="f142" fmla="*/ f111 1 83"/>
                <a:gd name="f143" fmla="*/ f112 1 230"/>
                <a:gd name="f144" fmla="*/ f113 1 83"/>
                <a:gd name="f145" fmla="*/ f114 1 230"/>
                <a:gd name="f146" fmla="*/ f115 1 230"/>
                <a:gd name="f147" fmla="*/ f116 1 83"/>
                <a:gd name="f148" fmla="*/ f117 1 230"/>
                <a:gd name="f149" fmla="*/ f118 1 83"/>
                <a:gd name="f150" fmla="*/ f119 1 230"/>
                <a:gd name="f151" fmla="*/ f120 1 230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90"/>
                <a:gd name="f163" fmla="*/ f129 1 f89"/>
                <a:gd name="f164" fmla="*/ f130 1 f90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89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89"/>
                <a:gd name="f177" fmla="*/ f143 1 f90"/>
                <a:gd name="f178" fmla="*/ f144 1 f89"/>
                <a:gd name="f179" fmla="*/ f145 1 f90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90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1 1"/>
                <a:gd name="f197" fmla="*/ f163 f80 1"/>
                <a:gd name="f198" fmla="*/ f164 f81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0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0 1"/>
                <a:gd name="f211" fmla="*/ f177 f81 1"/>
                <a:gd name="f212" fmla="*/ f178 f80 1"/>
                <a:gd name="f213" fmla="*/ f179 f81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1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6"/>
                </a:cxn>
                <a:cxn ang="f121">
                  <a:pos x="f197" y="f196"/>
                </a:cxn>
                <a:cxn ang="f121">
                  <a:pos x="f197" y="f198"/>
                </a:cxn>
                <a:cxn ang="f121">
                  <a:pos x="f197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199"/>
                </a:cxn>
                <a:cxn ang="f121">
                  <a:pos x="f204" y="f196"/>
                </a:cxn>
                <a:cxn ang="f121">
                  <a:pos x="f205" y="f196"/>
                </a:cxn>
                <a:cxn ang="f121">
                  <a:pos x="f206" y="f207"/>
                </a:cxn>
                <a:cxn ang="f121">
                  <a:pos x="f206" y="f208"/>
                </a:cxn>
                <a:cxn ang="f121">
                  <a:pos x="f205" y="f191"/>
                </a:cxn>
                <a:cxn ang="f121">
                  <a:pos x="f209" y="f191"/>
                </a:cxn>
                <a:cxn ang="f121">
                  <a:pos x="f210" y="f211"/>
                </a:cxn>
                <a:cxn ang="f121">
                  <a:pos x="f212" y="f213"/>
                </a:cxn>
                <a:cxn ang="f121">
                  <a:pos x="f202" y="f214"/>
                </a:cxn>
                <a:cxn ang="f121">
                  <a:pos x="f215" y="f216"/>
                </a:cxn>
                <a:cxn ang="f121">
                  <a:pos x="f217" y="f218"/>
                </a:cxn>
                <a:cxn ang="f121">
                  <a:pos x="f217" y="f219"/>
                </a:cxn>
                <a:cxn ang="f121">
                  <a:pos x="f190" y="f191"/>
                </a:cxn>
              </a:cxnLst>
              <a:rect l="f186" t="f189" r="f187" b="f188"/>
              <a:pathLst>
                <a:path w="83" h="230">
                  <a:moveTo>
                    <a:pt x="f8" y="f9"/>
                  </a:moveTo>
                  <a:cubicBezTo>
                    <a:pt x="f10" y="f11"/>
                    <a:pt x="f6" y="f12"/>
                    <a:pt x="f6" y="f13"/>
                  </a:cubicBezTo>
                  <a:cubicBezTo>
                    <a:pt x="f6" y="f14"/>
                    <a:pt x="f6" y="f15"/>
                    <a:pt x="f6" y="f16"/>
                  </a:cubicBezTo>
                  <a:cubicBezTo>
                    <a:pt x="f6" y="f17"/>
                    <a:pt x="f18" y="f19"/>
                    <a:pt x="f20" y="f19"/>
                  </a:cubicBezTo>
                  <a:cubicBezTo>
                    <a:pt x="f21" y="f19"/>
                    <a:pt x="f22" y="f19"/>
                    <a:pt x="f23" y="f19"/>
                  </a:cubicBezTo>
                  <a:cubicBezTo>
                    <a:pt x="f23" y="f24"/>
                    <a:pt x="f23" y="f25"/>
                    <a:pt x="f23" y="f26"/>
                  </a:cubicBezTo>
                  <a:cubicBezTo>
                    <a:pt x="f23" y="f27"/>
                    <a:pt x="f23" y="f28"/>
                    <a:pt x="f23" y="f29"/>
                  </a:cubicBezTo>
                  <a:cubicBezTo>
                    <a:pt x="f23" y="f30"/>
                    <a:pt x="f31" y="f32"/>
                    <a:pt x="f33" y="f34"/>
                  </a:cubicBezTo>
                  <a:cubicBezTo>
                    <a:pt x="f35" y="f7"/>
                    <a:pt x="f36" y="f7"/>
                    <a:pt x="f37" y="f38"/>
                  </a:cubicBezTo>
                  <a:cubicBezTo>
                    <a:pt x="f39" y="f32"/>
                    <a:pt x="f40" y="f30"/>
                    <a:pt x="f40" y="f29"/>
                  </a:cubicBezTo>
                  <a:cubicBezTo>
                    <a:pt x="f40" y="f41"/>
                    <a:pt x="f40" y="f42"/>
                    <a:pt x="f40" y="f19"/>
                  </a:cubicBezTo>
                  <a:cubicBezTo>
                    <a:pt x="f43" y="f19"/>
                    <a:pt x="f44" y="f19"/>
                    <a:pt x="f45" y="f19"/>
                  </a:cubicBezTo>
                  <a:cubicBezTo>
                    <a:pt x="f46" y="f19"/>
                    <a:pt x="f5" y="f17"/>
                    <a:pt x="f5" y="f47"/>
                  </a:cubicBezTo>
                  <a:cubicBezTo>
                    <a:pt x="f5" y="f48"/>
                    <a:pt x="f5" y="f49"/>
                    <a:pt x="f5" y="f50"/>
                  </a:cubicBezTo>
                  <a:cubicBezTo>
                    <a:pt x="f5" y="f51"/>
                    <a:pt x="f46" y="f9"/>
                    <a:pt x="f45" y="f9"/>
                  </a:cubicBezTo>
                  <a:cubicBezTo>
                    <a:pt x="f52" y="f9"/>
                    <a:pt x="f53" y="f9"/>
                    <a:pt x="f54" y="f9"/>
                  </a:cubicBezTo>
                  <a:cubicBezTo>
                    <a:pt x="f55" y="f56"/>
                    <a:pt x="f57" y="f58"/>
                    <a:pt x="f57" y="f59"/>
                  </a:cubicBezTo>
                  <a:cubicBezTo>
                    <a:pt x="f44" y="f60"/>
                    <a:pt x="f55" y="f61"/>
                    <a:pt x="f62" y="f55"/>
                  </a:cubicBezTo>
                  <a:cubicBezTo>
                    <a:pt x="f40" y="f63"/>
                    <a:pt x="f39" y="f64"/>
                    <a:pt x="f37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21" y="f52"/>
                    <a:pt x="f71" y="f62"/>
                    <a:pt x="f72" y="f73"/>
                  </a:cubicBezTo>
                  <a:cubicBezTo>
                    <a:pt x="f74" y="f75"/>
                    <a:pt x="f74" y="f76"/>
                    <a:pt x="f72" y="f77"/>
                  </a:cubicBezTo>
                  <a:cubicBezTo>
                    <a:pt x="f72" y="f77"/>
                    <a:pt x="f8" y="f78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3B305AB-D79C-48E1-812F-D2D19E959D6F}"/>
                </a:ext>
              </a:extLst>
            </p:cNvPr>
            <p:cNvSpPr/>
            <p:nvPr/>
          </p:nvSpPr>
          <p:spPr>
            <a:xfrm>
              <a:off x="3982074" y="3955182"/>
              <a:ext cx="624489" cy="9081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60"/>
                <a:gd name="f8" fmla="val 38"/>
                <a:gd name="f9" fmla="val 80"/>
                <a:gd name="f10" fmla="val 86"/>
                <a:gd name="f11" fmla="val 92"/>
                <a:gd name="f12" fmla="val 97"/>
                <a:gd name="f13" fmla="val 114"/>
                <a:gd name="f14" fmla="val 130"/>
                <a:gd name="f15" fmla="val 146"/>
                <a:gd name="f16" fmla="val 156"/>
                <a:gd name="f17" fmla="val 34"/>
                <a:gd name="f18" fmla="val 24"/>
                <a:gd name="f19" fmla="val 21"/>
                <a:gd name="f20" fmla="val 18"/>
                <a:gd name="f21" fmla="val 15"/>
                <a:gd name="f22" fmla="val 6"/>
                <a:gd name="f23" fmla="val 2"/>
                <a:gd name="f24" fmla="val 155"/>
                <a:gd name="f25" fmla="val 147"/>
                <a:gd name="f26" fmla="val 127"/>
                <a:gd name="f27" fmla="val 106"/>
                <a:gd name="f28" fmla="val 82"/>
                <a:gd name="f29" fmla="val 78"/>
                <a:gd name="f30" fmla="val 74"/>
                <a:gd name="f31" fmla="val 60"/>
                <a:gd name="f32" fmla="val 48"/>
                <a:gd name="f33" fmla="val 33"/>
                <a:gd name="f34" fmla="val 54"/>
                <a:gd name="f35" fmla="val 5"/>
                <a:gd name="f36" fmla="val 1"/>
                <a:gd name="f37" fmla="val 84"/>
                <a:gd name="f38" fmla="val 89"/>
                <a:gd name="f39" fmla="val 93"/>
                <a:gd name="f40" fmla="val 105"/>
                <a:gd name="f41" fmla="val 3"/>
                <a:gd name="f42" fmla="val 12"/>
                <a:gd name="f43" fmla="val 107"/>
                <a:gd name="f44" fmla="val 104"/>
                <a:gd name="f45" fmla="val 42"/>
                <a:gd name="f46" fmla="val 90"/>
                <a:gd name="f47" fmla="val 50"/>
                <a:gd name="f48" fmla="val 76"/>
                <a:gd name="f49" fmla="val 63"/>
                <a:gd name="f50" fmla="val 73"/>
                <a:gd name="f51" fmla="val 41"/>
                <a:gd name="f52" fmla="val 79"/>
                <a:gd name="f53" fmla="val 40"/>
                <a:gd name="f54" fmla="val 39"/>
                <a:gd name="f55" fmla="+- 0 0 -90"/>
                <a:gd name="f56" fmla="*/ f3 1 110"/>
                <a:gd name="f57" fmla="*/ f4 1 160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0"/>
                <a:gd name="f66" fmla="*/ f62 1 160"/>
                <a:gd name="f67" fmla="*/ 38 f63 1"/>
                <a:gd name="f68" fmla="*/ 80 f62 1"/>
                <a:gd name="f69" fmla="*/ 97 f62 1"/>
                <a:gd name="f70" fmla="*/ 146 f62 1"/>
                <a:gd name="f71" fmla="*/ 24 f63 1"/>
                <a:gd name="f72" fmla="*/ 160 f62 1"/>
                <a:gd name="f73" fmla="*/ 15 f63 1"/>
                <a:gd name="f74" fmla="*/ 2 f63 1"/>
                <a:gd name="f75" fmla="*/ 147 f62 1"/>
                <a:gd name="f76" fmla="*/ 86 f62 1"/>
                <a:gd name="f77" fmla="*/ 74 f62 1"/>
                <a:gd name="f78" fmla="*/ 38 f62 1"/>
                <a:gd name="f79" fmla="*/ 80 f63 1"/>
                <a:gd name="f80" fmla="*/ 1 f62 1"/>
                <a:gd name="f81" fmla="*/ 93 f63 1"/>
                <a:gd name="f82" fmla="*/ 107 f63 1"/>
                <a:gd name="f83" fmla="*/ 24 f62 1"/>
                <a:gd name="f84" fmla="*/ 90 f63 1"/>
                <a:gd name="f85" fmla="*/ 50 f62 1"/>
                <a:gd name="f86" fmla="*/ 41 f63 1"/>
                <a:gd name="f87" fmla="*/ 79 f62 1"/>
                <a:gd name="f88" fmla="+- f64 0 f1"/>
                <a:gd name="f89" fmla="*/ f67 1 110"/>
                <a:gd name="f90" fmla="*/ f68 1 160"/>
                <a:gd name="f91" fmla="*/ f69 1 160"/>
                <a:gd name="f92" fmla="*/ f70 1 160"/>
                <a:gd name="f93" fmla="*/ f71 1 110"/>
                <a:gd name="f94" fmla="*/ f72 1 160"/>
                <a:gd name="f95" fmla="*/ f73 1 110"/>
                <a:gd name="f96" fmla="*/ f74 1 110"/>
                <a:gd name="f97" fmla="*/ f75 1 160"/>
                <a:gd name="f98" fmla="*/ f76 1 160"/>
                <a:gd name="f99" fmla="*/ f77 1 160"/>
                <a:gd name="f100" fmla="*/ f78 1 160"/>
                <a:gd name="f101" fmla="*/ f79 1 110"/>
                <a:gd name="f102" fmla="*/ f80 1 160"/>
                <a:gd name="f103" fmla="*/ f81 1 110"/>
                <a:gd name="f104" fmla="*/ f82 1 110"/>
                <a:gd name="f105" fmla="*/ f83 1 160"/>
                <a:gd name="f106" fmla="*/ f84 1 110"/>
                <a:gd name="f107" fmla="*/ f85 1 160"/>
                <a:gd name="f108" fmla="*/ f86 1 110"/>
                <a:gd name="f109" fmla="*/ f87 1 160"/>
                <a:gd name="f110" fmla="*/ 0 1 f65"/>
                <a:gd name="f111" fmla="*/ f59 1 f65"/>
                <a:gd name="f112" fmla="*/ 0 1 f66"/>
                <a:gd name="f113" fmla="*/ f60 1 f66"/>
                <a:gd name="f114" fmla="*/ f89 1 f65"/>
                <a:gd name="f115" fmla="*/ f90 1 f66"/>
                <a:gd name="f116" fmla="*/ f91 1 f66"/>
                <a:gd name="f117" fmla="*/ f92 1 f66"/>
                <a:gd name="f118" fmla="*/ f93 1 f65"/>
                <a:gd name="f119" fmla="*/ f94 1 f66"/>
                <a:gd name="f120" fmla="*/ f95 1 f65"/>
                <a:gd name="f121" fmla="*/ f96 1 f65"/>
                <a:gd name="f122" fmla="*/ f97 1 f66"/>
                <a:gd name="f123" fmla="*/ f98 1 f66"/>
                <a:gd name="f124" fmla="*/ f99 1 f66"/>
                <a:gd name="f125" fmla="*/ f100 1 f66"/>
                <a:gd name="f126" fmla="*/ f101 1 f65"/>
                <a:gd name="f127" fmla="*/ f102 1 f66"/>
                <a:gd name="f128" fmla="*/ f103 1 f65"/>
                <a:gd name="f129" fmla="*/ f104 1 f65"/>
                <a:gd name="f130" fmla="*/ f105 1 f66"/>
                <a:gd name="f131" fmla="*/ f106 1 f65"/>
                <a:gd name="f132" fmla="*/ f107 1 f66"/>
                <a:gd name="f133" fmla="*/ f108 1 f65"/>
                <a:gd name="f134" fmla="*/ f109 1 f66"/>
                <a:gd name="f135" fmla="*/ f110 f56 1"/>
                <a:gd name="f136" fmla="*/ f111 f56 1"/>
                <a:gd name="f137" fmla="*/ f113 f57 1"/>
                <a:gd name="f138" fmla="*/ f112 f57 1"/>
                <a:gd name="f139" fmla="*/ f114 f56 1"/>
                <a:gd name="f140" fmla="*/ f115 f57 1"/>
                <a:gd name="f141" fmla="*/ f116 f57 1"/>
                <a:gd name="f142" fmla="*/ f117 f57 1"/>
                <a:gd name="f143" fmla="*/ f118 f56 1"/>
                <a:gd name="f144" fmla="*/ f119 f57 1"/>
                <a:gd name="f145" fmla="*/ f120 f56 1"/>
                <a:gd name="f146" fmla="*/ f121 f56 1"/>
                <a:gd name="f147" fmla="*/ f122 f57 1"/>
                <a:gd name="f148" fmla="*/ f123 f57 1"/>
                <a:gd name="f149" fmla="*/ f124 f57 1"/>
                <a:gd name="f150" fmla="*/ f125 f57 1"/>
                <a:gd name="f151" fmla="*/ f126 f56 1"/>
                <a:gd name="f152" fmla="*/ f127 f57 1"/>
                <a:gd name="f153" fmla="*/ f128 f56 1"/>
                <a:gd name="f154" fmla="*/ f129 f56 1"/>
                <a:gd name="f155" fmla="*/ f130 f57 1"/>
                <a:gd name="f156" fmla="*/ f131 f56 1"/>
                <a:gd name="f157" fmla="*/ f132 f57 1"/>
                <a:gd name="f158" fmla="*/ f133 f56 1"/>
                <a:gd name="f159" fmla="*/ f13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9" y="f140"/>
                </a:cxn>
                <a:cxn ang="f88">
                  <a:pos x="f139" y="f141"/>
                </a:cxn>
                <a:cxn ang="f88">
                  <a:pos x="f139" y="f142"/>
                </a:cxn>
                <a:cxn ang="f88">
                  <a:pos x="f143" y="f144"/>
                </a:cxn>
                <a:cxn ang="f88">
                  <a:pos x="f145" y="f144"/>
                </a:cxn>
                <a:cxn ang="f88">
                  <a:pos x="f146" y="f147"/>
                </a:cxn>
                <a:cxn ang="f88">
                  <a:pos x="f146" y="f148"/>
                </a:cxn>
                <a:cxn ang="f88">
                  <a:pos x="f146" y="f149"/>
                </a:cxn>
                <a:cxn ang="f88">
                  <a:pos x="f145" y="f150"/>
                </a:cxn>
                <a:cxn ang="f88">
                  <a:pos x="f151" y="f152"/>
                </a:cxn>
                <a:cxn ang="f88">
                  <a:pos x="f153" y="f152"/>
                </a:cxn>
                <a:cxn ang="f88">
                  <a:pos x="f154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39" y="f140"/>
                </a:cxn>
              </a:cxnLst>
              <a:rect l="f135" t="f138" r="f136" b="f137"/>
              <a:pathLst>
                <a:path w="110" h="160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17" y="f7"/>
                    <a:pt x="f18" y="f7"/>
                  </a:cubicBezTo>
                  <a:cubicBezTo>
                    <a:pt x="f19" y="f7"/>
                    <a:pt x="f20" y="f7"/>
                    <a:pt x="f21" y="f7"/>
                  </a:cubicBezTo>
                  <a:cubicBezTo>
                    <a:pt x="f22" y="f7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10"/>
                  </a:cubicBezTo>
                  <a:cubicBezTo>
                    <a:pt x="f23" y="f28"/>
                    <a:pt x="f23" y="f29"/>
                    <a:pt x="f23" y="f30"/>
                  </a:cubicBezTo>
                  <a:cubicBezTo>
                    <a:pt x="f5" y="f31"/>
                    <a:pt x="f22" y="f32"/>
                    <a:pt x="f21" y="f8"/>
                  </a:cubicBezTo>
                  <a:cubicBezTo>
                    <a:pt x="f33" y="f20"/>
                    <a:pt x="f34" y="f35"/>
                    <a:pt x="f9" y="f36"/>
                  </a:cubicBezTo>
                  <a:cubicBezTo>
                    <a:pt x="f37" y="f5"/>
                    <a:pt x="f38" y="f5"/>
                    <a:pt x="f39" y="f36"/>
                  </a:cubicBezTo>
                  <a:cubicBezTo>
                    <a:pt x="f40" y="f41"/>
                    <a:pt x="f6" y="f42"/>
                    <a:pt x="f43" y="f18"/>
                  </a:cubicBezTo>
                  <a:cubicBezTo>
                    <a:pt x="f44" y="f17"/>
                    <a:pt x="f12" y="f45"/>
                    <a:pt x="f46" y="f47"/>
                  </a:cubicBezTo>
                  <a:cubicBezTo>
                    <a:pt x="f48" y="f49"/>
                    <a:pt x="f31" y="f50"/>
                    <a:pt x="f51" y="f52"/>
                  </a:cubicBezTo>
                  <a:cubicBezTo>
                    <a:pt x="f53" y="f52"/>
                    <a:pt x="f54" y="f9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F7010D1-B847-47C3-AA3C-674374454390}"/>
                </a:ext>
              </a:extLst>
            </p:cNvPr>
            <p:cNvSpPr/>
            <p:nvPr/>
          </p:nvSpPr>
          <p:spPr>
            <a:xfrm>
              <a:off x="3526813" y="4443810"/>
              <a:ext cx="426649" cy="409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2"/>
                <a:gd name="f8" fmla="val 22"/>
                <a:gd name="f9" fmla="val 17"/>
                <a:gd name="f10" fmla="val 13"/>
                <a:gd name="f11" fmla="val 10"/>
                <a:gd name="f12" fmla="val 7"/>
                <a:gd name="f13" fmla="val 23"/>
                <a:gd name="f14" fmla="val 2"/>
                <a:gd name="f15" fmla="val 24"/>
                <a:gd name="f16" fmla="val 1"/>
                <a:gd name="f17" fmla="val 29"/>
                <a:gd name="f18" fmla="val 34"/>
                <a:gd name="f19" fmla="val 40"/>
                <a:gd name="f20" fmla="val 46"/>
                <a:gd name="f21" fmla="val 50"/>
                <a:gd name="f22" fmla="val 53"/>
                <a:gd name="f23" fmla="val 3"/>
                <a:gd name="f24" fmla="val 14"/>
                <a:gd name="f25" fmla="val 57"/>
                <a:gd name="f26" fmla="val 61"/>
                <a:gd name="f27" fmla="val 64"/>
                <a:gd name="f28" fmla="val 71"/>
                <a:gd name="f29" fmla="val 21"/>
                <a:gd name="f30" fmla="val 27"/>
                <a:gd name="f31" fmla="val 39"/>
                <a:gd name="f32" fmla="val 51"/>
                <a:gd name="f33" fmla="val 62"/>
                <a:gd name="f34" fmla="val 69"/>
                <a:gd name="f35" fmla="val 65"/>
                <a:gd name="f36" fmla="val 28"/>
                <a:gd name="f37" fmla="val 4"/>
                <a:gd name="f38" fmla="val 63"/>
                <a:gd name="f39" fmla="val 38"/>
                <a:gd name="f40" fmla="val 26"/>
                <a:gd name="f41" fmla="val 18"/>
                <a:gd name="f42" fmla="val 33"/>
                <a:gd name="f43" fmla="val 42"/>
                <a:gd name="f44" fmla="val 52"/>
                <a:gd name="f45" fmla="val 9"/>
                <a:gd name="f46" fmla="val 36"/>
                <a:gd name="f47" fmla="val 25"/>
                <a:gd name="f48" fmla="val 8"/>
                <a:gd name="f49" fmla="+- 0 0 -90"/>
                <a:gd name="f50" fmla="*/ f3 1 75"/>
                <a:gd name="f51" fmla="*/ f4 1 72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75"/>
                <a:gd name="f60" fmla="*/ f56 1 72"/>
                <a:gd name="f61" fmla="*/ 22 f57 1"/>
                <a:gd name="f62" fmla="*/ 17 f56 1"/>
                <a:gd name="f63" fmla="*/ 7 f56 1"/>
                <a:gd name="f64" fmla="*/ 29 f57 1"/>
                <a:gd name="f65" fmla="*/ 0 f56 1"/>
                <a:gd name="f66" fmla="*/ 46 f57 1"/>
                <a:gd name="f67" fmla="*/ 1 f56 1"/>
                <a:gd name="f68" fmla="*/ 53 f57 1"/>
                <a:gd name="f69" fmla="*/ 64 f57 1"/>
                <a:gd name="f70" fmla="*/ 75 f57 1"/>
                <a:gd name="f71" fmla="*/ 27 f56 1"/>
                <a:gd name="f72" fmla="*/ 62 f56 1"/>
                <a:gd name="f73" fmla="*/ 65 f57 1"/>
                <a:gd name="f74" fmla="*/ 72 f56 1"/>
                <a:gd name="f75" fmla="*/ 10 f57 1"/>
                <a:gd name="f76" fmla="*/ 0 f57 1"/>
                <a:gd name="f77" fmla="*/ 63 f56 1"/>
                <a:gd name="f78" fmla="*/ 26 f56 1"/>
                <a:gd name="f79" fmla="*/ 24 f57 1"/>
                <a:gd name="f80" fmla="*/ 50 f57 1"/>
                <a:gd name="f81" fmla="*/ 42 f57 1"/>
                <a:gd name="f82" fmla="*/ 33 f57 1"/>
                <a:gd name="f83" fmla="+- f58 0 f1"/>
                <a:gd name="f84" fmla="*/ f61 1 75"/>
                <a:gd name="f85" fmla="*/ f62 1 72"/>
                <a:gd name="f86" fmla="*/ f63 1 72"/>
                <a:gd name="f87" fmla="*/ f64 1 75"/>
                <a:gd name="f88" fmla="*/ f65 1 72"/>
                <a:gd name="f89" fmla="*/ f66 1 75"/>
                <a:gd name="f90" fmla="*/ f67 1 72"/>
                <a:gd name="f91" fmla="*/ f68 1 75"/>
                <a:gd name="f92" fmla="*/ f69 1 75"/>
                <a:gd name="f93" fmla="*/ f70 1 75"/>
                <a:gd name="f94" fmla="*/ f71 1 72"/>
                <a:gd name="f95" fmla="*/ f72 1 72"/>
                <a:gd name="f96" fmla="*/ f73 1 75"/>
                <a:gd name="f97" fmla="*/ f74 1 72"/>
                <a:gd name="f98" fmla="*/ f75 1 75"/>
                <a:gd name="f99" fmla="*/ f76 1 75"/>
                <a:gd name="f100" fmla="*/ f77 1 72"/>
                <a:gd name="f101" fmla="*/ f78 1 72"/>
                <a:gd name="f102" fmla="*/ f79 1 75"/>
                <a:gd name="f103" fmla="*/ f80 1 75"/>
                <a:gd name="f104" fmla="*/ f81 1 75"/>
                <a:gd name="f105" fmla="*/ f82 1 75"/>
                <a:gd name="f106" fmla="*/ 0 1 f59"/>
                <a:gd name="f107" fmla="*/ f53 1 f59"/>
                <a:gd name="f108" fmla="*/ 0 1 f60"/>
                <a:gd name="f109" fmla="*/ f54 1 f60"/>
                <a:gd name="f110" fmla="*/ f84 1 f59"/>
                <a:gd name="f111" fmla="*/ f85 1 f60"/>
                <a:gd name="f112" fmla="*/ f86 1 f60"/>
                <a:gd name="f113" fmla="*/ f87 1 f59"/>
                <a:gd name="f114" fmla="*/ f88 1 f60"/>
                <a:gd name="f115" fmla="*/ f89 1 f59"/>
                <a:gd name="f116" fmla="*/ f90 1 f60"/>
                <a:gd name="f117" fmla="*/ f91 1 f59"/>
                <a:gd name="f118" fmla="*/ f92 1 f59"/>
                <a:gd name="f119" fmla="*/ f93 1 f59"/>
                <a:gd name="f120" fmla="*/ f94 1 f60"/>
                <a:gd name="f121" fmla="*/ f95 1 f60"/>
                <a:gd name="f122" fmla="*/ f96 1 f59"/>
                <a:gd name="f123" fmla="*/ f97 1 f60"/>
                <a:gd name="f124" fmla="*/ f98 1 f59"/>
                <a:gd name="f125" fmla="*/ f99 1 f59"/>
                <a:gd name="f126" fmla="*/ f100 1 f60"/>
                <a:gd name="f127" fmla="*/ f101 1 f60"/>
                <a:gd name="f128" fmla="*/ f102 1 f59"/>
                <a:gd name="f129" fmla="*/ f103 1 f59"/>
                <a:gd name="f130" fmla="*/ f104 1 f59"/>
                <a:gd name="f131" fmla="*/ f105 1 f59"/>
                <a:gd name="f132" fmla="*/ f106 f50 1"/>
                <a:gd name="f133" fmla="*/ f107 f50 1"/>
                <a:gd name="f134" fmla="*/ f109 f51 1"/>
                <a:gd name="f135" fmla="*/ f108 f51 1"/>
                <a:gd name="f136" fmla="*/ f110 f50 1"/>
                <a:gd name="f137" fmla="*/ f111 f51 1"/>
                <a:gd name="f138" fmla="*/ f112 f51 1"/>
                <a:gd name="f139" fmla="*/ f113 f50 1"/>
                <a:gd name="f140" fmla="*/ f114 f51 1"/>
                <a:gd name="f141" fmla="*/ f115 f50 1"/>
                <a:gd name="f142" fmla="*/ f116 f51 1"/>
                <a:gd name="f143" fmla="*/ f117 f50 1"/>
                <a:gd name="f144" fmla="*/ f118 f50 1"/>
                <a:gd name="f145" fmla="*/ f119 f50 1"/>
                <a:gd name="f146" fmla="*/ f120 f51 1"/>
                <a:gd name="f147" fmla="*/ f121 f51 1"/>
                <a:gd name="f148" fmla="*/ f122 f50 1"/>
                <a:gd name="f149" fmla="*/ f123 f51 1"/>
                <a:gd name="f150" fmla="*/ f124 f50 1"/>
                <a:gd name="f151" fmla="*/ f125 f50 1"/>
                <a:gd name="f152" fmla="*/ f126 f51 1"/>
                <a:gd name="f153" fmla="*/ f127 f51 1"/>
                <a:gd name="f154" fmla="*/ f128 f50 1"/>
                <a:gd name="f155" fmla="*/ f129 f50 1"/>
                <a:gd name="f156" fmla="*/ f130 f50 1"/>
                <a:gd name="f157" fmla="*/ f131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6" y="f137"/>
                </a:cxn>
                <a:cxn ang="f83">
                  <a:pos x="f136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38"/>
                </a:cxn>
                <a:cxn ang="f83">
                  <a:pos x="f143" y="f137"/>
                </a:cxn>
                <a:cxn ang="f83">
                  <a:pos x="f144" y="f137"/>
                </a:cxn>
                <a:cxn ang="f83">
                  <a:pos x="f145" y="f146"/>
                </a:cxn>
                <a:cxn ang="f83">
                  <a:pos x="f145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51" y="f152"/>
                </a:cxn>
                <a:cxn ang="f83">
                  <a:pos x="f151" y="f153"/>
                </a:cxn>
                <a:cxn ang="f83">
                  <a:pos x="f150" y="f137"/>
                </a:cxn>
                <a:cxn ang="f83">
                  <a:pos x="f136" y="f137"/>
                </a:cxn>
                <a:cxn ang="f83">
                  <a:pos x="f154" y="f137"/>
                </a:cxn>
                <a:cxn ang="f83">
                  <a:pos x="f155" y="f137"/>
                </a:cxn>
                <a:cxn ang="f83">
                  <a:pos x="f156" y="f138"/>
                </a:cxn>
                <a:cxn ang="f83">
                  <a:pos x="f157" y="f138"/>
                </a:cxn>
                <a:cxn ang="f83">
                  <a:pos x="f154" y="f137"/>
                </a:cxn>
              </a:cxnLst>
              <a:rect l="f132" t="f135" r="f133" b="f134"/>
              <a:pathLst>
                <a:path w="75" h="72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9" y="f5"/>
                    <a:pt x="f20" y="f16"/>
                  </a:cubicBezTo>
                  <a:cubicBezTo>
                    <a:pt x="f21" y="f16"/>
                    <a:pt x="f22" y="f23"/>
                    <a:pt x="f22" y="f12"/>
                  </a:cubicBezTo>
                  <a:cubicBezTo>
                    <a:pt x="f22" y="f11"/>
                    <a:pt x="f22" y="f24"/>
                    <a:pt x="f22" y="f9"/>
                  </a:cubicBezTo>
                  <a:cubicBezTo>
                    <a:pt x="f25" y="f9"/>
                    <a:pt x="f26" y="f9"/>
                    <a:pt x="f27" y="f9"/>
                  </a:cubicBezTo>
                  <a:cubicBezTo>
                    <a:pt x="f28" y="f9"/>
                    <a:pt x="f6" y="f29"/>
                    <a:pt x="f6" y="f30"/>
                  </a:cubicBezTo>
                  <a:cubicBezTo>
                    <a:pt x="f6" y="f31"/>
                    <a:pt x="f6" y="f32"/>
                    <a:pt x="f6" y="f33"/>
                  </a:cubicBezTo>
                  <a:cubicBezTo>
                    <a:pt x="f6" y="f34"/>
                    <a:pt x="f28" y="f7"/>
                    <a:pt x="f35" y="f7"/>
                  </a:cubicBezTo>
                  <a:cubicBezTo>
                    <a:pt x="f20" y="f7"/>
                    <a:pt x="f36" y="f7"/>
                    <a:pt x="f11" y="f7"/>
                  </a:cubicBezTo>
                  <a:cubicBezTo>
                    <a:pt x="f37" y="f7"/>
                    <a:pt x="f5" y="f34"/>
                    <a:pt x="f5" y="f38"/>
                  </a:cubicBezTo>
                  <a:cubicBezTo>
                    <a:pt x="f5" y="f32"/>
                    <a:pt x="f5" y="f39"/>
                    <a:pt x="f5" y="f40"/>
                  </a:cubicBezTo>
                  <a:cubicBezTo>
                    <a:pt x="f5" y="f29"/>
                    <a:pt x="f37" y="f9"/>
                    <a:pt x="f11" y="f9"/>
                  </a:cubicBezTo>
                  <a:cubicBezTo>
                    <a:pt x="f24" y="f9"/>
                    <a:pt x="f41" y="f9"/>
                    <a:pt x="f8" y="f9"/>
                  </a:cubicBezTo>
                  <a:close/>
                  <a:moveTo>
                    <a:pt x="f15" y="f9"/>
                  </a:moveTo>
                  <a:cubicBezTo>
                    <a:pt x="f42" y="f9"/>
                    <a:pt x="f43" y="f9"/>
                    <a:pt x="f21" y="f9"/>
                  </a:cubicBezTo>
                  <a:cubicBezTo>
                    <a:pt x="f44" y="f45"/>
                    <a:pt x="f21" y="f12"/>
                    <a:pt x="f43" y="f12"/>
                  </a:cubicBezTo>
                  <a:cubicBezTo>
                    <a:pt x="f31" y="f12"/>
                    <a:pt x="f46" y="f12"/>
                    <a:pt x="f42" y="f12"/>
                  </a:cubicBezTo>
                  <a:cubicBezTo>
                    <a:pt x="f47" y="f12"/>
                    <a:pt x="f15" y="f48"/>
                    <a:pt x="f15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AD5E868-239A-451A-9B2D-E2E368F60264}"/>
                </a:ext>
              </a:extLst>
            </p:cNvPr>
            <p:cNvSpPr/>
            <p:nvPr/>
          </p:nvSpPr>
          <p:spPr>
            <a:xfrm>
              <a:off x="5140473" y="3204359"/>
              <a:ext cx="352766" cy="345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61"/>
                <a:gd name="f8" fmla="val 32"/>
                <a:gd name="f9" fmla="val 49"/>
                <a:gd name="f10" fmla="val 14"/>
                <a:gd name="f11" fmla="val 31"/>
                <a:gd name="f12" fmla="val 48"/>
                <a:gd name="f13" fmla="val 47"/>
                <a:gd name="f14" fmla="val 1"/>
                <a:gd name="f15" fmla="val 30"/>
                <a:gd name="f16" fmla="val 13"/>
                <a:gd name="f17" fmla="val 15"/>
                <a:gd name="f18" fmla="+- 0 0 -90"/>
                <a:gd name="f19" fmla="*/ f3 1 62"/>
                <a:gd name="f20" fmla="*/ f4 1 6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2"/>
                <a:gd name="f29" fmla="*/ f25 1 61"/>
                <a:gd name="f30" fmla="*/ 32 f26 1"/>
                <a:gd name="f31" fmla="*/ 0 f25 1"/>
                <a:gd name="f32" fmla="*/ 62 f26 1"/>
                <a:gd name="f33" fmla="*/ 31 f25 1"/>
                <a:gd name="f34" fmla="*/ 31 f26 1"/>
                <a:gd name="f35" fmla="*/ 61 f25 1"/>
                <a:gd name="f36" fmla="*/ 1 f26 1"/>
                <a:gd name="f37" fmla="*/ 30 f25 1"/>
                <a:gd name="f38" fmla="+- f27 0 f1"/>
                <a:gd name="f39" fmla="*/ f30 1 62"/>
                <a:gd name="f40" fmla="*/ f31 1 61"/>
                <a:gd name="f41" fmla="*/ f32 1 62"/>
                <a:gd name="f42" fmla="*/ f33 1 61"/>
                <a:gd name="f43" fmla="*/ f34 1 62"/>
                <a:gd name="f44" fmla="*/ f35 1 61"/>
                <a:gd name="f45" fmla="*/ f36 1 62"/>
                <a:gd name="f46" fmla="*/ f37 1 61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62" h="61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12" y="f7"/>
                    <a:pt x="f11" y="f7"/>
                  </a:cubicBezTo>
                  <a:cubicBezTo>
                    <a:pt x="f10" y="f7"/>
                    <a:pt x="f5" y="f13"/>
                    <a:pt x="f14" y="f15"/>
                  </a:cubicBezTo>
                  <a:cubicBezTo>
                    <a:pt x="f14" y="f16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026D095-8DC0-4BA7-A6E6-3D107E8AB102}"/>
                </a:ext>
              </a:extLst>
            </p:cNvPr>
            <p:cNvSpPr/>
            <p:nvPr/>
          </p:nvSpPr>
          <p:spPr>
            <a:xfrm>
              <a:off x="4618478" y="3840772"/>
              <a:ext cx="345615" cy="348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13"/>
                <a:gd name="f9" fmla="val 47"/>
                <a:gd name="f10" fmla="val 14"/>
                <a:gd name="f11" fmla="val 31"/>
                <a:gd name="f12" fmla="+- 0 0 -90"/>
                <a:gd name="f13" fmla="*/ f3 1 61"/>
                <a:gd name="f14" fmla="*/ f4 1 6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1"/>
                <a:gd name="f21" fmla="*/ 0 f18 1"/>
                <a:gd name="f22" fmla="*/ 30 f18 1"/>
                <a:gd name="f23" fmla="*/ 61 f18 1"/>
                <a:gd name="f24" fmla="*/ 31 f18 1"/>
                <a:gd name="f25" fmla="+- f19 0 f1"/>
                <a:gd name="f26" fmla="*/ f21 1 61"/>
                <a:gd name="f27" fmla="*/ f22 1 61"/>
                <a:gd name="f28" fmla="*/ f23 1 61"/>
                <a:gd name="f29" fmla="*/ f24 1 61"/>
                <a:gd name="f30" fmla="*/ 0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3 f13 1"/>
                <a:gd name="f43" fmla="*/ f32 f14 1"/>
                <a:gd name="f44" fmla="*/ f34 f13 1"/>
                <a:gd name="f45" fmla="*/ f35 f14 1"/>
                <a:gd name="f46" fmla="*/ f3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2" y="f46"/>
                </a:cxn>
                <a:cxn ang="f25">
                  <a:pos x="f40" y="f41"/>
                </a:cxn>
              </a:cxnLst>
              <a:rect l="f36" t="f39" r="f37" b="f38"/>
              <a:pathLst>
                <a:path w="61" h="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10"/>
                    <a:pt x="f6" y="f11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10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3">
            <a:extLst>
              <a:ext uri="{FF2B5EF4-FFF2-40B4-BE49-F238E27FC236}">
                <a16:creationId xmlns:a16="http://schemas.microsoft.com/office/drawing/2014/main" id="{E03AE06C-DC81-4596-BE45-DC847A08B9F5}"/>
              </a:ext>
            </a:extLst>
          </p:cNvPr>
          <p:cNvSpPr/>
          <p:nvPr/>
        </p:nvSpPr>
        <p:spPr>
          <a:xfrm rot="17535362">
            <a:off x="456883" y="588859"/>
            <a:ext cx="4744135" cy="4171895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4791"/>
              <a:gd name="f5" fmla="val 13007"/>
              <a:gd name="f6" fmla="val 9649"/>
              <a:gd name="f7" fmla="val 299"/>
              <a:gd name="f8" fmla="val 10334"/>
              <a:gd name="f9" fmla="val 11018"/>
              <a:gd name="f10" fmla="val 11662"/>
              <a:gd name="f11" fmla="val 569"/>
              <a:gd name="f12" fmla="val 12917"/>
              <a:gd name="f13" fmla="val 970"/>
              <a:gd name="f14" fmla="val 13695"/>
              <a:gd name="f15" fmla="val 2008"/>
              <a:gd name="f16" fmla="val 14055"/>
              <a:gd name="f17" fmla="val 3237"/>
              <a:gd name="f18" fmla="val 14398"/>
              <a:gd name="f19" fmla="val 4542"/>
              <a:gd name="f20" fmla="val 14415"/>
              <a:gd name="f21" fmla="val 6048"/>
              <a:gd name="f22" fmla="val 14181"/>
              <a:gd name="f23" fmla="val 7378"/>
              <a:gd name="f24" fmla="val 13996"/>
              <a:gd name="f25" fmla="val 8458"/>
              <a:gd name="f26" fmla="val 13344"/>
              <a:gd name="f27" fmla="val 9830"/>
              <a:gd name="f28" fmla="val 12089"/>
              <a:gd name="f29" fmla="val 9955"/>
              <a:gd name="f30" fmla="val 11989"/>
              <a:gd name="f31" fmla="val 11913"/>
              <a:gd name="f32" fmla="val 10047"/>
              <a:gd name="f33" fmla="val 11938"/>
              <a:gd name="f34" fmla="val 10147"/>
              <a:gd name="f35" fmla="val 12243"/>
              <a:gd name="f36" fmla="val 11787"/>
              <a:gd name="f37" fmla="val 11211"/>
              <a:gd name="f38" fmla="val 10541"/>
              <a:gd name="f39" fmla="val 11179"/>
              <a:gd name="f40" fmla="val 10513"/>
              <a:gd name="f41" fmla="val 11141"/>
              <a:gd name="f42" fmla="val 10499"/>
              <a:gd name="f43" fmla="val 11102"/>
              <a:gd name="f44" fmla="val 11048"/>
              <a:gd name="f45" fmla="val 10994"/>
              <a:gd name="f46" fmla="val 10525"/>
              <a:gd name="f47" fmla="val 10960"/>
              <a:gd name="f48" fmla="val 10574"/>
              <a:gd name="f49" fmla="val 10218"/>
              <a:gd name="f50" fmla="val 12222"/>
              <a:gd name="f51" fmla="val 8517"/>
              <a:gd name="f52" fmla="val 12677"/>
              <a:gd name="f53" fmla="val 6840"/>
              <a:gd name="f54" fmla="val 6209"/>
              <a:gd name="f55" fmla="val 5583"/>
              <a:gd name="f56" fmla="val 12612"/>
              <a:gd name="f57" fmla="val 5012"/>
              <a:gd name="f58" fmla="val 12523"/>
              <a:gd name="f59" fmla="val 3941"/>
              <a:gd name="f60" fmla="val 12364"/>
              <a:gd name="f61" fmla="val 2912"/>
              <a:gd name="f62" fmla="val 12030"/>
              <a:gd name="f63" fmla="val 2134"/>
              <a:gd name="f64" fmla="val 11243"/>
              <a:gd name="f65" fmla="val 1465"/>
              <a:gd name="f66" fmla="val 10566"/>
              <a:gd name="f67" fmla="val 1046"/>
              <a:gd name="f68" fmla="val 9671"/>
              <a:gd name="f69" fmla="val 812"/>
              <a:gd name="f70" fmla="val 8767"/>
              <a:gd name="f71" fmla="val 285"/>
              <a:gd name="f72" fmla="val 6717"/>
              <a:gd name="f73" fmla="val 586"/>
              <a:gd name="f74" fmla="val 4258"/>
              <a:gd name="f75" fmla="val 2067"/>
              <a:gd name="f76" fmla="val 2668"/>
              <a:gd name="f77" fmla="val 3598"/>
              <a:gd name="f78" fmla="val 1020"/>
              <a:gd name="f79" fmla="val 5932"/>
              <a:gd name="f80" fmla="val 510"/>
              <a:gd name="f81" fmla="val 8090"/>
              <a:gd name="f82" fmla="val 368"/>
              <a:gd name="f83" fmla="val 8599"/>
              <a:gd name="f84" fmla="val 335"/>
              <a:gd name="f85" fmla="val 9124"/>
              <a:gd name="f86" fmla="val 9700"/>
              <a:gd name="f87" fmla="val 9536"/>
              <a:gd name="f88" fmla="val 9373"/>
              <a:gd name="f89" fmla="val 3"/>
              <a:gd name="f90" fmla="val 9211"/>
              <a:gd name="f91" fmla="val 8"/>
              <a:gd name="f92" fmla="val 6802"/>
              <a:gd name="f93" fmla="val 67"/>
              <a:gd name="f94" fmla="val 4217"/>
              <a:gd name="f95" fmla="val 385"/>
              <a:gd name="f96" fmla="val 2318"/>
              <a:gd name="f97" fmla="val 1991"/>
              <a:gd name="f98" fmla="val 528"/>
              <a:gd name="f99" fmla="val 3513"/>
              <a:gd name="f100" fmla="val 1"/>
              <a:gd name="f101" fmla="val 6006"/>
              <a:gd name="f102" fmla="val 377"/>
              <a:gd name="f103" fmla="val 8248"/>
              <a:gd name="f104" fmla="val 745"/>
              <a:gd name="f105" fmla="val 10432"/>
              <a:gd name="f106" fmla="val 12214"/>
              <a:gd name="f107" fmla="val 4292"/>
              <a:gd name="f108" fmla="val 12716"/>
              <a:gd name="f109" fmla="val 5051"/>
              <a:gd name="f110" fmla="val 12884"/>
              <a:gd name="f111" fmla="val 5926"/>
              <a:gd name="f112" fmla="val 8547"/>
              <a:gd name="f113" fmla="val 10296"/>
              <a:gd name="f114" fmla="val 12520"/>
              <a:gd name="f115" fmla="val 11128"/>
              <a:gd name="f116" fmla="val 10938"/>
              <a:gd name="f117" fmla="val 12399"/>
              <a:gd name="f118" fmla="val 12465"/>
              <a:gd name="f119" fmla="val 12429"/>
              <a:gd name="f120" fmla="val 12503"/>
              <a:gd name="f121" fmla="val 12518"/>
              <a:gd name="f122" fmla="val 12501"/>
              <a:gd name="f123" fmla="val 12591"/>
              <a:gd name="f124" fmla="val 12676"/>
              <a:gd name="f125" fmla="val 12416"/>
              <a:gd name="f126" fmla="val 12658"/>
              <a:gd name="f127" fmla="val 12314"/>
              <a:gd name="f128" fmla="val 12280"/>
              <a:gd name="f129" fmla="val 10238"/>
              <a:gd name="f130" fmla="val 13360"/>
              <a:gd name="f131" fmla="val 10032"/>
              <a:gd name="f132" fmla="val 14095"/>
              <a:gd name="f133" fmla="val 8987"/>
              <a:gd name="f134" fmla="val 14373"/>
              <a:gd name="f135" fmla="val 7981"/>
              <a:gd name="f136" fmla="val 14790"/>
              <a:gd name="f137" fmla="val 6487"/>
              <a:gd name="f138" fmla="val 14750"/>
              <a:gd name="f139" fmla="val 4660"/>
              <a:gd name="f140" fmla="val 14359"/>
              <a:gd name="f141" fmla="val 3165"/>
              <a:gd name="f142" fmla="val 14358"/>
              <a:gd name="f143" fmla="val 3161"/>
              <a:gd name="f144" fmla="val 14357"/>
              <a:gd name="f145" fmla="val 3157"/>
              <a:gd name="f146" fmla="val 14356"/>
              <a:gd name="f147" fmla="val 3154"/>
              <a:gd name="f148" fmla="val 14047"/>
              <a:gd name="f149" fmla="val 2133"/>
              <a:gd name="f150" fmla="val 13469"/>
              <a:gd name="f151" fmla="val 1171"/>
              <a:gd name="f152" fmla="val 12524"/>
              <a:gd name="f153" fmla="val 610"/>
              <a:gd name="f154" fmla="val 11679"/>
              <a:gd name="f155" fmla="val 109"/>
              <a:gd name="f156" fmla="val 10675"/>
              <a:gd name="f157" fmla="*/ f1 1 14791"/>
              <a:gd name="f158" fmla="*/ f2 1 13007"/>
              <a:gd name="f159" fmla="val f3"/>
              <a:gd name="f160" fmla="val f4"/>
              <a:gd name="f161" fmla="val f5"/>
              <a:gd name="f162" fmla="+- f161 0 f159"/>
              <a:gd name="f163" fmla="+- f160 0 f159"/>
              <a:gd name="f164" fmla="*/ f163 1 14791"/>
              <a:gd name="f165" fmla="*/ f162 1 13007"/>
              <a:gd name="f166" fmla="*/ f159 1 f164"/>
              <a:gd name="f167" fmla="*/ f160 1 f164"/>
              <a:gd name="f168" fmla="*/ f159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14791" h="13007">
                <a:moveTo>
                  <a:pt x="f6" y="f7"/>
                </a:moveTo>
                <a:cubicBezTo>
                  <a:pt x="f8" y="f7"/>
                  <a:pt x="f9" y="f0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9"/>
                  <a:pt x="f31" y="f32"/>
                  <a:pt x="f33" y="f34"/>
                </a:cubicBezTo>
                <a:lnTo>
                  <a:pt x="f35" y="f36"/>
                </a:ln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2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7"/>
                  <a:pt x="f6" y="f7"/>
                </a:cubicBezTo>
                <a:close/>
                <a:moveTo>
                  <a:pt x="f86" y="f3"/>
                </a:moveTo>
                <a:cubicBezTo>
                  <a:pt x="f87" y="f3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75" y="f106"/>
                  <a:pt x="f107" y="f108"/>
                </a:cubicBezTo>
                <a:cubicBezTo>
                  <a:pt x="f109" y="f110"/>
                  <a:pt x="f111" y="f5"/>
                  <a:pt x="f92" y="f5"/>
                </a:cubicBezTo>
                <a:cubicBezTo>
                  <a:pt x="f112" y="f5"/>
                  <a:pt x="f113" y="f114"/>
                  <a:pt x="f115" y="f116"/>
                </a:cubicBezTo>
                <a:lnTo>
                  <a:pt x="f115" y="f116"/>
                </a:lnTo>
                <a:lnTo>
                  <a:pt x="f117" y="f118"/>
                </a:lnTo>
                <a:cubicBezTo>
                  <a:pt x="f119" y="f120"/>
                  <a:pt x="f118" y="f121"/>
                  <a:pt x="f122" y="f121"/>
                </a:cubicBezTo>
                <a:cubicBezTo>
                  <a:pt x="f123" y="f121"/>
                  <a:pt x="f124" y="f125"/>
                  <a:pt x="f126" y="f127"/>
                </a:cubicBezTo>
                <a:lnTo>
                  <a:pt x="f128" y="f129"/>
                </a:lnTo>
                <a:lnTo>
                  <a:pt x="f128" y="f129"/>
                </a:ln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0" y="f141"/>
                </a:lnTo>
                <a:cubicBezTo>
                  <a:pt x="f142" y="f143"/>
                  <a:pt x="f144" y="f145"/>
                  <a:pt x="f146" y="f147"/>
                </a:cubicBezTo>
                <a:lnTo>
                  <a:pt x="f146" y="f147"/>
                </a:lnTo>
                <a:cubicBezTo>
                  <a:pt x="f146" y="f147"/>
                  <a:pt x="f146" y="f147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3"/>
                  <a:pt x="f86" y="f3"/>
                </a:cubicBezTo>
                <a:close/>
              </a:path>
            </a:pathLst>
          </a:custGeom>
          <a:solidFill>
            <a:srgbClr val="3D6D7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86;p37">
            <a:extLst>
              <a:ext uri="{FF2B5EF4-FFF2-40B4-BE49-F238E27FC236}">
                <a16:creationId xmlns:a16="http://schemas.microsoft.com/office/drawing/2014/main" id="{26F7B9CE-EFD2-42FD-B3BB-323A3DBBAF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673" y="2054876"/>
            <a:ext cx="3891302" cy="1742398"/>
          </a:xfrm>
        </p:spPr>
        <p:txBody>
          <a:bodyPr/>
          <a:lstStyle/>
          <a:p>
            <a:pPr lvl="0"/>
            <a:r>
              <a:rPr lang="en-US"/>
              <a:t>name of the section</a:t>
            </a:r>
          </a:p>
        </p:txBody>
      </p:sp>
      <p:sp>
        <p:nvSpPr>
          <p:cNvPr id="4" name="Google Shape;587;p37">
            <a:extLst>
              <a:ext uri="{FF2B5EF4-FFF2-40B4-BE49-F238E27FC236}">
                <a16:creationId xmlns:a16="http://schemas.microsoft.com/office/drawing/2014/main" id="{347AB0C6-ECA7-4008-AB10-F3712B2EED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2692" y="1283808"/>
            <a:ext cx="3493200" cy="1139699"/>
          </a:xfrm>
        </p:spPr>
        <p:txBody>
          <a:bodyPr anchorCtr="1"/>
          <a:lstStyle/>
          <a:p>
            <a:pPr lvl="0" algn="ctr"/>
            <a:r>
              <a:rPr lang="en-US" sz="7200">
                <a:solidFill>
                  <a:srgbClr val="3D6D7F"/>
                </a:solidFill>
              </a:rPr>
              <a:t>-02-</a:t>
            </a:r>
          </a:p>
        </p:txBody>
      </p:sp>
      <p:sp>
        <p:nvSpPr>
          <p:cNvPr id="5" name="Google Shape;588;p37">
            <a:extLst>
              <a:ext uri="{FF2B5EF4-FFF2-40B4-BE49-F238E27FC236}">
                <a16:creationId xmlns:a16="http://schemas.microsoft.com/office/drawing/2014/main" id="{8699825B-EF2B-4B5D-899F-88BFF2839D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8619" y="3769522"/>
            <a:ext cx="2281199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3D6D7F"/>
                </a:solidFill>
              </a:rPr>
              <a:t>You could enter a subtitle here if you need it</a:t>
            </a:r>
          </a:p>
        </p:txBody>
      </p:sp>
      <p:sp>
        <p:nvSpPr>
          <p:cNvPr id="6" name="Rectángulo 12">
            <a:extLst>
              <a:ext uri="{FF2B5EF4-FFF2-40B4-BE49-F238E27FC236}">
                <a16:creationId xmlns:a16="http://schemas.microsoft.com/office/drawing/2014/main" id="{72A2A5C8-0784-40EF-9B17-8721C1F1471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w="76196" cap="flat">
            <a:solidFill>
              <a:srgbClr val="43BBC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" name="Grupo 14">
            <a:extLst>
              <a:ext uri="{FF2B5EF4-FFF2-40B4-BE49-F238E27FC236}">
                <a16:creationId xmlns:a16="http://schemas.microsoft.com/office/drawing/2014/main" id="{A9541702-5B10-4026-A28E-0DD2A8E84D99}"/>
              </a:ext>
            </a:extLst>
          </p:cNvPr>
          <p:cNvGrpSpPr/>
          <p:nvPr/>
        </p:nvGrpSpPr>
        <p:grpSpPr>
          <a:xfrm>
            <a:off x="4840943" y="1590479"/>
            <a:ext cx="4145733" cy="3126708"/>
            <a:chOff x="4840943" y="1590479"/>
            <a:chExt cx="4145733" cy="31267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398856D-4097-49E7-B9ED-37FC4E28083E}"/>
                </a:ext>
              </a:extLst>
            </p:cNvPr>
            <p:cNvSpPr/>
            <p:nvPr/>
          </p:nvSpPr>
          <p:spPr>
            <a:xfrm>
              <a:off x="4840943" y="2643429"/>
              <a:ext cx="2452109" cy="20737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128"/>
                <a:gd name="f8" fmla="val 93"/>
                <a:gd name="f9" fmla="val 4"/>
                <a:gd name="f10" fmla="val 100"/>
                <a:gd name="f11" fmla="val 1"/>
                <a:gd name="f12" fmla="val 108"/>
                <a:gd name="f13" fmla="val 115"/>
                <a:gd name="f14" fmla="val 2"/>
                <a:gd name="f15" fmla="val 117"/>
                <a:gd name="f16" fmla="val 118"/>
                <a:gd name="f17" fmla="val 3"/>
                <a:gd name="f18" fmla="val 120"/>
                <a:gd name="f19" fmla="val 121"/>
                <a:gd name="f20" fmla="val 5"/>
                <a:gd name="f21" fmla="val 130"/>
                <a:gd name="f22" fmla="val 12"/>
                <a:gd name="f23" fmla="val 132"/>
                <a:gd name="f24" fmla="val 22"/>
                <a:gd name="f25" fmla="val 33"/>
                <a:gd name="f26" fmla="val 43"/>
                <a:gd name="f27" fmla="val 129"/>
                <a:gd name="f28" fmla="val 52"/>
                <a:gd name="f29" fmla="val 62"/>
                <a:gd name="f30" fmla="val 127"/>
                <a:gd name="f31" fmla="val 67"/>
                <a:gd name="f32" fmla="val 71"/>
                <a:gd name="f33" fmla="val 126"/>
                <a:gd name="f34" fmla="val 76"/>
                <a:gd name="f35" fmla="val 125"/>
                <a:gd name="f36" fmla="val 86"/>
                <a:gd name="f37" fmla="val 124"/>
                <a:gd name="f38" fmla="val 95"/>
                <a:gd name="f39" fmla="val 123"/>
                <a:gd name="f40" fmla="val 104"/>
                <a:gd name="f41" fmla="val 122"/>
                <a:gd name="f42" fmla="val 107"/>
                <a:gd name="f43" fmla="val 131"/>
                <a:gd name="f44" fmla="val 133"/>
                <a:gd name="f45" fmla="val 135"/>
                <a:gd name="f46" fmla="val 109"/>
                <a:gd name="f47" fmla="val 136"/>
                <a:gd name="f48" fmla="val 138"/>
                <a:gd name="f49" fmla="val 144"/>
                <a:gd name="f50" fmla="val 111"/>
                <a:gd name="f51" fmla="val 149"/>
                <a:gd name="f52" fmla="val 114"/>
                <a:gd name="f53" fmla="val 150"/>
                <a:gd name="f54" fmla="val 151"/>
                <a:gd name="f55" fmla="val 148"/>
                <a:gd name="f56" fmla="val 139"/>
                <a:gd name="f57" fmla="val 119"/>
                <a:gd name="f58" fmla="val 103"/>
                <a:gd name="f59" fmla="val 102"/>
                <a:gd name="f60" fmla="val 98"/>
                <a:gd name="f61" fmla="val 105"/>
                <a:gd name="f62" fmla="val 89"/>
                <a:gd name="f63" fmla="val 106"/>
                <a:gd name="f64" fmla="val 83"/>
                <a:gd name="f65" fmla="val 80"/>
                <a:gd name="f66" fmla="val 78"/>
                <a:gd name="f67" fmla="val 77"/>
                <a:gd name="f68" fmla="val 99"/>
                <a:gd name="f69" fmla="val 87"/>
                <a:gd name="f70" fmla="val 90"/>
                <a:gd name="f71" fmla="val 97"/>
                <a:gd name="f72" fmla="val 92"/>
                <a:gd name="f73" fmla="val 81"/>
                <a:gd name="f74" fmla="val 70"/>
                <a:gd name="f75" fmla="val 59"/>
                <a:gd name="f76" fmla="val 57"/>
                <a:gd name="f77" fmla="val 54"/>
                <a:gd name="f78" fmla="val 53"/>
                <a:gd name="f79" fmla="val 56"/>
                <a:gd name="f80" fmla="val 69"/>
                <a:gd name="f81" fmla="val 79"/>
                <a:gd name="f82" fmla="val 75"/>
                <a:gd name="f83" fmla="val 74"/>
                <a:gd name="f84" fmla="val 48"/>
                <a:gd name="f85" fmla="val 44"/>
                <a:gd name="f86" fmla="val 73"/>
                <a:gd name="f87" fmla="val 40"/>
                <a:gd name="f88" fmla="val 38"/>
                <a:gd name="f89" fmla="val 37"/>
                <a:gd name="f90" fmla="val 41"/>
                <a:gd name="f91" fmla="val 34"/>
                <a:gd name="f92" fmla="val 17"/>
                <a:gd name="f93" fmla="val 16"/>
                <a:gd name="f94" fmla="val 14"/>
                <a:gd name="f95" fmla="val 39"/>
                <a:gd name="f96" fmla="val 15"/>
                <a:gd name="f97" fmla="val 36"/>
                <a:gd name="f98" fmla="val 35"/>
                <a:gd name="f99" fmla="val 9"/>
                <a:gd name="f100" fmla="val 6"/>
                <a:gd name="f101" fmla="val 32"/>
                <a:gd name="f102" fmla="val 30"/>
                <a:gd name="f103" fmla="val 8"/>
                <a:gd name="f104" fmla="val 29"/>
                <a:gd name="f105" fmla="val 11"/>
                <a:gd name="f106" fmla="val 13"/>
                <a:gd name="f107" fmla="val 28"/>
                <a:gd name="f108" fmla="val 27"/>
                <a:gd name="f109" fmla="val 26"/>
                <a:gd name="f110" fmla="val 25"/>
                <a:gd name="f111" fmla="val 24"/>
                <a:gd name="f112" fmla="val 23"/>
                <a:gd name="f113" fmla="val 21"/>
                <a:gd name="f114" fmla="val 20"/>
                <a:gd name="f115" fmla="val 19"/>
                <a:gd name="f116" fmla="val 18"/>
                <a:gd name="f117" fmla="val 10"/>
                <a:gd name="f118" fmla="val 7"/>
                <a:gd name="f119" fmla="val 60"/>
                <a:gd name="f120" fmla="val 64"/>
                <a:gd name="f121" fmla="val 68"/>
                <a:gd name="f122" fmla="val 72"/>
                <a:gd name="f123" fmla="val 84"/>
                <a:gd name="f124" fmla="val 85"/>
                <a:gd name="f125" fmla="val 88"/>
                <a:gd name="f126" fmla="val 91"/>
                <a:gd name="f127" fmla="val 31"/>
                <a:gd name="f128" fmla="val 94"/>
                <a:gd name="f129" fmla="val 96"/>
                <a:gd name="f130" fmla="val 101"/>
                <a:gd name="f131" fmla="+- 0 0 -90"/>
                <a:gd name="f132" fmla="*/ f3 1 152"/>
                <a:gd name="f133" fmla="*/ f4 1 128"/>
                <a:gd name="f134" fmla="val f5"/>
                <a:gd name="f135" fmla="val f6"/>
                <a:gd name="f136" fmla="val f7"/>
                <a:gd name="f137" fmla="*/ f131 f0 1"/>
                <a:gd name="f138" fmla="+- f136 0 f134"/>
                <a:gd name="f139" fmla="+- f135 0 f134"/>
                <a:gd name="f140" fmla="*/ f137 1 f2"/>
                <a:gd name="f141" fmla="*/ f139 1 152"/>
                <a:gd name="f142" fmla="*/ f138 1 128"/>
                <a:gd name="f143" fmla="*/ 115 f139 1"/>
                <a:gd name="f144" fmla="*/ 2 f138 1"/>
                <a:gd name="f145" fmla="*/ 121 f139 1"/>
                <a:gd name="f146" fmla="*/ 5 f138 1"/>
                <a:gd name="f147" fmla="*/ 128 f139 1"/>
                <a:gd name="f148" fmla="*/ 62 f138 1"/>
                <a:gd name="f149" fmla="*/ 123 f139 1"/>
                <a:gd name="f150" fmla="*/ 104 f138 1"/>
                <a:gd name="f151" fmla="*/ 133 f139 1"/>
                <a:gd name="f152" fmla="*/ 108 f138 1"/>
                <a:gd name="f153" fmla="*/ 150 f139 1"/>
                <a:gd name="f154" fmla="*/ 122 f138 1"/>
                <a:gd name="f155" fmla="*/ 139 f139 1"/>
                <a:gd name="f156" fmla="*/ 128 f138 1"/>
                <a:gd name="f157" fmla="*/ 107 f139 1"/>
                <a:gd name="f158" fmla="*/ 125 f138 1"/>
                <a:gd name="f159" fmla="*/ 105 f139 1"/>
                <a:gd name="f160" fmla="*/ 89 f138 1"/>
                <a:gd name="f161" fmla="*/ 102 f139 1"/>
                <a:gd name="f162" fmla="*/ 77 f138 1"/>
                <a:gd name="f163" fmla="*/ 98 f139 1"/>
                <a:gd name="f164" fmla="*/ 90 f138 1"/>
                <a:gd name="f165" fmla="*/ 92 f139 1"/>
                <a:gd name="f166" fmla="*/ 126 f138 1"/>
                <a:gd name="f167" fmla="*/ 53 f139 1"/>
                <a:gd name="f168" fmla="*/ 123 f138 1"/>
                <a:gd name="f169" fmla="*/ 76 f139 1"/>
                <a:gd name="f170" fmla="*/ 75 f139 1"/>
                <a:gd name="f171" fmla="*/ 52 f138 1"/>
                <a:gd name="f172" fmla="*/ 69 f139 1"/>
                <a:gd name="f173" fmla="*/ 37 f138 1"/>
                <a:gd name="f174" fmla="*/ 16 f139 1"/>
                <a:gd name="f175" fmla="*/ 40 f138 1"/>
                <a:gd name="f176" fmla="*/ 15 f139 1"/>
                <a:gd name="f177" fmla="*/ 36 f138 1"/>
                <a:gd name="f178" fmla="*/ 33 f138 1"/>
                <a:gd name="f179" fmla="*/ 3 f139 1"/>
                <a:gd name="f180" fmla="*/ 32 f138 1"/>
                <a:gd name="f181" fmla="*/ 13 f139 1"/>
                <a:gd name="f182" fmla="*/ 29 f138 1"/>
                <a:gd name="f183" fmla="*/ 26 f138 1"/>
                <a:gd name="f184" fmla="*/ 2 f139 1"/>
                <a:gd name="f185" fmla="*/ 25 f138 1"/>
                <a:gd name="f186" fmla="*/ 23 f138 1"/>
                <a:gd name="f187" fmla="*/ 21 f138 1"/>
                <a:gd name="f188" fmla="*/ 6 f139 1"/>
                <a:gd name="f189" fmla="*/ 18 f138 1"/>
                <a:gd name="f190" fmla="*/ 14 f138 1"/>
                <a:gd name="f191" fmla="*/ 23 f139 1"/>
                <a:gd name="f192" fmla="*/ 16 f138 1"/>
                <a:gd name="f193" fmla="*/ 21 f139 1"/>
                <a:gd name="f194" fmla="*/ 11 f138 1"/>
                <a:gd name="f195" fmla="*/ 24 f139 1"/>
                <a:gd name="f196" fmla="*/ 8 f138 1"/>
                <a:gd name="f197" fmla="*/ 70 f139 1"/>
                <a:gd name="f198" fmla="*/ 24 f138 1"/>
                <a:gd name="f199" fmla="*/ 81 f139 1"/>
                <a:gd name="f200" fmla="*/ 84 f139 1"/>
                <a:gd name="f201" fmla="*/ 35 f138 1"/>
                <a:gd name="f202" fmla="*/ 88 f139 1"/>
                <a:gd name="f203" fmla="*/ 31 f138 1"/>
                <a:gd name="f204" fmla="*/ 96 f139 1"/>
                <a:gd name="f205" fmla="*/ 30 f138 1"/>
                <a:gd name="f206" fmla="*/ 94 f139 1"/>
                <a:gd name="f207" fmla="*/ 17 f138 1"/>
                <a:gd name="f208" fmla="*/ 99 f139 1"/>
                <a:gd name="f209" fmla="*/ 101 f139 1"/>
                <a:gd name="f210" fmla="*/ 93 f139 1"/>
                <a:gd name="f211" fmla="*/ 4 f138 1"/>
                <a:gd name="f212" fmla="+- f140 0 f1"/>
                <a:gd name="f213" fmla="*/ f143 1 152"/>
                <a:gd name="f214" fmla="*/ f144 1 128"/>
                <a:gd name="f215" fmla="*/ f145 1 152"/>
                <a:gd name="f216" fmla="*/ f146 1 128"/>
                <a:gd name="f217" fmla="*/ f147 1 152"/>
                <a:gd name="f218" fmla="*/ f148 1 128"/>
                <a:gd name="f219" fmla="*/ f149 1 152"/>
                <a:gd name="f220" fmla="*/ f150 1 128"/>
                <a:gd name="f221" fmla="*/ f151 1 152"/>
                <a:gd name="f222" fmla="*/ f152 1 128"/>
                <a:gd name="f223" fmla="*/ f153 1 152"/>
                <a:gd name="f224" fmla="*/ f154 1 128"/>
                <a:gd name="f225" fmla="*/ f155 1 152"/>
                <a:gd name="f226" fmla="*/ f156 1 128"/>
                <a:gd name="f227" fmla="*/ f157 1 152"/>
                <a:gd name="f228" fmla="*/ f158 1 128"/>
                <a:gd name="f229" fmla="*/ f159 1 152"/>
                <a:gd name="f230" fmla="*/ f160 1 128"/>
                <a:gd name="f231" fmla="*/ f161 1 152"/>
                <a:gd name="f232" fmla="*/ f162 1 128"/>
                <a:gd name="f233" fmla="*/ f163 1 152"/>
                <a:gd name="f234" fmla="*/ f164 1 128"/>
                <a:gd name="f235" fmla="*/ f165 1 152"/>
                <a:gd name="f236" fmla="*/ f166 1 128"/>
                <a:gd name="f237" fmla="*/ f167 1 152"/>
                <a:gd name="f238" fmla="*/ f168 1 128"/>
                <a:gd name="f239" fmla="*/ f169 1 152"/>
                <a:gd name="f240" fmla="*/ f170 1 152"/>
                <a:gd name="f241" fmla="*/ f171 1 128"/>
                <a:gd name="f242" fmla="*/ f172 1 152"/>
                <a:gd name="f243" fmla="*/ f173 1 128"/>
                <a:gd name="f244" fmla="*/ f174 1 152"/>
                <a:gd name="f245" fmla="*/ f175 1 128"/>
                <a:gd name="f246" fmla="*/ f176 1 152"/>
                <a:gd name="f247" fmla="*/ f177 1 128"/>
                <a:gd name="f248" fmla="*/ f178 1 128"/>
                <a:gd name="f249" fmla="*/ f179 1 152"/>
                <a:gd name="f250" fmla="*/ f180 1 128"/>
                <a:gd name="f251" fmla="*/ f181 1 152"/>
                <a:gd name="f252" fmla="*/ f182 1 128"/>
                <a:gd name="f253" fmla="*/ f183 1 128"/>
                <a:gd name="f254" fmla="*/ f184 1 152"/>
                <a:gd name="f255" fmla="*/ f185 1 128"/>
                <a:gd name="f256" fmla="*/ f186 1 128"/>
                <a:gd name="f257" fmla="*/ f187 1 128"/>
                <a:gd name="f258" fmla="*/ f188 1 152"/>
                <a:gd name="f259" fmla="*/ f189 1 128"/>
                <a:gd name="f260" fmla="*/ f190 1 128"/>
                <a:gd name="f261" fmla="*/ f191 1 152"/>
                <a:gd name="f262" fmla="*/ f192 1 128"/>
                <a:gd name="f263" fmla="*/ f193 1 152"/>
                <a:gd name="f264" fmla="*/ f194 1 128"/>
                <a:gd name="f265" fmla="*/ f195 1 152"/>
                <a:gd name="f266" fmla="*/ f196 1 128"/>
                <a:gd name="f267" fmla="*/ f197 1 152"/>
                <a:gd name="f268" fmla="*/ f198 1 128"/>
                <a:gd name="f269" fmla="*/ f199 1 152"/>
                <a:gd name="f270" fmla="*/ f200 1 152"/>
                <a:gd name="f271" fmla="*/ f201 1 128"/>
                <a:gd name="f272" fmla="*/ f202 1 152"/>
                <a:gd name="f273" fmla="*/ f203 1 128"/>
                <a:gd name="f274" fmla="*/ f204 1 152"/>
                <a:gd name="f275" fmla="*/ f205 1 128"/>
                <a:gd name="f276" fmla="*/ f206 1 152"/>
                <a:gd name="f277" fmla="*/ f207 1 128"/>
                <a:gd name="f278" fmla="*/ f208 1 152"/>
                <a:gd name="f279" fmla="*/ f209 1 152"/>
                <a:gd name="f280" fmla="*/ f210 1 152"/>
                <a:gd name="f281" fmla="*/ f211 1 128"/>
                <a:gd name="f282" fmla="*/ 0 1 f141"/>
                <a:gd name="f283" fmla="*/ f135 1 f141"/>
                <a:gd name="f284" fmla="*/ 0 1 f142"/>
                <a:gd name="f285" fmla="*/ f136 1 f142"/>
                <a:gd name="f286" fmla="*/ f213 1 f141"/>
                <a:gd name="f287" fmla="*/ f214 1 f142"/>
                <a:gd name="f288" fmla="*/ f215 1 f141"/>
                <a:gd name="f289" fmla="*/ f216 1 f142"/>
                <a:gd name="f290" fmla="*/ f217 1 f141"/>
                <a:gd name="f291" fmla="*/ f218 1 f142"/>
                <a:gd name="f292" fmla="*/ f219 1 f141"/>
                <a:gd name="f293" fmla="*/ f220 1 f142"/>
                <a:gd name="f294" fmla="*/ f221 1 f141"/>
                <a:gd name="f295" fmla="*/ f222 1 f142"/>
                <a:gd name="f296" fmla="*/ f223 1 f141"/>
                <a:gd name="f297" fmla="*/ f224 1 f142"/>
                <a:gd name="f298" fmla="*/ f225 1 f141"/>
                <a:gd name="f299" fmla="*/ f226 1 f142"/>
                <a:gd name="f300" fmla="*/ f227 1 f141"/>
                <a:gd name="f301" fmla="*/ f228 1 f142"/>
                <a:gd name="f302" fmla="*/ f229 1 f141"/>
                <a:gd name="f303" fmla="*/ f230 1 f142"/>
                <a:gd name="f304" fmla="*/ f231 1 f141"/>
                <a:gd name="f305" fmla="*/ f232 1 f142"/>
                <a:gd name="f306" fmla="*/ f233 1 f141"/>
                <a:gd name="f307" fmla="*/ f234 1 f142"/>
                <a:gd name="f308" fmla="*/ f235 1 f141"/>
                <a:gd name="f309" fmla="*/ f236 1 f142"/>
                <a:gd name="f310" fmla="*/ f237 1 f141"/>
                <a:gd name="f311" fmla="*/ f238 1 f142"/>
                <a:gd name="f312" fmla="*/ f239 1 f141"/>
                <a:gd name="f313" fmla="*/ f240 1 f141"/>
                <a:gd name="f314" fmla="*/ f241 1 f142"/>
                <a:gd name="f315" fmla="*/ f242 1 f141"/>
                <a:gd name="f316" fmla="*/ f243 1 f142"/>
                <a:gd name="f317" fmla="*/ f244 1 f141"/>
                <a:gd name="f318" fmla="*/ f245 1 f142"/>
                <a:gd name="f319" fmla="*/ f246 1 f141"/>
                <a:gd name="f320" fmla="*/ f247 1 f142"/>
                <a:gd name="f321" fmla="*/ f248 1 f142"/>
                <a:gd name="f322" fmla="*/ f249 1 f141"/>
                <a:gd name="f323" fmla="*/ f250 1 f142"/>
                <a:gd name="f324" fmla="*/ f251 1 f141"/>
                <a:gd name="f325" fmla="*/ f252 1 f142"/>
                <a:gd name="f326" fmla="*/ f253 1 f142"/>
                <a:gd name="f327" fmla="*/ f254 1 f141"/>
                <a:gd name="f328" fmla="*/ f255 1 f142"/>
                <a:gd name="f329" fmla="*/ f256 1 f142"/>
                <a:gd name="f330" fmla="*/ f257 1 f142"/>
                <a:gd name="f331" fmla="*/ f258 1 f141"/>
                <a:gd name="f332" fmla="*/ f259 1 f142"/>
                <a:gd name="f333" fmla="*/ f260 1 f142"/>
                <a:gd name="f334" fmla="*/ f261 1 f141"/>
                <a:gd name="f335" fmla="*/ f262 1 f142"/>
                <a:gd name="f336" fmla="*/ f263 1 f141"/>
                <a:gd name="f337" fmla="*/ f264 1 f142"/>
                <a:gd name="f338" fmla="*/ f265 1 f141"/>
                <a:gd name="f339" fmla="*/ f266 1 f142"/>
                <a:gd name="f340" fmla="*/ f267 1 f141"/>
                <a:gd name="f341" fmla="*/ f268 1 f142"/>
                <a:gd name="f342" fmla="*/ f269 1 f141"/>
                <a:gd name="f343" fmla="*/ f270 1 f141"/>
                <a:gd name="f344" fmla="*/ f271 1 f142"/>
                <a:gd name="f345" fmla="*/ f272 1 f141"/>
                <a:gd name="f346" fmla="*/ f273 1 f142"/>
                <a:gd name="f347" fmla="*/ f274 1 f141"/>
                <a:gd name="f348" fmla="*/ f275 1 f142"/>
                <a:gd name="f349" fmla="*/ f276 1 f141"/>
                <a:gd name="f350" fmla="*/ f277 1 f142"/>
                <a:gd name="f351" fmla="*/ f278 1 f141"/>
                <a:gd name="f352" fmla="*/ f279 1 f141"/>
                <a:gd name="f353" fmla="*/ f280 1 f141"/>
                <a:gd name="f354" fmla="*/ f281 1 f142"/>
                <a:gd name="f355" fmla="*/ f282 f132 1"/>
                <a:gd name="f356" fmla="*/ f283 f132 1"/>
                <a:gd name="f357" fmla="*/ f285 f133 1"/>
                <a:gd name="f358" fmla="*/ f284 f133 1"/>
                <a:gd name="f359" fmla="*/ f286 f132 1"/>
                <a:gd name="f360" fmla="*/ f287 f133 1"/>
                <a:gd name="f361" fmla="*/ f288 f132 1"/>
                <a:gd name="f362" fmla="*/ f289 f133 1"/>
                <a:gd name="f363" fmla="*/ f290 f132 1"/>
                <a:gd name="f364" fmla="*/ f291 f133 1"/>
                <a:gd name="f365" fmla="*/ f292 f132 1"/>
                <a:gd name="f366" fmla="*/ f293 f133 1"/>
                <a:gd name="f367" fmla="*/ f294 f132 1"/>
                <a:gd name="f368" fmla="*/ f295 f133 1"/>
                <a:gd name="f369" fmla="*/ f296 f132 1"/>
                <a:gd name="f370" fmla="*/ f297 f133 1"/>
                <a:gd name="f371" fmla="*/ f298 f132 1"/>
                <a:gd name="f372" fmla="*/ f299 f133 1"/>
                <a:gd name="f373" fmla="*/ f300 f132 1"/>
                <a:gd name="f374" fmla="*/ f301 f133 1"/>
                <a:gd name="f375" fmla="*/ f302 f132 1"/>
                <a:gd name="f376" fmla="*/ f303 f133 1"/>
                <a:gd name="f377" fmla="*/ f304 f132 1"/>
                <a:gd name="f378" fmla="*/ f305 f133 1"/>
                <a:gd name="f379" fmla="*/ f306 f132 1"/>
                <a:gd name="f380" fmla="*/ f307 f133 1"/>
                <a:gd name="f381" fmla="*/ f308 f132 1"/>
                <a:gd name="f382" fmla="*/ f309 f133 1"/>
                <a:gd name="f383" fmla="*/ f310 f132 1"/>
                <a:gd name="f384" fmla="*/ f311 f133 1"/>
                <a:gd name="f385" fmla="*/ f312 f132 1"/>
                <a:gd name="f386" fmla="*/ f313 f132 1"/>
                <a:gd name="f387" fmla="*/ f314 f133 1"/>
                <a:gd name="f388" fmla="*/ f315 f132 1"/>
                <a:gd name="f389" fmla="*/ f316 f133 1"/>
                <a:gd name="f390" fmla="*/ f317 f132 1"/>
                <a:gd name="f391" fmla="*/ f318 f133 1"/>
                <a:gd name="f392" fmla="*/ f319 f132 1"/>
                <a:gd name="f393" fmla="*/ f320 f133 1"/>
                <a:gd name="f394" fmla="*/ f321 f133 1"/>
                <a:gd name="f395" fmla="*/ f322 f132 1"/>
                <a:gd name="f396" fmla="*/ f323 f133 1"/>
                <a:gd name="f397" fmla="*/ f324 f132 1"/>
                <a:gd name="f398" fmla="*/ f325 f133 1"/>
                <a:gd name="f399" fmla="*/ f326 f133 1"/>
                <a:gd name="f400" fmla="*/ f327 f132 1"/>
                <a:gd name="f401" fmla="*/ f328 f133 1"/>
                <a:gd name="f402" fmla="*/ f329 f133 1"/>
                <a:gd name="f403" fmla="*/ f330 f133 1"/>
                <a:gd name="f404" fmla="*/ f331 f132 1"/>
                <a:gd name="f405" fmla="*/ f332 f133 1"/>
                <a:gd name="f406" fmla="*/ f333 f133 1"/>
                <a:gd name="f407" fmla="*/ f334 f132 1"/>
                <a:gd name="f408" fmla="*/ f335 f133 1"/>
                <a:gd name="f409" fmla="*/ f336 f132 1"/>
                <a:gd name="f410" fmla="*/ f337 f133 1"/>
                <a:gd name="f411" fmla="*/ f338 f132 1"/>
                <a:gd name="f412" fmla="*/ f339 f133 1"/>
                <a:gd name="f413" fmla="*/ f340 f132 1"/>
                <a:gd name="f414" fmla="*/ f341 f133 1"/>
                <a:gd name="f415" fmla="*/ f342 f132 1"/>
                <a:gd name="f416" fmla="*/ f343 f132 1"/>
                <a:gd name="f417" fmla="*/ f344 f133 1"/>
                <a:gd name="f418" fmla="*/ f345 f132 1"/>
                <a:gd name="f419" fmla="*/ f346 f133 1"/>
                <a:gd name="f420" fmla="*/ f347 f132 1"/>
                <a:gd name="f421" fmla="*/ f348 f133 1"/>
                <a:gd name="f422" fmla="*/ f349 f132 1"/>
                <a:gd name="f423" fmla="*/ f350 f133 1"/>
                <a:gd name="f424" fmla="*/ f351 f132 1"/>
                <a:gd name="f425" fmla="*/ f352 f132 1"/>
                <a:gd name="f426" fmla="*/ f353 f132 1"/>
                <a:gd name="f427" fmla="*/ f354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2">
                  <a:pos x="f359" y="f360"/>
                </a:cxn>
                <a:cxn ang="f212">
                  <a:pos x="f361" y="f362"/>
                </a:cxn>
                <a:cxn ang="f212">
                  <a:pos x="f363" y="f364"/>
                </a:cxn>
                <a:cxn ang="f212">
                  <a:pos x="f365" y="f366"/>
                </a:cxn>
                <a:cxn ang="f212">
                  <a:pos x="f367" y="f368"/>
                </a:cxn>
                <a:cxn ang="f212">
                  <a:pos x="f369" y="f370"/>
                </a:cxn>
                <a:cxn ang="f212">
                  <a:pos x="f371" y="f372"/>
                </a:cxn>
                <a:cxn ang="f212">
                  <a:pos x="f373" y="f374"/>
                </a:cxn>
                <a:cxn ang="f212">
                  <a:pos x="f375" y="f376"/>
                </a:cxn>
                <a:cxn ang="f212">
                  <a:pos x="f377" y="f378"/>
                </a:cxn>
                <a:cxn ang="f212">
                  <a:pos x="f379" y="f380"/>
                </a:cxn>
                <a:cxn ang="f212">
                  <a:pos x="f381" y="f382"/>
                </a:cxn>
                <a:cxn ang="f212">
                  <a:pos x="f383" y="f384"/>
                </a:cxn>
                <a:cxn ang="f212">
                  <a:pos x="f385" y="f368"/>
                </a:cxn>
                <a:cxn ang="f212">
                  <a:pos x="f386" y="f387"/>
                </a:cxn>
                <a:cxn ang="f212">
                  <a:pos x="f388" y="f389"/>
                </a:cxn>
                <a:cxn ang="f212">
                  <a:pos x="f390" y="f391"/>
                </a:cxn>
                <a:cxn ang="f212">
                  <a:pos x="f392" y="f393"/>
                </a:cxn>
                <a:cxn ang="f212">
                  <a:pos x="f392" y="f394"/>
                </a:cxn>
                <a:cxn ang="f212">
                  <a:pos x="f395" y="f396"/>
                </a:cxn>
                <a:cxn ang="f212">
                  <a:pos x="f397" y="f398"/>
                </a:cxn>
                <a:cxn ang="f212">
                  <a:pos x="f397" y="f399"/>
                </a:cxn>
                <a:cxn ang="f212">
                  <a:pos x="f400" y="f401"/>
                </a:cxn>
                <a:cxn ang="f212">
                  <a:pos x="f400" y="f402"/>
                </a:cxn>
                <a:cxn ang="f212">
                  <a:pos x="f392" y="f403"/>
                </a:cxn>
                <a:cxn ang="f212">
                  <a:pos x="f404" y="f405"/>
                </a:cxn>
                <a:cxn ang="f212">
                  <a:pos x="f404" y="f406"/>
                </a:cxn>
                <a:cxn ang="f212">
                  <a:pos x="f407" y="f408"/>
                </a:cxn>
                <a:cxn ang="f212">
                  <a:pos x="f409" y="f410"/>
                </a:cxn>
                <a:cxn ang="f212">
                  <a:pos x="f411" y="f412"/>
                </a:cxn>
                <a:cxn ang="f212">
                  <a:pos x="f388" y="f410"/>
                </a:cxn>
                <a:cxn ang="f212">
                  <a:pos x="f413" y="f401"/>
                </a:cxn>
                <a:cxn ang="f212">
                  <a:pos x="f386" y="f414"/>
                </a:cxn>
                <a:cxn ang="f212">
                  <a:pos x="f385" y="f396"/>
                </a:cxn>
                <a:cxn ang="f212">
                  <a:pos x="f415" y="f394"/>
                </a:cxn>
                <a:cxn ang="f212">
                  <a:pos x="f416" y="f417"/>
                </a:cxn>
                <a:cxn ang="f212">
                  <a:pos x="f418" y="f417"/>
                </a:cxn>
                <a:cxn ang="f212">
                  <a:pos x="f381" y="f419"/>
                </a:cxn>
                <a:cxn ang="f212">
                  <a:pos x="f420" y="f421"/>
                </a:cxn>
                <a:cxn ang="f212">
                  <a:pos x="f422" y="f423"/>
                </a:cxn>
                <a:cxn ang="f212">
                  <a:pos x="f424" y="f405"/>
                </a:cxn>
                <a:cxn ang="f212">
                  <a:pos x="f425" y="f406"/>
                </a:cxn>
                <a:cxn ang="f212">
                  <a:pos x="f426" y="f427"/>
                </a:cxn>
              </a:cxnLst>
              <a:rect l="f355" t="f358" r="f356" b="f357"/>
              <a:pathLst>
                <a:path w="152" h="128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cubicBezTo>
                    <a:pt x="f18" y="f17"/>
                    <a:pt x="f19" y="f9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23" y="f26"/>
                    <a:pt x="f27" y="f28"/>
                    <a:pt x="f7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39" y="f12"/>
                    <a:pt x="f33" y="f12"/>
                  </a:cubicBezTo>
                  <a:cubicBezTo>
                    <a:pt x="f7" y="f12"/>
                    <a:pt x="f43" y="f12"/>
                    <a:pt x="f44" y="f12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9" y="f50"/>
                    <a:pt x="f51" y="f52"/>
                    <a:pt x="f53" y="f41"/>
                  </a:cubicBezTo>
                  <a:cubicBezTo>
                    <a:pt x="f53" y="f39"/>
                    <a:pt x="f54" y="f37"/>
                    <a:pt x="f6" y="f37"/>
                  </a:cubicBezTo>
                  <a:cubicBezTo>
                    <a:pt x="f55" y="f30"/>
                    <a:pt x="f49" y="f7"/>
                    <a:pt x="f56" y="f7"/>
                  </a:cubicBezTo>
                  <a:cubicBezTo>
                    <a:pt x="f23" y="f30"/>
                    <a:pt x="f35" y="f30"/>
                    <a:pt x="f57" y="f7"/>
                  </a:cubicBezTo>
                  <a:cubicBezTo>
                    <a:pt x="f13" y="f7"/>
                    <a:pt x="f50" y="f33"/>
                    <a:pt x="f42" y="f35"/>
                  </a:cubicBezTo>
                  <a:cubicBezTo>
                    <a:pt x="f40" y="f35"/>
                    <a:pt x="f58" y="f19"/>
                    <a:pt x="f58" y="f16"/>
                  </a:cubicBezTo>
                  <a:cubicBezTo>
                    <a:pt x="f59" y="f12"/>
                    <a:pt x="f58" y="f60"/>
                    <a:pt x="f61" y="f62"/>
                  </a:cubicBezTo>
                  <a:cubicBezTo>
                    <a:pt x="f63" y="f36"/>
                    <a:pt x="f61" y="f64"/>
                    <a:pt x="f40" y="f65"/>
                  </a:cubicBezTo>
                  <a:cubicBezTo>
                    <a:pt x="f40" y="f66"/>
                    <a:pt x="f40" y="f67"/>
                    <a:pt x="f59" y="f67"/>
                  </a:cubicBezTo>
                  <a:cubicBezTo>
                    <a:pt x="f10" y="f67"/>
                    <a:pt x="f10" y="f66"/>
                    <a:pt x="f68" y="f65"/>
                  </a:cubicBezTo>
                  <a:cubicBezTo>
                    <a:pt x="f60" y="f64"/>
                    <a:pt x="f60" y="f69"/>
                    <a:pt x="f60" y="f70"/>
                  </a:cubicBezTo>
                  <a:cubicBezTo>
                    <a:pt x="f60" y="f10"/>
                    <a:pt x="f10" y="f46"/>
                    <a:pt x="f68" y="f16"/>
                  </a:cubicBezTo>
                  <a:cubicBezTo>
                    <a:pt x="f68" y="f37"/>
                    <a:pt x="f71" y="f35"/>
                    <a:pt x="f72" y="f33"/>
                  </a:cubicBezTo>
                  <a:cubicBezTo>
                    <a:pt x="f73" y="f30"/>
                    <a:pt x="f74" y="f7"/>
                    <a:pt x="f75" y="f30"/>
                  </a:cubicBezTo>
                  <a:cubicBezTo>
                    <a:pt x="f76" y="f30"/>
                    <a:pt x="f77" y="f33"/>
                    <a:pt x="f78" y="f39"/>
                  </a:cubicBezTo>
                  <a:cubicBezTo>
                    <a:pt x="f28" y="f18"/>
                    <a:pt x="f78" y="f15"/>
                    <a:pt x="f79" y="f13"/>
                  </a:cubicBezTo>
                  <a:cubicBezTo>
                    <a:pt x="f29" y="f46"/>
                    <a:pt x="f80" y="f46"/>
                    <a:pt x="f34" y="f12"/>
                  </a:cubicBezTo>
                  <a:cubicBezTo>
                    <a:pt x="f81" y="f12"/>
                    <a:pt x="f65" y="f42"/>
                    <a:pt x="f65" y="f40"/>
                  </a:cubicBezTo>
                  <a:cubicBezTo>
                    <a:pt x="f81" y="f69"/>
                    <a:pt x="f66" y="f74"/>
                    <a:pt x="f82" y="f28"/>
                  </a:cubicBezTo>
                  <a:cubicBezTo>
                    <a:pt x="f83" y="f84"/>
                    <a:pt x="f83" y="f85"/>
                    <a:pt x="f86" y="f87"/>
                  </a:cubicBezTo>
                  <a:cubicBezTo>
                    <a:pt x="f86" y="f88"/>
                    <a:pt x="f32" y="f89"/>
                    <a:pt x="f80" y="f89"/>
                  </a:cubicBezTo>
                  <a:cubicBezTo>
                    <a:pt x="f28" y="f90"/>
                    <a:pt x="f91" y="f87"/>
                    <a:pt x="f92" y="f87"/>
                  </a:cubicBezTo>
                  <a:cubicBezTo>
                    <a:pt x="f92" y="f87"/>
                    <a:pt x="f93" y="f87"/>
                    <a:pt x="f93" y="f87"/>
                  </a:cubicBezTo>
                  <a:cubicBezTo>
                    <a:pt x="f94" y="f95"/>
                    <a:pt x="f22" y="f87"/>
                    <a:pt x="f22" y="f88"/>
                  </a:cubicBezTo>
                  <a:cubicBezTo>
                    <a:pt x="f22" y="f89"/>
                    <a:pt x="f94" y="f89"/>
                    <a:pt x="f96" y="f97"/>
                  </a:cubicBezTo>
                  <a:cubicBezTo>
                    <a:pt x="f93" y="f97"/>
                    <a:pt x="f92" y="f97"/>
                    <a:pt x="f92" y="f98"/>
                  </a:cubicBezTo>
                  <a:cubicBezTo>
                    <a:pt x="f92" y="f91"/>
                    <a:pt x="f93" y="f91"/>
                    <a:pt x="f96" y="f25"/>
                  </a:cubicBezTo>
                  <a:cubicBezTo>
                    <a:pt x="f22" y="f25"/>
                    <a:pt x="f99" y="f25"/>
                    <a:pt x="f100" y="f25"/>
                  </a:cubicBezTo>
                  <a:cubicBezTo>
                    <a:pt x="f20" y="f25"/>
                    <a:pt x="f17" y="f25"/>
                    <a:pt x="f17" y="f101"/>
                  </a:cubicBezTo>
                  <a:cubicBezTo>
                    <a:pt x="f17" y="f102"/>
                    <a:pt x="f20" y="f102"/>
                    <a:pt x="f100" y="f102"/>
                  </a:cubicBezTo>
                  <a:cubicBezTo>
                    <a:pt x="f103" y="f104"/>
                    <a:pt x="f105" y="f104"/>
                    <a:pt x="f106" y="f104"/>
                  </a:cubicBezTo>
                  <a:cubicBezTo>
                    <a:pt x="f94" y="f104"/>
                    <a:pt x="f96" y="f104"/>
                    <a:pt x="f96" y="f107"/>
                  </a:cubicBezTo>
                  <a:cubicBezTo>
                    <a:pt x="f96" y="f108"/>
                    <a:pt x="f94" y="f109"/>
                    <a:pt x="f106" y="f109"/>
                  </a:cubicBezTo>
                  <a:cubicBezTo>
                    <a:pt x="f105" y="f109"/>
                    <a:pt x="f103" y="f109"/>
                    <a:pt x="f100" y="f109"/>
                  </a:cubicBezTo>
                  <a:cubicBezTo>
                    <a:pt x="f20" y="f109"/>
                    <a:pt x="f17" y="f109"/>
                    <a:pt x="f14" y="f110"/>
                  </a:cubicBezTo>
                  <a:cubicBezTo>
                    <a:pt x="f11" y="f110"/>
                    <a:pt x="f5" y="f110"/>
                    <a:pt x="f5" y="f111"/>
                  </a:cubicBezTo>
                  <a:cubicBezTo>
                    <a:pt x="f5" y="f112"/>
                    <a:pt x="f11" y="f112"/>
                    <a:pt x="f14" y="f112"/>
                  </a:cubicBezTo>
                  <a:cubicBezTo>
                    <a:pt x="f20" y="f24"/>
                    <a:pt x="f103" y="f112"/>
                    <a:pt x="f105" y="f24"/>
                  </a:cubicBezTo>
                  <a:cubicBezTo>
                    <a:pt x="f22" y="f24"/>
                    <a:pt x="f94" y="f112"/>
                    <a:pt x="f96" y="f113"/>
                  </a:cubicBezTo>
                  <a:cubicBezTo>
                    <a:pt x="f96" y="f114"/>
                    <a:pt x="f106" y="f115"/>
                    <a:pt x="f105" y="f115"/>
                  </a:cubicBezTo>
                  <a:cubicBezTo>
                    <a:pt x="f99" y="f116"/>
                    <a:pt x="f103" y="f116"/>
                    <a:pt x="f100" y="f116"/>
                  </a:cubicBezTo>
                  <a:cubicBezTo>
                    <a:pt x="f20" y="f92"/>
                    <a:pt x="f17" y="f92"/>
                    <a:pt x="f9" y="f96"/>
                  </a:cubicBezTo>
                  <a:cubicBezTo>
                    <a:pt x="f9" y="f94"/>
                    <a:pt x="f20" y="f94"/>
                    <a:pt x="f100" y="f94"/>
                  </a:cubicBezTo>
                  <a:cubicBezTo>
                    <a:pt x="f105" y="f94"/>
                    <a:pt x="f96" y="f93"/>
                    <a:pt x="f115" y="f93"/>
                  </a:cubicBezTo>
                  <a:cubicBezTo>
                    <a:pt x="f113" y="f93"/>
                    <a:pt x="f24" y="f92"/>
                    <a:pt x="f112" y="f93"/>
                  </a:cubicBezTo>
                  <a:cubicBezTo>
                    <a:pt x="f111" y="f94"/>
                    <a:pt x="f112" y="f106"/>
                    <a:pt x="f24" y="f22"/>
                  </a:cubicBezTo>
                  <a:cubicBezTo>
                    <a:pt x="f113" y="f22"/>
                    <a:pt x="f113" y="f105"/>
                    <a:pt x="f113" y="f105"/>
                  </a:cubicBezTo>
                  <a:cubicBezTo>
                    <a:pt x="f114" y="f117"/>
                    <a:pt x="f115" y="f103"/>
                    <a:pt x="f114" y="f118"/>
                  </a:cubicBezTo>
                  <a:cubicBezTo>
                    <a:pt x="f24" y="f100"/>
                    <a:pt x="f112" y="f118"/>
                    <a:pt x="f111" y="f103"/>
                  </a:cubicBezTo>
                  <a:cubicBezTo>
                    <a:pt x="f101" y="f114"/>
                    <a:pt x="f85" y="f116"/>
                    <a:pt x="f79" y="f96"/>
                  </a:cubicBezTo>
                  <a:cubicBezTo>
                    <a:pt x="f119" y="f94"/>
                    <a:pt x="f120" y="f106"/>
                    <a:pt x="f80" y="f105"/>
                  </a:cubicBezTo>
                  <a:cubicBezTo>
                    <a:pt x="f80" y="f106"/>
                    <a:pt x="f80" y="f96"/>
                    <a:pt x="f80" y="f92"/>
                  </a:cubicBezTo>
                  <a:cubicBezTo>
                    <a:pt x="f121" y="f114"/>
                    <a:pt x="f80" y="f24"/>
                    <a:pt x="f74" y="f110"/>
                  </a:cubicBezTo>
                  <a:cubicBezTo>
                    <a:pt x="f32" y="f108"/>
                    <a:pt x="f122" y="f107"/>
                    <a:pt x="f86" y="f109"/>
                  </a:cubicBezTo>
                  <a:cubicBezTo>
                    <a:pt x="f83" y="f110"/>
                    <a:pt x="f83" y="f111"/>
                    <a:pt x="f82" y="f111"/>
                  </a:cubicBezTo>
                  <a:cubicBezTo>
                    <a:pt x="f82" y="f110"/>
                    <a:pt x="f34" y="f110"/>
                    <a:pt x="f34" y="f109"/>
                  </a:cubicBezTo>
                  <a:cubicBezTo>
                    <a:pt x="f34" y="f107"/>
                    <a:pt x="f34" y="f102"/>
                    <a:pt x="f34" y="f101"/>
                  </a:cubicBezTo>
                  <a:cubicBezTo>
                    <a:pt x="f34" y="f91"/>
                    <a:pt x="f34" y="f97"/>
                    <a:pt x="f66" y="f97"/>
                  </a:cubicBezTo>
                  <a:cubicBezTo>
                    <a:pt x="f65" y="f97"/>
                    <a:pt x="f65" y="f91"/>
                    <a:pt x="f73" y="f25"/>
                  </a:cubicBezTo>
                  <a:cubicBezTo>
                    <a:pt x="f73" y="f102"/>
                    <a:pt x="f73" y="f107"/>
                    <a:pt x="f64" y="f110"/>
                  </a:cubicBezTo>
                  <a:cubicBezTo>
                    <a:pt x="f64" y="f104"/>
                    <a:pt x="f64" y="f101"/>
                    <a:pt x="f123" y="f98"/>
                  </a:cubicBezTo>
                  <a:cubicBezTo>
                    <a:pt x="f123" y="f89"/>
                    <a:pt x="f124" y="f88"/>
                    <a:pt x="f36" y="f88"/>
                  </a:cubicBezTo>
                  <a:cubicBezTo>
                    <a:pt x="f125" y="f88"/>
                    <a:pt x="f125" y="f97"/>
                    <a:pt x="f125" y="f98"/>
                  </a:cubicBezTo>
                  <a:cubicBezTo>
                    <a:pt x="f125" y="f101"/>
                    <a:pt x="f125" y="f104"/>
                    <a:pt x="f125" y="f110"/>
                  </a:cubicBezTo>
                  <a:cubicBezTo>
                    <a:pt x="f70" y="f108"/>
                    <a:pt x="f126" y="f102"/>
                    <a:pt x="f72" y="f127"/>
                  </a:cubicBezTo>
                  <a:cubicBezTo>
                    <a:pt x="f72" y="f25"/>
                    <a:pt x="f72" y="f98"/>
                    <a:pt x="f128" y="f91"/>
                  </a:cubicBezTo>
                  <a:cubicBezTo>
                    <a:pt x="f129" y="f25"/>
                    <a:pt x="f129" y="f101"/>
                    <a:pt x="f129" y="f102"/>
                  </a:cubicBezTo>
                  <a:cubicBezTo>
                    <a:pt x="f38" y="f108"/>
                    <a:pt x="f128" y="f112"/>
                    <a:pt x="f128" y="f114"/>
                  </a:cubicBezTo>
                  <a:cubicBezTo>
                    <a:pt x="f8" y="f115"/>
                    <a:pt x="f8" y="f116"/>
                    <a:pt x="f128" y="f92"/>
                  </a:cubicBezTo>
                  <a:cubicBezTo>
                    <a:pt x="f38" y="f96"/>
                    <a:pt x="f129" y="f93"/>
                    <a:pt x="f71" y="f92"/>
                  </a:cubicBezTo>
                  <a:cubicBezTo>
                    <a:pt x="f60" y="f92"/>
                    <a:pt x="f60" y="f92"/>
                    <a:pt x="f68" y="f116"/>
                  </a:cubicBezTo>
                  <a:cubicBezTo>
                    <a:pt x="f10" y="f116"/>
                    <a:pt x="f130" y="f115"/>
                    <a:pt x="f59" y="f116"/>
                  </a:cubicBezTo>
                  <a:cubicBezTo>
                    <a:pt x="f58" y="f93"/>
                    <a:pt x="f59" y="f96"/>
                    <a:pt x="f130" y="f94"/>
                  </a:cubicBezTo>
                  <a:cubicBezTo>
                    <a:pt x="f130" y="f94"/>
                    <a:pt x="f10" y="f106"/>
                    <a:pt x="f10" y="f22"/>
                  </a:cubicBezTo>
                  <a:cubicBezTo>
                    <a:pt x="f71" y="f117"/>
                    <a:pt x="f128" y="f103"/>
                    <a:pt x="f8" y="f9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14B3B68-9570-4C6A-ACBB-8D55C68969CF}"/>
                </a:ext>
              </a:extLst>
            </p:cNvPr>
            <p:cNvSpPr/>
            <p:nvPr/>
          </p:nvSpPr>
          <p:spPr>
            <a:xfrm>
              <a:off x="6777285" y="2611297"/>
              <a:ext cx="2209391" cy="21058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30"/>
                <a:gd name="f8" fmla="val 32"/>
                <a:gd name="f9" fmla="val 126"/>
                <a:gd name="f10" fmla="val 31"/>
                <a:gd name="f11" fmla="val 30"/>
                <a:gd name="f12" fmla="val 125"/>
                <a:gd name="f13" fmla="val 124"/>
                <a:gd name="f14" fmla="val 29"/>
                <a:gd name="f15" fmla="val 116"/>
                <a:gd name="f16" fmla="val 24"/>
                <a:gd name="f17" fmla="val 113"/>
                <a:gd name="f18" fmla="val 18"/>
                <a:gd name="f19" fmla="val 111"/>
                <a:gd name="f20" fmla="val 16"/>
                <a:gd name="f21" fmla="val 15"/>
                <a:gd name="f22" fmla="val 13"/>
                <a:gd name="f23" fmla="val 110"/>
                <a:gd name="f24" fmla="val 14"/>
                <a:gd name="f25" fmla="val 109"/>
                <a:gd name="f26" fmla="val 108"/>
                <a:gd name="f27" fmla="val 107"/>
                <a:gd name="f28" fmla="val 93"/>
                <a:gd name="f29" fmla="val 11"/>
                <a:gd name="f30" fmla="val 78"/>
                <a:gd name="f31" fmla="val 8"/>
                <a:gd name="f32" fmla="val 64"/>
                <a:gd name="f33" fmla="val 9"/>
                <a:gd name="f34" fmla="val 54"/>
                <a:gd name="f35" fmla="val 12"/>
                <a:gd name="f36" fmla="val 45"/>
                <a:gd name="f37" fmla="val 35"/>
                <a:gd name="f38" fmla="val 10"/>
                <a:gd name="f39" fmla="val 1"/>
                <a:gd name="f40" fmla="val 7"/>
                <a:gd name="f41" fmla="val 6"/>
                <a:gd name="f42" fmla="val 5"/>
                <a:gd name="f43" fmla="val 2"/>
                <a:gd name="f44" fmla="val 27"/>
                <a:gd name="f45" fmla="val 41"/>
                <a:gd name="f46" fmla="val 42"/>
                <a:gd name="f47" fmla="val 43"/>
                <a:gd name="f48" fmla="val 40"/>
                <a:gd name="f49" fmla="val 37"/>
                <a:gd name="f50" fmla="val 34"/>
                <a:gd name="f51" fmla="val 19"/>
                <a:gd name="f52" fmla="val 36"/>
                <a:gd name="f53" fmla="val 21"/>
                <a:gd name="f54" fmla="val 38"/>
                <a:gd name="f55" fmla="val 39"/>
                <a:gd name="f56" fmla="val 20"/>
                <a:gd name="f57" fmla="val 22"/>
                <a:gd name="f58" fmla="val 25"/>
                <a:gd name="f59" fmla="val 28"/>
                <a:gd name="f60" fmla="val 33"/>
                <a:gd name="f61" fmla="val 44"/>
                <a:gd name="f62" fmla="val 46"/>
                <a:gd name="f63" fmla="val 47"/>
                <a:gd name="f64" fmla="val 48"/>
                <a:gd name="f65" fmla="val 50"/>
                <a:gd name="f66" fmla="val 51"/>
                <a:gd name="f67" fmla="val 52"/>
                <a:gd name="f68" fmla="val 55"/>
                <a:gd name="f69" fmla="val 57"/>
                <a:gd name="f70" fmla="val 58"/>
                <a:gd name="f71" fmla="val 59"/>
                <a:gd name="f72" fmla="val 60"/>
                <a:gd name="f73" fmla="val 61"/>
                <a:gd name="f74" fmla="val 62"/>
                <a:gd name="f75" fmla="val 65"/>
                <a:gd name="f76" fmla="val 66"/>
                <a:gd name="f77" fmla="val 68"/>
                <a:gd name="f78" fmla="val 23"/>
                <a:gd name="f79" fmla="val 67"/>
                <a:gd name="f80" fmla="val 76"/>
                <a:gd name="f81" fmla="val 84"/>
                <a:gd name="f82" fmla="val 92"/>
                <a:gd name="f83" fmla="val 100"/>
                <a:gd name="f84" fmla="val 106"/>
                <a:gd name="f85" fmla="val 112"/>
                <a:gd name="f86" fmla="val 114"/>
                <a:gd name="f87" fmla="val 115"/>
                <a:gd name="f88" fmla="val 117"/>
                <a:gd name="f89" fmla="val 119"/>
                <a:gd name="f90" fmla="val 17"/>
                <a:gd name="f91" fmla="val 118"/>
                <a:gd name="f92" fmla="val 123"/>
                <a:gd name="f93" fmla="val 131"/>
                <a:gd name="f94" fmla="val 133"/>
                <a:gd name="f95" fmla="val 132"/>
                <a:gd name="f96" fmla="val 128"/>
                <a:gd name="f97" fmla="val 122"/>
                <a:gd name="f98" fmla="val 26"/>
                <a:gd name="f99" fmla="val 134"/>
                <a:gd name="f100" fmla="val 127"/>
                <a:gd name="f101" fmla="val 121"/>
                <a:gd name="f102" fmla="val 120"/>
                <a:gd name="f103" fmla="val 96"/>
                <a:gd name="f104" fmla="val 83"/>
                <a:gd name="f105" fmla="val 69"/>
                <a:gd name="f106" fmla="val 73"/>
                <a:gd name="f107" fmla="val 89"/>
                <a:gd name="f108" fmla="val 94"/>
                <a:gd name="f109" fmla="val 105"/>
                <a:gd name="f110" fmla="val 71"/>
                <a:gd name="f111" fmla="val 75"/>
                <a:gd name="f112" fmla="val 80"/>
                <a:gd name="f113" fmla="val 82"/>
                <a:gd name="f114" fmla="val 85"/>
                <a:gd name="f115" fmla="val 81"/>
                <a:gd name="f116" fmla="val 129"/>
                <a:gd name="f117" fmla="val 53"/>
                <a:gd name="f118" fmla="val 49"/>
                <a:gd name="f119" fmla="val 98"/>
                <a:gd name="f120" fmla="val 88"/>
                <a:gd name="f121" fmla="val 79"/>
                <a:gd name="f122" fmla="val 90"/>
                <a:gd name="f123" fmla="val 102"/>
                <a:gd name="f124" fmla="+- 0 0 -90"/>
                <a:gd name="f125" fmla="*/ f3 1 137"/>
                <a:gd name="f126" fmla="*/ f4 1 130"/>
                <a:gd name="f127" fmla="val f5"/>
                <a:gd name="f128" fmla="val f6"/>
                <a:gd name="f129" fmla="val f7"/>
                <a:gd name="f130" fmla="*/ f124 f0 1"/>
                <a:gd name="f131" fmla="+- f129 0 f127"/>
                <a:gd name="f132" fmla="+- f128 0 f127"/>
                <a:gd name="f133" fmla="*/ f130 1 f2"/>
                <a:gd name="f134" fmla="*/ f132 1 137"/>
                <a:gd name="f135" fmla="*/ f131 1 130"/>
                <a:gd name="f136" fmla="*/ 30 f132 1"/>
                <a:gd name="f137" fmla="*/ 124 f131 1"/>
                <a:gd name="f138" fmla="*/ 13 f132 1"/>
                <a:gd name="f139" fmla="*/ 110 f131 1"/>
                <a:gd name="f140" fmla="*/ 8 f132 1"/>
                <a:gd name="f141" fmla="*/ 64 f131 1"/>
                <a:gd name="f142" fmla="*/ 1 f132 1"/>
                <a:gd name="f143" fmla="*/ 7 f131 1"/>
                <a:gd name="f144" fmla="*/ 41 f132 1"/>
                <a:gd name="f145" fmla="*/ 5 f131 1"/>
                <a:gd name="f146" fmla="*/ 37 f132 1"/>
                <a:gd name="f147" fmla="*/ 14 f131 1"/>
                <a:gd name="f148" fmla="*/ 39 f132 1"/>
                <a:gd name="f149" fmla="*/ 18 f131 1"/>
                <a:gd name="f150" fmla="*/ 42 f132 1"/>
                <a:gd name="f151" fmla="*/ 22 f131 1"/>
                <a:gd name="f152" fmla="*/ 40 f132 1"/>
                <a:gd name="f153" fmla="*/ 35 f131 1"/>
                <a:gd name="f154" fmla="*/ 46 f132 1"/>
                <a:gd name="f155" fmla="*/ 31 f131 1"/>
                <a:gd name="f156" fmla="*/ 47 f132 1"/>
                <a:gd name="f157" fmla="*/ 37 f131 1"/>
                <a:gd name="f158" fmla="*/ 51 f132 1"/>
                <a:gd name="f159" fmla="*/ 38 f131 1"/>
                <a:gd name="f160" fmla="*/ 54 f132 1"/>
                <a:gd name="f161" fmla="*/ 58 f132 1"/>
                <a:gd name="f162" fmla="*/ 62 f132 1"/>
                <a:gd name="f163" fmla="*/ 30 f131 1"/>
                <a:gd name="f164" fmla="*/ 68 f132 1"/>
                <a:gd name="f165" fmla="*/ 13 f131 1"/>
                <a:gd name="f166" fmla="*/ 111 f132 1"/>
                <a:gd name="f167" fmla="*/ 12 f131 1"/>
                <a:gd name="f168" fmla="*/ 117 f132 1"/>
                <a:gd name="f169" fmla="*/ 9 f131 1"/>
                <a:gd name="f170" fmla="*/ 114 f132 1"/>
                <a:gd name="f171" fmla="*/ 17 f131 1"/>
                <a:gd name="f172" fmla="*/ 130 f132 1"/>
                <a:gd name="f173" fmla="*/ 16 f131 1"/>
                <a:gd name="f174" fmla="*/ 131 f132 1"/>
                <a:gd name="f175" fmla="*/ 20 f131 1"/>
                <a:gd name="f176" fmla="*/ 24 f131 1"/>
                <a:gd name="f177" fmla="*/ 28 f131 1"/>
                <a:gd name="f178" fmla="*/ 36 f131 1"/>
                <a:gd name="f179" fmla="*/ 124 f132 1"/>
                <a:gd name="f180" fmla="*/ 39 f131 1"/>
                <a:gd name="f181" fmla="*/ 42 f131 1"/>
                <a:gd name="f182" fmla="*/ 69 f132 1"/>
                <a:gd name="f183" fmla="*/ 40 f131 1"/>
                <a:gd name="f184" fmla="*/ 89 f131 1"/>
                <a:gd name="f185" fmla="*/ 82 f132 1"/>
                <a:gd name="f186" fmla="*/ 117 f131 1"/>
                <a:gd name="f187" fmla="*/ 78 f132 1"/>
                <a:gd name="f188" fmla="*/ 129 f131 1"/>
                <a:gd name="f189" fmla="*/ 45 f132 1"/>
                <a:gd name="f190" fmla="*/ 128 f131 1"/>
                <a:gd name="f191" fmla="*/ 38 f132 1"/>
                <a:gd name="f192" fmla="*/ 98 f131 1"/>
                <a:gd name="f193" fmla="*/ 35 f132 1"/>
                <a:gd name="f194" fmla="*/ 80 f131 1"/>
                <a:gd name="f195" fmla="*/ 34 f132 1"/>
                <a:gd name="f196" fmla="*/ 102 f131 1"/>
                <a:gd name="f197" fmla="*/ 32 f132 1"/>
                <a:gd name="f198" fmla="*/ 126 f131 1"/>
                <a:gd name="f199" fmla="+- f133 0 f1"/>
                <a:gd name="f200" fmla="*/ f136 1 137"/>
                <a:gd name="f201" fmla="*/ f137 1 130"/>
                <a:gd name="f202" fmla="*/ f138 1 137"/>
                <a:gd name="f203" fmla="*/ f139 1 130"/>
                <a:gd name="f204" fmla="*/ f140 1 137"/>
                <a:gd name="f205" fmla="*/ f141 1 130"/>
                <a:gd name="f206" fmla="*/ f142 1 137"/>
                <a:gd name="f207" fmla="*/ f143 1 130"/>
                <a:gd name="f208" fmla="*/ f144 1 137"/>
                <a:gd name="f209" fmla="*/ f145 1 130"/>
                <a:gd name="f210" fmla="*/ f146 1 137"/>
                <a:gd name="f211" fmla="*/ f147 1 130"/>
                <a:gd name="f212" fmla="*/ f148 1 137"/>
                <a:gd name="f213" fmla="*/ f149 1 130"/>
                <a:gd name="f214" fmla="*/ f150 1 137"/>
                <a:gd name="f215" fmla="*/ f151 1 130"/>
                <a:gd name="f216" fmla="*/ f152 1 137"/>
                <a:gd name="f217" fmla="*/ f153 1 130"/>
                <a:gd name="f218" fmla="*/ f154 1 137"/>
                <a:gd name="f219" fmla="*/ f155 1 130"/>
                <a:gd name="f220" fmla="*/ f156 1 137"/>
                <a:gd name="f221" fmla="*/ f157 1 130"/>
                <a:gd name="f222" fmla="*/ f158 1 137"/>
                <a:gd name="f223" fmla="*/ f159 1 130"/>
                <a:gd name="f224" fmla="*/ f160 1 137"/>
                <a:gd name="f225" fmla="*/ f161 1 137"/>
                <a:gd name="f226" fmla="*/ f162 1 137"/>
                <a:gd name="f227" fmla="*/ f163 1 130"/>
                <a:gd name="f228" fmla="*/ f164 1 137"/>
                <a:gd name="f229" fmla="*/ f165 1 130"/>
                <a:gd name="f230" fmla="*/ f166 1 137"/>
                <a:gd name="f231" fmla="*/ f167 1 130"/>
                <a:gd name="f232" fmla="*/ f168 1 137"/>
                <a:gd name="f233" fmla="*/ f169 1 130"/>
                <a:gd name="f234" fmla="*/ f170 1 137"/>
                <a:gd name="f235" fmla="*/ f171 1 130"/>
                <a:gd name="f236" fmla="*/ f172 1 137"/>
                <a:gd name="f237" fmla="*/ f173 1 130"/>
                <a:gd name="f238" fmla="*/ f174 1 137"/>
                <a:gd name="f239" fmla="*/ f175 1 130"/>
                <a:gd name="f240" fmla="*/ f176 1 130"/>
                <a:gd name="f241" fmla="*/ f177 1 130"/>
                <a:gd name="f242" fmla="*/ f178 1 130"/>
                <a:gd name="f243" fmla="*/ f179 1 137"/>
                <a:gd name="f244" fmla="*/ f180 1 130"/>
                <a:gd name="f245" fmla="*/ f181 1 130"/>
                <a:gd name="f246" fmla="*/ f182 1 137"/>
                <a:gd name="f247" fmla="*/ f183 1 130"/>
                <a:gd name="f248" fmla="*/ f184 1 130"/>
                <a:gd name="f249" fmla="*/ f185 1 137"/>
                <a:gd name="f250" fmla="*/ f186 1 130"/>
                <a:gd name="f251" fmla="*/ f187 1 137"/>
                <a:gd name="f252" fmla="*/ f188 1 130"/>
                <a:gd name="f253" fmla="*/ f189 1 137"/>
                <a:gd name="f254" fmla="*/ f190 1 130"/>
                <a:gd name="f255" fmla="*/ f191 1 137"/>
                <a:gd name="f256" fmla="*/ f192 1 130"/>
                <a:gd name="f257" fmla="*/ f193 1 137"/>
                <a:gd name="f258" fmla="*/ f194 1 130"/>
                <a:gd name="f259" fmla="*/ f195 1 137"/>
                <a:gd name="f260" fmla="*/ f196 1 130"/>
                <a:gd name="f261" fmla="*/ f197 1 137"/>
                <a:gd name="f262" fmla="*/ f198 1 130"/>
                <a:gd name="f263" fmla="*/ 0 1 f134"/>
                <a:gd name="f264" fmla="*/ f128 1 f134"/>
                <a:gd name="f265" fmla="*/ 0 1 f135"/>
                <a:gd name="f266" fmla="*/ f129 1 f135"/>
                <a:gd name="f267" fmla="*/ f200 1 f134"/>
                <a:gd name="f268" fmla="*/ f201 1 f135"/>
                <a:gd name="f269" fmla="*/ f202 1 f134"/>
                <a:gd name="f270" fmla="*/ f203 1 f135"/>
                <a:gd name="f271" fmla="*/ f204 1 f134"/>
                <a:gd name="f272" fmla="*/ f205 1 f135"/>
                <a:gd name="f273" fmla="*/ f206 1 f134"/>
                <a:gd name="f274" fmla="*/ f207 1 f135"/>
                <a:gd name="f275" fmla="*/ f208 1 f134"/>
                <a:gd name="f276" fmla="*/ f209 1 f135"/>
                <a:gd name="f277" fmla="*/ f210 1 f134"/>
                <a:gd name="f278" fmla="*/ f211 1 f135"/>
                <a:gd name="f279" fmla="*/ f212 1 f134"/>
                <a:gd name="f280" fmla="*/ f213 1 f135"/>
                <a:gd name="f281" fmla="*/ f214 1 f134"/>
                <a:gd name="f282" fmla="*/ f215 1 f135"/>
                <a:gd name="f283" fmla="*/ f216 1 f134"/>
                <a:gd name="f284" fmla="*/ f217 1 f135"/>
                <a:gd name="f285" fmla="*/ f218 1 f134"/>
                <a:gd name="f286" fmla="*/ f219 1 f135"/>
                <a:gd name="f287" fmla="*/ f220 1 f134"/>
                <a:gd name="f288" fmla="*/ f221 1 f135"/>
                <a:gd name="f289" fmla="*/ f222 1 f134"/>
                <a:gd name="f290" fmla="*/ f223 1 f135"/>
                <a:gd name="f291" fmla="*/ f224 1 f134"/>
                <a:gd name="f292" fmla="*/ f225 1 f134"/>
                <a:gd name="f293" fmla="*/ f226 1 f134"/>
                <a:gd name="f294" fmla="*/ f227 1 f135"/>
                <a:gd name="f295" fmla="*/ f228 1 f134"/>
                <a:gd name="f296" fmla="*/ f229 1 f135"/>
                <a:gd name="f297" fmla="*/ f230 1 f134"/>
                <a:gd name="f298" fmla="*/ f231 1 f135"/>
                <a:gd name="f299" fmla="*/ f232 1 f134"/>
                <a:gd name="f300" fmla="*/ f233 1 f135"/>
                <a:gd name="f301" fmla="*/ f234 1 f134"/>
                <a:gd name="f302" fmla="*/ f235 1 f135"/>
                <a:gd name="f303" fmla="*/ f236 1 f134"/>
                <a:gd name="f304" fmla="*/ f237 1 f135"/>
                <a:gd name="f305" fmla="*/ f238 1 f134"/>
                <a:gd name="f306" fmla="*/ f239 1 f135"/>
                <a:gd name="f307" fmla="*/ f240 1 f135"/>
                <a:gd name="f308" fmla="*/ f241 1 f135"/>
                <a:gd name="f309" fmla="*/ f242 1 f135"/>
                <a:gd name="f310" fmla="*/ f243 1 f134"/>
                <a:gd name="f311" fmla="*/ f244 1 f135"/>
                <a:gd name="f312" fmla="*/ f245 1 f135"/>
                <a:gd name="f313" fmla="*/ f246 1 f134"/>
                <a:gd name="f314" fmla="*/ f247 1 f135"/>
                <a:gd name="f315" fmla="*/ f248 1 f135"/>
                <a:gd name="f316" fmla="*/ f249 1 f134"/>
                <a:gd name="f317" fmla="*/ f250 1 f135"/>
                <a:gd name="f318" fmla="*/ f251 1 f134"/>
                <a:gd name="f319" fmla="*/ f252 1 f135"/>
                <a:gd name="f320" fmla="*/ f253 1 f134"/>
                <a:gd name="f321" fmla="*/ f254 1 f135"/>
                <a:gd name="f322" fmla="*/ f255 1 f134"/>
                <a:gd name="f323" fmla="*/ f256 1 f135"/>
                <a:gd name="f324" fmla="*/ f257 1 f134"/>
                <a:gd name="f325" fmla="*/ f258 1 f135"/>
                <a:gd name="f326" fmla="*/ f259 1 f134"/>
                <a:gd name="f327" fmla="*/ f260 1 f135"/>
                <a:gd name="f328" fmla="*/ f261 1 f134"/>
                <a:gd name="f329" fmla="*/ f262 1 f135"/>
                <a:gd name="f330" fmla="*/ f263 f125 1"/>
                <a:gd name="f331" fmla="*/ f264 f125 1"/>
                <a:gd name="f332" fmla="*/ f266 f126 1"/>
                <a:gd name="f333" fmla="*/ f265 f126 1"/>
                <a:gd name="f334" fmla="*/ f267 f125 1"/>
                <a:gd name="f335" fmla="*/ f268 f126 1"/>
                <a:gd name="f336" fmla="*/ f269 f125 1"/>
                <a:gd name="f337" fmla="*/ f270 f126 1"/>
                <a:gd name="f338" fmla="*/ f271 f125 1"/>
                <a:gd name="f339" fmla="*/ f272 f126 1"/>
                <a:gd name="f340" fmla="*/ f273 f125 1"/>
                <a:gd name="f341" fmla="*/ f274 f126 1"/>
                <a:gd name="f342" fmla="*/ f275 f125 1"/>
                <a:gd name="f343" fmla="*/ f276 f126 1"/>
                <a:gd name="f344" fmla="*/ f277 f125 1"/>
                <a:gd name="f345" fmla="*/ f278 f126 1"/>
                <a:gd name="f346" fmla="*/ f279 f125 1"/>
                <a:gd name="f347" fmla="*/ f280 f126 1"/>
                <a:gd name="f348" fmla="*/ f281 f125 1"/>
                <a:gd name="f349" fmla="*/ f282 f126 1"/>
                <a:gd name="f350" fmla="*/ f283 f125 1"/>
                <a:gd name="f351" fmla="*/ f284 f126 1"/>
                <a:gd name="f352" fmla="*/ f285 f125 1"/>
                <a:gd name="f353" fmla="*/ f286 f126 1"/>
                <a:gd name="f354" fmla="*/ f287 f125 1"/>
                <a:gd name="f355" fmla="*/ f288 f126 1"/>
                <a:gd name="f356" fmla="*/ f289 f125 1"/>
                <a:gd name="f357" fmla="*/ f290 f126 1"/>
                <a:gd name="f358" fmla="*/ f291 f125 1"/>
                <a:gd name="f359" fmla="*/ f292 f125 1"/>
                <a:gd name="f360" fmla="*/ f293 f125 1"/>
                <a:gd name="f361" fmla="*/ f294 f126 1"/>
                <a:gd name="f362" fmla="*/ f295 f125 1"/>
                <a:gd name="f363" fmla="*/ f296 f126 1"/>
                <a:gd name="f364" fmla="*/ f297 f125 1"/>
                <a:gd name="f365" fmla="*/ f298 f126 1"/>
                <a:gd name="f366" fmla="*/ f299 f125 1"/>
                <a:gd name="f367" fmla="*/ f300 f126 1"/>
                <a:gd name="f368" fmla="*/ f301 f125 1"/>
                <a:gd name="f369" fmla="*/ f302 f126 1"/>
                <a:gd name="f370" fmla="*/ f303 f125 1"/>
                <a:gd name="f371" fmla="*/ f304 f126 1"/>
                <a:gd name="f372" fmla="*/ f305 f125 1"/>
                <a:gd name="f373" fmla="*/ f306 f126 1"/>
                <a:gd name="f374" fmla="*/ f307 f126 1"/>
                <a:gd name="f375" fmla="*/ f308 f126 1"/>
                <a:gd name="f376" fmla="*/ f309 f126 1"/>
                <a:gd name="f377" fmla="*/ f310 f125 1"/>
                <a:gd name="f378" fmla="*/ f311 f126 1"/>
                <a:gd name="f379" fmla="*/ f312 f126 1"/>
                <a:gd name="f380" fmla="*/ f313 f125 1"/>
                <a:gd name="f381" fmla="*/ f314 f126 1"/>
                <a:gd name="f382" fmla="*/ f315 f126 1"/>
                <a:gd name="f383" fmla="*/ f316 f125 1"/>
                <a:gd name="f384" fmla="*/ f317 f126 1"/>
                <a:gd name="f385" fmla="*/ f318 f125 1"/>
                <a:gd name="f386" fmla="*/ f319 f126 1"/>
                <a:gd name="f387" fmla="*/ f320 f125 1"/>
                <a:gd name="f388" fmla="*/ f321 f126 1"/>
                <a:gd name="f389" fmla="*/ f322 f125 1"/>
                <a:gd name="f390" fmla="*/ f323 f126 1"/>
                <a:gd name="f391" fmla="*/ f324 f125 1"/>
                <a:gd name="f392" fmla="*/ f325 f126 1"/>
                <a:gd name="f393" fmla="*/ f326 f125 1"/>
                <a:gd name="f394" fmla="*/ f327 f126 1"/>
                <a:gd name="f395" fmla="*/ f328 f125 1"/>
                <a:gd name="f396" fmla="*/ f329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334" y="f335"/>
                </a:cxn>
                <a:cxn ang="f199">
                  <a:pos x="f336" y="f337"/>
                </a:cxn>
                <a:cxn ang="f199">
                  <a:pos x="f338" y="f339"/>
                </a:cxn>
                <a:cxn ang="f199">
                  <a:pos x="f340" y="f341"/>
                </a:cxn>
                <a:cxn ang="f199">
                  <a:pos x="f342" y="f343"/>
                </a:cxn>
                <a:cxn ang="f199">
                  <a:pos x="f344" y="f345"/>
                </a:cxn>
                <a:cxn ang="f199">
                  <a:pos x="f346" y="f347"/>
                </a:cxn>
                <a:cxn ang="f199">
                  <a:pos x="f348" y="f349"/>
                </a:cxn>
                <a:cxn ang="f199">
                  <a:pos x="f350" y="f351"/>
                </a:cxn>
                <a:cxn ang="f199">
                  <a:pos x="f352" y="f353"/>
                </a:cxn>
                <a:cxn ang="f199">
                  <a:pos x="f354" y="f355"/>
                </a:cxn>
                <a:cxn ang="f199">
                  <a:pos x="f356" y="f357"/>
                </a:cxn>
                <a:cxn ang="f199">
                  <a:pos x="f358" y="f355"/>
                </a:cxn>
                <a:cxn ang="f199">
                  <a:pos x="f359" y="f355"/>
                </a:cxn>
                <a:cxn ang="f199">
                  <a:pos x="f360" y="f361"/>
                </a:cxn>
                <a:cxn ang="f199">
                  <a:pos x="f362" y="f363"/>
                </a:cxn>
                <a:cxn ang="f199">
                  <a:pos x="f364" y="f365"/>
                </a:cxn>
                <a:cxn ang="f199">
                  <a:pos x="f366" y="f367"/>
                </a:cxn>
                <a:cxn ang="f199">
                  <a:pos x="f368" y="f369"/>
                </a:cxn>
                <a:cxn ang="f199">
                  <a:pos x="f370" y="f371"/>
                </a:cxn>
                <a:cxn ang="f199">
                  <a:pos x="f372" y="f373"/>
                </a:cxn>
                <a:cxn ang="f199">
                  <a:pos x="f372" y="f374"/>
                </a:cxn>
                <a:cxn ang="f199">
                  <a:pos x="f372" y="f375"/>
                </a:cxn>
                <a:cxn ang="f199">
                  <a:pos x="f370" y="f353"/>
                </a:cxn>
                <a:cxn ang="f199">
                  <a:pos x="f370" y="f376"/>
                </a:cxn>
                <a:cxn ang="f199">
                  <a:pos x="f377" y="f378"/>
                </a:cxn>
                <a:cxn ang="f199">
                  <a:pos x="f377" y="f379"/>
                </a:cxn>
                <a:cxn ang="f199">
                  <a:pos x="f380" y="f381"/>
                </a:cxn>
                <a:cxn ang="f199">
                  <a:pos x="f359" y="f382"/>
                </a:cxn>
                <a:cxn ang="f199">
                  <a:pos x="f360" y="f337"/>
                </a:cxn>
                <a:cxn ang="f199">
                  <a:pos x="f383" y="f384"/>
                </a:cxn>
                <a:cxn ang="f199">
                  <a:pos x="f385" y="f386"/>
                </a:cxn>
                <a:cxn ang="f199">
                  <a:pos x="f387" y="f388"/>
                </a:cxn>
                <a:cxn ang="f199">
                  <a:pos x="f389" y="f390"/>
                </a:cxn>
                <a:cxn ang="f199">
                  <a:pos x="f391" y="f392"/>
                </a:cxn>
                <a:cxn ang="f199">
                  <a:pos x="f393" y="f394"/>
                </a:cxn>
                <a:cxn ang="f199">
                  <a:pos x="f395" y="f396"/>
                </a:cxn>
              </a:cxnLst>
              <a:rect l="f330" t="f333" r="f331" b="f332"/>
              <a:pathLst>
                <a:path w="137" h="130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19"/>
                    <a:pt x="f22" y="f23"/>
                  </a:cubicBezTo>
                  <a:cubicBezTo>
                    <a:pt x="f24" y="f25"/>
                    <a:pt x="f24" y="f26"/>
                    <a:pt x="f24" y="f27"/>
                  </a:cubicBezTo>
                  <a:cubicBezTo>
                    <a:pt x="f22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5" y="f37"/>
                  </a:cubicBezTo>
                  <a:cubicBezTo>
                    <a:pt x="f35" y="f16"/>
                    <a:pt x="f38" y="f24"/>
                    <a:pt x="f39" y="f40"/>
                  </a:cubicBezTo>
                  <a:cubicBezTo>
                    <a:pt x="f39" y="f41"/>
                    <a:pt x="f5" y="f42"/>
                    <a:pt x="f5" y="f42"/>
                  </a:cubicBezTo>
                  <a:cubicBezTo>
                    <a:pt x="f24" y="f43"/>
                    <a:pt x="f44" y="f5"/>
                    <a:pt x="f45" y="f42"/>
                  </a:cubicBezTo>
                  <a:cubicBezTo>
                    <a:pt x="f46" y="f42"/>
                    <a:pt x="f47" y="f41"/>
                    <a:pt x="f36" y="f40"/>
                  </a:cubicBezTo>
                  <a:cubicBezTo>
                    <a:pt x="f47" y="f38"/>
                    <a:pt x="f48" y="f35"/>
                    <a:pt x="f49" y="f24"/>
                  </a:cubicBezTo>
                  <a:cubicBezTo>
                    <a:pt x="f37" y="f21"/>
                    <a:pt x="f50" y="f20"/>
                    <a:pt x="f37" y="f51"/>
                  </a:cubicBezTo>
                  <a:cubicBezTo>
                    <a:pt x="f52" y="f53"/>
                    <a:pt x="f54" y="f51"/>
                    <a:pt x="f55" y="f18"/>
                  </a:cubicBezTo>
                  <a:cubicBezTo>
                    <a:pt x="f48" y="f18"/>
                    <a:pt x="f45" y="f18"/>
                    <a:pt x="f46" y="f18"/>
                  </a:cubicBezTo>
                  <a:cubicBezTo>
                    <a:pt x="f47" y="f56"/>
                    <a:pt x="f47" y="f53"/>
                    <a:pt x="f46" y="f57"/>
                  </a:cubicBezTo>
                  <a:cubicBezTo>
                    <a:pt x="f46" y="f58"/>
                    <a:pt x="f48" y="f59"/>
                    <a:pt x="f48" y="f10"/>
                  </a:cubicBezTo>
                  <a:cubicBezTo>
                    <a:pt x="f55" y="f8"/>
                    <a:pt x="f55" y="f50"/>
                    <a:pt x="f48" y="f37"/>
                  </a:cubicBezTo>
                  <a:cubicBezTo>
                    <a:pt x="f46" y="f52"/>
                    <a:pt x="f46" y="f50"/>
                    <a:pt x="f47" y="f60"/>
                  </a:cubicBezTo>
                  <a:cubicBezTo>
                    <a:pt x="f61" y="f8"/>
                    <a:pt x="f36" y="f10"/>
                    <a:pt x="f62" y="f10"/>
                  </a:cubicBezTo>
                  <a:cubicBezTo>
                    <a:pt x="f63" y="f8"/>
                    <a:pt x="f63" y="f60"/>
                    <a:pt x="f63" y="f50"/>
                  </a:cubicBezTo>
                  <a:cubicBezTo>
                    <a:pt x="f63" y="f37"/>
                    <a:pt x="f63" y="f52"/>
                    <a:pt x="f63" y="f49"/>
                  </a:cubicBezTo>
                  <a:cubicBezTo>
                    <a:pt x="f62" y="f54"/>
                    <a:pt x="f36" y="f48"/>
                    <a:pt x="f64" y="f48"/>
                  </a:cubicBezTo>
                  <a:cubicBezTo>
                    <a:pt x="f65" y="f45"/>
                    <a:pt x="f65" y="f55"/>
                    <a:pt x="f66" y="f54"/>
                  </a:cubicBezTo>
                  <a:cubicBezTo>
                    <a:pt x="f66" y="f49"/>
                    <a:pt x="f66" y="f37"/>
                    <a:pt x="f67" y="f37"/>
                  </a:cubicBezTo>
                  <a:cubicBezTo>
                    <a:pt x="f34" y="f37"/>
                    <a:pt x="f34" y="f52"/>
                    <a:pt x="f34" y="f49"/>
                  </a:cubicBezTo>
                  <a:cubicBezTo>
                    <a:pt x="f68" y="f54"/>
                    <a:pt x="f68" y="f55"/>
                    <a:pt x="f69" y="f55"/>
                  </a:cubicBezTo>
                  <a:cubicBezTo>
                    <a:pt x="f70" y="f55"/>
                    <a:pt x="f70" y="f54"/>
                    <a:pt x="f70" y="f49"/>
                  </a:cubicBezTo>
                  <a:cubicBezTo>
                    <a:pt x="f71" y="f37"/>
                    <a:pt x="f71" y="f60"/>
                    <a:pt x="f71" y="f10"/>
                  </a:cubicBezTo>
                  <a:cubicBezTo>
                    <a:pt x="f72" y="f11"/>
                    <a:pt x="f73" y="f14"/>
                    <a:pt x="f74" y="f11"/>
                  </a:cubicBezTo>
                  <a:cubicBezTo>
                    <a:pt x="f75" y="f60"/>
                    <a:pt x="f75" y="f11"/>
                    <a:pt x="f76" y="f59"/>
                  </a:cubicBezTo>
                  <a:cubicBezTo>
                    <a:pt x="f77" y="f78"/>
                    <a:pt x="f79" y="f18"/>
                    <a:pt x="f77" y="f22"/>
                  </a:cubicBezTo>
                  <a:cubicBezTo>
                    <a:pt x="f80" y="f21"/>
                    <a:pt x="f81" y="f18"/>
                    <a:pt x="f82" y="f51"/>
                  </a:cubicBezTo>
                  <a:cubicBezTo>
                    <a:pt x="f83" y="f56"/>
                    <a:pt x="f84" y="f18"/>
                    <a:pt x="f19" y="f35"/>
                  </a:cubicBezTo>
                  <a:cubicBezTo>
                    <a:pt x="f85" y="f29"/>
                    <a:pt x="f85" y="f29"/>
                    <a:pt x="f85" y="f29"/>
                  </a:cubicBezTo>
                  <a:cubicBezTo>
                    <a:pt x="f86" y="f33"/>
                    <a:pt x="f87" y="f40"/>
                    <a:pt x="f88" y="f33"/>
                  </a:cubicBezTo>
                  <a:cubicBezTo>
                    <a:pt x="f89" y="f38"/>
                    <a:pt x="f88" y="f35"/>
                    <a:pt x="f15" y="f22"/>
                  </a:cubicBezTo>
                  <a:cubicBezTo>
                    <a:pt x="f15" y="f21"/>
                    <a:pt x="f17" y="f21"/>
                    <a:pt x="f86" y="f90"/>
                  </a:cubicBezTo>
                  <a:cubicBezTo>
                    <a:pt x="f87" y="f51"/>
                    <a:pt x="f91" y="f18"/>
                    <a:pt x="f89" y="f18"/>
                  </a:cubicBezTo>
                  <a:cubicBezTo>
                    <a:pt x="f92" y="f90"/>
                    <a:pt x="f9" y="f20"/>
                    <a:pt x="f7" y="f20"/>
                  </a:cubicBezTo>
                  <a:cubicBezTo>
                    <a:pt x="f93" y="f20"/>
                    <a:pt x="f94" y="f20"/>
                    <a:pt x="f94" y="f18"/>
                  </a:cubicBezTo>
                  <a:cubicBezTo>
                    <a:pt x="f94" y="f51"/>
                    <a:pt x="f95" y="f56"/>
                    <a:pt x="f93" y="f56"/>
                  </a:cubicBezTo>
                  <a:cubicBezTo>
                    <a:pt x="f96" y="f53"/>
                    <a:pt x="f12" y="f53"/>
                    <a:pt x="f97" y="f78"/>
                  </a:cubicBezTo>
                  <a:cubicBezTo>
                    <a:pt x="f12" y="f58"/>
                    <a:pt x="f96" y="f16"/>
                    <a:pt x="f93" y="f16"/>
                  </a:cubicBezTo>
                  <a:cubicBezTo>
                    <a:pt x="f94" y="f16"/>
                    <a:pt x="f6" y="f16"/>
                    <a:pt x="f6" y="f98"/>
                  </a:cubicBezTo>
                  <a:cubicBezTo>
                    <a:pt x="f6" y="f14"/>
                    <a:pt x="f94" y="f59"/>
                    <a:pt x="f93" y="f59"/>
                  </a:cubicBezTo>
                  <a:cubicBezTo>
                    <a:pt x="f96" y="f14"/>
                    <a:pt x="f12" y="f59"/>
                    <a:pt x="f97" y="f11"/>
                  </a:cubicBezTo>
                  <a:cubicBezTo>
                    <a:pt x="f12" y="f10"/>
                    <a:pt x="f96" y="f10"/>
                    <a:pt x="f7" y="f10"/>
                  </a:cubicBezTo>
                  <a:cubicBezTo>
                    <a:pt x="f95" y="f8"/>
                    <a:pt x="f99" y="f10"/>
                    <a:pt x="f99" y="f60"/>
                  </a:cubicBezTo>
                  <a:cubicBezTo>
                    <a:pt x="f99" y="f52"/>
                    <a:pt x="f95" y="f37"/>
                    <a:pt x="f7" y="f52"/>
                  </a:cubicBezTo>
                  <a:cubicBezTo>
                    <a:pt x="f100" y="f52"/>
                    <a:pt x="f13" y="f37"/>
                    <a:pt x="f101" y="f52"/>
                  </a:cubicBezTo>
                  <a:cubicBezTo>
                    <a:pt x="f101" y="f54"/>
                    <a:pt x="f92" y="f54"/>
                    <a:pt x="f13" y="f55"/>
                  </a:cubicBezTo>
                  <a:cubicBezTo>
                    <a:pt x="f12" y="f55"/>
                    <a:pt x="f9" y="f55"/>
                    <a:pt x="f9" y="f48"/>
                  </a:cubicBezTo>
                  <a:cubicBezTo>
                    <a:pt x="f9" y="f45"/>
                    <a:pt x="f12" y="f45"/>
                    <a:pt x="f13" y="f46"/>
                  </a:cubicBezTo>
                  <a:cubicBezTo>
                    <a:pt x="f102" y="f47"/>
                    <a:pt x="f87" y="f47"/>
                    <a:pt x="f23" y="f47"/>
                  </a:cubicBezTo>
                  <a:cubicBezTo>
                    <a:pt x="f103" y="f47"/>
                    <a:pt x="f104" y="f46"/>
                    <a:pt x="f105" y="f48"/>
                  </a:cubicBezTo>
                  <a:cubicBezTo>
                    <a:pt x="f76" y="f55"/>
                    <a:pt x="f75" y="f48"/>
                    <a:pt x="f32" y="f47"/>
                  </a:cubicBezTo>
                  <a:cubicBezTo>
                    <a:pt x="f73" y="f70"/>
                    <a:pt x="f72" y="f106"/>
                    <a:pt x="f70" y="f107"/>
                  </a:cubicBezTo>
                  <a:cubicBezTo>
                    <a:pt x="f70" y="f108"/>
                    <a:pt x="f70" y="f83"/>
                    <a:pt x="f70" y="f109"/>
                  </a:cubicBezTo>
                  <a:cubicBezTo>
                    <a:pt x="f69" y="f25"/>
                    <a:pt x="f70" y="f23"/>
                    <a:pt x="f74" y="f23"/>
                  </a:cubicBezTo>
                  <a:cubicBezTo>
                    <a:pt x="f76" y="f25"/>
                    <a:pt x="f110" y="f19"/>
                    <a:pt x="f111" y="f85"/>
                  </a:cubicBezTo>
                  <a:cubicBezTo>
                    <a:pt x="f30" y="f17"/>
                    <a:pt x="f112" y="f87"/>
                    <a:pt x="f113" y="f88"/>
                  </a:cubicBezTo>
                  <a:cubicBezTo>
                    <a:pt x="f81" y="f89"/>
                    <a:pt x="f114" y="f97"/>
                    <a:pt x="f81" y="f12"/>
                  </a:cubicBezTo>
                  <a:cubicBezTo>
                    <a:pt x="f104" y="f96"/>
                    <a:pt x="f115" y="f116"/>
                    <a:pt x="f30" y="f116"/>
                  </a:cubicBezTo>
                  <a:cubicBezTo>
                    <a:pt x="f110" y="f7"/>
                    <a:pt x="f32" y="f7"/>
                    <a:pt x="f69" y="f116"/>
                  </a:cubicBezTo>
                  <a:cubicBezTo>
                    <a:pt x="f117" y="f116"/>
                    <a:pt x="f118" y="f116"/>
                    <a:pt x="f36" y="f96"/>
                  </a:cubicBezTo>
                  <a:cubicBezTo>
                    <a:pt x="f55" y="f100"/>
                    <a:pt x="f49" y="f12"/>
                    <a:pt x="f49" y="f102"/>
                  </a:cubicBezTo>
                  <a:cubicBezTo>
                    <a:pt x="f49" y="f17"/>
                    <a:pt x="f54" y="f109"/>
                    <a:pt x="f54" y="f119"/>
                  </a:cubicBezTo>
                  <a:cubicBezTo>
                    <a:pt x="f55" y="f28"/>
                    <a:pt x="f55" y="f120"/>
                    <a:pt x="f54" y="f104"/>
                  </a:cubicBezTo>
                  <a:cubicBezTo>
                    <a:pt x="f49" y="f113"/>
                    <a:pt x="f49" y="f121"/>
                    <a:pt x="f37" y="f112"/>
                  </a:cubicBezTo>
                  <a:cubicBezTo>
                    <a:pt x="f60" y="f112"/>
                    <a:pt x="f60" y="f113"/>
                    <a:pt x="f60" y="f81"/>
                  </a:cubicBezTo>
                  <a:cubicBezTo>
                    <a:pt x="f8" y="f122"/>
                    <a:pt x="f60" y="f103"/>
                    <a:pt x="f50" y="f123"/>
                  </a:cubicBezTo>
                  <a:cubicBezTo>
                    <a:pt x="f50" y="f27"/>
                    <a:pt x="f37" y="f17"/>
                    <a:pt x="f37" y="f89"/>
                  </a:cubicBezTo>
                  <a:cubicBezTo>
                    <a:pt x="f37" y="f101"/>
                    <a:pt x="f37" y="f13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A1DB66-BDF4-484E-A6AD-5C116233FB59}"/>
                </a:ext>
              </a:extLst>
            </p:cNvPr>
            <p:cNvSpPr/>
            <p:nvPr/>
          </p:nvSpPr>
          <p:spPr>
            <a:xfrm>
              <a:off x="6905777" y="1590479"/>
              <a:ext cx="1145743" cy="1036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64"/>
                <a:gd name="f8" fmla="val 34"/>
                <a:gd name="f9" fmla="val 62"/>
                <a:gd name="f10" fmla="val 19"/>
                <a:gd name="f11" fmla="val 5"/>
                <a:gd name="f12" fmla="val 52"/>
                <a:gd name="f13" fmla="val 2"/>
                <a:gd name="f14" fmla="val 40"/>
                <a:gd name="f15" fmla="val 29"/>
                <a:gd name="f16" fmla="val 12"/>
                <a:gd name="f17" fmla="val 11"/>
                <a:gd name="f18" fmla="val 26"/>
                <a:gd name="f19" fmla="val 45"/>
                <a:gd name="f20" fmla="val 56"/>
                <a:gd name="f21" fmla="val 13"/>
                <a:gd name="f22" fmla="val 27"/>
                <a:gd name="f23" fmla="val 68"/>
                <a:gd name="f24" fmla="val 51"/>
                <a:gd name="f25" fmla="val 47"/>
                <a:gd name="f26" fmla="val 61"/>
                <a:gd name="f27" fmla="val 42"/>
                <a:gd name="f28" fmla="val 38"/>
                <a:gd name="f29" fmla="val 8"/>
                <a:gd name="f30" fmla="val 43"/>
                <a:gd name="f31" fmla="val 16"/>
                <a:gd name="f32" fmla="val 54"/>
                <a:gd name="f33" fmla="val 55"/>
                <a:gd name="f34" fmla="val 44"/>
                <a:gd name="f35" fmla="val 48"/>
                <a:gd name="f36" fmla="val 50"/>
                <a:gd name="f37" fmla="val 39"/>
                <a:gd name="f38" fmla="val 35"/>
                <a:gd name="f39" fmla="val 21"/>
                <a:gd name="f40" fmla="+- 0 0 -90"/>
                <a:gd name="f41" fmla="*/ f3 1 71"/>
                <a:gd name="f42" fmla="*/ f4 1 64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71"/>
                <a:gd name="f51" fmla="*/ f47 1 64"/>
                <a:gd name="f52" fmla="*/ 34 f48 1"/>
                <a:gd name="f53" fmla="*/ 62 f47 1"/>
                <a:gd name="f54" fmla="*/ 2 f48 1"/>
                <a:gd name="f55" fmla="*/ 40 f47 1"/>
                <a:gd name="f56" fmla="*/ 12 f48 1"/>
                <a:gd name="f57" fmla="*/ 11 f47 1"/>
                <a:gd name="f58" fmla="*/ 56 f48 1"/>
                <a:gd name="f59" fmla="*/ 13 f47 1"/>
                <a:gd name="f60" fmla="*/ 47 f48 1"/>
                <a:gd name="f61" fmla="*/ 61 f47 1"/>
                <a:gd name="f62" fmla="*/ 8 f48 1"/>
                <a:gd name="f63" fmla="*/ 34 f47 1"/>
                <a:gd name="f64" fmla="*/ 27 f48 1"/>
                <a:gd name="f65" fmla="*/ 54 f47 1"/>
                <a:gd name="f66" fmla="*/ 50 f48 1"/>
                <a:gd name="f67" fmla="*/ 39 f47 1"/>
                <a:gd name="f68" fmla="+- f49 0 f1"/>
                <a:gd name="f69" fmla="*/ f52 1 71"/>
                <a:gd name="f70" fmla="*/ f53 1 64"/>
                <a:gd name="f71" fmla="*/ f54 1 71"/>
                <a:gd name="f72" fmla="*/ f55 1 64"/>
                <a:gd name="f73" fmla="*/ f56 1 71"/>
                <a:gd name="f74" fmla="*/ f57 1 64"/>
                <a:gd name="f75" fmla="*/ f58 1 71"/>
                <a:gd name="f76" fmla="*/ f59 1 64"/>
                <a:gd name="f77" fmla="*/ f60 1 71"/>
                <a:gd name="f78" fmla="*/ f61 1 64"/>
                <a:gd name="f79" fmla="*/ f62 1 71"/>
                <a:gd name="f80" fmla="*/ f63 1 64"/>
                <a:gd name="f81" fmla="*/ f64 1 71"/>
                <a:gd name="f82" fmla="*/ f65 1 64"/>
                <a:gd name="f83" fmla="*/ f66 1 71"/>
                <a:gd name="f84" fmla="*/ f67 1 64"/>
                <a:gd name="f85" fmla="*/ 0 1 f50"/>
                <a:gd name="f86" fmla="*/ f44 1 f50"/>
                <a:gd name="f87" fmla="*/ 0 1 f51"/>
                <a:gd name="f88" fmla="*/ f45 1 f51"/>
                <a:gd name="f89" fmla="*/ f69 1 f50"/>
                <a:gd name="f90" fmla="*/ f70 1 f51"/>
                <a:gd name="f91" fmla="*/ f71 1 f50"/>
                <a:gd name="f92" fmla="*/ f72 1 f51"/>
                <a:gd name="f93" fmla="*/ f73 1 f50"/>
                <a:gd name="f94" fmla="*/ f74 1 f51"/>
                <a:gd name="f95" fmla="*/ f75 1 f50"/>
                <a:gd name="f96" fmla="*/ f76 1 f51"/>
                <a:gd name="f97" fmla="*/ f77 1 f50"/>
                <a:gd name="f98" fmla="*/ f78 1 f51"/>
                <a:gd name="f99" fmla="*/ f79 1 f50"/>
                <a:gd name="f100" fmla="*/ f80 1 f51"/>
                <a:gd name="f101" fmla="*/ f81 1 f50"/>
                <a:gd name="f102" fmla="*/ f82 1 f51"/>
                <a:gd name="f103" fmla="*/ f83 1 f50"/>
                <a:gd name="f104" fmla="*/ f84 1 f51"/>
                <a:gd name="f105" fmla="*/ f85 f41 1"/>
                <a:gd name="f106" fmla="*/ f86 f41 1"/>
                <a:gd name="f107" fmla="*/ f88 f42 1"/>
                <a:gd name="f108" fmla="*/ f87 f42 1"/>
                <a:gd name="f109" fmla="*/ f89 f41 1"/>
                <a:gd name="f110" fmla="*/ f90 f42 1"/>
                <a:gd name="f111" fmla="*/ f91 f41 1"/>
                <a:gd name="f112" fmla="*/ f92 f42 1"/>
                <a:gd name="f113" fmla="*/ f93 f41 1"/>
                <a:gd name="f114" fmla="*/ f94 f42 1"/>
                <a:gd name="f115" fmla="*/ f95 f41 1"/>
                <a:gd name="f116" fmla="*/ f96 f42 1"/>
                <a:gd name="f117" fmla="*/ f97 f41 1"/>
                <a:gd name="f118" fmla="*/ f98 f42 1"/>
                <a:gd name="f119" fmla="*/ f99 f41 1"/>
                <a:gd name="f120" fmla="*/ f100 f42 1"/>
                <a:gd name="f121" fmla="*/ f101 f41 1"/>
                <a:gd name="f122" fmla="*/ f102 f42 1"/>
                <a:gd name="f123" fmla="*/ f103 f41 1"/>
                <a:gd name="f124" fmla="*/ f104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09" y="f110"/>
                </a:cxn>
                <a:cxn ang="f68">
                  <a:pos x="f119" y="f120"/>
                </a:cxn>
                <a:cxn ang="f68">
                  <a:pos x="f121" y="f122"/>
                </a:cxn>
                <a:cxn ang="f68">
                  <a:pos x="f123" y="f124"/>
                </a:cxn>
                <a:cxn ang="f68">
                  <a:pos x="f119" y="f120"/>
                </a:cxn>
              </a:cxnLst>
              <a:rect l="f105" t="f108" r="f106" b="f107"/>
              <a:pathLst>
                <a:path w="71" h="64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5" y="f15"/>
                    <a:pt x="f13" y="f10"/>
                    <a:pt x="f16" y="f17"/>
                  </a:cubicBezTo>
                  <a:cubicBezTo>
                    <a:pt x="f18" y="f5"/>
                    <a:pt x="f19" y="f13"/>
                    <a:pt x="f20" y="f21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9"/>
                    <a:pt x="f28" y="f9"/>
                    <a:pt x="f8" y="f9"/>
                  </a:cubicBezTo>
                  <a:close/>
                  <a:moveTo>
                    <a:pt x="f29" y="f8"/>
                  </a:moveTo>
                  <a:cubicBezTo>
                    <a:pt x="f16" y="f30"/>
                    <a:pt x="f31" y="f12"/>
                    <a:pt x="f22" y="f32"/>
                  </a:cubicBezTo>
                  <a:cubicBezTo>
                    <a:pt x="f28" y="f33"/>
                    <a:pt x="f34" y="f35"/>
                    <a:pt x="f36" y="f37"/>
                  </a:cubicBezTo>
                  <a:cubicBezTo>
                    <a:pt x="f38" y="f34"/>
                    <a:pt x="f39" y="f30"/>
                    <a:pt x="f29" y="f8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DC75CF2-1162-47F5-9FFD-242BA181CE39}"/>
                </a:ext>
              </a:extLst>
            </p:cNvPr>
            <p:cNvSpPr/>
            <p:nvPr/>
          </p:nvSpPr>
          <p:spPr>
            <a:xfrm>
              <a:off x="5808213" y="1654725"/>
              <a:ext cx="1097554" cy="10208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63"/>
                <a:gd name="f8" fmla="val 35"/>
                <a:gd name="f9" fmla="val 50"/>
                <a:gd name="f10" fmla="val 9"/>
                <a:gd name="f11" fmla="val 66"/>
                <a:gd name="f12" fmla="val 23"/>
                <a:gd name="f13" fmla="val 34"/>
                <a:gd name="f14" fmla="val 64"/>
                <a:gd name="f15" fmla="val 43"/>
                <a:gd name="f16" fmla="val 56"/>
                <a:gd name="f17" fmla="val 51"/>
                <a:gd name="f18" fmla="val 42"/>
                <a:gd name="f19" fmla="val 17"/>
                <a:gd name="f20" fmla="val 62"/>
                <a:gd name="f21" fmla="val 6"/>
                <a:gd name="f22" fmla="val 32"/>
                <a:gd name="f23" fmla="val 2"/>
                <a:gd name="f24" fmla="val 18"/>
                <a:gd name="f25" fmla="val 12"/>
                <a:gd name="f26" fmla="val 10"/>
                <a:gd name="f27" fmla="val 4"/>
                <a:gd name="f28" fmla="val 27"/>
                <a:gd name="f29" fmla="val 37"/>
                <a:gd name="f30" fmla="val 22"/>
                <a:gd name="f31" fmla="val 46"/>
                <a:gd name="f32" fmla="val 33"/>
                <a:gd name="f33" fmla="val 53"/>
                <a:gd name="f34" fmla="val 41"/>
                <a:gd name="f35" fmla="val 52"/>
                <a:gd name="f36" fmla="val 49"/>
                <a:gd name="f37" fmla="val 58"/>
                <a:gd name="f38" fmla="val 59"/>
                <a:gd name="f39" fmla="val 31"/>
                <a:gd name="f40" fmla="val 47"/>
                <a:gd name="f41" fmla="val 40"/>
                <a:gd name="f42" fmla="+- 0 0 -90"/>
                <a:gd name="f43" fmla="*/ f3 1 68"/>
                <a:gd name="f44" fmla="*/ f4 1 6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68"/>
                <a:gd name="f53" fmla="*/ f49 1 63"/>
                <a:gd name="f54" fmla="*/ 35 f50 1"/>
                <a:gd name="f55" fmla="*/ 0 f49 1"/>
                <a:gd name="f56" fmla="*/ 66 f50 1"/>
                <a:gd name="f57" fmla="*/ 23 f49 1"/>
                <a:gd name="f58" fmla="*/ 56 f50 1"/>
                <a:gd name="f59" fmla="*/ 51 f49 1"/>
                <a:gd name="f60" fmla="*/ 6 f50 1"/>
                <a:gd name="f61" fmla="*/ 43 f49 1"/>
                <a:gd name="f62" fmla="*/ 12 f50 1"/>
                <a:gd name="f63" fmla="*/ 10 f49 1"/>
                <a:gd name="f64" fmla="*/ 18 f50 1"/>
                <a:gd name="f65" fmla="*/ 37 f49 1"/>
                <a:gd name="f66" fmla="*/ 41 f50 1"/>
                <a:gd name="f67" fmla="*/ 52 f49 1"/>
                <a:gd name="f68" fmla="*/ 59 f50 1"/>
                <a:gd name="f69" fmla="*/ 31 f49 1"/>
                <a:gd name="f70" fmla="+- f51 0 f1"/>
                <a:gd name="f71" fmla="*/ f54 1 68"/>
                <a:gd name="f72" fmla="*/ f55 1 63"/>
                <a:gd name="f73" fmla="*/ f56 1 68"/>
                <a:gd name="f74" fmla="*/ f57 1 63"/>
                <a:gd name="f75" fmla="*/ f58 1 68"/>
                <a:gd name="f76" fmla="*/ f59 1 63"/>
                <a:gd name="f77" fmla="*/ f60 1 68"/>
                <a:gd name="f78" fmla="*/ f61 1 63"/>
                <a:gd name="f79" fmla="*/ f62 1 68"/>
                <a:gd name="f80" fmla="*/ f63 1 63"/>
                <a:gd name="f81" fmla="*/ f64 1 68"/>
                <a:gd name="f82" fmla="*/ f65 1 63"/>
                <a:gd name="f83" fmla="*/ f66 1 68"/>
                <a:gd name="f84" fmla="*/ f67 1 63"/>
                <a:gd name="f85" fmla="*/ f68 1 68"/>
                <a:gd name="f86" fmla="*/ f69 1 63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2"/>
                <a:gd name="f94" fmla="*/ f74 1 f53"/>
                <a:gd name="f95" fmla="*/ f75 1 f52"/>
                <a:gd name="f96" fmla="*/ f76 1 f53"/>
                <a:gd name="f97" fmla="*/ f77 1 f52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3 1"/>
                <a:gd name="f114" fmla="*/ f94 f44 1"/>
                <a:gd name="f115" fmla="*/ f95 f43 1"/>
                <a:gd name="f116" fmla="*/ f96 f44 1"/>
                <a:gd name="f117" fmla="*/ f97 f43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11" y="f112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1" y="f122"/>
                </a:cxn>
              </a:cxnLst>
              <a:rect l="f107" t="f110" r="f108" b="f109"/>
              <a:pathLst>
                <a:path w="68" h="63">
                  <a:moveTo>
                    <a:pt x="f8" y="f5"/>
                  </a:moveTo>
                  <a:cubicBezTo>
                    <a:pt x="f9" y="f5"/>
                    <a:pt x="f7" y="f10"/>
                    <a:pt x="f11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7"/>
                    <a:pt x="f19" y="f20"/>
                    <a:pt x="f21" y="f15"/>
                  </a:cubicBezTo>
                  <a:cubicBezTo>
                    <a:pt x="f5" y="f22"/>
                    <a:pt x="f23" y="f24"/>
                    <a:pt x="f25" y="f26"/>
                  </a:cubicBezTo>
                  <a:cubicBezTo>
                    <a:pt x="f24" y="f27"/>
                    <a:pt x="f28" y="f5"/>
                    <a:pt x="f8" y="f5"/>
                  </a:cubicBezTo>
                  <a:close/>
                  <a:moveTo>
                    <a:pt x="f24" y="f29"/>
                  </a:moveTo>
                  <a:cubicBezTo>
                    <a:pt x="f30" y="f31"/>
                    <a:pt x="f32" y="f33"/>
                    <a:pt x="f34" y="f35"/>
                  </a:cubicBezTo>
                  <a:cubicBezTo>
                    <a:pt x="f36" y="f9"/>
                    <a:pt x="f37" y="f18"/>
                    <a:pt x="f38" y="f39"/>
                  </a:cubicBezTo>
                  <a:cubicBezTo>
                    <a:pt x="f40" y="f41"/>
                    <a:pt x="f32" y="f34"/>
                    <a:pt x="f24" y="f29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A6429E2-F8E4-45B1-822E-2B932B05BF15}"/>
                </a:ext>
              </a:extLst>
            </p:cNvPr>
            <p:cNvSpPr/>
            <p:nvPr/>
          </p:nvSpPr>
          <p:spPr>
            <a:xfrm>
              <a:off x="7325166" y="2643429"/>
              <a:ext cx="547890" cy="631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9"/>
                <a:gd name="f8" fmla="val 11"/>
                <a:gd name="f9" fmla="val 33"/>
                <a:gd name="f10" fmla="val 16"/>
                <a:gd name="f11" fmla="val 21"/>
                <a:gd name="f12" fmla="val 32"/>
                <a:gd name="f13" fmla="val 26"/>
                <a:gd name="f14" fmla="val 31"/>
                <a:gd name="f15" fmla="val 28"/>
                <a:gd name="f16" fmla="val 27"/>
                <a:gd name="f17" fmla="val 25"/>
                <a:gd name="f18" fmla="val 29"/>
                <a:gd name="f19" fmla="val 24"/>
                <a:gd name="f20" fmla="val 35"/>
                <a:gd name="f21" fmla="val 36"/>
                <a:gd name="f22" fmla="val 37"/>
                <a:gd name="f23" fmla="val 23"/>
                <a:gd name="f24" fmla="val 20"/>
                <a:gd name="f25" fmla="val 18"/>
                <a:gd name="f26" fmla="val 17"/>
                <a:gd name="f27" fmla="val 14"/>
                <a:gd name="f28" fmla="val 38"/>
                <a:gd name="f29" fmla="val 12"/>
                <a:gd name="f30" fmla="val 13"/>
                <a:gd name="f31" fmla="val 30"/>
                <a:gd name="f32" fmla="val 10"/>
                <a:gd name="f33" fmla="val 9"/>
                <a:gd name="f34" fmla="val 8"/>
                <a:gd name="f35" fmla="val 6"/>
                <a:gd name="f36" fmla="val 5"/>
                <a:gd name="f37" fmla="val 19"/>
                <a:gd name="f38" fmla="val 7"/>
                <a:gd name="f39" fmla="val 4"/>
                <a:gd name="f40" fmla="val 2"/>
                <a:gd name="f41" fmla="val 1"/>
                <a:gd name="f42" fmla="val 3"/>
                <a:gd name="f43" fmla="+- 0 0 -90"/>
                <a:gd name="f44" fmla="*/ f3 1 34"/>
                <a:gd name="f45" fmla="*/ f4 1 39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34"/>
                <a:gd name="f54" fmla="*/ f50 1 39"/>
                <a:gd name="f55" fmla="*/ 34 f51 1"/>
                <a:gd name="f56" fmla="*/ 11 f50 1"/>
                <a:gd name="f57" fmla="*/ 32 f51 1"/>
                <a:gd name="f58" fmla="*/ 26 f50 1"/>
                <a:gd name="f59" fmla="*/ 28 f51 1"/>
                <a:gd name="f60" fmla="*/ 28 f50 1"/>
                <a:gd name="f61" fmla="*/ 25 f51 1"/>
                <a:gd name="f62" fmla="*/ 29 f50 1"/>
                <a:gd name="f63" fmla="*/ 24 f51 1"/>
                <a:gd name="f64" fmla="*/ 35 f50 1"/>
                <a:gd name="f65" fmla="*/ 23 f51 1"/>
                <a:gd name="f66" fmla="*/ 37 f50 1"/>
                <a:gd name="f67" fmla="*/ 20 f51 1"/>
                <a:gd name="f68" fmla="*/ 18 f51 1"/>
                <a:gd name="f69" fmla="*/ 33 f50 1"/>
                <a:gd name="f70" fmla="*/ 17 f51 1"/>
                <a:gd name="f71" fmla="*/ 36 f50 1"/>
                <a:gd name="f72" fmla="*/ 14 f51 1"/>
                <a:gd name="f73" fmla="*/ 38 f50 1"/>
                <a:gd name="f74" fmla="*/ 13 f51 1"/>
                <a:gd name="f75" fmla="*/ 32 f50 1"/>
                <a:gd name="f76" fmla="*/ 12 f51 1"/>
                <a:gd name="f77" fmla="*/ 9 f51 1"/>
                <a:gd name="f78" fmla="*/ 31 f50 1"/>
                <a:gd name="f79" fmla="*/ 6 f51 1"/>
                <a:gd name="f80" fmla="*/ 8 f51 1"/>
                <a:gd name="f81" fmla="*/ 20 f50 1"/>
                <a:gd name="f82" fmla="*/ 16 f50 1"/>
                <a:gd name="f83" fmla="*/ 5 f51 1"/>
                <a:gd name="f84" fmla="*/ 1 f51 1"/>
                <a:gd name="f85" fmla="*/ 17 f50 1"/>
                <a:gd name="f86" fmla="*/ 3 f51 1"/>
                <a:gd name="f87" fmla="*/ 12 f50 1"/>
                <a:gd name="f88" fmla="*/ 11 f51 1"/>
                <a:gd name="f89" fmla="*/ 5 f50 1"/>
                <a:gd name="f90" fmla="*/ 10 f50 1"/>
                <a:gd name="f91" fmla="*/ 19 f51 1"/>
                <a:gd name="f92" fmla="*/ 30 f50 1"/>
                <a:gd name="f93" fmla="+- f52 0 f1"/>
                <a:gd name="f94" fmla="*/ f55 1 34"/>
                <a:gd name="f95" fmla="*/ f56 1 39"/>
                <a:gd name="f96" fmla="*/ f57 1 34"/>
                <a:gd name="f97" fmla="*/ f58 1 39"/>
                <a:gd name="f98" fmla="*/ f59 1 34"/>
                <a:gd name="f99" fmla="*/ f60 1 39"/>
                <a:gd name="f100" fmla="*/ f61 1 34"/>
                <a:gd name="f101" fmla="*/ f62 1 39"/>
                <a:gd name="f102" fmla="*/ f63 1 34"/>
                <a:gd name="f103" fmla="*/ f64 1 39"/>
                <a:gd name="f104" fmla="*/ f65 1 34"/>
                <a:gd name="f105" fmla="*/ f66 1 39"/>
                <a:gd name="f106" fmla="*/ f67 1 34"/>
                <a:gd name="f107" fmla="*/ f68 1 34"/>
                <a:gd name="f108" fmla="*/ f69 1 39"/>
                <a:gd name="f109" fmla="*/ f70 1 34"/>
                <a:gd name="f110" fmla="*/ f71 1 39"/>
                <a:gd name="f111" fmla="*/ f72 1 34"/>
                <a:gd name="f112" fmla="*/ f73 1 39"/>
                <a:gd name="f113" fmla="*/ f74 1 34"/>
                <a:gd name="f114" fmla="*/ f75 1 39"/>
                <a:gd name="f115" fmla="*/ f76 1 34"/>
                <a:gd name="f116" fmla="*/ f77 1 34"/>
                <a:gd name="f117" fmla="*/ f78 1 39"/>
                <a:gd name="f118" fmla="*/ f79 1 34"/>
                <a:gd name="f119" fmla="*/ f80 1 34"/>
                <a:gd name="f120" fmla="*/ f81 1 39"/>
                <a:gd name="f121" fmla="*/ f82 1 39"/>
                <a:gd name="f122" fmla="*/ f83 1 34"/>
                <a:gd name="f123" fmla="*/ f84 1 34"/>
                <a:gd name="f124" fmla="*/ f85 1 39"/>
                <a:gd name="f125" fmla="*/ f86 1 34"/>
                <a:gd name="f126" fmla="*/ f87 1 39"/>
                <a:gd name="f127" fmla="*/ f88 1 34"/>
                <a:gd name="f128" fmla="*/ f89 1 39"/>
                <a:gd name="f129" fmla="*/ f90 1 39"/>
                <a:gd name="f130" fmla="*/ f91 1 34"/>
                <a:gd name="f131" fmla="*/ f92 1 39"/>
                <a:gd name="f132" fmla="*/ 0 1 f53"/>
                <a:gd name="f133" fmla="*/ f47 1 f53"/>
                <a:gd name="f134" fmla="*/ 0 1 f54"/>
                <a:gd name="f135" fmla="*/ f48 1 f54"/>
                <a:gd name="f136" fmla="*/ f94 1 f53"/>
                <a:gd name="f137" fmla="*/ f95 1 f54"/>
                <a:gd name="f138" fmla="*/ f96 1 f53"/>
                <a:gd name="f139" fmla="*/ f97 1 f54"/>
                <a:gd name="f140" fmla="*/ f98 1 f53"/>
                <a:gd name="f141" fmla="*/ f99 1 f54"/>
                <a:gd name="f142" fmla="*/ f100 1 f53"/>
                <a:gd name="f143" fmla="*/ f101 1 f54"/>
                <a:gd name="f144" fmla="*/ f102 1 f53"/>
                <a:gd name="f145" fmla="*/ f103 1 f54"/>
                <a:gd name="f146" fmla="*/ f104 1 f53"/>
                <a:gd name="f147" fmla="*/ f105 1 f54"/>
                <a:gd name="f148" fmla="*/ f106 1 f53"/>
                <a:gd name="f149" fmla="*/ f107 1 f53"/>
                <a:gd name="f150" fmla="*/ f108 1 f54"/>
                <a:gd name="f151" fmla="*/ f109 1 f53"/>
                <a:gd name="f152" fmla="*/ f110 1 f54"/>
                <a:gd name="f153" fmla="*/ f111 1 f53"/>
                <a:gd name="f154" fmla="*/ f112 1 f54"/>
                <a:gd name="f155" fmla="*/ f113 1 f53"/>
                <a:gd name="f156" fmla="*/ f114 1 f54"/>
                <a:gd name="f157" fmla="*/ f115 1 f53"/>
                <a:gd name="f158" fmla="*/ f116 1 f53"/>
                <a:gd name="f159" fmla="*/ f117 1 f54"/>
                <a:gd name="f160" fmla="*/ f118 1 f53"/>
                <a:gd name="f161" fmla="*/ f119 1 f53"/>
                <a:gd name="f162" fmla="*/ f120 1 f54"/>
                <a:gd name="f163" fmla="*/ f121 1 f54"/>
                <a:gd name="f164" fmla="*/ f122 1 f53"/>
                <a:gd name="f165" fmla="*/ f123 1 f53"/>
                <a:gd name="f166" fmla="*/ f124 1 f54"/>
                <a:gd name="f167" fmla="*/ f125 1 f53"/>
                <a:gd name="f168" fmla="*/ f126 1 f54"/>
                <a:gd name="f169" fmla="*/ f127 1 f53"/>
                <a:gd name="f170" fmla="*/ f128 1 f54"/>
                <a:gd name="f171" fmla="*/ f129 1 f54"/>
                <a:gd name="f172" fmla="*/ f130 1 f53"/>
                <a:gd name="f173" fmla="*/ f131 1 f54"/>
                <a:gd name="f174" fmla="*/ f132 f44 1"/>
                <a:gd name="f175" fmla="*/ f133 f44 1"/>
                <a:gd name="f176" fmla="*/ f135 f45 1"/>
                <a:gd name="f177" fmla="*/ f134 f45 1"/>
                <a:gd name="f178" fmla="*/ f136 f44 1"/>
                <a:gd name="f179" fmla="*/ f137 f45 1"/>
                <a:gd name="f180" fmla="*/ f138 f44 1"/>
                <a:gd name="f181" fmla="*/ f139 f45 1"/>
                <a:gd name="f182" fmla="*/ f140 f44 1"/>
                <a:gd name="f183" fmla="*/ f141 f45 1"/>
                <a:gd name="f184" fmla="*/ f142 f44 1"/>
                <a:gd name="f185" fmla="*/ f143 f45 1"/>
                <a:gd name="f186" fmla="*/ f144 f44 1"/>
                <a:gd name="f187" fmla="*/ f145 f45 1"/>
                <a:gd name="f188" fmla="*/ f146 f44 1"/>
                <a:gd name="f189" fmla="*/ f147 f45 1"/>
                <a:gd name="f190" fmla="*/ f148 f44 1"/>
                <a:gd name="f191" fmla="*/ f149 f44 1"/>
                <a:gd name="f192" fmla="*/ f150 f45 1"/>
                <a:gd name="f193" fmla="*/ f151 f44 1"/>
                <a:gd name="f194" fmla="*/ f152 f45 1"/>
                <a:gd name="f195" fmla="*/ f153 f44 1"/>
                <a:gd name="f196" fmla="*/ f154 f45 1"/>
                <a:gd name="f197" fmla="*/ f155 f44 1"/>
                <a:gd name="f198" fmla="*/ f156 f45 1"/>
                <a:gd name="f199" fmla="*/ f157 f44 1"/>
                <a:gd name="f200" fmla="*/ f158 f44 1"/>
                <a:gd name="f201" fmla="*/ f159 f45 1"/>
                <a:gd name="f202" fmla="*/ f160 f44 1"/>
                <a:gd name="f203" fmla="*/ f161 f44 1"/>
                <a:gd name="f204" fmla="*/ f162 f45 1"/>
                <a:gd name="f205" fmla="*/ f163 f45 1"/>
                <a:gd name="f206" fmla="*/ f164 f44 1"/>
                <a:gd name="f207" fmla="*/ f165 f44 1"/>
                <a:gd name="f208" fmla="*/ f166 f45 1"/>
                <a:gd name="f209" fmla="*/ f167 f44 1"/>
                <a:gd name="f210" fmla="*/ f168 f45 1"/>
                <a:gd name="f211" fmla="*/ f169 f44 1"/>
                <a:gd name="f212" fmla="*/ f170 f45 1"/>
                <a:gd name="f213" fmla="*/ f171 f45 1"/>
                <a:gd name="f214" fmla="*/ f172 f44 1"/>
                <a:gd name="f215" fmla="*/ f173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78" y="f179"/>
                </a:cxn>
                <a:cxn ang="f93">
                  <a:pos x="f180" y="f181"/>
                </a:cxn>
                <a:cxn ang="f93">
                  <a:pos x="f182" y="f183"/>
                </a:cxn>
                <a:cxn ang="f93">
                  <a:pos x="f184" y="f185"/>
                </a:cxn>
                <a:cxn ang="f93">
                  <a:pos x="f186" y="f187"/>
                </a:cxn>
                <a:cxn ang="f93">
                  <a:pos x="f188" y="f189"/>
                </a:cxn>
                <a:cxn ang="f93">
                  <a:pos x="f190" y="f187"/>
                </a:cxn>
                <a:cxn ang="f93">
                  <a:pos x="f191" y="f192"/>
                </a:cxn>
                <a:cxn ang="f93">
                  <a:pos x="f193" y="f194"/>
                </a:cxn>
                <a:cxn ang="f93">
                  <a:pos x="f195" y="f196"/>
                </a:cxn>
                <a:cxn ang="f93">
                  <a:pos x="f197" y="f187"/>
                </a:cxn>
                <a:cxn ang="f93">
                  <a:pos x="f197" y="f198"/>
                </a:cxn>
                <a:cxn ang="f93">
                  <a:pos x="f199" y="f185"/>
                </a:cxn>
                <a:cxn ang="f93">
                  <a:pos x="f200" y="f201"/>
                </a:cxn>
                <a:cxn ang="f93">
                  <a:pos x="f202" y="f192"/>
                </a:cxn>
                <a:cxn ang="f93">
                  <a:pos x="f202" y="f185"/>
                </a:cxn>
                <a:cxn ang="f93">
                  <a:pos x="f203" y="f204"/>
                </a:cxn>
                <a:cxn ang="f93">
                  <a:pos x="f203" y="f205"/>
                </a:cxn>
                <a:cxn ang="f93">
                  <a:pos x="f206" y="f205"/>
                </a:cxn>
                <a:cxn ang="f93">
                  <a:pos x="f207" y="f208"/>
                </a:cxn>
                <a:cxn ang="f93">
                  <a:pos x="f209" y="f210"/>
                </a:cxn>
                <a:cxn ang="f93">
                  <a:pos x="f211" y="f212"/>
                </a:cxn>
                <a:cxn ang="f93">
                  <a:pos x="f180" y="f213"/>
                </a:cxn>
                <a:cxn ang="f93">
                  <a:pos x="f178" y="f179"/>
                </a:cxn>
                <a:cxn ang="f93">
                  <a:pos x="f214" y="f201"/>
                </a:cxn>
                <a:cxn ang="f93">
                  <a:pos x="f190" y="f215"/>
                </a:cxn>
                <a:cxn ang="f93">
                  <a:pos x="f214" y="f185"/>
                </a:cxn>
                <a:cxn ang="f93">
                  <a:pos x="f191" y="f215"/>
                </a:cxn>
                <a:cxn ang="f93">
                  <a:pos x="f214" y="f201"/>
                </a:cxn>
              </a:cxnLst>
              <a:rect l="f174" t="f177" r="f175" b="f176"/>
              <a:pathLst>
                <a:path w="34" h="39">
                  <a:moveTo>
                    <a:pt x="f6" y="f8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4" y="f14"/>
                    <a:pt x="f15" y="f15"/>
                  </a:cubicBezTo>
                  <a:cubicBezTo>
                    <a:pt x="f16" y="f16"/>
                    <a:pt x="f13" y="f15"/>
                    <a:pt x="f17" y="f18"/>
                  </a:cubicBezTo>
                  <a:cubicBezTo>
                    <a:pt x="f17" y="f14"/>
                    <a:pt x="f17" y="f9"/>
                    <a:pt x="f19" y="f20"/>
                  </a:cubicBezTo>
                  <a:cubicBezTo>
                    <a:pt x="f19" y="f21"/>
                    <a:pt x="f19" y="f22"/>
                    <a:pt x="f23" y="f22"/>
                  </a:cubicBezTo>
                  <a:cubicBezTo>
                    <a:pt x="f11" y="f22"/>
                    <a:pt x="f11" y="f21"/>
                    <a:pt x="f24" y="f20"/>
                  </a:cubicBezTo>
                  <a:cubicBezTo>
                    <a:pt x="f24" y="f6"/>
                    <a:pt x="f24" y="f9"/>
                    <a:pt x="f25" y="f9"/>
                  </a:cubicBezTo>
                  <a:cubicBezTo>
                    <a:pt x="f26" y="f9"/>
                    <a:pt x="f26" y="f20"/>
                    <a:pt x="f26" y="f21"/>
                  </a:cubicBezTo>
                  <a:cubicBezTo>
                    <a:pt x="f10" y="f22"/>
                    <a:pt x="f10" y="f7"/>
                    <a:pt x="f27" y="f28"/>
                  </a:cubicBezTo>
                  <a:cubicBezTo>
                    <a:pt x="f8" y="f28"/>
                    <a:pt x="f29" y="f21"/>
                    <a:pt x="f30" y="f20"/>
                  </a:cubicBezTo>
                  <a:cubicBezTo>
                    <a:pt x="f30" y="f6"/>
                    <a:pt x="f30" y="f9"/>
                    <a:pt x="f30" y="f12"/>
                  </a:cubicBezTo>
                  <a:cubicBezTo>
                    <a:pt x="f30" y="f14"/>
                    <a:pt x="f30" y="f31"/>
                    <a:pt x="f29" y="f18"/>
                  </a:cubicBezTo>
                  <a:cubicBezTo>
                    <a:pt x="f8" y="f18"/>
                    <a:pt x="f32" y="f31"/>
                    <a:pt x="f33" y="f14"/>
                  </a:cubicBezTo>
                  <a:cubicBezTo>
                    <a:pt x="f34" y="f12"/>
                    <a:pt x="f34" y="f6"/>
                    <a:pt x="f35" y="f9"/>
                  </a:cubicBezTo>
                  <a:cubicBezTo>
                    <a:pt x="f36" y="f12"/>
                    <a:pt x="f36" y="f31"/>
                    <a:pt x="f35" y="f18"/>
                  </a:cubicBezTo>
                  <a:cubicBezTo>
                    <a:pt x="f35" y="f13"/>
                    <a:pt x="f34" y="f23"/>
                    <a:pt x="f34" y="f24"/>
                  </a:cubicBezTo>
                  <a:cubicBezTo>
                    <a:pt x="f33" y="f37"/>
                    <a:pt x="f33" y="f25"/>
                    <a:pt x="f34" y="f10"/>
                  </a:cubicBezTo>
                  <a:cubicBezTo>
                    <a:pt x="f38" y="f10"/>
                    <a:pt x="f35" y="f10"/>
                    <a:pt x="f36" y="f10"/>
                  </a:cubicBezTo>
                  <a:cubicBezTo>
                    <a:pt x="f39" y="f26"/>
                    <a:pt x="f40" y="f37"/>
                    <a:pt x="f41" y="f26"/>
                  </a:cubicBezTo>
                  <a:cubicBezTo>
                    <a:pt x="f5" y="f27"/>
                    <a:pt x="f41" y="f30"/>
                    <a:pt x="f42" y="f29"/>
                  </a:cubicBezTo>
                  <a:cubicBezTo>
                    <a:pt x="f35" y="f32"/>
                    <a:pt x="f33" y="f34"/>
                    <a:pt x="f8" y="f36"/>
                  </a:cubicBezTo>
                  <a:cubicBezTo>
                    <a:pt x="f37" y="f5"/>
                    <a:pt x="f13" y="f40"/>
                    <a:pt x="f12" y="f32"/>
                  </a:cubicBezTo>
                  <a:cubicBezTo>
                    <a:pt x="f12" y="f32"/>
                    <a:pt x="f9" y="f8"/>
                    <a:pt x="f6" y="f8"/>
                  </a:cubicBezTo>
                  <a:close/>
                  <a:moveTo>
                    <a:pt x="f37" y="f14"/>
                  </a:moveTo>
                  <a:cubicBezTo>
                    <a:pt x="f24" y="f14"/>
                    <a:pt x="f24" y="f31"/>
                    <a:pt x="f24" y="f31"/>
                  </a:cubicBezTo>
                  <a:cubicBezTo>
                    <a:pt x="f24" y="f31"/>
                    <a:pt x="f24" y="f18"/>
                    <a:pt x="f37" y="f18"/>
                  </a:cubicBezTo>
                  <a:cubicBezTo>
                    <a:pt x="f25" y="f18"/>
                    <a:pt x="f25" y="f31"/>
                    <a:pt x="f25" y="f31"/>
                  </a:cubicBezTo>
                  <a:cubicBezTo>
                    <a:pt x="f25" y="f14"/>
                    <a:pt x="f37" y="f14"/>
                    <a:pt x="f37" y="f14"/>
                  </a:cubicBezTo>
                  <a:close/>
                </a:path>
              </a:pathLst>
            </a:custGeom>
            <a:solidFill>
              <a:srgbClr val="3D6D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92CD7-4B86-49F1-AF41-9C18EC8A2457}"/>
                </a:ext>
              </a:extLst>
            </p:cNvPr>
            <p:cNvSpPr/>
            <p:nvPr/>
          </p:nvSpPr>
          <p:spPr>
            <a:xfrm>
              <a:off x="5938497" y="2611297"/>
              <a:ext cx="563947" cy="6478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0"/>
                <a:gd name="f8" fmla="val 25"/>
                <a:gd name="f9" fmla="val 6"/>
                <a:gd name="f10" fmla="val 26"/>
                <a:gd name="f11" fmla="val 10"/>
                <a:gd name="f12" fmla="val 29"/>
                <a:gd name="f13" fmla="val 12"/>
                <a:gd name="f14" fmla="val 32"/>
                <a:gd name="f15" fmla="val 14"/>
                <a:gd name="f16" fmla="val 15"/>
                <a:gd name="f17" fmla="val 33"/>
                <a:gd name="f18" fmla="val 16"/>
                <a:gd name="f19" fmla="val 34"/>
                <a:gd name="f20" fmla="val 17"/>
                <a:gd name="f21" fmla="val 18"/>
                <a:gd name="f22" fmla="val 20"/>
                <a:gd name="f23" fmla="val 21"/>
                <a:gd name="f24" fmla="val 31"/>
                <a:gd name="f25" fmla="val 30"/>
                <a:gd name="f26" fmla="val 19"/>
                <a:gd name="f27" fmla="val 28"/>
                <a:gd name="f28" fmla="val 27"/>
                <a:gd name="f29" fmla="val 22"/>
                <a:gd name="f30" fmla="val 36"/>
                <a:gd name="f31" fmla="val 24"/>
                <a:gd name="f32" fmla="val 37"/>
                <a:gd name="f33" fmla="val 23"/>
                <a:gd name="f34" fmla="val 38"/>
                <a:gd name="f35" fmla="val 39"/>
                <a:gd name="f36" fmla="val 13"/>
                <a:gd name="f37" fmla="val 8"/>
                <a:gd name="f38" fmla="val 7"/>
                <a:gd name="f39" fmla="val 5"/>
                <a:gd name="f40" fmla="val 4"/>
                <a:gd name="f41" fmla="val 3"/>
                <a:gd name="f42" fmla="val 2"/>
                <a:gd name="f43" fmla="val 1"/>
                <a:gd name="f44" fmla="val 11"/>
                <a:gd name="f45" fmla="val 9"/>
                <a:gd name="f46" fmla="+- 0 0 -90"/>
                <a:gd name="f47" fmla="*/ f3 1 35"/>
                <a:gd name="f48" fmla="*/ f4 1 40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35"/>
                <a:gd name="f57" fmla="*/ f53 1 40"/>
                <a:gd name="f58" fmla="*/ 25 f54 1"/>
                <a:gd name="f59" fmla="*/ 6 f53 1"/>
                <a:gd name="f60" fmla="*/ 32 f54 1"/>
                <a:gd name="f61" fmla="*/ 14 f53 1"/>
                <a:gd name="f62" fmla="*/ 33 f54 1"/>
                <a:gd name="f63" fmla="*/ 16 f53 1"/>
                <a:gd name="f64" fmla="*/ 34 f54 1"/>
                <a:gd name="f65" fmla="*/ 20 f53 1"/>
                <a:gd name="f66" fmla="*/ 31 f54 1"/>
                <a:gd name="f67" fmla="*/ 29 f54 1"/>
                <a:gd name="f68" fmla="*/ 19 f53 1"/>
                <a:gd name="f69" fmla="*/ 26 f54 1"/>
                <a:gd name="f70" fmla="*/ 22 f53 1"/>
                <a:gd name="f71" fmla="*/ 28 f54 1"/>
                <a:gd name="f72" fmla="*/ 32 f53 1"/>
                <a:gd name="f73" fmla="*/ 36 f53 1"/>
                <a:gd name="f74" fmla="*/ 24 f54 1"/>
                <a:gd name="f75" fmla="*/ 33 f53 1"/>
                <a:gd name="f76" fmla="*/ 20 f54 1"/>
                <a:gd name="f77" fmla="*/ 27 f53 1"/>
                <a:gd name="f78" fmla="*/ 37 f53 1"/>
                <a:gd name="f79" fmla="*/ 18 f54 1"/>
                <a:gd name="f80" fmla="*/ 40 f53 1"/>
                <a:gd name="f81" fmla="*/ 16 f54 1"/>
                <a:gd name="f82" fmla="*/ 15 f54 1"/>
                <a:gd name="f83" fmla="*/ 13 f54 1"/>
                <a:gd name="f84" fmla="*/ 35 f53 1"/>
                <a:gd name="f85" fmla="*/ 10 f54 1"/>
                <a:gd name="f86" fmla="*/ 38 f53 1"/>
                <a:gd name="f87" fmla="*/ 8 f54 1"/>
                <a:gd name="f88" fmla="*/ 34 f53 1"/>
                <a:gd name="f89" fmla="*/ 28 f53 1"/>
                <a:gd name="f90" fmla="*/ 7 f54 1"/>
                <a:gd name="f91" fmla="*/ 26 f53 1"/>
                <a:gd name="f92" fmla="*/ 5 f54 1"/>
                <a:gd name="f93" fmla="*/ 2 f54 1"/>
                <a:gd name="f94" fmla="*/ 1 f54 1"/>
                <a:gd name="f95" fmla="*/ 13 f53 1"/>
                <a:gd name="f96" fmla="*/ 3 f54 1"/>
                <a:gd name="f97" fmla="*/ 9 f53 1"/>
                <a:gd name="f98" fmla="+- f55 0 f1"/>
                <a:gd name="f99" fmla="*/ f58 1 35"/>
                <a:gd name="f100" fmla="*/ f59 1 40"/>
                <a:gd name="f101" fmla="*/ f60 1 35"/>
                <a:gd name="f102" fmla="*/ f61 1 40"/>
                <a:gd name="f103" fmla="*/ f62 1 35"/>
                <a:gd name="f104" fmla="*/ f63 1 40"/>
                <a:gd name="f105" fmla="*/ f64 1 35"/>
                <a:gd name="f106" fmla="*/ f65 1 40"/>
                <a:gd name="f107" fmla="*/ f66 1 35"/>
                <a:gd name="f108" fmla="*/ f67 1 35"/>
                <a:gd name="f109" fmla="*/ f68 1 40"/>
                <a:gd name="f110" fmla="*/ f69 1 35"/>
                <a:gd name="f111" fmla="*/ f70 1 40"/>
                <a:gd name="f112" fmla="*/ f71 1 35"/>
                <a:gd name="f113" fmla="*/ f72 1 40"/>
                <a:gd name="f114" fmla="*/ f73 1 40"/>
                <a:gd name="f115" fmla="*/ f74 1 35"/>
                <a:gd name="f116" fmla="*/ f75 1 40"/>
                <a:gd name="f117" fmla="*/ f76 1 35"/>
                <a:gd name="f118" fmla="*/ f77 1 40"/>
                <a:gd name="f119" fmla="*/ f78 1 40"/>
                <a:gd name="f120" fmla="*/ f79 1 35"/>
                <a:gd name="f121" fmla="*/ f80 1 40"/>
                <a:gd name="f122" fmla="*/ f81 1 35"/>
                <a:gd name="f123" fmla="*/ f82 1 35"/>
                <a:gd name="f124" fmla="*/ f83 1 35"/>
                <a:gd name="f125" fmla="*/ f84 1 40"/>
                <a:gd name="f126" fmla="*/ f85 1 35"/>
                <a:gd name="f127" fmla="*/ f86 1 40"/>
                <a:gd name="f128" fmla="*/ f87 1 35"/>
                <a:gd name="f129" fmla="*/ f88 1 40"/>
                <a:gd name="f130" fmla="*/ f89 1 40"/>
                <a:gd name="f131" fmla="*/ f90 1 35"/>
                <a:gd name="f132" fmla="*/ f91 1 40"/>
                <a:gd name="f133" fmla="*/ f92 1 35"/>
                <a:gd name="f134" fmla="*/ f93 1 35"/>
                <a:gd name="f135" fmla="*/ f94 1 35"/>
                <a:gd name="f136" fmla="*/ f95 1 40"/>
                <a:gd name="f137" fmla="*/ f96 1 35"/>
                <a:gd name="f138" fmla="*/ f97 1 40"/>
                <a:gd name="f139" fmla="*/ 0 1 f56"/>
                <a:gd name="f140" fmla="*/ f50 1 f56"/>
                <a:gd name="f141" fmla="*/ 0 1 f57"/>
                <a:gd name="f142" fmla="*/ f51 1 f57"/>
                <a:gd name="f143" fmla="*/ f99 1 f56"/>
                <a:gd name="f144" fmla="*/ f100 1 f57"/>
                <a:gd name="f145" fmla="*/ f101 1 f56"/>
                <a:gd name="f146" fmla="*/ f102 1 f57"/>
                <a:gd name="f147" fmla="*/ f103 1 f56"/>
                <a:gd name="f148" fmla="*/ f104 1 f57"/>
                <a:gd name="f149" fmla="*/ f105 1 f56"/>
                <a:gd name="f150" fmla="*/ f106 1 f57"/>
                <a:gd name="f151" fmla="*/ f107 1 f56"/>
                <a:gd name="f152" fmla="*/ f108 1 f56"/>
                <a:gd name="f153" fmla="*/ f109 1 f57"/>
                <a:gd name="f154" fmla="*/ f110 1 f56"/>
                <a:gd name="f155" fmla="*/ f111 1 f57"/>
                <a:gd name="f156" fmla="*/ f112 1 f56"/>
                <a:gd name="f157" fmla="*/ f113 1 f57"/>
                <a:gd name="f158" fmla="*/ f114 1 f57"/>
                <a:gd name="f159" fmla="*/ f115 1 f56"/>
                <a:gd name="f160" fmla="*/ f116 1 f57"/>
                <a:gd name="f161" fmla="*/ f117 1 f56"/>
                <a:gd name="f162" fmla="*/ f118 1 f57"/>
                <a:gd name="f163" fmla="*/ f119 1 f57"/>
                <a:gd name="f164" fmla="*/ f120 1 f56"/>
                <a:gd name="f165" fmla="*/ f121 1 f57"/>
                <a:gd name="f166" fmla="*/ f122 1 f56"/>
                <a:gd name="f167" fmla="*/ f123 1 f56"/>
                <a:gd name="f168" fmla="*/ f124 1 f56"/>
                <a:gd name="f169" fmla="*/ f125 1 f57"/>
                <a:gd name="f170" fmla="*/ f126 1 f56"/>
                <a:gd name="f171" fmla="*/ f127 1 f57"/>
                <a:gd name="f172" fmla="*/ f128 1 f56"/>
                <a:gd name="f173" fmla="*/ f129 1 f57"/>
                <a:gd name="f174" fmla="*/ f130 1 f57"/>
                <a:gd name="f175" fmla="*/ f131 1 f56"/>
                <a:gd name="f176" fmla="*/ f132 1 f57"/>
                <a:gd name="f177" fmla="*/ f133 1 f56"/>
                <a:gd name="f178" fmla="*/ f134 1 f56"/>
                <a:gd name="f179" fmla="*/ f135 1 f56"/>
                <a:gd name="f180" fmla="*/ f136 1 f57"/>
                <a:gd name="f181" fmla="*/ f137 1 f56"/>
                <a:gd name="f182" fmla="*/ f138 1 f57"/>
                <a:gd name="f183" fmla="*/ f139 f47 1"/>
                <a:gd name="f184" fmla="*/ f140 f47 1"/>
                <a:gd name="f185" fmla="*/ f142 f48 1"/>
                <a:gd name="f186" fmla="*/ f141 f48 1"/>
                <a:gd name="f187" fmla="*/ f143 f47 1"/>
                <a:gd name="f188" fmla="*/ f144 f48 1"/>
                <a:gd name="f189" fmla="*/ f145 f47 1"/>
                <a:gd name="f190" fmla="*/ f146 f48 1"/>
                <a:gd name="f191" fmla="*/ f147 f47 1"/>
                <a:gd name="f192" fmla="*/ f148 f48 1"/>
                <a:gd name="f193" fmla="*/ f149 f47 1"/>
                <a:gd name="f194" fmla="*/ f150 f48 1"/>
                <a:gd name="f195" fmla="*/ f151 f47 1"/>
                <a:gd name="f196" fmla="*/ f152 f47 1"/>
                <a:gd name="f197" fmla="*/ f153 f48 1"/>
                <a:gd name="f198" fmla="*/ f154 f47 1"/>
                <a:gd name="f199" fmla="*/ f155 f48 1"/>
                <a:gd name="f200" fmla="*/ f156 f47 1"/>
                <a:gd name="f201" fmla="*/ f157 f48 1"/>
                <a:gd name="f202" fmla="*/ f158 f48 1"/>
                <a:gd name="f203" fmla="*/ f159 f47 1"/>
                <a:gd name="f204" fmla="*/ f160 f48 1"/>
                <a:gd name="f205" fmla="*/ f161 f47 1"/>
                <a:gd name="f206" fmla="*/ f162 f48 1"/>
                <a:gd name="f207" fmla="*/ f163 f48 1"/>
                <a:gd name="f208" fmla="*/ f164 f47 1"/>
                <a:gd name="f209" fmla="*/ f165 f48 1"/>
                <a:gd name="f210" fmla="*/ f166 f47 1"/>
                <a:gd name="f211" fmla="*/ f167 f47 1"/>
                <a:gd name="f212" fmla="*/ f168 f47 1"/>
                <a:gd name="f213" fmla="*/ f169 f48 1"/>
                <a:gd name="f214" fmla="*/ f170 f47 1"/>
                <a:gd name="f215" fmla="*/ f171 f48 1"/>
                <a:gd name="f216" fmla="*/ f172 f47 1"/>
                <a:gd name="f217" fmla="*/ f173 f48 1"/>
                <a:gd name="f218" fmla="*/ f174 f48 1"/>
                <a:gd name="f219" fmla="*/ f175 f47 1"/>
                <a:gd name="f220" fmla="*/ f176 f48 1"/>
                <a:gd name="f221" fmla="*/ f177 f47 1"/>
                <a:gd name="f222" fmla="*/ f178 f47 1"/>
                <a:gd name="f223" fmla="*/ f179 f47 1"/>
                <a:gd name="f224" fmla="*/ f180 f48 1"/>
                <a:gd name="f225" fmla="*/ f181 f47 1"/>
                <a:gd name="f226" fmla="*/ f182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87" y="f188"/>
                </a:cxn>
                <a:cxn ang="f98">
                  <a:pos x="f189" y="f190"/>
                </a:cxn>
                <a:cxn ang="f98">
                  <a:pos x="f191" y="f192"/>
                </a:cxn>
                <a:cxn ang="f98">
                  <a:pos x="f193" y="f194"/>
                </a:cxn>
                <a:cxn ang="f98">
                  <a:pos x="f195" y="f194"/>
                </a:cxn>
                <a:cxn ang="f98">
                  <a:pos x="f196" y="f197"/>
                </a:cxn>
                <a:cxn ang="f98">
                  <a:pos x="f198" y="f197"/>
                </a:cxn>
                <a:cxn ang="f98">
                  <a:pos x="f198" y="f199"/>
                </a:cxn>
                <a:cxn ang="f98">
                  <a:pos x="f200" y="f201"/>
                </a:cxn>
                <a:cxn ang="f98">
                  <a:pos x="f198" y="f202"/>
                </a:cxn>
                <a:cxn ang="f98">
                  <a:pos x="f203" y="f204"/>
                </a:cxn>
                <a:cxn ang="f98">
                  <a:pos x="f205" y="f206"/>
                </a:cxn>
                <a:cxn ang="f98">
                  <a:pos x="f205" y="f207"/>
                </a:cxn>
                <a:cxn ang="f98">
                  <a:pos x="f208" y="f209"/>
                </a:cxn>
                <a:cxn ang="f98">
                  <a:pos x="f210" y="f207"/>
                </a:cxn>
                <a:cxn ang="f98">
                  <a:pos x="f211" y="f206"/>
                </a:cxn>
                <a:cxn ang="f98">
                  <a:pos x="f212" y="f213"/>
                </a:cxn>
                <a:cxn ang="f98">
                  <a:pos x="f214" y="f215"/>
                </a:cxn>
                <a:cxn ang="f98">
                  <a:pos x="f216" y="f217"/>
                </a:cxn>
                <a:cxn ang="f98">
                  <a:pos x="f216" y="f218"/>
                </a:cxn>
                <a:cxn ang="f98">
                  <a:pos x="f219" y="f220"/>
                </a:cxn>
                <a:cxn ang="f98">
                  <a:pos x="f221" y="f218"/>
                </a:cxn>
                <a:cxn ang="f98">
                  <a:pos x="f222" y="f206"/>
                </a:cxn>
                <a:cxn ang="f98">
                  <a:pos x="f223" y="f197"/>
                </a:cxn>
                <a:cxn ang="f98">
                  <a:pos x="f223" y="f224"/>
                </a:cxn>
                <a:cxn ang="f98">
                  <a:pos x="f225" y="f226"/>
                </a:cxn>
                <a:cxn ang="f98">
                  <a:pos x="f187" y="f188"/>
                </a:cxn>
              </a:cxnLst>
              <a:rect l="f183" t="f186" r="f184" b="f185"/>
              <a:pathLst>
                <a:path w="35" h="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7" y="f18"/>
                  </a:cubicBezTo>
                  <a:cubicBezTo>
                    <a:pt x="f19" y="f20"/>
                    <a:pt x="f6" y="f21"/>
                    <a:pt x="f19" y="f22"/>
                  </a:cubicBezTo>
                  <a:cubicBezTo>
                    <a:pt x="f17" y="f23"/>
                    <a:pt x="f14" y="f22"/>
                    <a:pt x="f24" y="f22"/>
                  </a:cubicBezTo>
                  <a:cubicBezTo>
                    <a:pt x="f25" y="f26"/>
                    <a:pt x="f25" y="f26"/>
                    <a:pt x="f12" y="f26"/>
                  </a:cubicBezTo>
                  <a:cubicBezTo>
                    <a:pt x="f27" y="f21"/>
                    <a:pt x="f28" y="f20"/>
                    <a:pt x="f10" y="f26"/>
                  </a:cubicBezTo>
                  <a:cubicBezTo>
                    <a:pt x="f8" y="f22"/>
                    <a:pt x="f8" y="f23"/>
                    <a:pt x="f10" y="f29"/>
                  </a:cubicBezTo>
                  <a:cubicBezTo>
                    <a:pt x="f10" y="f8"/>
                    <a:pt x="f28" y="f12"/>
                    <a:pt x="f27" y="f14"/>
                  </a:cubicBezTo>
                  <a:cubicBezTo>
                    <a:pt x="f27" y="f19"/>
                    <a:pt x="f27" y="f6"/>
                    <a:pt x="f10" y="f30"/>
                  </a:cubicBezTo>
                  <a:cubicBezTo>
                    <a:pt x="f31" y="f32"/>
                    <a:pt x="f31" y="f6"/>
                    <a:pt x="f31" y="f17"/>
                  </a:cubicBezTo>
                  <a:cubicBezTo>
                    <a:pt x="f33" y="f14"/>
                    <a:pt x="f29" y="f12"/>
                    <a:pt x="f22" y="f28"/>
                  </a:cubicBezTo>
                  <a:cubicBezTo>
                    <a:pt x="f22" y="f24"/>
                    <a:pt x="f22" y="f19"/>
                    <a:pt x="f22" y="f32"/>
                  </a:cubicBezTo>
                  <a:cubicBezTo>
                    <a:pt x="f22" y="f34"/>
                    <a:pt x="f22" y="f7"/>
                    <a:pt x="f21" y="f7"/>
                  </a:cubicBezTo>
                  <a:cubicBezTo>
                    <a:pt x="f20" y="f7"/>
                    <a:pt x="f18" y="f35"/>
                    <a:pt x="f18" y="f32"/>
                  </a:cubicBezTo>
                  <a:cubicBezTo>
                    <a:pt x="f16" y="f19"/>
                    <a:pt x="f16" y="f24"/>
                    <a:pt x="f16" y="f28"/>
                  </a:cubicBezTo>
                  <a:cubicBezTo>
                    <a:pt x="f36" y="f25"/>
                    <a:pt x="f36" y="f14"/>
                    <a:pt x="f36" y="f6"/>
                  </a:cubicBezTo>
                  <a:cubicBezTo>
                    <a:pt x="f13" y="f30"/>
                    <a:pt x="f13" y="f34"/>
                    <a:pt x="f11" y="f34"/>
                  </a:cubicBezTo>
                  <a:cubicBezTo>
                    <a:pt x="f37" y="f34"/>
                    <a:pt x="f37" y="f30"/>
                    <a:pt x="f37" y="f19"/>
                  </a:cubicBezTo>
                  <a:cubicBezTo>
                    <a:pt x="f37" y="f14"/>
                    <a:pt x="f37" y="f25"/>
                    <a:pt x="f37" y="f27"/>
                  </a:cubicBezTo>
                  <a:cubicBezTo>
                    <a:pt x="f37" y="f28"/>
                    <a:pt x="f38" y="f28"/>
                    <a:pt x="f38" y="f10"/>
                  </a:cubicBezTo>
                  <a:cubicBezTo>
                    <a:pt x="f9" y="f10"/>
                    <a:pt x="f9" y="f28"/>
                    <a:pt x="f39" y="f27"/>
                  </a:cubicBezTo>
                  <a:cubicBezTo>
                    <a:pt x="f40" y="f25"/>
                    <a:pt x="f41" y="f12"/>
                    <a:pt x="f42" y="f28"/>
                  </a:cubicBezTo>
                  <a:cubicBezTo>
                    <a:pt x="f43" y="f31"/>
                    <a:pt x="f5" y="f29"/>
                    <a:pt x="f43" y="f26"/>
                  </a:cubicBezTo>
                  <a:cubicBezTo>
                    <a:pt x="f43" y="f20"/>
                    <a:pt x="f43" y="f16"/>
                    <a:pt x="f43" y="f36"/>
                  </a:cubicBezTo>
                  <a:cubicBezTo>
                    <a:pt x="f42" y="f13"/>
                    <a:pt x="f42" y="f44"/>
                    <a:pt x="f41" y="f45"/>
                  </a:cubicBezTo>
                  <a:cubicBezTo>
                    <a:pt x="f38" y="f42"/>
                    <a:pt x="f26" y="f5"/>
                    <a:pt x="f8" y="f9"/>
                  </a:cubicBezTo>
                  <a:close/>
                </a:path>
              </a:pathLst>
            </a:custGeom>
            <a:solidFill>
              <a:srgbClr val="43BB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E257802-24A8-41A7-9E73-28D9C53F6928}"/>
                </a:ext>
              </a:extLst>
            </p:cNvPr>
            <p:cNvSpPr/>
            <p:nvPr/>
          </p:nvSpPr>
          <p:spPr>
            <a:xfrm>
              <a:off x="7616065" y="3112791"/>
              <a:ext cx="32122" cy="32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val f5"/>
                <a:gd name="f12" fmla="val f6"/>
                <a:gd name="f13" fmla="*/ f8 f0 1"/>
                <a:gd name="f14" fmla="+- f12 0 f11"/>
                <a:gd name="f15" fmla="*/ f13 1 f2"/>
                <a:gd name="f16" fmla="*/ f14 1 2"/>
                <a:gd name="f17" fmla="*/ 1 f14 1"/>
                <a:gd name="f18" fmla="*/ 2 f14 1"/>
                <a:gd name="f19" fmla="*/ 0 f14 1"/>
                <a:gd name="f20" fmla="+- f15 0 f1"/>
                <a:gd name="f21" fmla="*/ f17 1 2"/>
                <a:gd name="f22" fmla="*/ f18 1 2"/>
                <a:gd name="f23" fmla="*/ f19 1 2"/>
                <a:gd name="f24" fmla="*/ 0 1 f16"/>
                <a:gd name="f25" fmla="*/ f12 1 f16"/>
                <a:gd name="f26" fmla="*/ f21 1 f16"/>
                <a:gd name="f27" fmla="*/ f22 1 f16"/>
                <a:gd name="f28" fmla="*/ f23 1 f16"/>
                <a:gd name="f29" fmla="*/ f24 f9 1"/>
                <a:gd name="f30" fmla="*/ f25 f9 1"/>
                <a:gd name="f31" fmla="*/ f25 f10 1"/>
                <a:gd name="f32" fmla="*/ f24 f10 1"/>
                <a:gd name="f33" fmla="*/ f26 f9 1"/>
                <a:gd name="f34" fmla="*/ f27 f10 1"/>
                <a:gd name="f35" fmla="*/ f28 f9 1"/>
                <a:gd name="f36" fmla="*/ f26 f10 1"/>
                <a:gd name="f37" fmla="*/ f28 f10 1"/>
                <a:gd name="f38" fmla="*/ f27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3" y="f34"/>
                </a:cxn>
                <a:cxn ang="f20">
                  <a:pos x="f35" y="f36"/>
                </a:cxn>
                <a:cxn ang="f20">
                  <a:pos x="f33" y="f37"/>
                </a:cxn>
                <a:cxn ang="f20">
                  <a:pos x="f38" y="f36"/>
                </a:cxn>
                <a:cxn ang="f20">
                  <a:pos x="f33" y="f34"/>
                </a:cxn>
              </a:cxnLst>
              <a:rect l="f29" t="f32" r="f30" b="f31"/>
              <a:pathLst>
                <a:path w="2" h="2">
                  <a:moveTo>
                    <a:pt x="f7" y="f6"/>
                  </a:moveTo>
                  <a:cubicBezTo>
                    <a:pt x="f7" y="f6"/>
                    <a:pt x="f5" y="f6"/>
                    <a:pt x="f5" y="f7"/>
                  </a:cubicBezTo>
                  <a:cubicBezTo>
                    <a:pt x="f5" y="f7"/>
                    <a:pt x="f5" y="f5"/>
                    <a:pt x="f7" y="f5"/>
                  </a:cubicBezTo>
                  <a:cubicBezTo>
                    <a:pt x="f6" y="f5"/>
                    <a:pt x="f6" y="f7"/>
                    <a:pt x="f6" y="f7"/>
                  </a:cubicBezTo>
                  <a:cubicBezTo>
                    <a:pt x="f6" y="f7"/>
                    <a:pt x="f6" y="f6"/>
                    <a:pt x="f7" y="f6"/>
                  </a:cubicBezTo>
                  <a:close/>
                </a:path>
              </a:pathLst>
            </a:custGeom>
            <a:solidFill>
              <a:srgbClr val="2FACE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nthly Meeting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1812</Words>
  <Application>Microsoft Office PowerPoint</Application>
  <PresentationFormat>Presentación en pantalla (16:9)</PresentationFormat>
  <Paragraphs>239</Paragraphs>
  <Slides>36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51" baseType="lpstr">
      <vt:lpstr>Aharoni</vt:lpstr>
      <vt:lpstr>Arial</vt:lpstr>
      <vt:lpstr>Arial (Títulos)</vt:lpstr>
      <vt:lpstr>Bahnschrift</vt:lpstr>
      <vt:lpstr>Barlow</vt:lpstr>
      <vt:lpstr>Calibri</vt:lpstr>
      <vt:lpstr>Gloria Hallelujah</vt:lpstr>
      <vt:lpstr>Josefin Sans Bold</vt:lpstr>
      <vt:lpstr>Lato</vt:lpstr>
      <vt:lpstr>Roboto</vt:lpstr>
      <vt:lpstr>Roboto Condensed Light</vt:lpstr>
      <vt:lpstr>Rubik Light</vt:lpstr>
      <vt:lpstr>Source Sans Pro</vt:lpstr>
      <vt:lpstr>Wingdings</vt:lpstr>
      <vt:lpstr>Monthly Meeting by Slidesgo</vt:lpstr>
      <vt:lpstr>Presentación de PowerPoint</vt:lpstr>
      <vt:lpstr>table of contents</vt:lpstr>
      <vt:lpstr>THE SLIDE TITLE GOES HERE!</vt:lpstr>
      <vt:lpstr>name of the section</vt:lpstr>
      <vt:lpstr>Presentación de PowerPoint</vt:lpstr>
      <vt:lpstr>-01-</vt:lpstr>
      <vt:lpstr>about the project</vt:lpstr>
      <vt:lpstr>—SOMEONE FAMOUS</vt:lpstr>
      <vt:lpstr>name of the section</vt:lpstr>
      <vt:lpstr>Presentación de PowerPoint</vt:lpstr>
      <vt:lpstr>project timeline</vt:lpstr>
      <vt:lpstr>Presentación de PowerPoint</vt:lpstr>
      <vt:lpstr>02</vt:lpstr>
      <vt:lpstr>name of the section</vt:lpstr>
      <vt:lpstr>raid summary</vt:lpstr>
      <vt:lpstr>      A PICTURE IS WORTH A THOUSAND WORDS</vt:lpstr>
      <vt:lpstr>Presentación de PowerPoint</vt:lpstr>
      <vt:lpstr>Presentación de PowerPoint</vt:lpstr>
      <vt:lpstr>this is a map</vt:lpstr>
      <vt:lpstr>name of the section</vt:lpstr>
      <vt:lpstr>where we want to be</vt:lpstr>
      <vt:lpstr>a picture is worth a thousand words</vt:lpstr>
      <vt:lpstr>Presentación de PowerPoint</vt:lpstr>
      <vt:lpstr>upcoming events</vt:lpstr>
      <vt:lpstr>Presentación de PowerPoint</vt:lpstr>
      <vt:lpstr>awesome words</vt:lpstr>
      <vt:lpstr>Presentación de PowerPoint</vt:lpstr>
      <vt:lpstr>Presentación de PowerPoint</vt:lpstr>
      <vt:lpstr>thanks!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saludos y despedidas</dc:title>
  <dc:creator>Grym</dc:creator>
  <cp:lastModifiedBy>Franklin</cp:lastModifiedBy>
  <cp:revision>42</cp:revision>
  <dcterms:modified xsi:type="dcterms:W3CDTF">2023-08-25T13:44:26Z</dcterms:modified>
  <cp:category>slidesppt.net</cp:category>
</cp:coreProperties>
</file>