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7" r:id="rId2"/>
    <p:sldId id="311" r:id="rId3"/>
    <p:sldId id="305" r:id="rId4"/>
    <p:sldId id="306" r:id="rId5"/>
    <p:sldId id="259" r:id="rId6"/>
    <p:sldId id="321" r:id="rId7"/>
    <p:sldId id="261" r:id="rId8"/>
    <p:sldId id="307" r:id="rId9"/>
    <p:sldId id="320" r:id="rId10"/>
    <p:sldId id="262" r:id="rId11"/>
    <p:sldId id="263" r:id="rId12"/>
    <p:sldId id="323" r:id="rId13"/>
    <p:sldId id="308" r:id="rId14"/>
    <p:sldId id="319" r:id="rId15"/>
    <p:sldId id="257" r:id="rId16"/>
    <p:sldId id="309" r:id="rId17"/>
    <p:sldId id="1081" r:id="rId18"/>
    <p:sldId id="267" r:id="rId19"/>
    <p:sldId id="296" r:id="rId20"/>
    <p:sldId id="310" r:id="rId21"/>
    <p:sldId id="317" r:id="rId22"/>
    <p:sldId id="269" r:id="rId23"/>
    <p:sldId id="316" r:id="rId24"/>
    <p:sldId id="271" r:id="rId25"/>
    <p:sldId id="272" r:id="rId26"/>
    <p:sldId id="273" r:id="rId27"/>
    <p:sldId id="275" r:id="rId28"/>
    <p:sldId id="281" r:id="rId29"/>
    <p:sldId id="282" r:id="rId30"/>
    <p:sldId id="313" r:id="rId31"/>
    <p:sldId id="314" r:id="rId32"/>
    <p:sldId id="1079" r:id="rId33"/>
    <p:sldId id="1071" r:id="rId34"/>
    <p:sldId id="325" r:id="rId35"/>
    <p:sldId id="1080" r:id="rId36"/>
    <p:sldId id="436" r:id="rId37"/>
    <p:sldId id="437" r:id="rId38"/>
    <p:sldId id="1078" r:id="rId39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F41209D-809E-4D50-81FF-5E3C0A58853F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856A91AB-20DA-421D-8328-809306F6EE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963481BA-8FAE-485B-A0B7-AF2554F103D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95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D0E5364-FF78-47CE-838F-D03E82F7E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D010649-B362-4345-9478-EFB7909D9E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</a:rPr>
              <a:t>Slidesppt.net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68CEA71-0BA6-4CE8-BCDA-845F3A21B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04A4F0B-667B-4F1D-A555-66E8143B9D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4B40C-813F-45A4-BDE2-18DCE472F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0A2E06-D596-426E-80C0-86531AAC9C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/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DE516F1-AE06-4DAD-AD3A-1D006EDDF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DD0B16A-3466-4BA8-B3F9-A97933FF04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6;ge6e0904529_0_24104:notes">
            <a:extLst>
              <a:ext uri="{FF2B5EF4-FFF2-40B4-BE49-F238E27FC236}">
                <a16:creationId xmlns:a16="http://schemas.microsoft.com/office/drawing/2014/main" id="{D9149FD7-DD98-47D0-9838-45D237A9C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957;ge6e0904529_0_24104:notes">
            <a:extLst>
              <a:ext uri="{FF2B5EF4-FFF2-40B4-BE49-F238E27FC236}">
                <a16:creationId xmlns:a16="http://schemas.microsoft.com/office/drawing/2014/main" id="{E7F6E824-DF0C-4132-962A-6A1A7E465C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62CE164-2AA3-4210-A5AA-F93FEA6036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9879C29-DECC-4E87-B944-BB9A3DE8B6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P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18B28C-9455-484C-98A9-361BE0306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0699B19-8D10-488A-BF62-68C4B0269F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g35ed75ccf_015:notes">
            <a:extLst>
              <a:ext uri="{FF2B5EF4-FFF2-40B4-BE49-F238E27FC236}">
                <a16:creationId xmlns:a16="http://schemas.microsoft.com/office/drawing/2014/main" id="{65C9830F-D3E9-4EC8-A396-F705DC7CD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07;g35ed75ccf_015:notes">
            <a:extLst>
              <a:ext uri="{FF2B5EF4-FFF2-40B4-BE49-F238E27FC236}">
                <a16:creationId xmlns:a16="http://schemas.microsoft.com/office/drawing/2014/main" id="{665E969D-322B-46FF-8C29-B8A6F35296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32;ge82b2c2043_0_192:notes">
            <a:extLst>
              <a:ext uri="{FF2B5EF4-FFF2-40B4-BE49-F238E27FC236}">
                <a16:creationId xmlns:a16="http://schemas.microsoft.com/office/drawing/2014/main" id="{4DCC5A77-FC5D-4329-B995-58E8E55ED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033;ge82b2c2043_0_192:notes">
            <a:extLst>
              <a:ext uri="{FF2B5EF4-FFF2-40B4-BE49-F238E27FC236}">
                <a16:creationId xmlns:a16="http://schemas.microsoft.com/office/drawing/2014/main" id="{C67A3A1B-CDA1-4662-86BC-4429AEA039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47;gd96d257566_1_707:notes">
            <a:extLst>
              <a:ext uri="{FF2B5EF4-FFF2-40B4-BE49-F238E27FC236}">
                <a16:creationId xmlns:a16="http://schemas.microsoft.com/office/drawing/2014/main" id="{AF95FD21-4004-4947-AA27-76BE7C060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248;gd96d257566_1_707:notes">
            <a:extLst>
              <a:ext uri="{FF2B5EF4-FFF2-40B4-BE49-F238E27FC236}">
                <a16:creationId xmlns:a16="http://schemas.microsoft.com/office/drawing/2014/main" id="{D6FC2DB3-1E8D-405D-8AF8-49CEAD10B7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92;ge6e0904529_0_28536:notes">
            <a:extLst>
              <a:ext uri="{FF2B5EF4-FFF2-40B4-BE49-F238E27FC236}">
                <a16:creationId xmlns:a16="http://schemas.microsoft.com/office/drawing/2014/main" id="{3DCF312A-0DA0-4398-8D42-2BE4AF069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3093;ge6e0904529_0_28536:notes">
            <a:extLst>
              <a:ext uri="{FF2B5EF4-FFF2-40B4-BE49-F238E27FC236}">
                <a16:creationId xmlns:a16="http://schemas.microsoft.com/office/drawing/2014/main" id="{4EF49837-29DA-4631-81BE-8729A48C14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g35f391192_04:notes">
            <a:extLst>
              <a:ext uri="{FF2B5EF4-FFF2-40B4-BE49-F238E27FC236}">
                <a16:creationId xmlns:a16="http://schemas.microsoft.com/office/drawing/2014/main" id="{99476EF0-F822-4D42-90B8-266E6A916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7;g35f391192_04:notes">
            <a:extLst>
              <a:ext uri="{FF2B5EF4-FFF2-40B4-BE49-F238E27FC236}">
                <a16:creationId xmlns:a16="http://schemas.microsoft.com/office/drawing/2014/main" id="{CF91FF46-7F2F-4863-ACE0-F4D007FC6D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04;ge6e0904529_0_24066:notes">
            <a:extLst>
              <a:ext uri="{FF2B5EF4-FFF2-40B4-BE49-F238E27FC236}">
                <a16:creationId xmlns:a16="http://schemas.microsoft.com/office/drawing/2014/main" id="{9ADF574C-681E-47A1-92ED-4B76DEBCF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105;ge6e0904529_0_24066:notes">
            <a:extLst>
              <a:ext uri="{FF2B5EF4-FFF2-40B4-BE49-F238E27FC236}">
                <a16:creationId xmlns:a16="http://schemas.microsoft.com/office/drawing/2014/main" id="{1D96C7CB-549C-4458-A81D-5254B0618E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30;ge6e0904529_0_24074:notes">
            <a:extLst>
              <a:ext uri="{FF2B5EF4-FFF2-40B4-BE49-F238E27FC236}">
                <a16:creationId xmlns:a16="http://schemas.microsoft.com/office/drawing/2014/main" id="{DB77DFEE-F512-489A-A209-164AFFD7B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131;ge6e0904529_0_24074:notes">
            <a:extLst>
              <a:ext uri="{FF2B5EF4-FFF2-40B4-BE49-F238E27FC236}">
                <a16:creationId xmlns:a16="http://schemas.microsoft.com/office/drawing/2014/main" id="{28ECA616-C871-4011-9821-11C3A26548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81;ge6e0904529_0_24084:notes">
            <a:extLst>
              <a:ext uri="{FF2B5EF4-FFF2-40B4-BE49-F238E27FC236}">
                <a16:creationId xmlns:a16="http://schemas.microsoft.com/office/drawing/2014/main" id="{30FCDBA7-439E-4334-AA7D-9F401B543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182;ge6e0904529_0_24084:notes">
            <a:extLst>
              <a:ext uri="{FF2B5EF4-FFF2-40B4-BE49-F238E27FC236}">
                <a16:creationId xmlns:a16="http://schemas.microsoft.com/office/drawing/2014/main" id="{A80E2B0E-2F3E-450C-99CC-8208864541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03;ge6e0904529_0_24373:notes">
            <a:extLst>
              <a:ext uri="{FF2B5EF4-FFF2-40B4-BE49-F238E27FC236}">
                <a16:creationId xmlns:a16="http://schemas.microsoft.com/office/drawing/2014/main" id="{6CBE7864-952E-4D9B-A2E9-B0F49724B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504;ge6e0904529_0_24373:notes">
            <a:extLst>
              <a:ext uri="{FF2B5EF4-FFF2-40B4-BE49-F238E27FC236}">
                <a16:creationId xmlns:a16="http://schemas.microsoft.com/office/drawing/2014/main" id="{2D622426-0BBA-4572-9279-B2B2E7C154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42;ge6e0904529_0_25183:notes">
            <a:extLst>
              <a:ext uri="{FF2B5EF4-FFF2-40B4-BE49-F238E27FC236}">
                <a16:creationId xmlns:a16="http://schemas.microsoft.com/office/drawing/2014/main" id="{4137BAE2-7650-4780-AA84-7D584DAB5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543;ge6e0904529_0_25183:notes">
            <a:extLst>
              <a:ext uri="{FF2B5EF4-FFF2-40B4-BE49-F238E27FC236}">
                <a16:creationId xmlns:a16="http://schemas.microsoft.com/office/drawing/2014/main" id="{2243C52E-4277-4E9F-8452-FA6E5612FA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84;g7b44e76ffb_0_0:notes">
            <a:extLst>
              <a:ext uri="{FF2B5EF4-FFF2-40B4-BE49-F238E27FC236}">
                <a16:creationId xmlns:a16="http://schemas.microsoft.com/office/drawing/2014/main" id="{ABF0BA3A-2C06-4B8A-8A54-26809A367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4585;g7b44e76ffb_0_0:notes">
            <a:extLst>
              <a:ext uri="{FF2B5EF4-FFF2-40B4-BE49-F238E27FC236}">
                <a16:creationId xmlns:a16="http://schemas.microsoft.com/office/drawing/2014/main" id="{22FA1D69-012C-47DC-8908-BC317403C7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82;ga953684262_0_15757:notes">
            <a:extLst>
              <a:ext uri="{FF2B5EF4-FFF2-40B4-BE49-F238E27FC236}">
                <a16:creationId xmlns:a16="http://schemas.microsoft.com/office/drawing/2014/main" id="{48EEC183-42B7-4B3F-BB30-8ACDCE481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483;ga953684262_0_15757:notes">
            <a:extLst>
              <a:ext uri="{FF2B5EF4-FFF2-40B4-BE49-F238E27FC236}">
                <a16:creationId xmlns:a16="http://schemas.microsoft.com/office/drawing/2014/main" id="{7CD5BF59-D132-48CB-B0D4-18CABEBD65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031B631-33FD-481F-B0E7-9CDCCD31A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A671DA7-33A3-4C8B-B9B9-963E3CBE13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1EE94BF-EA51-4D56-9592-99A3CBD72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1B79D80-CCAC-4185-B8C4-EEA498F96E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63;ge6e0904529_0_24348:notes">
            <a:extLst>
              <a:ext uri="{FF2B5EF4-FFF2-40B4-BE49-F238E27FC236}">
                <a16:creationId xmlns:a16="http://schemas.microsoft.com/office/drawing/2014/main" id="{CBB3352B-867F-42D0-B33C-84523EBD0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4064;ge6e0904529_0_24348:notes">
            <a:extLst>
              <a:ext uri="{FF2B5EF4-FFF2-40B4-BE49-F238E27FC236}">
                <a16:creationId xmlns:a16="http://schemas.microsoft.com/office/drawing/2014/main" id="{14AFDB0E-0AA9-46A9-A6D1-50239E4B3B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664D26D-0532-4BAB-ACCE-C12F3438B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A674751-D021-42AD-B312-800F2E8691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E6BC207-7385-424E-BA4F-BE0CB055B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2AAD126-5A7B-431E-BD55-EF4462FD65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F8B97D1-573D-451E-A376-51B3FED8F6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BE98626-A7FC-49A7-AFFF-26E526FAC0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C46B939-4C77-406D-ABFE-A4A07792D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3FA9616-A68D-4242-8113-AA059A0C0D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AE3EF3-79B6-481D-BAA6-0EA187E834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5560A3-E3CB-4B5C-840C-06282BF562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18;ge7e7bbf1df_0_44:notes">
            <a:extLst>
              <a:ext uri="{FF2B5EF4-FFF2-40B4-BE49-F238E27FC236}">
                <a16:creationId xmlns:a16="http://schemas.microsoft.com/office/drawing/2014/main" id="{DAE00043-C066-4E41-B609-A2B4F4539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419;ge7e7bbf1df_0_44:notes">
            <a:extLst>
              <a:ext uri="{FF2B5EF4-FFF2-40B4-BE49-F238E27FC236}">
                <a16:creationId xmlns:a16="http://schemas.microsoft.com/office/drawing/2014/main" id="{E1E5533A-C2C5-4CE9-A391-1429F89A78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18;ge7e7bbf1df_0_173:notes">
            <a:extLst>
              <a:ext uri="{FF2B5EF4-FFF2-40B4-BE49-F238E27FC236}">
                <a16:creationId xmlns:a16="http://schemas.microsoft.com/office/drawing/2014/main" id="{279F899E-78EA-4B2C-B3D4-1FD800919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519;ge7e7bbf1df_0_173:notes">
            <a:extLst>
              <a:ext uri="{FF2B5EF4-FFF2-40B4-BE49-F238E27FC236}">
                <a16:creationId xmlns:a16="http://schemas.microsoft.com/office/drawing/2014/main" id="{653AC32B-0F38-43FF-97D7-57AA83E7E2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E20D844-EBDB-4118-86E4-621E9B553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C5F5A2-F5E9-426E-99E8-196C369188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43;ge7e7bbf1df_0_104:notes">
            <a:extLst>
              <a:ext uri="{FF2B5EF4-FFF2-40B4-BE49-F238E27FC236}">
                <a16:creationId xmlns:a16="http://schemas.microsoft.com/office/drawing/2014/main" id="{D9E0B3F6-A2F5-4672-892C-4D9E13A95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544;ge7e7bbf1df_0_104:notes">
            <a:extLst>
              <a:ext uri="{FF2B5EF4-FFF2-40B4-BE49-F238E27FC236}">
                <a16:creationId xmlns:a16="http://schemas.microsoft.com/office/drawing/2014/main" id="{3B97BADC-D139-456D-970C-AE6DDF3CD6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26;ge7e7bbf1df_0_157:notes">
            <a:extLst>
              <a:ext uri="{FF2B5EF4-FFF2-40B4-BE49-F238E27FC236}">
                <a16:creationId xmlns:a16="http://schemas.microsoft.com/office/drawing/2014/main" id="{3F7F5510-2A5F-4961-8A3F-7EA894956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627;ge7e7bbf1df_0_157:notes">
            <a:extLst>
              <a:ext uri="{FF2B5EF4-FFF2-40B4-BE49-F238E27FC236}">
                <a16:creationId xmlns:a16="http://schemas.microsoft.com/office/drawing/2014/main" id="{62C7BB33-B99C-4E67-89F8-DFC7CDE81B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FE46849-458E-4DB9-B34B-22E1438D9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2AE961D-5CFE-4673-8620-1C7BF94870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;p3">
            <a:extLst>
              <a:ext uri="{FF2B5EF4-FFF2-40B4-BE49-F238E27FC236}">
                <a16:creationId xmlns:a16="http://schemas.microsoft.com/office/drawing/2014/main" id="{71F447AC-8074-4B2F-A4D4-7F6C250E0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1303" y="2608051"/>
            <a:ext cx="3735003" cy="841796"/>
          </a:xfrm>
        </p:spPr>
        <p:txBody>
          <a:bodyPr anchor="ctr"/>
          <a:lstStyle>
            <a:lvl1pPr>
              <a:defRPr sz="6000"/>
            </a:lvl1pPr>
          </a:lstStyle>
          <a:p>
            <a:pPr lvl="0"/>
            <a:endParaRPr lang="es-PE"/>
          </a:p>
        </p:txBody>
      </p:sp>
      <p:sp>
        <p:nvSpPr>
          <p:cNvPr id="3" name="Google Shape;139;p3">
            <a:extLst>
              <a:ext uri="{FF2B5EF4-FFF2-40B4-BE49-F238E27FC236}">
                <a16:creationId xmlns:a16="http://schemas.microsoft.com/office/drawing/2014/main" id="{1687592E-6924-4FC7-AE4D-5E0168B522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34625" y="888897"/>
            <a:ext cx="1849200" cy="1318500"/>
          </a:xfrm>
        </p:spPr>
        <p:txBody>
          <a:bodyPr/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140;p3">
            <a:extLst>
              <a:ext uri="{FF2B5EF4-FFF2-40B4-BE49-F238E27FC236}">
                <a16:creationId xmlns:a16="http://schemas.microsoft.com/office/drawing/2014/main" id="{C4F29FA0-7CDA-4479-B59C-421EEE5DEAB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21303" y="3606320"/>
            <a:ext cx="4385700" cy="308097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12862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8;p17">
            <a:extLst>
              <a:ext uri="{FF2B5EF4-FFF2-40B4-BE49-F238E27FC236}">
                <a16:creationId xmlns:a16="http://schemas.microsoft.com/office/drawing/2014/main" id="{F1ACD403-DA4D-4DC3-8E73-232A5280E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723" y="311234"/>
            <a:ext cx="7720498" cy="611998"/>
          </a:xfrm>
        </p:spPr>
        <p:txBody>
          <a:bodyPr/>
          <a:lstStyle>
            <a:lvl1pPr>
              <a:defRPr sz="4200"/>
            </a:lvl1pPr>
          </a:lstStyle>
          <a:p>
            <a:pPr lvl="0"/>
            <a:endParaRPr lang="es-PE"/>
          </a:p>
        </p:txBody>
      </p:sp>
      <p:sp>
        <p:nvSpPr>
          <p:cNvPr id="3" name="Google Shape;1019;p17">
            <a:extLst>
              <a:ext uri="{FF2B5EF4-FFF2-40B4-BE49-F238E27FC236}">
                <a16:creationId xmlns:a16="http://schemas.microsoft.com/office/drawing/2014/main" id="{13C57629-ADE6-49CE-ACF5-CBAA1296F4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6197" y="2509497"/>
            <a:ext cx="2415597" cy="538499"/>
          </a:xfrm>
        </p:spPr>
        <p:txBody>
          <a:bodyPr anchor="ctr" anchorCtr="1"/>
          <a:lstStyle>
            <a:lvl1pPr algn="ctr">
              <a:defRPr sz="3300"/>
            </a:lvl1pPr>
          </a:lstStyle>
          <a:p>
            <a:pPr lvl="0"/>
            <a:endParaRPr lang="es-PE"/>
          </a:p>
        </p:txBody>
      </p:sp>
      <p:sp>
        <p:nvSpPr>
          <p:cNvPr id="4" name="Google Shape;1020;p17">
            <a:extLst>
              <a:ext uri="{FF2B5EF4-FFF2-40B4-BE49-F238E27FC236}">
                <a16:creationId xmlns:a16="http://schemas.microsoft.com/office/drawing/2014/main" id="{30AF3189-FD73-4DA1-9C1C-37F38C60938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23353" y="3048198"/>
            <a:ext cx="2061304" cy="777304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5" name="Google Shape;1021;p17">
            <a:extLst>
              <a:ext uri="{FF2B5EF4-FFF2-40B4-BE49-F238E27FC236}">
                <a16:creationId xmlns:a16="http://schemas.microsoft.com/office/drawing/2014/main" id="{306AF81D-654F-4D98-B519-44E77692EC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64196" y="2509497"/>
            <a:ext cx="2415597" cy="538499"/>
          </a:xfrm>
        </p:spPr>
        <p:txBody>
          <a:bodyPr anchor="ctr" anchorCtr="1"/>
          <a:lstStyle>
            <a:lvl1pPr algn="ctr">
              <a:defRPr sz="3300"/>
            </a:lvl1pPr>
          </a:lstStyle>
          <a:p>
            <a:pPr lvl="0"/>
            <a:endParaRPr lang="es-PE"/>
          </a:p>
        </p:txBody>
      </p:sp>
      <p:sp>
        <p:nvSpPr>
          <p:cNvPr id="6" name="Google Shape;1022;p17">
            <a:extLst>
              <a:ext uri="{FF2B5EF4-FFF2-40B4-BE49-F238E27FC236}">
                <a16:creationId xmlns:a16="http://schemas.microsoft.com/office/drawing/2014/main" id="{1BF30C5B-7725-4F80-91D3-3355350BEE6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41352" y="3048198"/>
            <a:ext cx="2061304" cy="777304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7" name="Google Shape;1023;p17">
            <a:extLst>
              <a:ext uri="{FF2B5EF4-FFF2-40B4-BE49-F238E27FC236}">
                <a16:creationId xmlns:a16="http://schemas.microsoft.com/office/drawing/2014/main" id="{E1119B9C-D8D0-400D-8498-5F2CE60D43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82195" y="2509497"/>
            <a:ext cx="2415597" cy="538499"/>
          </a:xfrm>
        </p:spPr>
        <p:txBody>
          <a:bodyPr anchor="ctr" anchorCtr="1"/>
          <a:lstStyle>
            <a:lvl1pPr algn="ctr">
              <a:defRPr sz="3300"/>
            </a:lvl1pPr>
          </a:lstStyle>
          <a:p>
            <a:pPr lvl="0"/>
            <a:endParaRPr lang="es-PE"/>
          </a:p>
        </p:txBody>
      </p:sp>
      <p:sp>
        <p:nvSpPr>
          <p:cNvPr id="8" name="Google Shape;1024;p17">
            <a:extLst>
              <a:ext uri="{FF2B5EF4-FFF2-40B4-BE49-F238E27FC236}">
                <a16:creationId xmlns:a16="http://schemas.microsoft.com/office/drawing/2014/main" id="{842751A6-3940-461B-8673-AF4E1020B41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59351" y="3048198"/>
            <a:ext cx="2061304" cy="777304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00B5463-C992-4207-9448-4627AA13AD27}"/>
              </a:ext>
            </a:extLst>
          </p:cNvPr>
          <p:cNvGrpSpPr/>
          <p:nvPr/>
        </p:nvGrpSpPr>
        <p:grpSpPr>
          <a:xfrm>
            <a:off x="7081387" y="63779"/>
            <a:ext cx="1998951" cy="1446077"/>
            <a:chOff x="7081387" y="63779"/>
            <a:chExt cx="1998951" cy="1446077"/>
          </a:xfrm>
        </p:grpSpPr>
        <p:grpSp>
          <p:nvGrpSpPr>
            <p:cNvPr id="10" name="Google Shape;2351;p38">
              <a:extLst>
                <a:ext uri="{FF2B5EF4-FFF2-40B4-BE49-F238E27FC236}">
                  <a16:creationId xmlns:a16="http://schemas.microsoft.com/office/drawing/2014/main" id="{B0D1013A-D31F-47C3-A091-F315F6D4B8A6}"/>
                </a:ext>
              </a:extLst>
            </p:cNvPr>
            <p:cNvGrpSpPr/>
            <p:nvPr/>
          </p:nvGrpSpPr>
          <p:grpSpPr>
            <a:xfrm>
              <a:off x="7081387" y="63779"/>
              <a:ext cx="1998951" cy="1446077"/>
              <a:chOff x="7081387" y="63779"/>
              <a:chExt cx="1998951" cy="1446077"/>
            </a:xfrm>
          </p:grpSpPr>
          <p:sp>
            <p:nvSpPr>
              <p:cNvPr id="11" name="Google Shape;2352;p38">
                <a:extLst>
                  <a:ext uri="{FF2B5EF4-FFF2-40B4-BE49-F238E27FC236}">
                    <a16:creationId xmlns:a16="http://schemas.microsoft.com/office/drawing/2014/main" id="{840B37C4-4BD6-427C-A75F-935444BABA37}"/>
                  </a:ext>
                </a:extLst>
              </p:cNvPr>
              <p:cNvSpPr/>
              <p:nvPr/>
            </p:nvSpPr>
            <p:spPr>
              <a:xfrm rot="10800009" flipH="1">
                <a:off x="8898502" y="63779"/>
                <a:ext cx="27" cy="14460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2353;p38">
                <a:extLst>
                  <a:ext uri="{FF2B5EF4-FFF2-40B4-BE49-F238E27FC236}">
                    <a16:creationId xmlns:a16="http://schemas.microsoft.com/office/drawing/2014/main" id="{35D68B5C-62D8-4D1B-9A5F-2BFB4DAADBB3}"/>
                  </a:ext>
                </a:extLst>
              </p:cNvPr>
              <p:cNvSpPr/>
              <p:nvPr/>
            </p:nvSpPr>
            <p:spPr>
              <a:xfrm rot="10800009" flipH="1">
                <a:off x="7081387" y="223909"/>
                <a:ext cx="1998951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3" name="Rectángulo 10">
              <a:extLst>
                <a:ext uri="{FF2B5EF4-FFF2-40B4-BE49-F238E27FC236}">
                  <a16:creationId xmlns:a16="http://schemas.microsoft.com/office/drawing/2014/main" id="{48F901AE-6EBA-4679-A7FD-6EE70444D78E}"/>
                </a:ext>
              </a:extLst>
            </p:cNvPr>
            <p:cNvSpPr/>
            <p:nvPr/>
          </p:nvSpPr>
          <p:spPr>
            <a:xfrm rot="18900010">
              <a:off x="8414336" y="383425"/>
              <a:ext cx="300435" cy="300435"/>
            </a:xfrm>
            <a:prstGeom prst="rect">
              <a:avLst/>
            </a:pr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0A00647-BCC5-4CD1-A5E8-13E1EAF4E438}"/>
              </a:ext>
            </a:extLst>
          </p:cNvPr>
          <p:cNvGrpSpPr/>
          <p:nvPr/>
        </p:nvGrpSpPr>
        <p:grpSpPr>
          <a:xfrm>
            <a:off x="63660" y="58795"/>
            <a:ext cx="1984970" cy="1435955"/>
            <a:chOff x="63660" y="58795"/>
            <a:chExt cx="1984970" cy="1435955"/>
          </a:xfrm>
        </p:grpSpPr>
        <p:grpSp>
          <p:nvGrpSpPr>
            <p:cNvPr id="15" name="Google Shape;2351;p38">
              <a:extLst>
                <a:ext uri="{FF2B5EF4-FFF2-40B4-BE49-F238E27FC236}">
                  <a16:creationId xmlns:a16="http://schemas.microsoft.com/office/drawing/2014/main" id="{37FC6A3A-1D4E-4D3B-B2D7-6673CAA607A6}"/>
                </a:ext>
              </a:extLst>
            </p:cNvPr>
            <p:cNvGrpSpPr/>
            <p:nvPr/>
          </p:nvGrpSpPr>
          <p:grpSpPr>
            <a:xfrm>
              <a:off x="63660" y="58795"/>
              <a:ext cx="1984970" cy="1435955"/>
              <a:chOff x="63660" y="58795"/>
              <a:chExt cx="1984970" cy="1435955"/>
            </a:xfrm>
          </p:grpSpPr>
          <p:sp>
            <p:nvSpPr>
              <p:cNvPr id="16" name="Google Shape;2352;p38">
                <a:extLst>
                  <a:ext uri="{FF2B5EF4-FFF2-40B4-BE49-F238E27FC236}">
                    <a16:creationId xmlns:a16="http://schemas.microsoft.com/office/drawing/2014/main" id="{95991978-0823-450C-BBA2-6971C3E6CAD4}"/>
                  </a:ext>
                </a:extLst>
              </p:cNvPr>
              <p:cNvSpPr/>
              <p:nvPr/>
            </p:nvSpPr>
            <p:spPr>
              <a:xfrm rot="10799991">
                <a:off x="244181" y="58795"/>
                <a:ext cx="27" cy="14359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2353;p38">
                <a:extLst>
                  <a:ext uri="{FF2B5EF4-FFF2-40B4-BE49-F238E27FC236}">
                    <a16:creationId xmlns:a16="http://schemas.microsoft.com/office/drawing/2014/main" id="{A3D1C8A9-5E87-4B63-852E-F65195F474CE}"/>
                  </a:ext>
                </a:extLst>
              </p:cNvPr>
              <p:cNvSpPr/>
              <p:nvPr/>
            </p:nvSpPr>
            <p:spPr>
              <a:xfrm rot="10799991">
                <a:off x="63660" y="217792"/>
                <a:ext cx="1984970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8" name="Rectángulo 15">
              <a:extLst>
                <a:ext uri="{FF2B5EF4-FFF2-40B4-BE49-F238E27FC236}">
                  <a16:creationId xmlns:a16="http://schemas.microsoft.com/office/drawing/2014/main" id="{6A7A355A-F883-4AAD-8EDE-7E487F9060BF}"/>
                </a:ext>
              </a:extLst>
            </p:cNvPr>
            <p:cNvSpPr/>
            <p:nvPr/>
          </p:nvSpPr>
          <p:spPr>
            <a:xfrm rot="2699990" flipH="1">
              <a:off x="426668" y="376193"/>
              <a:ext cx="298332" cy="298332"/>
            </a:xfrm>
            <a:prstGeom prst="rect">
              <a:avLst/>
            </a:pr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8242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72;p19">
            <a:extLst>
              <a:ext uri="{FF2B5EF4-FFF2-40B4-BE49-F238E27FC236}">
                <a16:creationId xmlns:a16="http://schemas.microsoft.com/office/drawing/2014/main" id="{F9B6B344-B4E5-4AB8-8DDF-7430E95E2B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723" y="311234"/>
            <a:ext cx="7720498" cy="611998"/>
          </a:xfrm>
        </p:spPr>
        <p:txBody>
          <a:bodyPr/>
          <a:lstStyle>
            <a:lvl1pPr>
              <a:defRPr sz="4200"/>
            </a:lvl1pPr>
          </a:lstStyle>
          <a:p>
            <a:pPr lvl="0"/>
            <a:endParaRPr lang="es-PE"/>
          </a:p>
        </p:txBody>
      </p:sp>
      <p:sp>
        <p:nvSpPr>
          <p:cNvPr id="3" name="Google Shape;1173;p19">
            <a:extLst>
              <a:ext uri="{FF2B5EF4-FFF2-40B4-BE49-F238E27FC236}">
                <a16:creationId xmlns:a16="http://schemas.microsoft.com/office/drawing/2014/main" id="{3B4D03C3-CE4E-421E-BAE1-7DC0C28DD6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6197" y="3061740"/>
            <a:ext cx="2415597" cy="538499"/>
          </a:xfrm>
        </p:spPr>
        <p:txBody>
          <a:bodyPr anchor="ctr" anchorCtr="1"/>
          <a:lstStyle>
            <a:lvl1pPr algn="ctr">
              <a:defRPr sz="3300">
                <a:solidFill>
                  <a:srgbClr val="2B4182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174;p19">
            <a:extLst>
              <a:ext uri="{FF2B5EF4-FFF2-40B4-BE49-F238E27FC236}">
                <a16:creationId xmlns:a16="http://schemas.microsoft.com/office/drawing/2014/main" id="{69563079-9304-4E65-AB02-2620257BAB9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0546" y="3600440"/>
            <a:ext cx="1806900" cy="777304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5" name="Google Shape;1175;p19">
            <a:extLst>
              <a:ext uri="{FF2B5EF4-FFF2-40B4-BE49-F238E27FC236}">
                <a16:creationId xmlns:a16="http://schemas.microsoft.com/office/drawing/2014/main" id="{9BBB91B0-3C67-4C93-A81E-F767020A09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64196" y="3061740"/>
            <a:ext cx="2415597" cy="538499"/>
          </a:xfrm>
        </p:spPr>
        <p:txBody>
          <a:bodyPr anchor="ctr" anchorCtr="1"/>
          <a:lstStyle>
            <a:lvl1pPr algn="ctr">
              <a:defRPr sz="3300">
                <a:solidFill>
                  <a:srgbClr val="DBA15C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1176;p19">
            <a:extLst>
              <a:ext uri="{FF2B5EF4-FFF2-40B4-BE49-F238E27FC236}">
                <a16:creationId xmlns:a16="http://schemas.microsoft.com/office/drawing/2014/main" id="{71EFFBC7-BA87-4E8A-84F0-86989BEB4C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68554" y="3600440"/>
            <a:ext cx="1806900" cy="777304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7" name="Google Shape;1177;p19">
            <a:extLst>
              <a:ext uri="{FF2B5EF4-FFF2-40B4-BE49-F238E27FC236}">
                <a16:creationId xmlns:a16="http://schemas.microsoft.com/office/drawing/2014/main" id="{41C4BCC9-60C5-432C-9543-8D1176A5E0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82195" y="3061740"/>
            <a:ext cx="2415597" cy="538499"/>
          </a:xfrm>
        </p:spPr>
        <p:txBody>
          <a:bodyPr anchor="ctr" anchorCtr="1"/>
          <a:lstStyle>
            <a:lvl1pPr algn="ctr">
              <a:defRPr sz="3300">
                <a:solidFill>
                  <a:srgbClr val="D16E4B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1178;p19">
            <a:extLst>
              <a:ext uri="{FF2B5EF4-FFF2-40B4-BE49-F238E27FC236}">
                <a16:creationId xmlns:a16="http://schemas.microsoft.com/office/drawing/2014/main" id="{4559D0D3-80BD-411F-BB57-C8585A7B913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86553" y="3600440"/>
            <a:ext cx="1806900" cy="777304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0668C19-E1C0-4342-B427-4508698CF611}"/>
              </a:ext>
            </a:extLst>
          </p:cNvPr>
          <p:cNvSpPr/>
          <p:nvPr/>
        </p:nvSpPr>
        <p:spPr>
          <a:xfrm rot="18900010">
            <a:off x="8373975" y="231406"/>
            <a:ext cx="469233" cy="469233"/>
          </a:xfrm>
          <a:prstGeom prst="rect">
            <a:avLst/>
          </a:prstGeom>
          <a:solidFill>
            <a:srgbClr val="FBEB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7CCAB20-BAE0-4634-903F-434A453FDED9}"/>
              </a:ext>
            </a:extLst>
          </p:cNvPr>
          <p:cNvCxnSpPr/>
          <p:nvPr/>
        </p:nvCxnSpPr>
        <p:spPr>
          <a:xfrm flipH="1">
            <a:off x="537429" y="908090"/>
            <a:ext cx="8071162" cy="59253"/>
          </a:xfrm>
          <a:prstGeom prst="straightConnector1">
            <a:avLst/>
          </a:prstGeom>
          <a:noFill/>
          <a:ln w="57150" cap="flat">
            <a:solidFill>
              <a:srgbClr val="FBEBA7"/>
            </a:solidFill>
            <a:prstDash val="solid"/>
            <a:tailEnd type="arrow"/>
          </a:ln>
        </p:spPr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E1D85FF-52FF-4FDC-93D6-5AC3998EE5CF}"/>
              </a:ext>
            </a:extLst>
          </p:cNvPr>
          <p:cNvSpPr/>
          <p:nvPr/>
        </p:nvSpPr>
        <p:spPr>
          <a:xfrm rot="18900010">
            <a:off x="8262617" y="397102"/>
            <a:ext cx="687893" cy="687893"/>
          </a:xfrm>
          <a:prstGeom prst="rect">
            <a:avLst/>
          </a:prstGeom>
          <a:noFill/>
          <a:ln w="25402" cap="flat">
            <a:solidFill>
              <a:srgbClr val="DBA15C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6790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7;p20">
            <a:extLst>
              <a:ext uri="{FF2B5EF4-FFF2-40B4-BE49-F238E27FC236}">
                <a16:creationId xmlns:a16="http://schemas.microsoft.com/office/drawing/2014/main" id="{6FA2BB47-8D8A-4C44-BBA1-96AC5E53D3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723" y="311234"/>
            <a:ext cx="7720498" cy="611998"/>
          </a:xfrm>
        </p:spPr>
        <p:txBody>
          <a:bodyPr/>
          <a:lstStyle>
            <a:lvl1pPr>
              <a:defRPr sz="4200"/>
            </a:lvl1pPr>
          </a:lstStyle>
          <a:p>
            <a:pPr lvl="0"/>
            <a:endParaRPr lang="es-PE"/>
          </a:p>
        </p:txBody>
      </p:sp>
      <p:sp>
        <p:nvSpPr>
          <p:cNvPr id="3" name="Google Shape;1248;p20">
            <a:extLst>
              <a:ext uri="{FF2B5EF4-FFF2-40B4-BE49-F238E27FC236}">
                <a16:creationId xmlns:a16="http://schemas.microsoft.com/office/drawing/2014/main" id="{CB3BFDB2-3CA2-4597-A188-4D293403D0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08742" y="1541010"/>
            <a:ext cx="2415597" cy="538499"/>
          </a:xfrm>
        </p:spPr>
        <p:txBody>
          <a:bodyPr anchor="ctr"/>
          <a:lstStyle>
            <a:lvl1pPr>
              <a:defRPr sz="3300">
                <a:solidFill>
                  <a:srgbClr val="2B4182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249;p20">
            <a:extLst>
              <a:ext uri="{FF2B5EF4-FFF2-40B4-BE49-F238E27FC236}">
                <a16:creationId xmlns:a16="http://schemas.microsoft.com/office/drawing/2014/main" id="{F5548566-6649-4206-A7DD-E15F96E238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08742" y="2079629"/>
            <a:ext cx="3290697" cy="611998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5" name="Google Shape;1250;p20">
            <a:extLst>
              <a:ext uri="{FF2B5EF4-FFF2-40B4-BE49-F238E27FC236}">
                <a16:creationId xmlns:a16="http://schemas.microsoft.com/office/drawing/2014/main" id="{1864016E-D9FA-471B-8D24-BF86856040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08742" y="3240011"/>
            <a:ext cx="2415597" cy="538499"/>
          </a:xfrm>
        </p:spPr>
        <p:txBody>
          <a:bodyPr anchor="ctr"/>
          <a:lstStyle>
            <a:lvl1pPr>
              <a:defRPr sz="3300">
                <a:solidFill>
                  <a:srgbClr val="DBA15C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1251;p20">
            <a:extLst>
              <a:ext uri="{FF2B5EF4-FFF2-40B4-BE49-F238E27FC236}">
                <a16:creationId xmlns:a16="http://schemas.microsoft.com/office/drawing/2014/main" id="{30B8491C-04D2-4102-B02D-5932031143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08742" y="3756528"/>
            <a:ext cx="3290697" cy="611998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7" name="Google Shape;1252;p20">
            <a:extLst>
              <a:ext uri="{FF2B5EF4-FFF2-40B4-BE49-F238E27FC236}">
                <a16:creationId xmlns:a16="http://schemas.microsoft.com/office/drawing/2014/main" id="{B2C90D56-2508-460C-904A-69941EAF8F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13797" y="2390515"/>
            <a:ext cx="2415597" cy="538499"/>
          </a:xfrm>
        </p:spPr>
        <p:txBody>
          <a:bodyPr anchor="ctr"/>
          <a:lstStyle>
            <a:lvl1pPr algn="r">
              <a:defRPr sz="3300">
                <a:solidFill>
                  <a:srgbClr val="D16E4B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1253;p20">
            <a:extLst>
              <a:ext uri="{FF2B5EF4-FFF2-40B4-BE49-F238E27FC236}">
                <a16:creationId xmlns:a16="http://schemas.microsoft.com/office/drawing/2014/main" id="{AB205AD6-99E3-49B3-BE26-3E2ECBF9066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438698" y="2918078"/>
            <a:ext cx="3290697" cy="611998"/>
          </a:xfrm>
        </p:spPr>
        <p:txBody>
          <a:bodyPr anchor="ctr"/>
          <a:lstStyle>
            <a:lvl1pPr algn="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9" name="Google Shape;1262;p20">
            <a:extLst>
              <a:ext uri="{FF2B5EF4-FFF2-40B4-BE49-F238E27FC236}">
                <a16:creationId xmlns:a16="http://schemas.microsoft.com/office/drawing/2014/main" id="{74F3546B-5E73-4B73-9072-FE2068A9A029}"/>
              </a:ext>
            </a:extLst>
          </p:cNvPr>
          <p:cNvSpPr/>
          <p:nvPr/>
        </p:nvSpPr>
        <p:spPr>
          <a:xfrm flipH="1">
            <a:off x="3552398" y="1061600"/>
            <a:ext cx="70207" cy="70235"/>
          </a:xfrm>
          <a:custGeom>
            <a:avLst/>
            <a:gdLst>
              <a:gd name="f0" fmla="val w"/>
              <a:gd name="f1" fmla="val h"/>
              <a:gd name="f2" fmla="val 0"/>
              <a:gd name="f3" fmla="val 2469"/>
              <a:gd name="f4" fmla="val 2470"/>
              <a:gd name="f5" fmla="val 1068"/>
              <a:gd name="f6" fmla="val 2002"/>
              <a:gd name="f7" fmla="val 1335"/>
              <a:gd name="f8" fmla="val 1802"/>
              <a:gd name="f9" fmla="val 668"/>
              <a:gd name="f10" fmla="val 1135"/>
              <a:gd name="f11" fmla="val 1"/>
              <a:gd name="f12" fmla="val 468"/>
              <a:gd name="f13" fmla="val 1402"/>
              <a:gd name="f14" fmla="val 1969"/>
              <a:gd name="f15" fmla="val 467"/>
              <a:gd name="f16" fmla="val 2436"/>
              <a:gd name="f17" fmla="*/ f0 1 2469"/>
              <a:gd name="f18" fmla="*/ f1 1 2470"/>
              <a:gd name="f19" fmla="val f2"/>
              <a:gd name="f20" fmla="val f3"/>
              <a:gd name="f21" fmla="val f4"/>
              <a:gd name="f22" fmla="+- f21 0 f19"/>
              <a:gd name="f23" fmla="+- f20 0 f19"/>
              <a:gd name="f24" fmla="*/ f23 1 2469"/>
              <a:gd name="f25" fmla="*/ f22 1 2470"/>
              <a:gd name="f26" fmla="*/ f19 1 f24"/>
              <a:gd name="f27" fmla="*/ f20 1 f24"/>
              <a:gd name="f28" fmla="*/ f19 1 f25"/>
              <a:gd name="f29" fmla="*/ f21 1 f25"/>
              <a:gd name="f30" fmla="*/ f26 f17 1"/>
              <a:gd name="f31" fmla="*/ f27 f17 1"/>
              <a:gd name="f32" fmla="*/ f29 f18 1"/>
              <a:gd name="f33" fmla="*/ f2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2469" h="2470">
                <a:moveTo>
                  <a:pt x="f5" y="f3"/>
                </a:moveTo>
                <a:cubicBezTo>
                  <a:pt x="f6" y="f3"/>
                  <a:pt x="f3" y="f7"/>
                  <a:pt x="f8" y="f9"/>
                </a:cubicBezTo>
                <a:cubicBezTo>
                  <a:pt x="f10" y="f11"/>
                  <a:pt x="f2" y="f12"/>
                  <a:pt x="f2" y="f13"/>
                </a:cubicBezTo>
                <a:cubicBezTo>
                  <a:pt x="f2" y="f14"/>
                  <a:pt x="f15" y="f16"/>
                  <a:pt x="f5" y="f3"/>
                </a:cubicBezTo>
                <a:close/>
              </a:path>
            </a:pathLst>
          </a:custGeom>
          <a:solidFill>
            <a:srgbClr val="D16E4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9632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F6D7473-5996-4027-8083-40038F9D5342}"/>
              </a:ext>
            </a:extLst>
          </p:cNvPr>
          <p:cNvGrpSpPr/>
          <p:nvPr/>
        </p:nvGrpSpPr>
        <p:grpSpPr>
          <a:xfrm>
            <a:off x="176214" y="120645"/>
            <a:ext cx="8936037" cy="533406"/>
            <a:chOff x="176214" y="120645"/>
            <a:chExt cx="8936037" cy="53340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27C077F1-A4A5-4AB0-B242-C3A327FACD61}"/>
                </a:ext>
              </a:extLst>
            </p:cNvPr>
            <p:cNvSpPr/>
            <p:nvPr/>
          </p:nvSpPr>
          <p:spPr>
            <a:xfrm>
              <a:off x="179386" y="123828"/>
              <a:ext cx="8929682" cy="53022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09A9D44-EB64-42A8-AA31-9E930CAED5C3}"/>
                </a:ext>
              </a:extLst>
            </p:cNvPr>
            <p:cNvSpPr/>
            <p:nvPr/>
          </p:nvSpPr>
          <p:spPr>
            <a:xfrm>
              <a:off x="176214" y="120645"/>
              <a:ext cx="6324603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4"/>
                <a:gd name="f7" fmla="val 336"/>
                <a:gd name="f8" fmla="val 3249"/>
                <a:gd name="f9" fmla="val 462"/>
                <a:gd name="f10" fmla="+- 0 0 -90"/>
                <a:gd name="f11" fmla="*/ f3 1 3984"/>
                <a:gd name="f12" fmla="*/ f4 1 33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984"/>
                <a:gd name="f21" fmla="*/ f17 1 336"/>
                <a:gd name="f22" fmla="*/ 0 f18 1"/>
                <a:gd name="f23" fmla="*/ 336 f17 1"/>
                <a:gd name="f24" fmla="*/ 0 f17 1"/>
                <a:gd name="f25" fmla="*/ 3984 f18 1"/>
                <a:gd name="f26" fmla="*/ 3249 f18 1"/>
                <a:gd name="f27" fmla="*/ 462 f18 1"/>
                <a:gd name="f28" fmla="+- f19 0 f1"/>
                <a:gd name="f29" fmla="*/ f22 1 3984"/>
                <a:gd name="f30" fmla="*/ f23 1 336"/>
                <a:gd name="f31" fmla="*/ f24 1 336"/>
                <a:gd name="f32" fmla="*/ f25 1 3984"/>
                <a:gd name="f33" fmla="*/ f26 1 3984"/>
                <a:gd name="f34" fmla="*/ f27 1 398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0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1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52" y="f51"/>
                </a:cxn>
                <a:cxn ang="f28">
                  <a:pos x="f53" y="f50"/>
                </a:cxn>
                <a:cxn ang="f28">
                  <a:pos x="f54" y="f50"/>
                </a:cxn>
                <a:cxn ang="f28">
                  <a:pos x="f49" y="f50"/>
                </a:cxn>
              </a:cxnLst>
              <a:rect l="f45" t="f48" r="f46" b="f47"/>
              <a:pathLst>
                <a:path w="3984" h="336">
                  <a:moveTo>
                    <a:pt x="f5" y="f7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C1D4C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69D733E-B91C-4446-A49A-C6B333B08F48}"/>
                </a:ext>
              </a:extLst>
            </p:cNvPr>
            <p:cNvSpPr/>
            <p:nvPr/>
          </p:nvSpPr>
          <p:spPr>
            <a:xfrm>
              <a:off x="5614992" y="120645"/>
              <a:ext cx="3497259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6"/>
                <a:gd name="f7" fmla="val 139"/>
                <a:gd name="f8" fmla="val 70"/>
                <a:gd name="f9" fmla="val 108"/>
                <a:gd name="f10" fmla="val 1205"/>
                <a:gd name="f11" fmla="val 1167"/>
                <a:gd name="f12" fmla="val 366"/>
                <a:gd name="f13" fmla="val 1093"/>
                <a:gd name="f14" fmla="val 31"/>
                <a:gd name="f15" fmla="+- 0 0 -90"/>
                <a:gd name="f16" fmla="*/ f3 1 1236"/>
                <a:gd name="f17" fmla="*/ f4 1 1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36"/>
                <a:gd name="f26" fmla="*/ f22 1 139"/>
                <a:gd name="f27" fmla="*/ 1236 f23 1"/>
                <a:gd name="f28" fmla="*/ 70 f22 1"/>
                <a:gd name="f29" fmla="*/ 1167 f23 1"/>
                <a:gd name="f30" fmla="*/ 139 f22 1"/>
                <a:gd name="f31" fmla="*/ 0 f23 1"/>
                <a:gd name="f32" fmla="*/ 366 f23 1"/>
                <a:gd name="f33" fmla="*/ 0 f22 1"/>
                <a:gd name="f34" fmla="*/ 1093 f23 1"/>
                <a:gd name="f35" fmla="+- f24 0 f1"/>
                <a:gd name="f36" fmla="*/ f27 1 1236"/>
                <a:gd name="f37" fmla="*/ f28 1 139"/>
                <a:gd name="f38" fmla="*/ f29 1 1236"/>
                <a:gd name="f39" fmla="*/ f30 1 139"/>
                <a:gd name="f40" fmla="*/ f31 1 1236"/>
                <a:gd name="f41" fmla="*/ f32 1 1236"/>
                <a:gd name="f42" fmla="*/ f33 1 139"/>
                <a:gd name="f43" fmla="*/ f34 1 123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6 1"/>
                <a:gd name="f66" fmla="*/ f54 f17 1"/>
                <a:gd name="f67" fmla="*/ f5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3"/>
                </a:cxn>
                <a:cxn ang="f35">
                  <a:pos x="f65" y="f66"/>
                </a:cxn>
                <a:cxn ang="f35">
                  <a:pos x="f67" y="f66"/>
                </a:cxn>
                <a:cxn ang="f35">
                  <a:pos x="f62" y="f66"/>
                </a:cxn>
                <a:cxn ang="f35">
                  <a:pos x="f60" y="f61"/>
                </a:cxn>
              </a:cxnLst>
              <a:rect l="f56" t="f59" r="f57" b="f58"/>
              <a:pathLst>
                <a:path w="1236" h="139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7"/>
                    <a:pt x="f11" y="f7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1" y="f5"/>
                    <a:pt x="f11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" name="Google Shape;1402;p22">
            <a:extLst>
              <a:ext uri="{FF2B5EF4-FFF2-40B4-BE49-F238E27FC236}">
                <a16:creationId xmlns:a16="http://schemas.microsoft.com/office/drawing/2014/main" id="{85D66E99-85B7-4D04-A9A1-CDFAF08D13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5698" y="560298"/>
            <a:ext cx="2588995" cy="1310700"/>
          </a:xfrm>
        </p:spPr>
        <p:txBody>
          <a:bodyPr anchor="ctr" anchorCtr="1"/>
          <a:lstStyle>
            <a:lvl1pPr algn="ctr">
              <a:defRPr sz="9600">
                <a:solidFill>
                  <a:srgbClr val="2B4182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1403;p22">
            <a:extLst>
              <a:ext uri="{FF2B5EF4-FFF2-40B4-BE49-F238E27FC236}">
                <a16:creationId xmlns:a16="http://schemas.microsoft.com/office/drawing/2014/main" id="{3B1B031F-7C89-4123-B958-E9F7EDE3343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39771" y="1962229"/>
            <a:ext cx="2588995" cy="4205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8" name="Google Shape;1404;p22">
            <a:extLst>
              <a:ext uri="{FF2B5EF4-FFF2-40B4-BE49-F238E27FC236}">
                <a16:creationId xmlns:a16="http://schemas.microsoft.com/office/drawing/2014/main" id="{E1BF638C-5938-4D83-B774-E4ABCE2E6C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70461" y="1622392"/>
            <a:ext cx="2588995" cy="1310700"/>
          </a:xfrm>
        </p:spPr>
        <p:txBody>
          <a:bodyPr anchor="ctr" anchorCtr="1"/>
          <a:lstStyle>
            <a:lvl1pPr algn="ctr">
              <a:defRPr sz="96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1405;p22">
            <a:extLst>
              <a:ext uri="{FF2B5EF4-FFF2-40B4-BE49-F238E27FC236}">
                <a16:creationId xmlns:a16="http://schemas.microsoft.com/office/drawing/2014/main" id="{FB971AEF-E5C0-4ED7-BB95-57A13B97B87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84533" y="3024313"/>
            <a:ext cx="2588995" cy="4205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10" name="Google Shape;1406;p22">
            <a:extLst>
              <a:ext uri="{FF2B5EF4-FFF2-40B4-BE49-F238E27FC236}">
                <a16:creationId xmlns:a16="http://schemas.microsoft.com/office/drawing/2014/main" id="{1F2567E6-F66B-48C6-92BB-286A370CA7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57715" y="2802361"/>
            <a:ext cx="2588995" cy="1310700"/>
          </a:xfrm>
        </p:spPr>
        <p:txBody>
          <a:bodyPr anchor="ctr" anchorCtr="1"/>
          <a:lstStyle>
            <a:lvl1pPr algn="ctr">
              <a:defRPr sz="9600">
                <a:solidFill>
                  <a:srgbClr val="2B4182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1" name="Google Shape;1407;p22">
            <a:extLst>
              <a:ext uri="{FF2B5EF4-FFF2-40B4-BE49-F238E27FC236}">
                <a16:creationId xmlns:a16="http://schemas.microsoft.com/office/drawing/2014/main" id="{50848237-6F78-4120-844C-2B8793805D8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71788" y="4204292"/>
            <a:ext cx="2588995" cy="4205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02155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5;p24">
            <a:extLst>
              <a:ext uri="{FF2B5EF4-FFF2-40B4-BE49-F238E27FC236}">
                <a16:creationId xmlns:a16="http://schemas.microsoft.com/office/drawing/2014/main" id="{D6BE2479-5FF0-4342-8549-EDB699579F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4874" y="1402479"/>
            <a:ext cx="6342900" cy="1555202"/>
          </a:xfrm>
        </p:spPr>
        <p:txBody>
          <a:bodyPr anchor="ctr"/>
          <a:lstStyle>
            <a:lvl1pPr algn="r">
              <a:defRPr>
                <a:latin typeface="Cabin"/>
                <a:ea typeface="Cabin"/>
                <a:cs typeface="Cabin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556;p24">
            <a:extLst>
              <a:ext uri="{FF2B5EF4-FFF2-40B4-BE49-F238E27FC236}">
                <a16:creationId xmlns:a16="http://schemas.microsoft.com/office/drawing/2014/main" id="{7589E8E3-B905-458C-B12B-C6762485AB5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45521" y="3033787"/>
            <a:ext cx="4176000" cy="777304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3300">
                <a:latin typeface="Damion"/>
                <a:ea typeface="Damion"/>
                <a:cs typeface="Damion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01033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29;p25">
            <a:extLst>
              <a:ext uri="{FF2B5EF4-FFF2-40B4-BE49-F238E27FC236}">
                <a16:creationId xmlns:a16="http://schemas.microsoft.com/office/drawing/2014/main" id="{C1AF144E-CDBD-457B-8C1F-1279820668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723" y="3236820"/>
            <a:ext cx="4232099" cy="912598"/>
          </a:xfrm>
        </p:spPr>
        <p:txBody>
          <a:bodyPr anchor="ctr"/>
          <a:lstStyle>
            <a:lvl1pPr>
              <a:defRPr sz="1500">
                <a:latin typeface="Cabin"/>
                <a:ea typeface="Cabin"/>
                <a:cs typeface="Cabin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630;p25">
            <a:extLst>
              <a:ext uri="{FF2B5EF4-FFF2-40B4-BE49-F238E27FC236}">
                <a16:creationId xmlns:a16="http://schemas.microsoft.com/office/drawing/2014/main" id="{53A5DE7F-F4CD-44CD-8B35-517F53FEDE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1723" y="1723003"/>
            <a:ext cx="4232099" cy="1321198"/>
          </a:xfrm>
        </p:spPr>
        <p:txBody>
          <a:bodyPr/>
          <a:lstStyle>
            <a:lvl1pPr>
              <a:lnSpc>
                <a:spcPct val="100000"/>
              </a:lnSpc>
              <a:buNone/>
              <a:defRPr sz="4200">
                <a:latin typeface="Damion"/>
                <a:ea typeface="Damion"/>
                <a:cs typeface="Damion"/>
              </a:defRPr>
            </a:lvl1pPr>
          </a:lstStyle>
          <a:p>
            <a:pPr lvl="0"/>
            <a:endParaRPr lang="es-PE"/>
          </a:p>
        </p:txBody>
      </p:sp>
      <p:grpSp>
        <p:nvGrpSpPr>
          <p:cNvPr id="4" name="Google Shape;1631;p25">
            <a:extLst>
              <a:ext uri="{FF2B5EF4-FFF2-40B4-BE49-F238E27FC236}">
                <a16:creationId xmlns:a16="http://schemas.microsoft.com/office/drawing/2014/main" id="{BBCD103D-1573-41B1-A044-3ECFA805EF31}"/>
              </a:ext>
            </a:extLst>
          </p:cNvPr>
          <p:cNvGrpSpPr/>
          <p:nvPr/>
        </p:nvGrpSpPr>
        <p:grpSpPr>
          <a:xfrm>
            <a:off x="921751" y="2423800"/>
            <a:ext cx="653915" cy="109270"/>
            <a:chOff x="921751" y="2423800"/>
            <a:chExt cx="653915" cy="109270"/>
          </a:xfrm>
        </p:grpSpPr>
        <p:sp>
          <p:nvSpPr>
            <p:cNvPr id="5" name="Google Shape;1632;p25">
              <a:extLst>
                <a:ext uri="{FF2B5EF4-FFF2-40B4-BE49-F238E27FC236}">
                  <a16:creationId xmlns:a16="http://schemas.microsoft.com/office/drawing/2014/main" id="{460DF5E0-E77F-4F06-836F-9911581450CB}"/>
                </a:ext>
              </a:extLst>
            </p:cNvPr>
            <p:cNvSpPr/>
            <p:nvPr/>
          </p:nvSpPr>
          <p:spPr>
            <a:xfrm>
              <a:off x="986802" y="2470498"/>
              <a:ext cx="532601" cy="158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77"/>
                <a:gd name="f4" fmla="val 635"/>
                <a:gd name="f5" fmla="val 1"/>
                <a:gd name="f6" fmla="*/ f0 1 13377"/>
                <a:gd name="f7" fmla="*/ f1 1 6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377"/>
                <a:gd name="f14" fmla="*/ f11 1 6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377" h="635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6" name="Google Shape;1633;p25">
              <a:extLst>
                <a:ext uri="{FF2B5EF4-FFF2-40B4-BE49-F238E27FC236}">
                  <a16:creationId xmlns:a16="http://schemas.microsoft.com/office/drawing/2014/main" id="{FCEF618A-1F0E-4C49-AFD1-E2E84CF3CFF1}"/>
                </a:ext>
              </a:extLst>
            </p:cNvPr>
            <p:cNvGrpSpPr/>
            <p:nvPr/>
          </p:nvGrpSpPr>
          <p:grpSpPr>
            <a:xfrm>
              <a:off x="921751" y="2423800"/>
              <a:ext cx="653915" cy="109270"/>
              <a:chOff x="921751" y="2423800"/>
              <a:chExt cx="653915" cy="109270"/>
            </a:xfrm>
          </p:grpSpPr>
          <p:sp>
            <p:nvSpPr>
              <p:cNvPr id="7" name="Google Shape;1634;p25">
                <a:extLst>
                  <a:ext uri="{FF2B5EF4-FFF2-40B4-BE49-F238E27FC236}">
                    <a16:creationId xmlns:a16="http://schemas.microsoft.com/office/drawing/2014/main" id="{ECEC3E24-8DB8-4EB0-9253-BD461B848A9E}"/>
                  </a:ext>
                </a:extLst>
              </p:cNvPr>
              <p:cNvSpPr/>
              <p:nvPr/>
            </p:nvSpPr>
            <p:spPr>
              <a:xfrm>
                <a:off x="921751" y="2443825"/>
                <a:ext cx="69247" cy="692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0"/>
                  <a:gd name="f4" fmla="val 2769"/>
                  <a:gd name="f5" fmla="val 2102"/>
                  <a:gd name="f6" fmla="val 667"/>
                  <a:gd name="f7" fmla="val 668"/>
                  <a:gd name="f8" fmla="val 1"/>
                  <a:gd name="f9" fmla="*/ f0 1 2770"/>
                  <a:gd name="f10" fmla="*/ f1 1 2769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770"/>
                  <a:gd name="f17" fmla="*/ f14 1 2769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770" h="2769">
                    <a:moveTo>
                      <a:pt x="f5" y="f6"/>
                    </a:moveTo>
                    <a:lnTo>
                      <a:pt x="f5" y="f5"/>
                    </a:lnTo>
                    <a:lnTo>
                      <a:pt x="f7" y="f5"/>
                    </a:lnTo>
                    <a:lnTo>
                      <a:pt x="f7" y="f6"/>
                    </a:lnTo>
                    <a:close/>
                    <a:moveTo>
                      <a:pt x="f8" y="f2"/>
                    </a:moveTo>
                    <a:lnTo>
                      <a:pt x="f8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1635;p25">
                <a:extLst>
                  <a:ext uri="{FF2B5EF4-FFF2-40B4-BE49-F238E27FC236}">
                    <a16:creationId xmlns:a16="http://schemas.microsoft.com/office/drawing/2014/main" id="{EA39EE56-EC44-43E8-AFD0-EDD9A67490C1}"/>
                  </a:ext>
                </a:extLst>
              </p:cNvPr>
              <p:cNvSpPr/>
              <p:nvPr/>
            </p:nvSpPr>
            <p:spPr>
              <a:xfrm>
                <a:off x="1506419" y="2443825"/>
                <a:ext cx="69247" cy="692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0"/>
                  <a:gd name="f4" fmla="val 2769"/>
                  <a:gd name="f5" fmla="val 2102"/>
                  <a:gd name="f6" fmla="val 667"/>
                  <a:gd name="f7" fmla="val 668"/>
                  <a:gd name="f8" fmla="*/ f0 1 2770"/>
                  <a:gd name="f9" fmla="*/ f1 1 2769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2770"/>
                  <a:gd name="f16" fmla="*/ f13 1 2769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2770" h="2769">
                    <a:moveTo>
                      <a:pt x="f5" y="f6"/>
                    </a:moveTo>
                    <a:lnTo>
                      <a:pt x="f5" y="f5"/>
                    </a:lnTo>
                    <a:lnTo>
                      <a:pt x="f7" y="f5"/>
                    </a:lnTo>
                    <a:lnTo>
                      <a:pt x="f7" y="f6"/>
                    </a:lnTo>
                    <a:close/>
                    <a:moveTo>
                      <a:pt x="f2" y="f2"/>
                    </a:moveTo>
                    <a:lnTo>
                      <a:pt x="f2" y="f4"/>
                    </a:lnTo>
                    <a:lnTo>
                      <a:pt x="f4" y="f4"/>
                    </a:lnTo>
                    <a:lnTo>
                      <a:pt x="f4" y="f2"/>
                    </a:ln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1636;p25">
                <a:extLst>
                  <a:ext uri="{FF2B5EF4-FFF2-40B4-BE49-F238E27FC236}">
                    <a16:creationId xmlns:a16="http://schemas.microsoft.com/office/drawing/2014/main" id="{3DE8CC51-A878-44D1-8E92-A463C00158F6}"/>
                  </a:ext>
                </a:extLst>
              </p:cNvPr>
              <p:cNvSpPr/>
              <p:nvPr/>
            </p:nvSpPr>
            <p:spPr>
              <a:xfrm>
                <a:off x="1192478" y="2423800"/>
                <a:ext cx="109270" cy="10927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371"/>
                  <a:gd name="f4" fmla="val 1"/>
                  <a:gd name="f5" fmla="*/ f0 1 4371"/>
                  <a:gd name="f6" fmla="*/ f1 1 4371"/>
                  <a:gd name="f7" fmla="val f2"/>
                  <a:gd name="f8" fmla="val f3"/>
                  <a:gd name="f9" fmla="+- f8 0 f7"/>
                  <a:gd name="f10" fmla="*/ f9 1 4371"/>
                  <a:gd name="f11" fmla="*/ f7 1 f10"/>
                  <a:gd name="f12" fmla="*/ f8 1 f10"/>
                  <a:gd name="f13" fmla="*/ f11 f5 1"/>
                  <a:gd name="f14" fmla="*/ f12 f5 1"/>
                  <a:gd name="f15" fmla="*/ f12 f6 1"/>
                  <a:gd name="f16" fmla="*/ f11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4371" h="4371">
                    <a:moveTo>
                      <a:pt x="f4" y="f4"/>
                    </a:moveTo>
                    <a:lnTo>
                      <a:pt x="f4" y="f3"/>
                    </a:lnTo>
                    <a:lnTo>
                      <a:pt x="f3" y="f3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0" name="Google Shape;1643;p25">
            <a:extLst>
              <a:ext uri="{FF2B5EF4-FFF2-40B4-BE49-F238E27FC236}">
                <a16:creationId xmlns:a16="http://schemas.microsoft.com/office/drawing/2014/main" id="{DB920165-C7BB-42BB-A3D0-4DC6A41147AF}"/>
              </a:ext>
            </a:extLst>
          </p:cNvPr>
          <p:cNvGrpSpPr/>
          <p:nvPr/>
        </p:nvGrpSpPr>
        <p:grpSpPr>
          <a:xfrm>
            <a:off x="2347219" y="619579"/>
            <a:ext cx="732105" cy="720007"/>
            <a:chOff x="2347219" y="619579"/>
            <a:chExt cx="732105" cy="720007"/>
          </a:xfrm>
        </p:grpSpPr>
        <p:sp>
          <p:nvSpPr>
            <p:cNvPr id="11" name="Google Shape;1644;p25">
              <a:extLst>
                <a:ext uri="{FF2B5EF4-FFF2-40B4-BE49-F238E27FC236}">
                  <a16:creationId xmlns:a16="http://schemas.microsoft.com/office/drawing/2014/main" id="{888C6D0D-0728-4DA3-9D62-66BE21BFEF60}"/>
                </a:ext>
              </a:extLst>
            </p:cNvPr>
            <p:cNvSpPr/>
            <p:nvPr/>
          </p:nvSpPr>
          <p:spPr>
            <a:xfrm>
              <a:off x="2347219" y="708614"/>
              <a:ext cx="630972" cy="63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48"/>
                <a:gd name="f4" fmla="val 19147"/>
                <a:gd name="f5" fmla="val 8173"/>
                <a:gd name="f6" fmla="val 15478"/>
                <a:gd name="f7" fmla="val 10341"/>
                <a:gd name="f8" fmla="val 5171"/>
                <a:gd name="f9" fmla="val 13977"/>
                <a:gd name="f10" fmla="val 8807"/>
                <a:gd name="f11" fmla="val 3670"/>
                <a:gd name="f12" fmla="val 10975"/>
                <a:gd name="f13" fmla="*/ f0 1 19148"/>
                <a:gd name="f14" fmla="*/ f1 1 19148"/>
                <a:gd name="f15" fmla="val f2"/>
                <a:gd name="f16" fmla="val f3"/>
                <a:gd name="f17" fmla="+- f16 0 f15"/>
                <a:gd name="f18" fmla="*/ f17 1 19148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148" h="19148" fill="none">
                  <a:moveTo>
                    <a:pt x="f4" y="f5"/>
                  </a:moveTo>
                  <a:cubicBezTo>
                    <a:pt x="f4" y="f6"/>
                    <a:pt x="f7" y="f3"/>
                    <a:pt x="f8" y="f9"/>
                  </a:cubicBezTo>
                  <a:cubicBezTo>
                    <a:pt x="f2" y="f10"/>
                    <a:pt x="f11" y="f2"/>
                    <a:pt x="f12" y="f2"/>
                  </a:cubicBezTo>
                  <a:cubicBezTo>
                    <a:pt x="f6" y="f2"/>
                    <a:pt x="f4" y="f11"/>
                    <a:pt x="f4" y="f5"/>
                  </a:cubicBezTo>
                  <a:close/>
                </a:path>
              </a:pathLst>
            </a:custGeom>
            <a:noFill/>
            <a:ln w="10853" cap="flat">
              <a:solidFill>
                <a:srgbClr val="DBA15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645;p25">
              <a:extLst>
                <a:ext uri="{FF2B5EF4-FFF2-40B4-BE49-F238E27FC236}">
                  <a16:creationId xmlns:a16="http://schemas.microsoft.com/office/drawing/2014/main" id="{9CCDC70E-FEF1-4E8D-A6E9-445039324395}"/>
                </a:ext>
              </a:extLst>
            </p:cNvPr>
            <p:cNvSpPr/>
            <p:nvPr/>
          </p:nvSpPr>
          <p:spPr>
            <a:xfrm>
              <a:off x="2705545" y="619579"/>
              <a:ext cx="20921" cy="717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21783"/>
                <a:gd name="f5" fmla="val 318"/>
                <a:gd name="f6" fmla="val 1"/>
                <a:gd name="f7" fmla="val 168"/>
                <a:gd name="f8" fmla="val 18"/>
                <a:gd name="f9" fmla="val 101"/>
                <a:gd name="f10" fmla="val 301"/>
                <a:gd name="f11" fmla="val 20615"/>
                <a:gd name="f12" fmla="val 21449"/>
                <a:gd name="f13" fmla="val 21483"/>
                <a:gd name="f14" fmla="val 21683"/>
                <a:gd name="f15" fmla="val 468"/>
                <a:gd name="f16" fmla="val 618"/>
                <a:gd name="f17" fmla="val 1135"/>
                <a:gd name="f18" fmla="*/ f0 1 635"/>
                <a:gd name="f19" fmla="*/ f1 1 2178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635"/>
                <a:gd name="f26" fmla="*/ f23 1 2178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635" h="21783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6" y="f11"/>
                  </a:lnTo>
                  <a:lnTo>
                    <a:pt x="f6" y="f12"/>
                  </a:lnTo>
                  <a:lnTo>
                    <a:pt x="f6" y="f13"/>
                  </a:lnTo>
                  <a:cubicBezTo>
                    <a:pt x="f8" y="f14"/>
                    <a:pt x="f7" y="f4"/>
                    <a:pt x="f5" y="f4"/>
                  </a:cubicBezTo>
                  <a:cubicBezTo>
                    <a:pt x="f15" y="f4"/>
                    <a:pt x="f16" y="f14"/>
                    <a:pt x="f3" y="f13"/>
                  </a:cubicBezTo>
                  <a:lnTo>
                    <a:pt x="f3" y="f17"/>
                  </a:lnTo>
                  <a:lnTo>
                    <a:pt x="f3" y="f10"/>
                  </a:lnTo>
                  <a:cubicBezTo>
                    <a:pt x="f16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646;p25">
              <a:extLst>
                <a:ext uri="{FF2B5EF4-FFF2-40B4-BE49-F238E27FC236}">
                  <a16:creationId xmlns:a16="http://schemas.microsoft.com/office/drawing/2014/main" id="{F8E66D22-6E3B-4AC6-A130-1B2ED4EB7FD2}"/>
                </a:ext>
              </a:extLst>
            </p:cNvPr>
            <p:cNvSpPr/>
            <p:nvPr/>
          </p:nvSpPr>
          <p:spPr>
            <a:xfrm>
              <a:off x="2354900" y="968020"/>
              <a:ext cx="724424" cy="20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84"/>
                <a:gd name="f4" fmla="val 635"/>
                <a:gd name="f5" fmla="val 401"/>
                <a:gd name="f6" fmla="val 1"/>
                <a:gd name="f7" fmla="val 34"/>
                <a:gd name="f8" fmla="val 601"/>
                <a:gd name="f9" fmla="val 21583"/>
                <a:gd name="f10" fmla="val 21983"/>
                <a:gd name="f11" fmla="*/ f0 1 21984"/>
                <a:gd name="f12" fmla="*/ f1 1 6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984"/>
                <a:gd name="f19" fmla="*/ f16 1 63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984" h="635">
                  <a:moveTo>
                    <a:pt x="f5" y="f6"/>
                  </a:moveTo>
                  <a:cubicBezTo>
                    <a:pt x="f6" y="f7"/>
                    <a:pt x="f6" y="f8"/>
                    <a:pt x="f5" y="f4"/>
                  </a:cubicBezTo>
                  <a:lnTo>
                    <a:pt x="f9" y="f4"/>
                  </a:lnTo>
                  <a:cubicBezTo>
                    <a:pt x="f10" y="f8"/>
                    <a:pt x="f10" y="f7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1647;p25">
            <a:extLst>
              <a:ext uri="{FF2B5EF4-FFF2-40B4-BE49-F238E27FC236}">
                <a16:creationId xmlns:a16="http://schemas.microsoft.com/office/drawing/2014/main" id="{202A3F3B-F517-4B32-AE6E-AE98D5136469}"/>
              </a:ext>
            </a:extLst>
          </p:cNvPr>
          <p:cNvGrpSpPr/>
          <p:nvPr/>
        </p:nvGrpSpPr>
        <p:grpSpPr>
          <a:xfrm>
            <a:off x="2906310" y="3084152"/>
            <a:ext cx="942353" cy="229148"/>
            <a:chOff x="2906310" y="3084152"/>
            <a:chExt cx="942353" cy="229148"/>
          </a:xfrm>
        </p:grpSpPr>
        <p:grpSp>
          <p:nvGrpSpPr>
            <p:cNvPr id="15" name="Google Shape;1648;p25">
              <a:extLst>
                <a:ext uri="{FF2B5EF4-FFF2-40B4-BE49-F238E27FC236}">
                  <a16:creationId xmlns:a16="http://schemas.microsoft.com/office/drawing/2014/main" id="{D8378D9E-5280-441A-B02C-A3FB42CA5C78}"/>
                </a:ext>
              </a:extLst>
            </p:cNvPr>
            <p:cNvGrpSpPr/>
            <p:nvPr/>
          </p:nvGrpSpPr>
          <p:grpSpPr>
            <a:xfrm>
              <a:off x="2906310" y="3084152"/>
              <a:ext cx="942353" cy="213676"/>
              <a:chOff x="2906310" y="3084152"/>
              <a:chExt cx="942353" cy="213676"/>
            </a:xfrm>
          </p:grpSpPr>
          <p:sp>
            <p:nvSpPr>
              <p:cNvPr id="16" name="Google Shape;1649;p25">
                <a:extLst>
                  <a:ext uri="{FF2B5EF4-FFF2-40B4-BE49-F238E27FC236}">
                    <a16:creationId xmlns:a16="http://schemas.microsoft.com/office/drawing/2014/main" id="{B95ACEF5-8780-4277-9565-5B3FFBE2F656}"/>
                  </a:ext>
                </a:extLst>
              </p:cNvPr>
              <p:cNvSpPr/>
              <p:nvPr/>
            </p:nvSpPr>
            <p:spPr>
              <a:xfrm flipH="1">
                <a:off x="2947156" y="3113952"/>
                <a:ext cx="880649" cy="1838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226"/>
                  <a:gd name="f4" fmla="val 7355"/>
                  <a:gd name="f5" fmla="val 334"/>
                  <a:gd name="f6" fmla="val 1"/>
                  <a:gd name="f7" fmla="val 435"/>
                  <a:gd name="f8" fmla="val 6610"/>
                  <a:gd name="f9" fmla="val 5714"/>
                  <a:gd name="f10" fmla="val 12763"/>
                  <a:gd name="f11" fmla="val 17854"/>
                  <a:gd name="f12" fmla="val 20547"/>
                  <a:gd name="f13" fmla="val 22943"/>
                  <a:gd name="f14" fmla="val 6895"/>
                  <a:gd name="f15" fmla="val 24951"/>
                  <a:gd name="f16" fmla="val 6272"/>
                  <a:gd name="f17" fmla="val 28754"/>
                  <a:gd name="f18" fmla="val 5105"/>
                  <a:gd name="f19" fmla="val 32257"/>
                  <a:gd name="f20" fmla="val 3103"/>
                  <a:gd name="f21" fmla="val 35225"/>
                  <a:gd name="f22" fmla="val 401"/>
                  <a:gd name="f23" fmla="val 34859"/>
                  <a:gd name="f24" fmla="val 34"/>
                  <a:gd name="f25" fmla="val 31956"/>
                  <a:gd name="f26" fmla="val 2669"/>
                  <a:gd name="f27" fmla="val 28521"/>
                  <a:gd name="f28" fmla="val 4638"/>
                  <a:gd name="f29" fmla="val 24785"/>
                  <a:gd name="f30" fmla="val 5772"/>
                  <a:gd name="f31" fmla="val 22832"/>
                  <a:gd name="f32" fmla="val 6369"/>
                  <a:gd name="f33" fmla="val 20499"/>
                  <a:gd name="f34" fmla="val 6812"/>
                  <a:gd name="f35" fmla="val 17876"/>
                  <a:gd name="f36" fmla="val 12880"/>
                  <a:gd name="f37" fmla="val 6829"/>
                  <a:gd name="f38" fmla="val 5206"/>
                  <a:gd name="f39" fmla="*/ f0 1 35226"/>
                  <a:gd name="f40" fmla="*/ f1 1 7355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226"/>
                  <a:gd name="f47" fmla="*/ f44 1 7355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226" h="7355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5" y="f6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1650;p25">
                <a:extLst>
                  <a:ext uri="{FF2B5EF4-FFF2-40B4-BE49-F238E27FC236}">
                    <a16:creationId xmlns:a16="http://schemas.microsoft.com/office/drawing/2014/main" id="{D6A06E64-DF03-443C-8C0D-3F5E8B483198}"/>
                  </a:ext>
                </a:extLst>
              </p:cNvPr>
              <p:cNvSpPr/>
              <p:nvPr/>
            </p:nvSpPr>
            <p:spPr>
              <a:xfrm flipH="1">
                <a:off x="2906310" y="3084152"/>
                <a:ext cx="59225" cy="506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2"/>
                  <a:gd name="f7" fmla="val 1"/>
                  <a:gd name="f8" fmla="val 412"/>
                  <a:gd name="f9" fmla="val 1026"/>
                  <a:gd name="f10" fmla="val 1560"/>
                  <a:gd name="f11" fmla="val 468"/>
                  <a:gd name="f12" fmla="val 1001"/>
                  <a:gd name="f13" fmla="val 1902"/>
                  <a:gd name="f14" fmla="val 926"/>
                  <a:gd name="f15" fmla="val 1735"/>
                  <a:gd name="f16" fmla="val 292"/>
                  <a:gd name="f17" fmla="val 1533"/>
                  <a:gd name="f18" fmla="val 90"/>
                  <a:gd name="f19" fmla="val 1284"/>
                  <a:gd name="f20" fmla="*/ f0 1 2369"/>
                  <a:gd name="f21" fmla="*/ f1 1 202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369"/>
                  <a:gd name="f28" fmla="*/ f25 1 202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4"/>
                      <a:pt x="f15" y="f16"/>
                    </a:cubicBezTo>
                    <a:cubicBezTo>
                      <a:pt x="f17" y="f18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1651;p25">
                <a:extLst>
                  <a:ext uri="{FF2B5EF4-FFF2-40B4-BE49-F238E27FC236}">
                    <a16:creationId xmlns:a16="http://schemas.microsoft.com/office/drawing/2014/main" id="{DFDDFBAA-6E3D-4C65-A7D0-B05D8E4ABDAC}"/>
                  </a:ext>
                </a:extLst>
              </p:cNvPr>
              <p:cNvSpPr/>
              <p:nvPr/>
            </p:nvSpPr>
            <p:spPr>
              <a:xfrm flipH="1">
                <a:off x="3789438" y="3084152"/>
                <a:ext cx="59225" cy="506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1"/>
                  <a:gd name="f7" fmla="val 412"/>
                  <a:gd name="f8" fmla="val 1026"/>
                  <a:gd name="f9" fmla="val 1560"/>
                  <a:gd name="f10" fmla="val 467"/>
                  <a:gd name="f11" fmla="val 1001"/>
                  <a:gd name="f12" fmla="val 1902"/>
                  <a:gd name="f13" fmla="val 926"/>
                  <a:gd name="f14" fmla="val 1735"/>
                  <a:gd name="f15" fmla="val 292"/>
                  <a:gd name="f16" fmla="val 1533"/>
                  <a:gd name="f17" fmla="val 90"/>
                  <a:gd name="f18" fmla="val 1284"/>
                  <a:gd name="f19" fmla="*/ f0 1 2369"/>
                  <a:gd name="f20" fmla="*/ f1 1 202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369"/>
                  <a:gd name="f27" fmla="*/ f24 1 202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4"/>
                      <a:pt x="f11" y="f4"/>
                    </a:cubicBezTo>
                    <a:cubicBezTo>
                      <a:pt x="f12" y="f4"/>
                      <a:pt x="f3" y="f13"/>
                      <a:pt x="f14" y="f15"/>
                    </a:cubicBezTo>
                    <a:cubicBezTo>
                      <a:pt x="f16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9" name="Google Shape;1652;p25">
              <a:extLst>
                <a:ext uri="{FF2B5EF4-FFF2-40B4-BE49-F238E27FC236}">
                  <a16:creationId xmlns:a16="http://schemas.microsoft.com/office/drawing/2014/main" id="{236415D7-AE3A-4F47-9285-42B465B3CFF9}"/>
                </a:ext>
              </a:extLst>
            </p:cNvPr>
            <p:cNvSpPr/>
            <p:nvPr/>
          </p:nvSpPr>
          <p:spPr>
            <a:xfrm flipH="1">
              <a:off x="3365787" y="3269903"/>
              <a:ext cx="43397" cy="43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6"/>
                <a:gd name="f4" fmla="val 1"/>
                <a:gd name="f5" fmla="val 1735"/>
                <a:gd name="f6" fmla="*/ f0 1 1736"/>
                <a:gd name="f7" fmla="*/ f1 1 1736"/>
                <a:gd name="f8" fmla="val f2"/>
                <a:gd name="f9" fmla="val f3"/>
                <a:gd name="f10" fmla="+- f9 0 f8"/>
                <a:gd name="f11" fmla="*/ f10 1 1736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1736" h="1736">
                  <a:moveTo>
                    <a:pt x="f4" y="f4"/>
                  </a:moveTo>
                  <a:lnTo>
                    <a:pt x="f4" y="f5"/>
                  </a:lnTo>
                  <a:lnTo>
                    <a:pt x="f5" y="f5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96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47;p41">
            <a:extLst>
              <a:ext uri="{FF2B5EF4-FFF2-40B4-BE49-F238E27FC236}">
                <a16:creationId xmlns:a16="http://schemas.microsoft.com/office/drawing/2014/main" id="{1943978C-CC25-455C-B0D9-98BE64B7E459}"/>
              </a:ext>
            </a:extLst>
          </p:cNvPr>
          <p:cNvGrpSpPr/>
          <p:nvPr/>
        </p:nvGrpSpPr>
        <p:grpSpPr>
          <a:xfrm>
            <a:off x="7145048" y="3697422"/>
            <a:ext cx="1998951" cy="1446077"/>
            <a:chOff x="7145048" y="3697422"/>
            <a:chExt cx="1998951" cy="1446077"/>
          </a:xfrm>
        </p:grpSpPr>
        <p:sp>
          <p:nvSpPr>
            <p:cNvPr id="3" name="Google Shape;2448;p41">
              <a:extLst>
                <a:ext uri="{FF2B5EF4-FFF2-40B4-BE49-F238E27FC236}">
                  <a16:creationId xmlns:a16="http://schemas.microsoft.com/office/drawing/2014/main" id="{6F5B0B83-6258-4898-8165-10F0D5BBE5E2}"/>
                </a:ext>
              </a:extLst>
            </p:cNvPr>
            <p:cNvSpPr/>
            <p:nvPr/>
          </p:nvSpPr>
          <p:spPr>
            <a:xfrm>
              <a:off x="8962171" y="3697422"/>
              <a:ext cx="27" cy="1446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449;p41">
              <a:extLst>
                <a:ext uri="{FF2B5EF4-FFF2-40B4-BE49-F238E27FC236}">
                  <a16:creationId xmlns:a16="http://schemas.microsoft.com/office/drawing/2014/main" id="{FD6C898C-CD90-423F-B598-EB51865796D0}"/>
                </a:ext>
              </a:extLst>
            </p:cNvPr>
            <p:cNvSpPr/>
            <p:nvPr/>
          </p:nvSpPr>
          <p:spPr>
            <a:xfrm>
              <a:off x="7145048" y="4983351"/>
              <a:ext cx="1998951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" name="Google Shape;2447;p41">
            <a:extLst>
              <a:ext uri="{FF2B5EF4-FFF2-40B4-BE49-F238E27FC236}">
                <a16:creationId xmlns:a16="http://schemas.microsoft.com/office/drawing/2014/main" id="{A4155CA9-9A81-402F-9547-30D241C3FEF8}"/>
              </a:ext>
            </a:extLst>
          </p:cNvPr>
          <p:cNvGrpSpPr/>
          <p:nvPr/>
        </p:nvGrpSpPr>
        <p:grpSpPr>
          <a:xfrm>
            <a:off x="0" y="3632417"/>
            <a:ext cx="2088809" cy="1511082"/>
            <a:chOff x="0" y="3632417"/>
            <a:chExt cx="2088809" cy="1511082"/>
          </a:xfrm>
        </p:grpSpPr>
        <p:sp>
          <p:nvSpPr>
            <p:cNvPr id="6" name="Google Shape;2448;p41">
              <a:extLst>
                <a:ext uri="{FF2B5EF4-FFF2-40B4-BE49-F238E27FC236}">
                  <a16:creationId xmlns:a16="http://schemas.microsoft.com/office/drawing/2014/main" id="{72699493-4D96-4742-BEA0-2BAF11721206}"/>
                </a:ext>
              </a:extLst>
            </p:cNvPr>
            <p:cNvSpPr/>
            <p:nvPr/>
          </p:nvSpPr>
          <p:spPr>
            <a:xfrm flipH="1">
              <a:off x="189975" y="3632417"/>
              <a:ext cx="27" cy="1511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449;p41">
              <a:extLst>
                <a:ext uri="{FF2B5EF4-FFF2-40B4-BE49-F238E27FC236}">
                  <a16:creationId xmlns:a16="http://schemas.microsoft.com/office/drawing/2014/main" id="{1F827AE4-C102-4D17-A519-D913F533A55A}"/>
                </a:ext>
              </a:extLst>
            </p:cNvPr>
            <p:cNvSpPr/>
            <p:nvPr/>
          </p:nvSpPr>
          <p:spPr>
            <a:xfrm flipH="1">
              <a:off x="0" y="4976146"/>
              <a:ext cx="2088809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rupo 1">
            <a:extLst>
              <a:ext uri="{FF2B5EF4-FFF2-40B4-BE49-F238E27FC236}">
                <a16:creationId xmlns:a16="http://schemas.microsoft.com/office/drawing/2014/main" id="{84346C63-E352-47A9-B5ED-C1BC899F5549}"/>
              </a:ext>
            </a:extLst>
          </p:cNvPr>
          <p:cNvGrpSpPr/>
          <p:nvPr/>
        </p:nvGrpSpPr>
        <p:grpSpPr>
          <a:xfrm>
            <a:off x="-1" y="-9"/>
            <a:ext cx="9144000" cy="1511091"/>
            <a:chOff x="-1" y="-9"/>
            <a:chExt cx="9144000" cy="1511091"/>
          </a:xfrm>
        </p:grpSpPr>
        <p:grpSp>
          <p:nvGrpSpPr>
            <p:cNvPr id="9" name="Google Shape;2447;p41">
              <a:extLst>
                <a:ext uri="{FF2B5EF4-FFF2-40B4-BE49-F238E27FC236}">
                  <a16:creationId xmlns:a16="http://schemas.microsoft.com/office/drawing/2014/main" id="{E42796C6-AC35-45D8-BAD3-9EF98E16DA36}"/>
                </a:ext>
              </a:extLst>
            </p:cNvPr>
            <p:cNvGrpSpPr/>
            <p:nvPr/>
          </p:nvGrpSpPr>
          <p:grpSpPr>
            <a:xfrm>
              <a:off x="-1" y="-9"/>
              <a:ext cx="1998951" cy="1446077"/>
              <a:chOff x="-1" y="-9"/>
              <a:chExt cx="1998951" cy="1446077"/>
            </a:xfrm>
          </p:grpSpPr>
          <p:sp>
            <p:nvSpPr>
              <p:cNvPr id="10" name="Google Shape;2448;p41">
                <a:extLst>
                  <a:ext uri="{FF2B5EF4-FFF2-40B4-BE49-F238E27FC236}">
                    <a16:creationId xmlns:a16="http://schemas.microsoft.com/office/drawing/2014/main" id="{6B9763D4-5320-4DAF-B6B8-EC2BDEB9CF9C}"/>
                  </a:ext>
                </a:extLst>
              </p:cNvPr>
              <p:cNvSpPr/>
              <p:nvPr/>
            </p:nvSpPr>
            <p:spPr>
              <a:xfrm rot="10799991">
                <a:off x="181792" y="-9"/>
                <a:ext cx="27" cy="14460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97B8A6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2449;p41">
                <a:extLst>
                  <a:ext uri="{FF2B5EF4-FFF2-40B4-BE49-F238E27FC236}">
                    <a16:creationId xmlns:a16="http://schemas.microsoft.com/office/drawing/2014/main" id="{A1A3FC50-56AC-476C-9741-88E18D32DF7D}"/>
                  </a:ext>
                </a:extLst>
              </p:cNvPr>
              <p:cNvSpPr/>
              <p:nvPr/>
            </p:nvSpPr>
            <p:spPr>
              <a:xfrm rot="10799991">
                <a:off x="-1" y="160120"/>
                <a:ext cx="1998951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97B8A6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" name="Google Shape;2447;p41">
              <a:extLst>
                <a:ext uri="{FF2B5EF4-FFF2-40B4-BE49-F238E27FC236}">
                  <a16:creationId xmlns:a16="http://schemas.microsoft.com/office/drawing/2014/main" id="{330F698A-03F8-4592-B0A5-CFC129D225D9}"/>
                </a:ext>
              </a:extLst>
            </p:cNvPr>
            <p:cNvGrpSpPr/>
            <p:nvPr/>
          </p:nvGrpSpPr>
          <p:grpSpPr>
            <a:xfrm>
              <a:off x="7055190" y="0"/>
              <a:ext cx="2088809" cy="1511082"/>
              <a:chOff x="7055190" y="0"/>
              <a:chExt cx="2088809" cy="1511082"/>
            </a:xfrm>
          </p:grpSpPr>
          <p:sp>
            <p:nvSpPr>
              <p:cNvPr id="13" name="Google Shape;2448;p41">
                <a:extLst>
                  <a:ext uri="{FF2B5EF4-FFF2-40B4-BE49-F238E27FC236}">
                    <a16:creationId xmlns:a16="http://schemas.microsoft.com/office/drawing/2014/main" id="{54D6AE7C-57C1-4099-AAF2-B4731EF46BDE}"/>
                  </a:ext>
                </a:extLst>
              </p:cNvPr>
              <p:cNvSpPr/>
              <p:nvPr/>
            </p:nvSpPr>
            <p:spPr>
              <a:xfrm rot="10800009" flipH="1">
                <a:off x="8953997" y="0"/>
                <a:ext cx="27" cy="15110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97B8A6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2449;p41">
                <a:extLst>
                  <a:ext uri="{FF2B5EF4-FFF2-40B4-BE49-F238E27FC236}">
                    <a16:creationId xmlns:a16="http://schemas.microsoft.com/office/drawing/2014/main" id="{E75A1922-C683-4441-A135-3FE6AAAFCFD0}"/>
                  </a:ext>
                </a:extLst>
              </p:cNvPr>
              <p:cNvSpPr/>
              <p:nvPr/>
            </p:nvSpPr>
            <p:spPr>
              <a:xfrm rot="10800009" flipH="1">
                <a:off x="7055190" y="167317"/>
                <a:ext cx="2088809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97B8A6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779075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770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60632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32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8;p6">
            <a:extLst>
              <a:ext uri="{FF2B5EF4-FFF2-40B4-BE49-F238E27FC236}">
                <a16:creationId xmlns:a16="http://schemas.microsoft.com/office/drawing/2014/main" id="{F9AF87DB-DC91-4DF1-9001-4FED927F38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723" y="311234"/>
            <a:ext cx="7720498" cy="611998"/>
          </a:xfrm>
        </p:spPr>
        <p:txBody>
          <a:bodyPr/>
          <a:lstStyle>
            <a:lvl1pPr>
              <a:defRPr sz="4200"/>
            </a:lvl1pPr>
          </a:lstStyle>
          <a:p>
            <a:pPr lvl="0"/>
            <a:endParaRPr lang="es-PE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89A2239-8777-4D9D-B23E-7D751752539B}"/>
              </a:ext>
            </a:extLst>
          </p:cNvPr>
          <p:cNvSpPr/>
          <p:nvPr/>
        </p:nvSpPr>
        <p:spPr>
          <a:xfrm rot="18900010">
            <a:off x="8373975" y="231406"/>
            <a:ext cx="469233" cy="469233"/>
          </a:xfrm>
          <a:prstGeom prst="rect">
            <a:avLst/>
          </a:prstGeom>
          <a:solidFill>
            <a:srgbClr val="FBEB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28C06FFB-5940-4497-9D3A-A58DDBF7F33D}"/>
              </a:ext>
            </a:extLst>
          </p:cNvPr>
          <p:cNvCxnSpPr/>
          <p:nvPr/>
        </p:nvCxnSpPr>
        <p:spPr>
          <a:xfrm flipH="1">
            <a:off x="537429" y="908090"/>
            <a:ext cx="8071162" cy="59253"/>
          </a:xfrm>
          <a:prstGeom prst="straightConnector1">
            <a:avLst/>
          </a:prstGeom>
          <a:noFill/>
          <a:ln w="57150" cap="flat">
            <a:solidFill>
              <a:srgbClr val="FBEBA7"/>
            </a:solidFill>
            <a:prstDash val="solid"/>
            <a:tailEnd type="arrow"/>
          </a:ln>
        </p:spPr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06891F33-8143-48D7-B227-09C4B8528086}"/>
              </a:ext>
            </a:extLst>
          </p:cNvPr>
          <p:cNvSpPr/>
          <p:nvPr/>
        </p:nvSpPr>
        <p:spPr>
          <a:xfrm rot="18900010">
            <a:off x="8262617" y="397102"/>
            <a:ext cx="687893" cy="687893"/>
          </a:xfrm>
          <a:prstGeom prst="rect">
            <a:avLst/>
          </a:prstGeom>
          <a:noFill/>
          <a:ln w="25402" cap="flat">
            <a:solidFill>
              <a:srgbClr val="DBA15C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9B9BBE4-9A27-4F43-AB38-B304D7CEC64C}"/>
              </a:ext>
            </a:extLst>
          </p:cNvPr>
          <p:cNvSpPr/>
          <p:nvPr/>
        </p:nvSpPr>
        <p:spPr>
          <a:xfrm>
            <a:off x="0" y="5009275"/>
            <a:ext cx="9144000" cy="97913"/>
          </a:xfrm>
          <a:prstGeom prst="rect">
            <a:avLst/>
          </a:pr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7" name="Diagrama de flujo: conector fuera de página 6">
            <a:extLst>
              <a:ext uri="{FF2B5EF4-FFF2-40B4-BE49-F238E27FC236}">
                <a16:creationId xmlns:a16="http://schemas.microsoft.com/office/drawing/2014/main" id="{DDCE8FB7-25F0-4F05-A56D-8081E0C31C23}"/>
              </a:ext>
            </a:extLst>
          </p:cNvPr>
          <p:cNvSpPr/>
          <p:nvPr/>
        </p:nvSpPr>
        <p:spPr>
          <a:xfrm rot="10799991">
            <a:off x="4377169" y="4949802"/>
            <a:ext cx="566095" cy="194657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val f2"/>
              <a:gd name="f9" fmla="val f3"/>
              <a:gd name="f10" fmla="+- f9 0 f8"/>
              <a:gd name="f11" fmla="*/ f10 1 10"/>
              <a:gd name="f12" fmla="*/ f10 4 1"/>
              <a:gd name="f13" fmla="*/ f12 1 5"/>
              <a:gd name="f14" fmla="*/ f8 1 f11"/>
              <a:gd name="f15" fmla="*/ f9 1 f11"/>
              <a:gd name="f16" fmla="*/ f13 1 f11"/>
              <a:gd name="f17" fmla="*/ f14 f6 1"/>
              <a:gd name="f18" fmla="*/ f15 f6 1"/>
              <a:gd name="f19" fmla="*/ f14 f7 1"/>
              <a:gd name="f20" fmla="*/ f16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19" r="f18" b="f20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14665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922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F50650E-7EDB-40E6-B5E7-B293068D9876}"/>
              </a:ext>
            </a:extLst>
          </p:cNvPr>
          <p:cNvGrpSpPr/>
          <p:nvPr/>
        </p:nvGrpSpPr>
        <p:grpSpPr>
          <a:xfrm>
            <a:off x="176214" y="120645"/>
            <a:ext cx="8936037" cy="533406"/>
            <a:chOff x="176214" y="120645"/>
            <a:chExt cx="8936037" cy="53340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0A3372D-7C39-499B-8C7D-7E5D3DD29D40}"/>
                </a:ext>
              </a:extLst>
            </p:cNvPr>
            <p:cNvSpPr/>
            <p:nvPr/>
          </p:nvSpPr>
          <p:spPr>
            <a:xfrm>
              <a:off x="179386" y="123828"/>
              <a:ext cx="8929682" cy="53022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642C561-D09A-455B-9920-32866CA71F9C}"/>
                </a:ext>
              </a:extLst>
            </p:cNvPr>
            <p:cNvSpPr/>
            <p:nvPr/>
          </p:nvSpPr>
          <p:spPr>
            <a:xfrm>
              <a:off x="176214" y="120645"/>
              <a:ext cx="6324603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4"/>
                <a:gd name="f7" fmla="val 336"/>
                <a:gd name="f8" fmla="val 3249"/>
                <a:gd name="f9" fmla="val 462"/>
                <a:gd name="f10" fmla="+- 0 0 -90"/>
                <a:gd name="f11" fmla="*/ f3 1 3984"/>
                <a:gd name="f12" fmla="*/ f4 1 33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984"/>
                <a:gd name="f21" fmla="*/ f17 1 336"/>
                <a:gd name="f22" fmla="*/ 0 f18 1"/>
                <a:gd name="f23" fmla="*/ 336 f17 1"/>
                <a:gd name="f24" fmla="*/ 0 f17 1"/>
                <a:gd name="f25" fmla="*/ 3984 f18 1"/>
                <a:gd name="f26" fmla="*/ 3249 f18 1"/>
                <a:gd name="f27" fmla="*/ 462 f18 1"/>
                <a:gd name="f28" fmla="+- f19 0 f1"/>
                <a:gd name="f29" fmla="*/ f22 1 3984"/>
                <a:gd name="f30" fmla="*/ f23 1 336"/>
                <a:gd name="f31" fmla="*/ f24 1 336"/>
                <a:gd name="f32" fmla="*/ f25 1 3984"/>
                <a:gd name="f33" fmla="*/ f26 1 3984"/>
                <a:gd name="f34" fmla="*/ f27 1 398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0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1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52" y="f51"/>
                </a:cxn>
                <a:cxn ang="f28">
                  <a:pos x="f53" y="f50"/>
                </a:cxn>
                <a:cxn ang="f28">
                  <a:pos x="f54" y="f50"/>
                </a:cxn>
                <a:cxn ang="f28">
                  <a:pos x="f49" y="f50"/>
                </a:cxn>
              </a:cxnLst>
              <a:rect l="f45" t="f48" r="f46" b="f47"/>
              <a:pathLst>
                <a:path w="3984" h="336">
                  <a:moveTo>
                    <a:pt x="f5" y="f7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C1D4C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3281636-C5D2-474B-A93B-2F9CFB27AC99}"/>
                </a:ext>
              </a:extLst>
            </p:cNvPr>
            <p:cNvSpPr/>
            <p:nvPr/>
          </p:nvSpPr>
          <p:spPr>
            <a:xfrm>
              <a:off x="5614992" y="120645"/>
              <a:ext cx="3497259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6"/>
                <a:gd name="f7" fmla="val 139"/>
                <a:gd name="f8" fmla="val 70"/>
                <a:gd name="f9" fmla="val 108"/>
                <a:gd name="f10" fmla="val 1205"/>
                <a:gd name="f11" fmla="val 1167"/>
                <a:gd name="f12" fmla="val 366"/>
                <a:gd name="f13" fmla="val 1093"/>
                <a:gd name="f14" fmla="val 31"/>
                <a:gd name="f15" fmla="+- 0 0 -90"/>
                <a:gd name="f16" fmla="*/ f3 1 1236"/>
                <a:gd name="f17" fmla="*/ f4 1 1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36"/>
                <a:gd name="f26" fmla="*/ f22 1 139"/>
                <a:gd name="f27" fmla="*/ 1236 f23 1"/>
                <a:gd name="f28" fmla="*/ 70 f22 1"/>
                <a:gd name="f29" fmla="*/ 1167 f23 1"/>
                <a:gd name="f30" fmla="*/ 139 f22 1"/>
                <a:gd name="f31" fmla="*/ 0 f23 1"/>
                <a:gd name="f32" fmla="*/ 366 f23 1"/>
                <a:gd name="f33" fmla="*/ 0 f22 1"/>
                <a:gd name="f34" fmla="*/ 1093 f23 1"/>
                <a:gd name="f35" fmla="+- f24 0 f1"/>
                <a:gd name="f36" fmla="*/ f27 1 1236"/>
                <a:gd name="f37" fmla="*/ f28 1 139"/>
                <a:gd name="f38" fmla="*/ f29 1 1236"/>
                <a:gd name="f39" fmla="*/ f30 1 139"/>
                <a:gd name="f40" fmla="*/ f31 1 1236"/>
                <a:gd name="f41" fmla="*/ f32 1 1236"/>
                <a:gd name="f42" fmla="*/ f33 1 139"/>
                <a:gd name="f43" fmla="*/ f34 1 123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6 1"/>
                <a:gd name="f66" fmla="*/ f54 f17 1"/>
                <a:gd name="f67" fmla="*/ f5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3"/>
                </a:cxn>
                <a:cxn ang="f35">
                  <a:pos x="f65" y="f66"/>
                </a:cxn>
                <a:cxn ang="f35">
                  <a:pos x="f67" y="f66"/>
                </a:cxn>
                <a:cxn ang="f35">
                  <a:pos x="f62" y="f66"/>
                </a:cxn>
                <a:cxn ang="f35">
                  <a:pos x="f60" y="f61"/>
                </a:cxn>
              </a:cxnLst>
              <a:rect l="f56" t="f59" r="f57" b="f58"/>
              <a:pathLst>
                <a:path w="1236" h="139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7"/>
                    <a:pt x="f11" y="f7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1" y="f5"/>
                    <a:pt x="f11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7D95B25-2831-4BB5-B7EE-C6E6436D01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1919481" y="120645"/>
            <a:ext cx="8679896" cy="543181"/>
          </a:xfrm>
          <a:ln>
            <a:noFill/>
          </a:ln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FFFFFF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7" name="Google Shape;2447;p41">
            <a:extLst>
              <a:ext uri="{FF2B5EF4-FFF2-40B4-BE49-F238E27FC236}">
                <a16:creationId xmlns:a16="http://schemas.microsoft.com/office/drawing/2014/main" id="{A1738E58-15B2-4D57-8423-621AA73D29DE}"/>
              </a:ext>
            </a:extLst>
          </p:cNvPr>
          <p:cNvGrpSpPr/>
          <p:nvPr/>
        </p:nvGrpSpPr>
        <p:grpSpPr>
          <a:xfrm>
            <a:off x="7145048" y="3697422"/>
            <a:ext cx="1998951" cy="1446077"/>
            <a:chOff x="7145048" y="3697422"/>
            <a:chExt cx="1998951" cy="1446077"/>
          </a:xfrm>
        </p:grpSpPr>
        <p:sp>
          <p:nvSpPr>
            <p:cNvPr id="8" name="Google Shape;2448;p41">
              <a:extLst>
                <a:ext uri="{FF2B5EF4-FFF2-40B4-BE49-F238E27FC236}">
                  <a16:creationId xmlns:a16="http://schemas.microsoft.com/office/drawing/2014/main" id="{3DF3E09D-0054-4E66-B8AE-AACEB000807C}"/>
                </a:ext>
              </a:extLst>
            </p:cNvPr>
            <p:cNvSpPr/>
            <p:nvPr/>
          </p:nvSpPr>
          <p:spPr>
            <a:xfrm>
              <a:off x="8962171" y="3697422"/>
              <a:ext cx="27" cy="1446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449;p41">
              <a:extLst>
                <a:ext uri="{FF2B5EF4-FFF2-40B4-BE49-F238E27FC236}">
                  <a16:creationId xmlns:a16="http://schemas.microsoft.com/office/drawing/2014/main" id="{9D35F038-BBDC-48F3-9F02-F6DEC47D541A}"/>
                </a:ext>
              </a:extLst>
            </p:cNvPr>
            <p:cNvSpPr/>
            <p:nvPr/>
          </p:nvSpPr>
          <p:spPr>
            <a:xfrm>
              <a:off x="7145048" y="4983351"/>
              <a:ext cx="1998951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2447;p41">
            <a:extLst>
              <a:ext uri="{FF2B5EF4-FFF2-40B4-BE49-F238E27FC236}">
                <a16:creationId xmlns:a16="http://schemas.microsoft.com/office/drawing/2014/main" id="{4862A92B-1A82-4D0B-A64E-AA8ECC1C1628}"/>
              </a:ext>
            </a:extLst>
          </p:cNvPr>
          <p:cNvGrpSpPr/>
          <p:nvPr/>
        </p:nvGrpSpPr>
        <p:grpSpPr>
          <a:xfrm>
            <a:off x="0" y="3632417"/>
            <a:ext cx="2088809" cy="1511082"/>
            <a:chOff x="0" y="3632417"/>
            <a:chExt cx="2088809" cy="1511082"/>
          </a:xfrm>
        </p:grpSpPr>
        <p:sp>
          <p:nvSpPr>
            <p:cNvPr id="11" name="Google Shape;2448;p41">
              <a:extLst>
                <a:ext uri="{FF2B5EF4-FFF2-40B4-BE49-F238E27FC236}">
                  <a16:creationId xmlns:a16="http://schemas.microsoft.com/office/drawing/2014/main" id="{BFD4C79B-1FF6-4E33-B792-716F3314D39F}"/>
                </a:ext>
              </a:extLst>
            </p:cNvPr>
            <p:cNvSpPr/>
            <p:nvPr/>
          </p:nvSpPr>
          <p:spPr>
            <a:xfrm flipH="1">
              <a:off x="189975" y="3632417"/>
              <a:ext cx="27" cy="1511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449;p41">
              <a:extLst>
                <a:ext uri="{FF2B5EF4-FFF2-40B4-BE49-F238E27FC236}">
                  <a16:creationId xmlns:a16="http://schemas.microsoft.com/office/drawing/2014/main" id="{994D93AD-C24E-4EDF-AB8B-F95D26613A38}"/>
                </a:ext>
              </a:extLst>
            </p:cNvPr>
            <p:cNvSpPr/>
            <p:nvPr/>
          </p:nvSpPr>
          <p:spPr>
            <a:xfrm flipH="1">
              <a:off x="0" y="4976146"/>
              <a:ext cx="2088809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10238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65;p44">
            <a:extLst>
              <a:ext uri="{FF2B5EF4-FFF2-40B4-BE49-F238E27FC236}">
                <a16:creationId xmlns:a16="http://schemas.microsoft.com/office/drawing/2014/main" id="{3E95281A-E771-42D9-AE08-EFFCD6498730}"/>
              </a:ext>
            </a:extLst>
          </p:cNvPr>
          <p:cNvGrpSpPr/>
          <p:nvPr/>
        </p:nvGrpSpPr>
        <p:grpSpPr>
          <a:xfrm>
            <a:off x="8553992" y="59938"/>
            <a:ext cx="525761" cy="526749"/>
            <a:chOff x="8553992" y="59938"/>
            <a:chExt cx="525761" cy="526749"/>
          </a:xfrm>
        </p:grpSpPr>
        <p:sp>
          <p:nvSpPr>
            <p:cNvPr id="3" name="Google Shape;2566;p44">
              <a:extLst>
                <a:ext uri="{FF2B5EF4-FFF2-40B4-BE49-F238E27FC236}">
                  <a16:creationId xmlns:a16="http://schemas.microsoft.com/office/drawing/2014/main" id="{4900CE94-5230-40EF-B563-ACD0192D4F78}"/>
                </a:ext>
              </a:extLst>
            </p:cNvPr>
            <p:cNvSpPr/>
            <p:nvPr/>
          </p:nvSpPr>
          <p:spPr>
            <a:xfrm flipH="1">
              <a:off x="8553992" y="59938"/>
              <a:ext cx="525761" cy="526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8377"/>
                <a:gd name="f4" fmla="val 208768"/>
                <a:gd name="f5" fmla="val 103993"/>
                <a:gd name="f6" fmla="val 46647"/>
                <a:gd name="f7" fmla="val 1"/>
                <a:gd name="f8" fmla="val 46646"/>
                <a:gd name="f9" fmla="val 103992"/>
                <a:gd name="f10" fmla="val 202667"/>
                <a:gd name="f11" fmla="val 206027"/>
                <a:gd name="f12" fmla="val 2741"/>
                <a:gd name="f13" fmla="val 208767"/>
                <a:gd name="f14" fmla="val 6133"/>
                <a:gd name="f15" fmla="val 9493"/>
                <a:gd name="f16" fmla="val 12233"/>
                <a:gd name="f17" fmla="val 53399"/>
                <a:gd name="f18" fmla="val 12232"/>
                <a:gd name="f19" fmla="val 202244"/>
                <a:gd name="f20" fmla="val 205636"/>
                <a:gd name="f21" fmla="val 208376"/>
                <a:gd name="f22" fmla="val 9492"/>
                <a:gd name="f23" fmla="val 2740"/>
                <a:gd name="f24" fmla="*/ f0 1 208377"/>
                <a:gd name="f25" fmla="*/ f1 1 20876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08377"/>
                <a:gd name="f32" fmla="*/ f29 1 20876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08377" h="20876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16" y="f10"/>
                  </a:cubicBezTo>
                  <a:lnTo>
                    <a:pt x="f16" y="f9"/>
                  </a:lnTo>
                  <a:cubicBezTo>
                    <a:pt x="f16" y="f17"/>
                    <a:pt x="f17" y="f18"/>
                    <a:pt x="f5" y="f18"/>
                  </a:cubicBezTo>
                  <a:lnTo>
                    <a:pt x="f19" y="f18"/>
                  </a:lnTo>
                  <a:cubicBezTo>
                    <a:pt x="f20" y="f18"/>
                    <a:pt x="f21" y="f22"/>
                    <a:pt x="f21" y="f14"/>
                  </a:cubicBezTo>
                  <a:cubicBezTo>
                    <a:pt x="f21" y="f23"/>
                    <a:pt x="f20" y="f2"/>
                    <a:pt x="f19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567;p44">
              <a:extLst>
                <a:ext uri="{FF2B5EF4-FFF2-40B4-BE49-F238E27FC236}">
                  <a16:creationId xmlns:a16="http://schemas.microsoft.com/office/drawing/2014/main" id="{DF2ED4D3-0C14-4406-A4A1-31BC7A1D1002}"/>
                </a:ext>
              </a:extLst>
            </p:cNvPr>
            <p:cNvSpPr/>
            <p:nvPr/>
          </p:nvSpPr>
          <p:spPr>
            <a:xfrm flipH="1">
              <a:off x="8676951" y="306863"/>
              <a:ext cx="157368" cy="154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70"/>
                <a:gd name="f4" fmla="val 61155"/>
                <a:gd name="f5" fmla="val 6704"/>
                <a:gd name="f6" fmla="val 1"/>
                <a:gd name="f7" fmla="val 5138"/>
                <a:gd name="f8" fmla="val 3572"/>
                <a:gd name="f9" fmla="val 596"/>
                <a:gd name="f10" fmla="val 2381"/>
                <a:gd name="f11" fmla="val 1787"/>
                <a:gd name="f12" fmla="val 4168"/>
                <a:gd name="f13" fmla="val 8050"/>
                <a:gd name="f14" fmla="val 10431"/>
                <a:gd name="f15" fmla="val 51311"/>
                <a:gd name="f16" fmla="val 59361"/>
                <a:gd name="f17" fmla="val 52518"/>
                <a:gd name="f18" fmla="val 60568"/>
                <a:gd name="f19" fmla="val 54084"/>
                <a:gd name="f20" fmla="val 55650"/>
                <a:gd name="f21" fmla="val 57215"/>
                <a:gd name="f22" fmla="val 58781"/>
                <a:gd name="f23" fmla="val 59955"/>
                <a:gd name="f24" fmla="val 62369"/>
                <a:gd name="f25" fmla="val 56979"/>
                <a:gd name="f26" fmla="val 53098"/>
                <a:gd name="f27" fmla="val 50716"/>
                <a:gd name="f28" fmla="val 11026"/>
                <a:gd name="f29" fmla="val 9835"/>
                <a:gd name="f30" fmla="val 8269"/>
                <a:gd name="f31" fmla="*/ f0 1 62370"/>
                <a:gd name="f32" fmla="*/ f1 1 6115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62370"/>
                <a:gd name="f39" fmla="*/ f36 1 6115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62370" h="6115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25"/>
                    <a:pt x="f24" y="f26"/>
                    <a:pt x="f23" y="f27"/>
                  </a:cubicBezTo>
                  <a:lnTo>
                    <a:pt x="f28" y="f11"/>
                  </a:ln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97B8A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568;p44">
              <a:extLst>
                <a:ext uri="{FF2B5EF4-FFF2-40B4-BE49-F238E27FC236}">
                  <a16:creationId xmlns:a16="http://schemas.microsoft.com/office/drawing/2014/main" id="{01E2ACEB-0E7A-4E7E-93F4-F942E7E638D9}"/>
                </a:ext>
              </a:extLst>
            </p:cNvPr>
            <p:cNvSpPr/>
            <p:nvPr/>
          </p:nvSpPr>
          <p:spPr>
            <a:xfrm flipH="1">
              <a:off x="8683041" y="311371"/>
              <a:ext cx="151278" cy="1497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956"/>
                <a:gd name="f4" fmla="val 59369"/>
                <a:gd name="f5" fmla="val 2381"/>
                <a:gd name="f6" fmla="val 1"/>
                <a:gd name="f7" fmla="val 2382"/>
                <a:gd name="f8" fmla="val 6264"/>
                <a:gd name="f9" fmla="val 8645"/>
                <a:gd name="f10" fmla="val 51311"/>
                <a:gd name="f11" fmla="val 57575"/>
                <a:gd name="f12" fmla="val 52518"/>
                <a:gd name="f13" fmla="val 58782"/>
                <a:gd name="f14" fmla="val 54084"/>
                <a:gd name="f15" fmla="val 55650"/>
                <a:gd name="f16" fmla="val 57215"/>
                <a:gd name="f17" fmla="val 58781"/>
                <a:gd name="f18" fmla="val 59955"/>
                <a:gd name="f19" fmla="*/ f0 1 59956"/>
                <a:gd name="f20" fmla="*/ f1 1 59369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59956"/>
                <a:gd name="f27" fmla="*/ f24 1 59369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9956" h="59369">
                  <a:moveTo>
                    <a:pt x="f5" y="f6"/>
                  </a:moveTo>
                  <a:cubicBezTo>
                    <a:pt x="f2" y="f7"/>
                    <a:pt x="f2" y="f8"/>
                    <a:pt x="f5" y="f9"/>
                  </a:cubicBezTo>
                  <a:lnTo>
                    <a:pt x="f10" y="f11"/>
                  </a:ln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569;p44">
              <a:extLst>
                <a:ext uri="{FF2B5EF4-FFF2-40B4-BE49-F238E27FC236}">
                  <a16:creationId xmlns:a16="http://schemas.microsoft.com/office/drawing/2014/main" id="{44AE3195-6AA3-46C9-A229-D96E264656D0}"/>
                </a:ext>
              </a:extLst>
            </p:cNvPr>
            <p:cNvSpPr/>
            <p:nvPr/>
          </p:nvSpPr>
          <p:spPr>
            <a:xfrm flipH="1">
              <a:off x="8980989" y="136885"/>
              <a:ext cx="98764" cy="449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145"/>
                <a:gd name="f4" fmla="val 178269"/>
                <a:gd name="f5" fmla="val 30500"/>
                <a:gd name="f6" fmla="val 1"/>
                <a:gd name="f7" fmla="val 11679"/>
                <a:gd name="f8" fmla="val 18822"/>
                <a:gd name="f9" fmla="val 44820"/>
                <a:gd name="f10" fmla="val 73493"/>
                <a:gd name="f11" fmla="val 172168"/>
                <a:gd name="f12" fmla="val 175528"/>
                <a:gd name="f13" fmla="val 2741"/>
                <a:gd name="f14" fmla="val 178268"/>
                <a:gd name="f15" fmla="val 6133"/>
                <a:gd name="f16" fmla="val 9493"/>
                <a:gd name="f17" fmla="val 12233"/>
                <a:gd name="f18" fmla="val 48180"/>
                <a:gd name="f19" fmla="val 22541"/>
                <a:gd name="f20" fmla="val 25248"/>
                <a:gd name="f21" fmla="val 8645"/>
                <a:gd name="f22" fmla="*/ f0 1 39145"/>
                <a:gd name="f23" fmla="*/ f1 1 178269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9145"/>
                <a:gd name="f30" fmla="*/ f27 1 178269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9145" h="178269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20"/>
                    <a:pt x="f3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570;p44">
              <a:extLst>
                <a:ext uri="{FF2B5EF4-FFF2-40B4-BE49-F238E27FC236}">
                  <a16:creationId xmlns:a16="http://schemas.microsoft.com/office/drawing/2014/main" id="{D0EAD2CE-925F-4FD0-90E2-2870EACFAF50}"/>
                </a:ext>
              </a:extLst>
            </p:cNvPr>
            <p:cNvSpPr/>
            <p:nvPr/>
          </p:nvSpPr>
          <p:spPr>
            <a:xfrm flipH="1">
              <a:off x="8678104" y="183392"/>
              <a:ext cx="279340" cy="2777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713"/>
                <a:gd name="f4" fmla="val 110093"/>
                <a:gd name="f5" fmla="val 6575"/>
                <a:gd name="f6" fmla="val 4975"/>
                <a:gd name="f7" fmla="val 3420"/>
                <a:gd name="f8" fmla="val 627"/>
                <a:gd name="f9" fmla="val 2252"/>
                <a:gd name="f10" fmla="val 1795"/>
                <a:gd name="f11" fmla="val 555"/>
                <a:gd name="f12" fmla="val 3491"/>
                <a:gd name="f13" fmla="val 1"/>
                <a:gd name="f14" fmla="val 6035"/>
                <a:gd name="f15" fmla="val 849"/>
                <a:gd name="f16" fmla="val 8254"/>
                <a:gd name="f17" fmla="val 37546"/>
                <a:gd name="f18" fmla="val 106113"/>
                <a:gd name="f19" fmla="val 38460"/>
                <a:gd name="f20" fmla="val 108527"/>
                <a:gd name="f21" fmla="val 40743"/>
                <a:gd name="f22" fmla="val 43287"/>
                <a:gd name="f23" fmla="val 43614"/>
                <a:gd name="f24" fmla="val 46288"/>
                <a:gd name="f25" fmla="val 109930"/>
                <a:gd name="f26" fmla="val 48572"/>
                <a:gd name="f27" fmla="val 108070"/>
                <a:gd name="f28" fmla="val 49224"/>
                <a:gd name="f29" fmla="val 105461"/>
                <a:gd name="f30" fmla="val 60543"/>
                <a:gd name="f31" fmla="val 60087"/>
                <a:gd name="f32" fmla="val 105918"/>
                <a:gd name="f33" fmla="val 48735"/>
                <a:gd name="f34" fmla="val 48115"/>
                <a:gd name="f35" fmla="val 110386"/>
                <a:gd name="f36" fmla="val 45832"/>
                <a:gd name="f37" fmla="val 110550"/>
                <a:gd name="f38" fmla="val 43157"/>
                <a:gd name="f39" fmla="val 40482"/>
                <a:gd name="f40" fmla="val 109082"/>
                <a:gd name="f41" fmla="val 38036"/>
                <a:gd name="f42" fmla="val 106603"/>
                <a:gd name="f43" fmla="val 37090"/>
                <a:gd name="f44" fmla="val 8743"/>
                <a:gd name="f45" fmla="val 392"/>
                <a:gd name="f46" fmla="val 8032"/>
                <a:gd name="f47" fmla="val 128"/>
                <a:gd name="f48" fmla="val 7299"/>
                <a:gd name="f49" fmla="*/ f0 1 110713"/>
                <a:gd name="f50" fmla="*/ f1 1 110093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10713"/>
                <a:gd name="f57" fmla="*/ f54 1 110093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10713" h="11009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27"/>
                    <a:pt x="f28" y="f29"/>
                  </a:cubicBezTo>
                  <a:lnTo>
                    <a:pt x="f30" y="f31"/>
                  </a:lnTo>
                  <a:lnTo>
                    <a:pt x="f32" y="f33"/>
                  </a:lnTo>
                  <a:cubicBezTo>
                    <a:pt x="f20" y="f34"/>
                    <a:pt x="f35" y="f36"/>
                    <a:pt x="f37" y="f38"/>
                  </a:cubicBezTo>
                  <a:cubicBezTo>
                    <a:pt x="f3" y="f39"/>
                    <a:pt x="f40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2"/>
                    <a:pt x="f5" y="f2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571;p44">
              <a:extLst>
                <a:ext uri="{FF2B5EF4-FFF2-40B4-BE49-F238E27FC236}">
                  <a16:creationId xmlns:a16="http://schemas.microsoft.com/office/drawing/2014/main" id="{796478EC-E4E7-4F8D-81B5-3E0BC9AEAD65}"/>
                </a:ext>
              </a:extLst>
            </p:cNvPr>
            <p:cNvSpPr/>
            <p:nvPr/>
          </p:nvSpPr>
          <p:spPr>
            <a:xfrm flipH="1">
              <a:off x="8804693" y="187918"/>
              <a:ext cx="152759" cy="2732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44"/>
                <a:gd name="f4" fmla="val 108299"/>
                <a:gd name="f5" fmla="val 2252"/>
                <a:gd name="f6" fmla="val 1"/>
                <a:gd name="f7" fmla="val 555"/>
                <a:gd name="f8" fmla="val 1697"/>
                <a:gd name="f9" fmla="val 4241"/>
                <a:gd name="f10" fmla="val 849"/>
                <a:gd name="f11" fmla="val 6460"/>
                <a:gd name="f12" fmla="val 37546"/>
                <a:gd name="f13" fmla="val 104319"/>
                <a:gd name="f14" fmla="val 38460"/>
                <a:gd name="f15" fmla="val 106733"/>
                <a:gd name="f16" fmla="val 40743"/>
                <a:gd name="f17" fmla="val 43287"/>
                <a:gd name="f18" fmla="val 43614"/>
                <a:gd name="f19" fmla="val 46288"/>
                <a:gd name="f20" fmla="val 108136"/>
                <a:gd name="f21" fmla="val 48572"/>
                <a:gd name="f22" fmla="val 106276"/>
                <a:gd name="f23" fmla="val 49224"/>
                <a:gd name="f24" fmla="val 103667"/>
                <a:gd name="f25" fmla="val 60543"/>
                <a:gd name="f26" fmla="val 58293"/>
                <a:gd name="f27" fmla="*/ f0 1 60544"/>
                <a:gd name="f28" fmla="*/ f1 1 10829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0544"/>
                <a:gd name="f35" fmla="*/ f32 1 10829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0544" h="108299">
                  <a:moveTo>
                    <a:pt x="f5" y="f6"/>
                  </a:moveTo>
                  <a:cubicBezTo>
                    <a:pt x="f7" y="f8"/>
                    <a:pt x="f6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2565;p44">
            <a:extLst>
              <a:ext uri="{FF2B5EF4-FFF2-40B4-BE49-F238E27FC236}">
                <a16:creationId xmlns:a16="http://schemas.microsoft.com/office/drawing/2014/main" id="{E1E5E6A4-759B-447D-8CE6-1FBB506EBA4B}"/>
              </a:ext>
            </a:extLst>
          </p:cNvPr>
          <p:cNvGrpSpPr/>
          <p:nvPr/>
        </p:nvGrpSpPr>
        <p:grpSpPr>
          <a:xfrm>
            <a:off x="65306" y="59527"/>
            <a:ext cx="537612" cy="538618"/>
            <a:chOff x="65306" y="59527"/>
            <a:chExt cx="537612" cy="538618"/>
          </a:xfrm>
        </p:grpSpPr>
        <p:sp>
          <p:nvSpPr>
            <p:cNvPr id="10" name="Google Shape;2566;p44">
              <a:extLst>
                <a:ext uri="{FF2B5EF4-FFF2-40B4-BE49-F238E27FC236}">
                  <a16:creationId xmlns:a16="http://schemas.microsoft.com/office/drawing/2014/main" id="{2EB7FF60-036F-4123-B306-661FDA9FEAF1}"/>
                </a:ext>
              </a:extLst>
            </p:cNvPr>
            <p:cNvSpPr/>
            <p:nvPr/>
          </p:nvSpPr>
          <p:spPr>
            <a:xfrm>
              <a:off x="65306" y="59527"/>
              <a:ext cx="537612" cy="538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8377"/>
                <a:gd name="f4" fmla="val 208768"/>
                <a:gd name="f5" fmla="val 103993"/>
                <a:gd name="f6" fmla="val 46647"/>
                <a:gd name="f7" fmla="val 1"/>
                <a:gd name="f8" fmla="val 46646"/>
                <a:gd name="f9" fmla="val 103992"/>
                <a:gd name="f10" fmla="val 202667"/>
                <a:gd name="f11" fmla="val 206027"/>
                <a:gd name="f12" fmla="val 2741"/>
                <a:gd name="f13" fmla="val 208767"/>
                <a:gd name="f14" fmla="val 6133"/>
                <a:gd name="f15" fmla="val 9493"/>
                <a:gd name="f16" fmla="val 12233"/>
                <a:gd name="f17" fmla="val 53399"/>
                <a:gd name="f18" fmla="val 12232"/>
                <a:gd name="f19" fmla="val 202244"/>
                <a:gd name="f20" fmla="val 205636"/>
                <a:gd name="f21" fmla="val 208376"/>
                <a:gd name="f22" fmla="val 9492"/>
                <a:gd name="f23" fmla="val 2740"/>
                <a:gd name="f24" fmla="*/ f0 1 208377"/>
                <a:gd name="f25" fmla="*/ f1 1 20876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08377"/>
                <a:gd name="f32" fmla="*/ f29 1 20876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08377" h="20876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16" y="f10"/>
                  </a:cubicBezTo>
                  <a:lnTo>
                    <a:pt x="f16" y="f9"/>
                  </a:lnTo>
                  <a:cubicBezTo>
                    <a:pt x="f16" y="f17"/>
                    <a:pt x="f17" y="f18"/>
                    <a:pt x="f5" y="f18"/>
                  </a:cubicBezTo>
                  <a:lnTo>
                    <a:pt x="f19" y="f18"/>
                  </a:lnTo>
                  <a:cubicBezTo>
                    <a:pt x="f20" y="f18"/>
                    <a:pt x="f21" y="f22"/>
                    <a:pt x="f21" y="f14"/>
                  </a:cubicBezTo>
                  <a:cubicBezTo>
                    <a:pt x="f21" y="f23"/>
                    <a:pt x="f20" y="f2"/>
                    <a:pt x="f19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567;p44">
              <a:extLst>
                <a:ext uri="{FF2B5EF4-FFF2-40B4-BE49-F238E27FC236}">
                  <a16:creationId xmlns:a16="http://schemas.microsoft.com/office/drawing/2014/main" id="{E9E5980C-2BB8-4968-9FBF-4E93BC9484D9}"/>
                </a:ext>
              </a:extLst>
            </p:cNvPr>
            <p:cNvSpPr/>
            <p:nvPr/>
          </p:nvSpPr>
          <p:spPr>
            <a:xfrm>
              <a:off x="316263" y="312020"/>
              <a:ext cx="160916" cy="157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70"/>
                <a:gd name="f4" fmla="val 61155"/>
                <a:gd name="f5" fmla="val 6704"/>
                <a:gd name="f6" fmla="val 1"/>
                <a:gd name="f7" fmla="val 5138"/>
                <a:gd name="f8" fmla="val 3572"/>
                <a:gd name="f9" fmla="val 596"/>
                <a:gd name="f10" fmla="val 2381"/>
                <a:gd name="f11" fmla="val 1787"/>
                <a:gd name="f12" fmla="val 4168"/>
                <a:gd name="f13" fmla="val 8050"/>
                <a:gd name="f14" fmla="val 10431"/>
                <a:gd name="f15" fmla="val 51311"/>
                <a:gd name="f16" fmla="val 59361"/>
                <a:gd name="f17" fmla="val 52518"/>
                <a:gd name="f18" fmla="val 60568"/>
                <a:gd name="f19" fmla="val 54084"/>
                <a:gd name="f20" fmla="val 55650"/>
                <a:gd name="f21" fmla="val 57215"/>
                <a:gd name="f22" fmla="val 58781"/>
                <a:gd name="f23" fmla="val 59955"/>
                <a:gd name="f24" fmla="val 62369"/>
                <a:gd name="f25" fmla="val 56979"/>
                <a:gd name="f26" fmla="val 53098"/>
                <a:gd name="f27" fmla="val 50716"/>
                <a:gd name="f28" fmla="val 11026"/>
                <a:gd name="f29" fmla="val 9835"/>
                <a:gd name="f30" fmla="val 8269"/>
                <a:gd name="f31" fmla="*/ f0 1 62370"/>
                <a:gd name="f32" fmla="*/ f1 1 6115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62370"/>
                <a:gd name="f39" fmla="*/ f36 1 6115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62370" h="6115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25"/>
                    <a:pt x="f24" y="f26"/>
                    <a:pt x="f23" y="f27"/>
                  </a:cubicBezTo>
                  <a:lnTo>
                    <a:pt x="f28" y="f11"/>
                  </a:ln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97B8A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568;p44">
              <a:extLst>
                <a:ext uri="{FF2B5EF4-FFF2-40B4-BE49-F238E27FC236}">
                  <a16:creationId xmlns:a16="http://schemas.microsoft.com/office/drawing/2014/main" id="{F193F517-E16C-4D5F-8E5B-0E62801204CF}"/>
                </a:ext>
              </a:extLst>
            </p:cNvPr>
            <p:cNvSpPr/>
            <p:nvPr/>
          </p:nvSpPr>
          <p:spPr>
            <a:xfrm>
              <a:off x="316263" y="316629"/>
              <a:ext cx="154689" cy="153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956"/>
                <a:gd name="f4" fmla="val 59369"/>
                <a:gd name="f5" fmla="val 2381"/>
                <a:gd name="f6" fmla="val 1"/>
                <a:gd name="f7" fmla="val 2382"/>
                <a:gd name="f8" fmla="val 6264"/>
                <a:gd name="f9" fmla="val 8645"/>
                <a:gd name="f10" fmla="val 51311"/>
                <a:gd name="f11" fmla="val 57575"/>
                <a:gd name="f12" fmla="val 52518"/>
                <a:gd name="f13" fmla="val 58782"/>
                <a:gd name="f14" fmla="val 54084"/>
                <a:gd name="f15" fmla="val 55650"/>
                <a:gd name="f16" fmla="val 57215"/>
                <a:gd name="f17" fmla="val 58781"/>
                <a:gd name="f18" fmla="val 59955"/>
                <a:gd name="f19" fmla="*/ f0 1 59956"/>
                <a:gd name="f20" fmla="*/ f1 1 59369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59956"/>
                <a:gd name="f27" fmla="*/ f24 1 59369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9956" h="59369">
                  <a:moveTo>
                    <a:pt x="f5" y="f6"/>
                  </a:moveTo>
                  <a:cubicBezTo>
                    <a:pt x="f2" y="f7"/>
                    <a:pt x="f2" y="f8"/>
                    <a:pt x="f5" y="f9"/>
                  </a:cubicBezTo>
                  <a:lnTo>
                    <a:pt x="f10" y="f11"/>
                  </a:ln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569;p44">
              <a:extLst>
                <a:ext uri="{FF2B5EF4-FFF2-40B4-BE49-F238E27FC236}">
                  <a16:creationId xmlns:a16="http://schemas.microsoft.com/office/drawing/2014/main" id="{FFECE628-352A-49E7-94BD-49130C13F321}"/>
                </a:ext>
              </a:extLst>
            </p:cNvPr>
            <p:cNvSpPr/>
            <p:nvPr/>
          </p:nvSpPr>
          <p:spPr>
            <a:xfrm>
              <a:off x="65306" y="138211"/>
              <a:ext cx="100995" cy="459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145"/>
                <a:gd name="f4" fmla="val 178269"/>
                <a:gd name="f5" fmla="val 30500"/>
                <a:gd name="f6" fmla="val 1"/>
                <a:gd name="f7" fmla="val 11679"/>
                <a:gd name="f8" fmla="val 18822"/>
                <a:gd name="f9" fmla="val 44820"/>
                <a:gd name="f10" fmla="val 73493"/>
                <a:gd name="f11" fmla="val 172168"/>
                <a:gd name="f12" fmla="val 175528"/>
                <a:gd name="f13" fmla="val 2741"/>
                <a:gd name="f14" fmla="val 178268"/>
                <a:gd name="f15" fmla="val 6133"/>
                <a:gd name="f16" fmla="val 9493"/>
                <a:gd name="f17" fmla="val 12233"/>
                <a:gd name="f18" fmla="val 48180"/>
                <a:gd name="f19" fmla="val 22541"/>
                <a:gd name="f20" fmla="val 25248"/>
                <a:gd name="f21" fmla="val 8645"/>
                <a:gd name="f22" fmla="*/ f0 1 39145"/>
                <a:gd name="f23" fmla="*/ f1 1 178269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9145"/>
                <a:gd name="f30" fmla="*/ f27 1 178269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9145" h="178269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20"/>
                    <a:pt x="f3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570;p44">
              <a:extLst>
                <a:ext uri="{FF2B5EF4-FFF2-40B4-BE49-F238E27FC236}">
                  <a16:creationId xmlns:a16="http://schemas.microsoft.com/office/drawing/2014/main" id="{9E04805B-FC7A-429A-9F90-42E13B946990}"/>
                </a:ext>
              </a:extLst>
            </p:cNvPr>
            <p:cNvSpPr/>
            <p:nvPr/>
          </p:nvSpPr>
          <p:spPr>
            <a:xfrm>
              <a:off x="190359" y="185760"/>
              <a:ext cx="285640" cy="284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713"/>
                <a:gd name="f4" fmla="val 110093"/>
                <a:gd name="f5" fmla="val 6575"/>
                <a:gd name="f6" fmla="val 4975"/>
                <a:gd name="f7" fmla="val 3420"/>
                <a:gd name="f8" fmla="val 627"/>
                <a:gd name="f9" fmla="val 2252"/>
                <a:gd name="f10" fmla="val 1795"/>
                <a:gd name="f11" fmla="val 555"/>
                <a:gd name="f12" fmla="val 3491"/>
                <a:gd name="f13" fmla="val 1"/>
                <a:gd name="f14" fmla="val 6035"/>
                <a:gd name="f15" fmla="val 849"/>
                <a:gd name="f16" fmla="val 8254"/>
                <a:gd name="f17" fmla="val 37546"/>
                <a:gd name="f18" fmla="val 106113"/>
                <a:gd name="f19" fmla="val 38460"/>
                <a:gd name="f20" fmla="val 108527"/>
                <a:gd name="f21" fmla="val 40743"/>
                <a:gd name="f22" fmla="val 43287"/>
                <a:gd name="f23" fmla="val 43614"/>
                <a:gd name="f24" fmla="val 46288"/>
                <a:gd name="f25" fmla="val 109930"/>
                <a:gd name="f26" fmla="val 48572"/>
                <a:gd name="f27" fmla="val 108070"/>
                <a:gd name="f28" fmla="val 49224"/>
                <a:gd name="f29" fmla="val 105461"/>
                <a:gd name="f30" fmla="val 60543"/>
                <a:gd name="f31" fmla="val 60087"/>
                <a:gd name="f32" fmla="val 105918"/>
                <a:gd name="f33" fmla="val 48735"/>
                <a:gd name="f34" fmla="val 48115"/>
                <a:gd name="f35" fmla="val 110386"/>
                <a:gd name="f36" fmla="val 45832"/>
                <a:gd name="f37" fmla="val 110550"/>
                <a:gd name="f38" fmla="val 43157"/>
                <a:gd name="f39" fmla="val 40482"/>
                <a:gd name="f40" fmla="val 109082"/>
                <a:gd name="f41" fmla="val 38036"/>
                <a:gd name="f42" fmla="val 106603"/>
                <a:gd name="f43" fmla="val 37090"/>
                <a:gd name="f44" fmla="val 8743"/>
                <a:gd name="f45" fmla="val 392"/>
                <a:gd name="f46" fmla="val 8032"/>
                <a:gd name="f47" fmla="val 128"/>
                <a:gd name="f48" fmla="val 7299"/>
                <a:gd name="f49" fmla="*/ f0 1 110713"/>
                <a:gd name="f50" fmla="*/ f1 1 110093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10713"/>
                <a:gd name="f57" fmla="*/ f54 1 110093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10713" h="11009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27"/>
                    <a:pt x="f28" y="f29"/>
                  </a:cubicBezTo>
                  <a:lnTo>
                    <a:pt x="f30" y="f31"/>
                  </a:lnTo>
                  <a:lnTo>
                    <a:pt x="f32" y="f33"/>
                  </a:lnTo>
                  <a:cubicBezTo>
                    <a:pt x="f20" y="f34"/>
                    <a:pt x="f35" y="f36"/>
                    <a:pt x="f37" y="f38"/>
                  </a:cubicBezTo>
                  <a:cubicBezTo>
                    <a:pt x="f3" y="f39"/>
                    <a:pt x="f40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2"/>
                    <a:pt x="f5" y="f2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571;p44">
              <a:extLst>
                <a:ext uri="{FF2B5EF4-FFF2-40B4-BE49-F238E27FC236}">
                  <a16:creationId xmlns:a16="http://schemas.microsoft.com/office/drawing/2014/main" id="{24619A21-1EF0-4635-8CBE-42490786F96A}"/>
                </a:ext>
              </a:extLst>
            </p:cNvPr>
            <p:cNvSpPr/>
            <p:nvPr/>
          </p:nvSpPr>
          <p:spPr>
            <a:xfrm>
              <a:off x="190359" y="190387"/>
              <a:ext cx="156206" cy="2794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44"/>
                <a:gd name="f4" fmla="val 108299"/>
                <a:gd name="f5" fmla="val 2252"/>
                <a:gd name="f6" fmla="val 1"/>
                <a:gd name="f7" fmla="val 555"/>
                <a:gd name="f8" fmla="val 1697"/>
                <a:gd name="f9" fmla="val 4241"/>
                <a:gd name="f10" fmla="val 849"/>
                <a:gd name="f11" fmla="val 6460"/>
                <a:gd name="f12" fmla="val 37546"/>
                <a:gd name="f13" fmla="val 104319"/>
                <a:gd name="f14" fmla="val 38460"/>
                <a:gd name="f15" fmla="val 106733"/>
                <a:gd name="f16" fmla="val 40743"/>
                <a:gd name="f17" fmla="val 43287"/>
                <a:gd name="f18" fmla="val 43614"/>
                <a:gd name="f19" fmla="val 46288"/>
                <a:gd name="f20" fmla="val 108136"/>
                <a:gd name="f21" fmla="val 48572"/>
                <a:gd name="f22" fmla="val 106276"/>
                <a:gd name="f23" fmla="val 49224"/>
                <a:gd name="f24" fmla="val 103667"/>
                <a:gd name="f25" fmla="val 60543"/>
                <a:gd name="f26" fmla="val 58293"/>
                <a:gd name="f27" fmla="*/ f0 1 60544"/>
                <a:gd name="f28" fmla="*/ f1 1 10829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0544"/>
                <a:gd name="f35" fmla="*/ f32 1 10829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0544" h="108299">
                  <a:moveTo>
                    <a:pt x="f5" y="f6"/>
                  </a:moveTo>
                  <a:cubicBezTo>
                    <a:pt x="f7" y="f8"/>
                    <a:pt x="f6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oogle Shape;722;p10">
            <a:extLst>
              <a:ext uri="{FF2B5EF4-FFF2-40B4-BE49-F238E27FC236}">
                <a16:creationId xmlns:a16="http://schemas.microsoft.com/office/drawing/2014/main" id="{7032B730-169F-4709-ADD9-CBCA334AEC84}"/>
              </a:ext>
            </a:extLst>
          </p:cNvPr>
          <p:cNvGrpSpPr/>
          <p:nvPr/>
        </p:nvGrpSpPr>
        <p:grpSpPr>
          <a:xfrm>
            <a:off x="76178" y="114940"/>
            <a:ext cx="8991496" cy="4900571"/>
            <a:chOff x="76178" y="114940"/>
            <a:chExt cx="8991496" cy="4900571"/>
          </a:xfrm>
        </p:grpSpPr>
        <p:grpSp>
          <p:nvGrpSpPr>
            <p:cNvPr id="17" name="Google Shape;723;p10">
              <a:extLst>
                <a:ext uri="{FF2B5EF4-FFF2-40B4-BE49-F238E27FC236}">
                  <a16:creationId xmlns:a16="http://schemas.microsoft.com/office/drawing/2014/main" id="{E6A61801-2C84-4A36-81B3-C9F48572B4E2}"/>
                </a:ext>
              </a:extLst>
            </p:cNvPr>
            <p:cNvGrpSpPr/>
            <p:nvPr/>
          </p:nvGrpSpPr>
          <p:grpSpPr>
            <a:xfrm>
              <a:off x="4477112" y="4842845"/>
              <a:ext cx="189784" cy="172666"/>
              <a:chOff x="4477112" y="4842845"/>
              <a:chExt cx="189784" cy="172666"/>
            </a:xfrm>
          </p:grpSpPr>
          <p:sp>
            <p:nvSpPr>
              <p:cNvPr id="18" name="Google Shape;724;p10">
                <a:extLst>
                  <a:ext uri="{FF2B5EF4-FFF2-40B4-BE49-F238E27FC236}">
                    <a16:creationId xmlns:a16="http://schemas.microsoft.com/office/drawing/2014/main" id="{C1F8812B-2723-470A-AE96-52642ED7EC23}"/>
                  </a:ext>
                </a:extLst>
              </p:cNvPr>
              <p:cNvSpPr/>
              <p:nvPr/>
            </p:nvSpPr>
            <p:spPr>
              <a:xfrm>
                <a:off x="4535634" y="4842845"/>
                <a:ext cx="73481" cy="1726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75"/>
                  <a:gd name="f4" fmla="val 5346"/>
                  <a:gd name="f5" fmla="val 1131"/>
                  <a:gd name="f6" fmla="val 1"/>
                  <a:gd name="f7" fmla="val 1201"/>
                  <a:gd name="f8" fmla="val 2679"/>
                  <a:gd name="f9" fmla="val 4145"/>
                  <a:gd name="f10" fmla="val 5345"/>
                  <a:gd name="f11" fmla="val 2274"/>
                  <a:gd name="f12" fmla="*/ f0 1 2275"/>
                  <a:gd name="f13" fmla="*/ f1 1 534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275"/>
                  <a:gd name="f20" fmla="*/ f17 1 534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275" h="5346">
                    <a:moveTo>
                      <a:pt x="f5" y="f6"/>
                    </a:moveTo>
                    <a:cubicBezTo>
                      <a:pt x="f5" y="f6"/>
                      <a:pt x="f2" y="f7"/>
                      <a:pt x="f2" y="f8"/>
                    </a:cubicBezTo>
                    <a:cubicBezTo>
                      <a:pt x="f2" y="f9"/>
                      <a:pt x="f5" y="f10"/>
                      <a:pt x="f5" y="f10"/>
                    </a:cubicBezTo>
                    <a:cubicBezTo>
                      <a:pt x="f5" y="f10"/>
                      <a:pt x="f11" y="f9"/>
                      <a:pt x="f11" y="f8"/>
                    </a:cubicBezTo>
                    <a:cubicBezTo>
                      <a:pt x="f11" y="f7"/>
                      <a:pt x="f5" y="f6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725;p10">
                <a:extLst>
                  <a:ext uri="{FF2B5EF4-FFF2-40B4-BE49-F238E27FC236}">
                    <a16:creationId xmlns:a16="http://schemas.microsoft.com/office/drawing/2014/main" id="{13D908F1-0A2C-4C24-AA02-A767067CA9B7}"/>
                  </a:ext>
                </a:extLst>
              </p:cNvPr>
              <p:cNvSpPr/>
              <p:nvPr/>
            </p:nvSpPr>
            <p:spPr>
              <a:xfrm>
                <a:off x="4477112" y="4862998"/>
                <a:ext cx="60396" cy="604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70"/>
                  <a:gd name="f4" fmla="val 1871"/>
                  <a:gd name="f5" fmla="val 1062"/>
                  <a:gd name="f6" fmla="val 23"/>
                  <a:gd name="f7" fmla="val 543"/>
                  <a:gd name="f8" fmla="val 531"/>
                  <a:gd name="f9" fmla="val 35"/>
                  <a:gd name="f10" fmla="val 808"/>
                  <a:gd name="f11" fmla="val 1847"/>
                  <a:gd name="f12" fmla="val 1327"/>
                  <a:gd name="f13" fmla="val 1328"/>
                  <a:gd name="f14" fmla="*/ f0 1 1870"/>
                  <a:gd name="f15" fmla="*/ f1 1 1871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1870"/>
                  <a:gd name="f22" fmla="*/ f19 1 1871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1870" h="1871">
                    <a:moveTo>
                      <a:pt x="f3" y="f2"/>
                    </a:moveTo>
                    <a:lnTo>
                      <a:pt x="f3" y="f2"/>
                    </a:lnTo>
                    <a:cubicBezTo>
                      <a:pt x="f3" y="f2"/>
                      <a:pt x="f5" y="f6"/>
                      <a:pt x="f7" y="f8"/>
                    </a:cubicBezTo>
                    <a:cubicBezTo>
                      <a:pt x="f9" y="f5"/>
                      <a:pt x="f2" y="f3"/>
                      <a:pt x="f2" y="f3"/>
                    </a:cubicBezTo>
                    <a:cubicBezTo>
                      <a:pt x="f2" y="f3"/>
                      <a:pt x="f10" y="f11"/>
                      <a:pt x="f12" y="f13"/>
                    </a:cubicBezTo>
                    <a:cubicBezTo>
                      <a:pt x="f11" y="f10"/>
                      <a:pt x="f3" y="f2"/>
                      <a:pt x="f3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726;p10">
                <a:extLst>
                  <a:ext uri="{FF2B5EF4-FFF2-40B4-BE49-F238E27FC236}">
                    <a16:creationId xmlns:a16="http://schemas.microsoft.com/office/drawing/2014/main" id="{6F830745-F02D-4443-9E89-8B2144BB27EB}"/>
                  </a:ext>
                </a:extLst>
              </p:cNvPr>
              <p:cNvSpPr/>
              <p:nvPr/>
            </p:nvSpPr>
            <p:spPr>
              <a:xfrm>
                <a:off x="4606820" y="4862998"/>
                <a:ext cx="60076" cy="604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60"/>
                  <a:gd name="f4" fmla="val 1871"/>
                  <a:gd name="f5" fmla="val 1"/>
                  <a:gd name="f6" fmla="val 12"/>
                  <a:gd name="f7" fmla="val 808"/>
                  <a:gd name="f8" fmla="val 532"/>
                  <a:gd name="f9" fmla="val 1328"/>
                  <a:gd name="f10" fmla="val 1051"/>
                  <a:gd name="f11" fmla="val 1847"/>
                  <a:gd name="f12" fmla="val 1859"/>
                  <a:gd name="f13" fmla="val 1870"/>
                  <a:gd name="f14" fmla="val 1836"/>
                  <a:gd name="f15" fmla="val 1062"/>
                  <a:gd name="f16" fmla="val 531"/>
                  <a:gd name="f17" fmla="val 809"/>
                  <a:gd name="f18" fmla="val 23"/>
                  <a:gd name="f19" fmla="*/ f0 1 1860"/>
                  <a:gd name="f20" fmla="*/ f1 1 1871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860"/>
                  <a:gd name="f27" fmla="*/ f24 1 1871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860" h="1871">
                    <a:moveTo>
                      <a:pt x="f5" y="f2"/>
                    </a:moveTo>
                    <a:cubicBezTo>
                      <a:pt x="f5" y="f2"/>
                      <a:pt x="f6" y="f7"/>
                      <a:pt x="f8" y="f9"/>
                    </a:cubicBezTo>
                    <a:cubicBezTo>
                      <a:pt x="f10" y="f11"/>
                      <a:pt x="f12" y="f13"/>
                      <a:pt x="f12" y="f13"/>
                    </a:cubicBezTo>
                    <a:cubicBezTo>
                      <a:pt x="f12" y="f13"/>
                      <a:pt x="f14" y="f15"/>
                      <a:pt x="f9" y="f16"/>
                    </a:cubicBezTo>
                    <a:cubicBezTo>
                      <a:pt x="f17" y="f18"/>
                      <a:pt x="f5" y="f2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1" name="Google Shape;727;p10">
              <a:extLst>
                <a:ext uri="{FF2B5EF4-FFF2-40B4-BE49-F238E27FC236}">
                  <a16:creationId xmlns:a16="http://schemas.microsoft.com/office/drawing/2014/main" id="{1B07DE61-C800-4582-BD76-C31C37743BCE}"/>
                </a:ext>
              </a:extLst>
            </p:cNvPr>
            <p:cNvGrpSpPr/>
            <p:nvPr/>
          </p:nvGrpSpPr>
          <p:grpSpPr>
            <a:xfrm>
              <a:off x="194310" y="1034698"/>
              <a:ext cx="213649" cy="3005888"/>
              <a:chOff x="194310" y="1034698"/>
              <a:chExt cx="213649" cy="3005888"/>
            </a:xfrm>
          </p:grpSpPr>
          <p:sp>
            <p:nvSpPr>
              <p:cNvPr id="22" name="Google Shape;728;p10">
                <a:extLst>
                  <a:ext uri="{FF2B5EF4-FFF2-40B4-BE49-F238E27FC236}">
                    <a16:creationId xmlns:a16="http://schemas.microsoft.com/office/drawing/2014/main" id="{D6653DAA-4A11-4CAD-806D-83C8038A127C}"/>
                  </a:ext>
                </a:extLst>
              </p:cNvPr>
              <p:cNvSpPr/>
              <p:nvPr/>
            </p:nvSpPr>
            <p:spPr>
              <a:xfrm>
                <a:off x="196175" y="1165530"/>
                <a:ext cx="14923" cy="14874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62"/>
                  <a:gd name="f4" fmla="val 46056"/>
                  <a:gd name="f5" fmla="val 1"/>
                  <a:gd name="f6" fmla="*/ f0 1 462"/>
                  <a:gd name="f7" fmla="*/ f1 1 46056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462"/>
                  <a:gd name="f14" fmla="*/ f11 1 46056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62" h="46056">
                    <a:moveTo>
                      <a:pt x="f2" y="f5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729;p10">
                <a:extLst>
                  <a:ext uri="{FF2B5EF4-FFF2-40B4-BE49-F238E27FC236}">
                    <a16:creationId xmlns:a16="http://schemas.microsoft.com/office/drawing/2014/main" id="{5CE0A79F-623D-4791-B59D-EF33AA6C2814}"/>
                  </a:ext>
                </a:extLst>
              </p:cNvPr>
              <p:cNvSpPr/>
              <p:nvPr/>
            </p:nvSpPr>
            <p:spPr>
              <a:xfrm>
                <a:off x="194310" y="1034698"/>
                <a:ext cx="213649" cy="1439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15"/>
                  <a:gd name="f4" fmla="val 4456"/>
                  <a:gd name="f5" fmla="val 3925"/>
                  <a:gd name="f6" fmla="val 3498"/>
                  <a:gd name="f7" fmla="val 35"/>
                  <a:gd name="f8" fmla="val 3071"/>
                  <a:gd name="f9" fmla="val 104"/>
                  <a:gd name="f10" fmla="val 2944"/>
                  <a:gd name="f11" fmla="val 151"/>
                  <a:gd name="f12" fmla="val 2805"/>
                  <a:gd name="f13" fmla="val 174"/>
                  <a:gd name="f14" fmla="val 2667"/>
                  <a:gd name="f15" fmla="val 220"/>
                  <a:gd name="f16" fmla="val 2136"/>
                  <a:gd name="f17" fmla="val 404"/>
                  <a:gd name="f18" fmla="val 1651"/>
                  <a:gd name="f19" fmla="val 705"/>
                  <a:gd name="f20" fmla="val 1259"/>
                  <a:gd name="f21" fmla="val 1097"/>
                  <a:gd name="f22" fmla="val 451"/>
                  <a:gd name="f23" fmla="val 1859"/>
                  <a:gd name="f24" fmla="val 1"/>
                  <a:gd name="f25" fmla="val 2978"/>
                  <a:gd name="f26" fmla="val 47"/>
                  <a:gd name="f27" fmla="val 4052"/>
                  <a:gd name="f28" fmla="val 4183"/>
                  <a:gd name="f29" fmla="val 149"/>
                  <a:gd name="f30" fmla="val 4272"/>
                  <a:gd name="f31" fmla="val 258"/>
                  <a:gd name="f32" fmla="val 265"/>
                  <a:gd name="f33" fmla="val 271"/>
                  <a:gd name="f34" fmla="val 278"/>
                  <a:gd name="f35" fmla="val 4271"/>
                  <a:gd name="f36" fmla="val 405"/>
                  <a:gd name="f37" fmla="val 508"/>
                  <a:gd name="f38" fmla="val 4167"/>
                  <a:gd name="f39" fmla="val 543"/>
                  <a:gd name="f40" fmla="val 3094"/>
                  <a:gd name="f41" fmla="val 1005"/>
                  <a:gd name="f42" fmla="val 2182"/>
                  <a:gd name="f43" fmla="val 1720"/>
                  <a:gd name="f44" fmla="val 1605"/>
                  <a:gd name="f45" fmla="val 2078"/>
                  <a:gd name="f46" fmla="val 1316"/>
                  <a:gd name="f47" fmla="val 2482"/>
                  <a:gd name="f48" fmla="val 1085"/>
                  <a:gd name="f49" fmla="val 2932"/>
                  <a:gd name="f50" fmla="val 970"/>
                  <a:gd name="f51" fmla="val 3048"/>
                  <a:gd name="f52" fmla="val 935"/>
                  <a:gd name="f53" fmla="val 3152"/>
                  <a:gd name="f54" fmla="val 924"/>
                  <a:gd name="f55" fmla="val 3267"/>
                  <a:gd name="f56" fmla="val 901"/>
                  <a:gd name="f57" fmla="val 3590"/>
                  <a:gd name="f58" fmla="val 855"/>
                  <a:gd name="f59" fmla="val 4029"/>
                  <a:gd name="f60" fmla="val 866"/>
                  <a:gd name="f61" fmla="val 4133"/>
                  <a:gd name="f62" fmla="val 4225"/>
                  <a:gd name="f63" fmla="val 4618"/>
                  <a:gd name="f64" fmla="val 982"/>
                  <a:gd name="f65" fmla="val 4964"/>
                  <a:gd name="f66" fmla="val 1224"/>
                  <a:gd name="f67" fmla="val 5195"/>
                  <a:gd name="f68" fmla="val 1547"/>
                  <a:gd name="f69" fmla="val 5426"/>
                  <a:gd name="f70" fmla="val 1847"/>
                  <a:gd name="f71" fmla="val 5529"/>
                  <a:gd name="f72" fmla="val 2263"/>
                  <a:gd name="f73" fmla="val 5495"/>
                  <a:gd name="f74" fmla="val 2609"/>
                  <a:gd name="f75" fmla="val 5472"/>
                  <a:gd name="f76" fmla="val 2898"/>
                  <a:gd name="f77" fmla="val 5241"/>
                  <a:gd name="f78" fmla="val 3128"/>
                  <a:gd name="f79" fmla="val 4975"/>
                  <a:gd name="f80" fmla="val 3186"/>
                  <a:gd name="f81" fmla="val 4918"/>
                  <a:gd name="f82" fmla="val 3209"/>
                  <a:gd name="f83" fmla="val 4848"/>
                  <a:gd name="f84" fmla="val 4791"/>
                  <a:gd name="f85" fmla="val 4779"/>
                  <a:gd name="f86" fmla="val 4756"/>
                  <a:gd name="f87" fmla="val 3175"/>
                  <a:gd name="f88" fmla="val 4722"/>
                  <a:gd name="f89" fmla="val 3117"/>
                  <a:gd name="f90" fmla="val 4825"/>
                  <a:gd name="f91" fmla="val 2725"/>
                  <a:gd name="f92" fmla="val 2355"/>
                  <a:gd name="f93" fmla="val 4260"/>
                  <a:gd name="f94" fmla="val 2240"/>
                  <a:gd name="f95" fmla="val 4197"/>
                  <a:gd name="f96" fmla="val 2222"/>
                  <a:gd name="f97" fmla="val 4134"/>
                  <a:gd name="f98" fmla="val 2213"/>
                  <a:gd name="f99" fmla="val 4072"/>
                  <a:gd name="f100" fmla="val 3777"/>
                  <a:gd name="f101" fmla="val 3501"/>
                  <a:gd name="f102" fmla="val 2406"/>
                  <a:gd name="f103" fmla="val 3406"/>
                  <a:gd name="f104" fmla="val 2701"/>
                  <a:gd name="f105" fmla="val 3394"/>
                  <a:gd name="f106" fmla="val 2771"/>
                  <a:gd name="f107" fmla="val 3383"/>
                  <a:gd name="f108" fmla="val 2828"/>
                  <a:gd name="f109" fmla="val 3579"/>
                  <a:gd name="f110" fmla="val 3671"/>
                  <a:gd name="f111" fmla="val 4040"/>
                  <a:gd name="f112" fmla="val 4075"/>
                  <a:gd name="f113" fmla="val 4387"/>
                  <a:gd name="f114" fmla="val 4514"/>
                  <a:gd name="f115" fmla="val 4745"/>
                  <a:gd name="f116" fmla="val 4952"/>
                  <a:gd name="f117" fmla="val 5137"/>
                  <a:gd name="f118" fmla="val 4433"/>
                  <a:gd name="f119" fmla="val 5310"/>
                  <a:gd name="f120" fmla="val 4375"/>
                  <a:gd name="f121" fmla="val 6049"/>
                  <a:gd name="f122" fmla="val 4144"/>
                  <a:gd name="f123" fmla="val 6568"/>
                  <a:gd name="f124" fmla="val 3452"/>
                  <a:gd name="f125" fmla="val 6603"/>
                  <a:gd name="f126" fmla="val 6614"/>
                  <a:gd name="f127" fmla="val 2020"/>
                  <a:gd name="f128" fmla="val 6384"/>
                  <a:gd name="f129" fmla="val 1420"/>
                  <a:gd name="f130" fmla="val 5980"/>
                  <a:gd name="f131" fmla="val 5576"/>
                  <a:gd name="f132" fmla="val 4999"/>
                  <a:gd name="f133" fmla="val 116"/>
                  <a:gd name="f134" fmla="val 4237"/>
                  <a:gd name="f135" fmla="val 4087"/>
                  <a:gd name="f136" fmla="*/ f0 1 6615"/>
                  <a:gd name="f137" fmla="*/ f1 1 4456"/>
                  <a:gd name="f138" fmla="val f2"/>
                  <a:gd name="f139" fmla="val f3"/>
                  <a:gd name="f140" fmla="val f4"/>
                  <a:gd name="f141" fmla="+- f140 0 f138"/>
                  <a:gd name="f142" fmla="+- f139 0 f138"/>
                  <a:gd name="f143" fmla="*/ f142 1 6615"/>
                  <a:gd name="f144" fmla="*/ f141 1 4456"/>
                  <a:gd name="f145" fmla="*/ f138 1 f143"/>
                  <a:gd name="f146" fmla="*/ f139 1 f143"/>
                  <a:gd name="f147" fmla="*/ f138 1 f144"/>
                  <a:gd name="f148" fmla="*/ f140 1 f144"/>
                  <a:gd name="f149" fmla="*/ f145 f136 1"/>
                  <a:gd name="f150" fmla="*/ f146 f136 1"/>
                  <a:gd name="f151" fmla="*/ f148 f137 1"/>
                  <a:gd name="f152" fmla="*/ f147 f1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49" t="f152" r="f150" b="f151"/>
                <a:pathLst>
                  <a:path w="6615" h="4456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6" y="f28"/>
                      <a:pt x="f29" y="f30"/>
                      <a:pt x="f31" y="f30"/>
                    </a:cubicBezTo>
                    <a:cubicBezTo>
                      <a:pt x="f32" y="f30"/>
                      <a:pt x="f33" y="f30"/>
                      <a:pt x="f34" y="f35"/>
                    </a:cubicBezTo>
                    <a:cubicBezTo>
                      <a:pt x="f36" y="f35"/>
                      <a:pt x="f37" y="f38"/>
                      <a:pt x="f37" y="f27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lnTo>
                      <a:pt x="f57" y="f58"/>
                    </a:lnTo>
                    <a:lnTo>
                      <a:pt x="f5" y="f58"/>
                    </a:lnTo>
                    <a:cubicBezTo>
                      <a:pt x="f59" y="f60"/>
                      <a:pt x="f61" y="f60"/>
                      <a:pt x="f62" y="f56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2"/>
                      <a:pt x="f84" y="f82"/>
                    </a:cubicBezTo>
                    <a:cubicBezTo>
                      <a:pt x="f85" y="f82"/>
                      <a:pt x="f86" y="f80"/>
                      <a:pt x="f86" y="f87"/>
                    </a:cubicBezTo>
                    <a:cubicBezTo>
                      <a:pt x="f88" y="f53"/>
                      <a:pt x="f88" y="f89"/>
                      <a:pt x="f88" y="f40"/>
                    </a:cubicBezTo>
                    <a:cubicBezTo>
                      <a:pt x="f90" y="f91"/>
                      <a:pt x="f63" y="f92"/>
                      <a:pt x="f93" y="f94"/>
                    </a:cubicBezTo>
                    <a:cubicBezTo>
                      <a:pt x="f95" y="f96"/>
                      <a:pt x="f97" y="f98"/>
                      <a:pt x="f99" y="f98"/>
                    </a:cubicBezTo>
                    <a:cubicBezTo>
                      <a:pt x="f100" y="f98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7" y="f76"/>
                    </a:cubicBezTo>
                    <a:lnTo>
                      <a:pt x="f107" y="f40"/>
                    </a:lnTo>
                    <a:cubicBezTo>
                      <a:pt x="f107" y="f109"/>
                      <a:pt x="f110" y="f111"/>
                      <a:pt x="f112" y="f35"/>
                    </a:cubicBezTo>
                    <a:cubicBezTo>
                      <a:pt x="f35" y="f113"/>
                      <a:pt x="f114" y="f4"/>
                      <a:pt x="f115" y="f4"/>
                    </a:cubicBezTo>
                    <a:cubicBezTo>
                      <a:pt x="f116" y="f4"/>
                      <a:pt x="f117" y="f118"/>
                      <a:pt x="f119" y="f120"/>
                    </a:cubicBezTo>
                    <a:cubicBezTo>
                      <a:pt x="f121" y="f122"/>
                      <a:pt x="f123" y="f124"/>
                      <a:pt x="f125" y="f104"/>
                    </a:cubicBezTo>
                    <a:cubicBezTo>
                      <a:pt x="f126" y="f127"/>
                      <a:pt x="f128" y="f129"/>
                      <a:pt x="f130" y="f54"/>
                    </a:cubicBezTo>
                    <a:cubicBezTo>
                      <a:pt x="f131" y="f22"/>
                      <a:pt x="f132" y="f133"/>
                      <a:pt x="f113" y="f7"/>
                    </a:cubicBezTo>
                    <a:cubicBezTo>
                      <a:pt x="f134" y="f2"/>
                      <a:pt x="f135" y="f2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730;p10">
                <a:extLst>
                  <a:ext uri="{FF2B5EF4-FFF2-40B4-BE49-F238E27FC236}">
                    <a16:creationId xmlns:a16="http://schemas.microsoft.com/office/drawing/2014/main" id="{4E892049-17BA-4BAD-9059-8B55F297EA70}"/>
                  </a:ext>
                </a:extLst>
              </p:cNvPr>
              <p:cNvSpPr/>
              <p:nvPr/>
            </p:nvSpPr>
            <p:spPr>
              <a:xfrm>
                <a:off x="196175" y="2421870"/>
                <a:ext cx="14923" cy="14874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62"/>
                  <a:gd name="f4" fmla="val 46056"/>
                  <a:gd name="f5" fmla="val 46055"/>
                  <a:gd name="f6" fmla="*/ f0 1 462"/>
                  <a:gd name="f7" fmla="*/ f1 1 46056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462"/>
                  <a:gd name="f14" fmla="*/ f11 1 46056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62" h="46056">
                    <a:moveTo>
                      <a:pt x="f2" y="f2"/>
                    </a:moveTo>
                    <a:lnTo>
                      <a:pt x="f2" y="f5"/>
                    </a:lnTo>
                    <a:lnTo>
                      <a:pt x="f3" y="f5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731;p10">
                <a:extLst>
                  <a:ext uri="{FF2B5EF4-FFF2-40B4-BE49-F238E27FC236}">
                    <a16:creationId xmlns:a16="http://schemas.microsoft.com/office/drawing/2014/main" id="{5A116491-7EE3-449A-A6D2-6504A66FD5A7}"/>
                  </a:ext>
                </a:extLst>
              </p:cNvPr>
              <p:cNvSpPr/>
              <p:nvPr/>
            </p:nvSpPr>
            <p:spPr>
              <a:xfrm>
                <a:off x="194310" y="3896285"/>
                <a:ext cx="213649" cy="1443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15"/>
                  <a:gd name="f4" fmla="val 4468"/>
                  <a:gd name="f5" fmla="val 4745"/>
                  <a:gd name="f6" fmla="val 4514"/>
                  <a:gd name="f7" fmla="val 4271"/>
                  <a:gd name="f8" fmla="val 81"/>
                  <a:gd name="f9" fmla="val 4075"/>
                  <a:gd name="f10" fmla="val 197"/>
                  <a:gd name="f11" fmla="val 3671"/>
                  <a:gd name="f12" fmla="val 427"/>
                  <a:gd name="f13" fmla="val 3383"/>
                  <a:gd name="f14" fmla="val 889"/>
                  <a:gd name="f15" fmla="val 1374"/>
                  <a:gd name="f16" fmla="val 1559"/>
                  <a:gd name="f17" fmla="val 1639"/>
                  <a:gd name="f18" fmla="val 3394"/>
                  <a:gd name="f19" fmla="val 1697"/>
                  <a:gd name="f20" fmla="val 3406"/>
                  <a:gd name="f21" fmla="val 1766"/>
                  <a:gd name="f22" fmla="val 3501"/>
                  <a:gd name="f23" fmla="val 2062"/>
                  <a:gd name="f24" fmla="val 3777"/>
                  <a:gd name="f25" fmla="val 2255"/>
                  <a:gd name="f26" fmla="val 4072"/>
                  <a:gd name="f27" fmla="val 4134"/>
                  <a:gd name="f28" fmla="val 4197"/>
                  <a:gd name="f29" fmla="val 2246"/>
                  <a:gd name="f30" fmla="val 4260"/>
                  <a:gd name="f31" fmla="val 2228"/>
                  <a:gd name="f32" fmla="val 4618"/>
                  <a:gd name="f33" fmla="val 2113"/>
                  <a:gd name="f34" fmla="val 4825"/>
                  <a:gd name="f35" fmla="val 1732"/>
                  <a:gd name="f36" fmla="val 4722"/>
                  <a:gd name="f37" fmla="val 1351"/>
                  <a:gd name="f38" fmla="val 1316"/>
                  <a:gd name="f39" fmla="val 4756"/>
                  <a:gd name="f40" fmla="val 1293"/>
                  <a:gd name="f41" fmla="val 1270"/>
                  <a:gd name="f42" fmla="val 4779"/>
                  <a:gd name="f43" fmla="val 1259"/>
                  <a:gd name="f44" fmla="val 4791"/>
                  <a:gd name="f45" fmla="val 4848"/>
                  <a:gd name="f46" fmla="val 4918"/>
                  <a:gd name="f47" fmla="val 4975"/>
                  <a:gd name="f48" fmla="val 5241"/>
                  <a:gd name="f49" fmla="val 1328"/>
                  <a:gd name="f50" fmla="val 5472"/>
                  <a:gd name="f51" fmla="val 5495"/>
                  <a:gd name="f52" fmla="val 1847"/>
                  <a:gd name="f53" fmla="val 5529"/>
                  <a:gd name="f54" fmla="val 2194"/>
                  <a:gd name="f55" fmla="val 5426"/>
                  <a:gd name="f56" fmla="val 2621"/>
                  <a:gd name="f57" fmla="val 5195"/>
                  <a:gd name="f58" fmla="val 2921"/>
                  <a:gd name="f59" fmla="val 4964"/>
                  <a:gd name="f60" fmla="val 3232"/>
                  <a:gd name="f61" fmla="val 3486"/>
                  <a:gd name="f62" fmla="val 4225"/>
                  <a:gd name="f63" fmla="val 3567"/>
                  <a:gd name="f64" fmla="val 4133"/>
                  <a:gd name="f65" fmla="val 3602"/>
                  <a:gd name="f66" fmla="val 4029"/>
                  <a:gd name="f67" fmla="val 3925"/>
                  <a:gd name="f68" fmla="val 3613"/>
                  <a:gd name="f69" fmla="val 3590"/>
                  <a:gd name="f70" fmla="val 3267"/>
                  <a:gd name="f71" fmla="val 3152"/>
                  <a:gd name="f72" fmla="val 3544"/>
                  <a:gd name="f73" fmla="val 3048"/>
                  <a:gd name="f74" fmla="val 3521"/>
                  <a:gd name="f75" fmla="val 2932"/>
                  <a:gd name="f76" fmla="val 3498"/>
                  <a:gd name="f77" fmla="val 2482"/>
                  <a:gd name="f78" fmla="val 3382"/>
                  <a:gd name="f79" fmla="val 2078"/>
                  <a:gd name="f80" fmla="val 1720"/>
                  <a:gd name="f81" fmla="val 2863"/>
                  <a:gd name="f82" fmla="val 1005"/>
                  <a:gd name="f83" fmla="val 2286"/>
                  <a:gd name="f84" fmla="val 543"/>
                  <a:gd name="f85" fmla="val 508"/>
                  <a:gd name="f86" fmla="val 404"/>
                  <a:gd name="f87" fmla="val 289"/>
                  <a:gd name="f88" fmla="val 405"/>
                  <a:gd name="f89" fmla="val 278"/>
                  <a:gd name="f90" fmla="val 267"/>
                  <a:gd name="f91" fmla="val 194"/>
                  <a:gd name="f92" fmla="val 256"/>
                  <a:gd name="f93" fmla="val 193"/>
                  <a:gd name="f94" fmla="val 245"/>
                  <a:gd name="f95" fmla="val 141"/>
                  <a:gd name="f96" fmla="val 47"/>
                  <a:gd name="f97" fmla="val 1"/>
                  <a:gd name="f98" fmla="val 1489"/>
                  <a:gd name="f99" fmla="val 451"/>
                  <a:gd name="f100" fmla="val 2598"/>
                  <a:gd name="f101" fmla="val 3371"/>
                  <a:gd name="f102" fmla="val 1651"/>
                  <a:gd name="f103" fmla="val 3752"/>
                  <a:gd name="f104" fmla="val 2136"/>
                  <a:gd name="f105" fmla="val 4063"/>
                  <a:gd name="f106" fmla="val 2667"/>
                  <a:gd name="f107" fmla="val 4248"/>
                  <a:gd name="f108" fmla="val 2805"/>
                  <a:gd name="f109" fmla="val 4294"/>
                  <a:gd name="f110" fmla="val 2944"/>
                  <a:gd name="f111" fmla="val 4317"/>
                  <a:gd name="f112" fmla="val 3071"/>
                  <a:gd name="f113" fmla="val 4364"/>
                  <a:gd name="f114" fmla="val 4433"/>
                  <a:gd name="f115" fmla="val 4467"/>
                  <a:gd name="f116" fmla="val 4087"/>
                  <a:gd name="f117" fmla="val 4237"/>
                  <a:gd name="f118" fmla="val 4387"/>
                  <a:gd name="f119" fmla="val 4999"/>
                  <a:gd name="f120" fmla="val 4352"/>
                  <a:gd name="f121" fmla="val 5576"/>
                  <a:gd name="f122" fmla="val 4017"/>
                  <a:gd name="f123" fmla="val 5980"/>
                  <a:gd name="f124" fmla="val 6384"/>
                  <a:gd name="f125" fmla="val 6614"/>
                  <a:gd name="f126" fmla="val 2447"/>
                  <a:gd name="f127" fmla="val 6603"/>
                  <a:gd name="f128" fmla="val 6568"/>
                  <a:gd name="f129" fmla="val 1016"/>
                  <a:gd name="f130" fmla="val 6049"/>
                  <a:gd name="f131" fmla="val 324"/>
                  <a:gd name="f132" fmla="val 5310"/>
                  <a:gd name="f133" fmla="val 93"/>
                  <a:gd name="f134" fmla="val 5137"/>
                  <a:gd name="f135" fmla="val 35"/>
                  <a:gd name="f136" fmla="val 4952"/>
                  <a:gd name="f137" fmla="*/ f0 1 6615"/>
                  <a:gd name="f138" fmla="*/ f1 1 4468"/>
                  <a:gd name="f139" fmla="val f2"/>
                  <a:gd name="f140" fmla="val f3"/>
                  <a:gd name="f141" fmla="val f4"/>
                  <a:gd name="f142" fmla="+- f141 0 f139"/>
                  <a:gd name="f143" fmla="+- f140 0 f139"/>
                  <a:gd name="f144" fmla="*/ f143 1 6615"/>
                  <a:gd name="f145" fmla="*/ f142 1 4468"/>
                  <a:gd name="f146" fmla="*/ f139 1 f144"/>
                  <a:gd name="f147" fmla="*/ f140 1 f144"/>
                  <a:gd name="f148" fmla="*/ f139 1 f145"/>
                  <a:gd name="f149" fmla="*/ f141 1 f145"/>
                  <a:gd name="f150" fmla="*/ f146 f137 1"/>
                  <a:gd name="f151" fmla="*/ f147 f137 1"/>
                  <a:gd name="f152" fmla="*/ f149 f138 1"/>
                  <a:gd name="f153" fmla="*/ f148 f1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0" t="f153" r="f151" b="f152"/>
                <a:pathLst>
                  <a:path w="6615" h="4468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3" y="f15"/>
                    </a:cubicBezTo>
                    <a:lnTo>
                      <a:pt x="f13" y="f16"/>
                    </a:lnTo>
                    <a:cubicBezTo>
                      <a:pt x="f13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15"/>
                    </a:cubicBezTo>
                    <a:cubicBezTo>
                      <a:pt x="f36" y="f37"/>
                      <a:pt x="f36" y="f38"/>
                      <a:pt x="f39" y="f40"/>
                    </a:cubicBezTo>
                    <a:cubicBezTo>
                      <a:pt x="f39" y="f41"/>
                      <a:pt x="f42" y="f43"/>
                      <a:pt x="f44" y="f43"/>
                    </a:cubicBezTo>
                    <a:cubicBezTo>
                      <a:pt x="f45" y="f43"/>
                      <a:pt x="f46" y="f43"/>
                      <a:pt x="f47" y="f41"/>
                    </a:cubicBezTo>
                    <a:cubicBezTo>
                      <a:pt x="f48" y="f49"/>
                      <a:pt x="f50" y="f16"/>
                      <a:pt x="f51" y="f52"/>
                    </a:cubicBezTo>
                    <a:cubicBezTo>
                      <a:pt x="f53" y="f54"/>
                      <a:pt x="f55" y="f56"/>
                      <a:pt x="f57" y="f58"/>
                    </a:cubicBezTo>
                    <a:cubicBezTo>
                      <a:pt x="f59" y="f60"/>
                      <a:pt x="f32" y="f61"/>
                      <a:pt x="f62" y="f63"/>
                    </a:cubicBezTo>
                    <a:cubicBezTo>
                      <a:pt x="f64" y="f65"/>
                      <a:pt x="f66" y="f65"/>
                      <a:pt x="f67" y="f68"/>
                    </a:cubicBezTo>
                    <a:lnTo>
                      <a:pt x="f69" y="f68"/>
                    </a:lnTo>
                    <a:lnTo>
                      <a:pt x="f70" y="f63"/>
                    </a:lnTo>
                    <a:cubicBezTo>
                      <a:pt x="f71" y="f72"/>
                      <a:pt x="f73" y="f74"/>
                      <a:pt x="f75" y="f76"/>
                    </a:cubicBezTo>
                    <a:cubicBezTo>
                      <a:pt x="f77" y="f78"/>
                      <a:pt x="f79" y="f71"/>
                      <a:pt x="f80" y="f81"/>
                    </a:cubicBezTo>
                    <a:cubicBezTo>
                      <a:pt x="f82" y="f83"/>
                      <a:pt x="f84" y="f15"/>
                      <a:pt x="f85" y="f86"/>
                    </a:cubicBezTo>
                    <a:cubicBezTo>
                      <a:pt x="f85" y="f87"/>
                      <a:pt x="f88" y="f10"/>
                      <a:pt x="f89" y="f10"/>
                    </a:cubicBezTo>
                    <a:cubicBezTo>
                      <a:pt x="f90" y="f91"/>
                      <a:pt x="f92" y="f93"/>
                      <a:pt x="f94" y="f93"/>
                    </a:cubicBezTo>
                    <a:cubicBezTo>
                      <a:pt x="f95" y="f93"/>
                      <a:pt x="f96" y="f87"/>
                      <a:pt x="f96" y="f86"/>
                    </a:cubicBezTo>
                    <a:cubicBezTo>
                      <a:pt x="f97" y="f98"/>
                      <a:pt x="f99" y="f100"/>
                      <a:pt x="f43" y="f101"/>
                    </a:cubicBez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lnTo>
                      <a:pt x="f76" y="f114"/>
                    </a:lnTo>
                    <a:lnTo>
                      <a:pt x="f67" y="f115"/>
                    </a:lnTo>
                    <a:cubicBezTo>
                      <a:pt x="f116" y="f115"/>
                      <a:pt x="f117" y="f115"/>
                      <a:pt x="f118" y="f114"/>
                    </a:cubicBezTo>
                    <a:cubicBezTo>
                      <a:pt x="f119" y="f120"/>
                      <a:pt x="f121" y="f122"/>
                      <a:pt x="f123" y="f72"/>
                    </a:cubicBezTo>
                    <a:cubicBezTo>
                      <a:pt x="f124" y="f73"/>
                      <a:pt x="f125" y="f126"/>
                      <a:pt x="f127" y="f21"/>
                    </a:cubicBezTo>
                    <a:cubicBezTo>
                      <a:pt x="f128" y="f129"/>
                      <a:pt x="f130" y="f131"/>
                      <a:pt x="f132" y="f133"/>
                    </a:cubicBezTo>
                    <a:cubicBezTo>
                      <a:pt x="f134" y="f135"/>
                      <a:pt x="f136" y="f2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6" name="Google Shape;732;p10">
              <a:extLst>
                <a:ext uri="{FF2B5EF4-FFF2-40B4-BE49-F238E27FC236}">
                  <a16:creationId xmlns:a16="http://schemas.microsoft.com/office/drawing/2014/main" id="{03C7C6C1-EE91-496B-80BE-EA4DFE2F70F0}"/>
                </a:ext>
              </a:extLst>
            </p:cNvPr>
            <p:cNvGrpSpPr/>
            <p:nvPr/>
          </p:nvGrpSpPr>
          <p:grpSpPr>
            <a:xfrm>
              <a:off x="1018925" y="4718368"/>
              <a:ext cx="3295953" cy="211903"/>
              <a:chOff x="1018925" y="4718368"/>
              <a:chExt cx="3295953" cy="211903"/>
            </a:xfrm>
          </p:grpSpPr>
          <p:sp>
            <p:nvSpPr>
              <p:cNvPr id="27" name="Google Shape;733;p10">
                <a:extLst>
                  <a:ext uri="{FF2B5EF4-FFF2-40B4-BE49-F238E27FC236}">
                    <a16:creationId xmlns:a16="http://schemas.microsoft.com/office/drawing/2014/main" id="{C95883D8-020A-4BCE-9B95-5BBE934357B9}"/>
                  </a:ext>
                </a:extLst>
              </p:cNvPr>
              <p:cNvSpPr/>
              <p:nvPr/>
            </p:nvSpPr>
            <p:spPr>
              <a:xfrm>
                <a:off x="1149793" y="4915229"/>
                <a:ext cx="3165085" cy="149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7998"/>
                  <a:gd name="f4" fmla="val 463"/>
                  <a:gd name="f5" fmla="val 1"/>
                  <a:gd name="f6" fmla="val 462"/>
                  <a:gd name="f7" fmla="*/ f0 1 97998"/>
                  <a:gd name="f8" fmla="*/ f1 1 463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97998"/>
                  <a:gd name="f15" fmla="*/ f12 1 463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7998" h="463">
                    <a:moveTo>
                      <a:pt x="f2" y="f5"/>
                    </a:moveTo>
                    <a:lnTo>
                      <a:pt x="f2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8" name="Google Shape;734;p10">
                <a:extLst>
                  <a:ext uri="{FF2B5EF4-FFF2-40B4-BE49-F238E27FC236}">
                    <a16:creationId xmlns:a16="http://schemas.microsoft.com/office/drawing/2014/main" id="{24E60183-DFDB-4524-897E-63D31EB77028}"/>
                  </a:ext>
                </a:extLst>
              </p:cNvPr>
              <p:cNvSpPr/>
              <p:nvPr/>
            </p:nvSpPr>
            <p:spPr>
              <a:xfrm>
                <a:off x="1018925" y="4718368"/>
                <a:ext cx="143953" cy="2119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57"/>
                  <a:gd name="f4" fmla="val 6561"/>
                  <a:gd name="f5" fmla="val 2642"/>
                  <a:gd name="f6" fmla="val 1"/>
                  <a:gd name="f7" fmla="val 1992"/>
                  <a:gd name="f8" fmla="val 1397"/>
                  <a:gd name="f9" fmla="val 230"/>
                  <a:gd name="f10" fmla="val 913"/>
                  <a:gd name="f11" fmla="val 625"/>
                  <a:gd name="f12" fmla="val 440"/>
                  <a:gd name="f13" fmla="val 1029"/>
                  <a:gd name="f14" fmla="val 105"/>
                  <a:gd name="f15" fmla="val 1606"/>
                  <a:gd name="f16" fmla="val 24"/>
                  <a:gd name="f17" fmla="val 2217"/>
                  <a:gd name="f18" fmla="val 2368"/>
                  <a:gd name="f19" fmla="val 2518"/>
                  <a:gd name="f20" fmla="val 2679"/>
                  <a:gd name="f21" fmla="val 3106"/>
                  <a:gd name="f22" fmla="val 93"/>
                  <a:gd name="f23" fmla="val 3522"/>
                  <a:gd name="f24" fmla="val 139"/>
                  <a:gd name="f25" fmla="val 3660"/>
                  <a:gd name="f26" fmla="val 174"/>
                  <a:gd name="f27" fmla="val 3799"/>
                  <a:gd name="f28" fmla="val 209"/>
                  <a:gd name="f29" fmla="val 3926"/>
                  <a:gd name="f30" fmla="val 405"/>
                  <a:gd name="f31" fmla="val 4468"/>
                  <a:gd name="f32" fmla="val 705"/>
                  <a:gd name="f33" fmla="val 4953"/>
                  <a:gd name="f34" fmla="val 1097"/>
                  <a:gd name="f35" fmla="val 5346"/>
                  <a:gd name="f36" fmla="val 1824"/>
                  <a:gd name="f37" fmla="val 6116"/>
                  <a:gd name="f38" fmla="val 2864"/>
                  <a:gd name="f39" fmla="val 3900"/>
                  <a:gd name="f40" fmla="val 3951"/>
                  <a:gd name="f41" fmla="val 4002"/>
                  <a:gd name="f42" fmla="val 6560"/>
                  <a:gd name="f43" fmla="val 4052"/>
                  <a:gd name="f44" fmla="val 6557"/>
                  <a:gd name="f45" fmla="val 4179"/>
                  <a:gd name="f46" fmla="val 4283"/>
                  <a:gd name="f47" fmla="val 6442"/>
                  <a:gd name="f48" fmla="val 4272"/>
                  <a:gd name="f49" fmla="val 6327"/>
                  <a:gd name="f50" fmla="val 6177"/>
                  <a:gd name="f51" fmla="val 6096"/>
                  <a:gd name="f52" fmla="val 3083"/>
                  <a:gd name="f53" fmla="val 6061"/>
                  <a:gd name="f54" fmla="val 2171"/>
                  <a:gd name="f55" fmla="val 5599"/>
                  <a:gd name="f56" fmla="val 1594"/>
                  <a:gd name="f57" fmla="val 4884"/>
                  <a:gd name="f58" fmla="val 1305"/>
                  <a:gd name="f59" fmla="val 4514"/>
                  <a:gd name="f60" fmla="val 1074"/>
                  <a:gd name="f61" fmla="val 4122"/>
                  <a:gd name="f62" fmla="val 959"/>
                  <a:gd name="f63" fmla="val 3672"/>
                  <a:gd name="f64" fmla="val 936"/>
                  <a:gd name="f65" fmla="val 3556"/>
                  <a:gd name="f66" fmla="val 3453"/>
                  <a:gd name="f67" fmla="val 890"/>
                  <a:gd name="f68" fmla="val 3337"/>
                  <a:gd name="f69" fmla="val 844"/>
                  <a:gd name="f70" fmla="val 3002"/>
                  <a:gd name="f71" fmla="val 855"/>
                  <a:gd name="f72" fmla="val 2575"/>
                  <a:gd name="f73" fmla="val 2471"/>
                  <a:gd name="f74" fmla="val 970"/>
                  <a:gd name="f75" fmla="val 1987"/>
                  <a:gd name="f76" fmla="val 1224"/>
                  <a:gd name="f77" fmla="val 1640"/>
                  <a:gd name="f78" fmla="val 1536"/>
                  <a:gd name="f79" fmla="val 1409"/>
                  <a:gd name="f80" fmla="val 1809"/>
                  <a:gd name="f81" fmla="val 1200"/>
                  <a:gd name="f82" fmla="val 2187"/>
                  <a:gd name="f83" fmla="val 1095"/>
                  <a:gd name="f84" fmla="val 2513"/>
                  <a:gd name="f85" fmla="val 2546"/>
                  <a:gd name="f86" fmla="val 2578"/>
                  <a:gd name="f87" fmla="val 1096"/>
                  <a:gd name="f88" fmla="val 2610"/>
                  <a:gd name="f89" fmla="val 1098"/>
                  <a:gd name="f90" fmla="val 2898"/>
                  <a:gd name="f91" fmla="val 1132"/>
                  <a:gd name="f92" fmla="val 3129"/>
                  <a:gd name="f93" fmla="val 1363"/>
                  <a:gd name="f94" fmla="val 3187"/>
                  <a:gd name="f95" fmla="val 1617"/>
                  <a:gd name="f96" fmla="val 3198"/>
                  <a:gd name="f97" fmla="val 1675"/>
                  <a:gd name="f98" fmla="val 1756"/>
                  <a:gd name="f99" fmla="val 1813"/>
                  <a:gd name="f100" fmla="val 1825"/>
                  <a:gd name="f101" fmla="val 1848"/>
                  <a:gd name="f102" fmla="val 3175"/>
                  <a:gd name="f103" fmla="val 3141"/>
                  <a:gd name="f104" fmla="val 1883"/>
                  <a:gd name="f105" fmla="val 3117"/>
                  <a:gd name="f106" fmla="val 3020"/>
                  <a:gd name="f107" fmla="val 1865"/>
                  <a:gd name="f108" fmla="val 2957"/>
                  <a:gd name="f109" fmla="val 1856"/>
                  <a:gd name="f110" fmla="val 2895"/>
                  <a:gd name="f111" fmla="val 2600"/>
                  <a:gd name="f112" fmla="val 2324"/>
                  <a:gd name="f113" fmla="val 2049"/>
                  <a:gd name="f114" fmla="val 2229"/>
                  <a:gd name="f115" fmla="val 2344"/>
                  <a:gd name="f116" fmla="val 2136"/>
                  <a:gd name="f117" fmla="val 2702"/>
                  <a:gd name="f118" fmla="val 2333"/>
                  <a:gd name="f119" fmla="val 2690"/>
                  <a:gd name="f120" fmla="val 3199"/>
                  <a:gd name="f121" fmla="val 2771"/>
                  <a:gd name="f122" fmla="val 3210"/>
                  <a:gd name="f123" fmla="val 2829"/>
                  <a:gd name="f124" fmla="val 3222"/>
                  <a:gd name="f125" fmla="val 3579"/>
                  <a:gd name="f126" fmla="val 4041"/>
                  <a:gd name="f127" fmla="val 2933"/>
                  <a:gd name="f128" fmla="val 2529"/>
                  <a:gd name="f129" fmla="val 4387"/>
                  <a:gd name="f130" fmla="val 4456"/>
                  <a:gd name="f131" fmla="val 2079"/>
                  <a:gd name="f132" fmla="val 1652"/>
                  <a:gd name="f133" fmla="val 4422"/>
                  <a:gd name="f134" fmla="val 1467"/>
                  <a:gd name="f135" fmla="val 4364"/>
                  <a:gd name="f136" fmla="val 1294"/>
                  <a:gd name="f137" fmla="val 4133"/>
                  <a:gd name="f138" fmla="val 555"/>
                  <a:gd name="f139" fmla="val 3441"/>
                  <a:gd name="f140" fmla="val 36"/>
                  <a:gd name="f141" fmla="val 2674"/>
                  <a:gd name="f142" fmla="val 2658"/>
                  <a:gd name="f143" fmla="*/ f0 1 4457"/>
                  <a:gd name="f144" fmla="*/ f1 1 6561"/>
                  <a:gd name="f145" fmla="val f2"/>
                  <a:gd name="f146" fmla="val f3"/>
                  <a:gd name="f147" fmla="val f4"/>
                  <a:gd name="f148" fmla="+- f147 0 f145"/>
                  <a:gd name="f149" fmla="+- f146 0 f145"/>
                  <a:gd name="f150" fmla="*/ f149 1 4457"/>
                  <a:gd name="f151" fmla="*/ f148 1 6561"/>
                  <a:gd name="f152" fmla="*/ f145 1 f150"/>
                  <a:gd name="f153" fmla="*/ f146 1 f150"/>
                  <a:gd name="f154" fmla="*/ f145 1 f151"/>
                  <a:gd name="f155" fmla="*/ f147 1 f151"/>
                  <a:gd name="f156" fmla="*/ f152 f143 1"/>
                  <a:gd name="f157" fmla="*/ f153 f143 1"/>
                  <a:gd name="f158" fmla="*/ f155 f144 1"/>
                  <a:gd name="f159" fmla="*/ f154 f1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6" t="f159" r="f157" b="f158"/>
                <a:pathLst>
                  <a:path w="4457" h="6561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6" y="f18"/>
                      <a:pt x="f6" y="f19"/>
                      <a:pt x="f6" y="f20"/>
                    </a:cubicBezTo>
                    <a:lnTo>
                      <a:pt x="f16" y="f21"/>
                    </a:lnTo>
                    <a:lnTo>
                      <a:pt x="f22" y="f23"/>
                    </a:ln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4"/>
                      <a:pt x="f39" y="f4"/>
                    </a:cubicBezTo>
                    <a:cubicBezTo>
                      <a:pt x="f40" y="f4"/>
                      <a:pt x="f41" y="f42"/>
                      <a:pt x="f43" y="f44"/>
                    </a:cubicBezTo>
                    <a:cubicBezTo>
                      <a:pt x="f45" y="f44"/>
                      <a:pt x="f46" y="f47"/>
                      <a:pt x="f48" y="f49"/>
                    </a:cubicBezTo>
                    <a:cubicBezTo>
                      <a:pt x="f48" y="f50"/>
                      <a:pt x="f45" y="f51"/>
                      <a:pt x="f43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10" y="f66"/>
                      <a:pt x="f67" y="f68"/>
                    </a:cubicBezTo>
                    <a:lnTo>
                      <a:pt x="f69" y="f70"/>
                    </a:lnTo>
                    <a:lnTo>
                      <a:pt x="f69" y="f20"/>
                    </a:lnTo>
                    <a:cubicBezTo>
                      <a:pt x="f71" y="f72"/>
                      <a:pt x="f71" y="f73"/>
                      <a:pt x="f67" y="f18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3"/>
                    </a:cubicBezTo>
                    <a:cubicBezTo>
                      <a:pt x="f85" y="f83"/>
                      <a:pt x="f86" y="f87"/>
                      <a:pt x="f88" y="f89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6" y="f98"/>
                      <a:pt x="f96" y="f99"/>
                    </a:cubicBezTo>
                    <a:cubicBezTo>
                      <a:pt x="f96" y="f100"/>
                      <a:pt x="f94" y="f101"/>
                      <a:pt x="f102" y="f101"/>
                    </a:cubicBezTo>
                    <a:cubicBezTo>
                      <a:pt x="f103" y="f104"/>
                      <a:pt x="f105" y="f104"/>
                      <a:pt x="f52" y="f104"/>
                    </a:cubicBezTo>
                    <a:cubicBezTo>
                      <a:pt x="f106" y="f107"/>
                      <a:pt x="f108" y="f109"/>
                      <a:pt x="f110" y="f109"/>
                    </a:cubicBezTo>
                    <a:cubicBezTo>
                      <a:pt x="f111" y="f109"/>
                      <a:pt x="f112" y="f113"/>
                      <a:pt x="f114" y="f115"/>
                    </a:cubicBezTo>
                    <a:cubicBezTo>
                      <a:pt x="f116" y="f117"/>
                      <a:pt x="f118" y="f52"/>
                      <a:pt x="f119" y="f120"/>
                    </a:cubicBezTo>
                    <a:cubicBezTo>
                      <a:pt x="f121" y="f122"/>
                      <a:pt x="f123" y="f124"/>
                      <a:pt x="f90" y="f124"/>
                    </a:cubicBezTo>
                    <a:lnTo>
                      <a:pt x="f52" y="f124"/>
                    </a:lnTo>
                    <a:cubicBezTo>
                      <a:pt x="f125" y="f124"/>
                      <a:pt x="f126" y="f127"/>
                      <a:pt x="f48" y="f128"/>
                    </a:cubicBezTo>
                    <a:cubicBezTo>
                      <a:pt x="f129" y="f118"/>
                      <a:pt x="f130" y="f131"/>
                      <a:pt x="f130" y="f101"/>
                    </a:cubicBezTo>
                    <a:cubicBezTo>
                      <a:pt x="f130" y="f132"/>
                      <a:pt x="f133" y="f134"/>
                      <a:pt x="f135" y="f136"/>
                    </a:cubicBezTo>
                    <a:cubicBezTo>
                      <a:pt x="f137" y="f138"/>
                      <a:pt x="f139" y="f140"/>
                      <a:pt x="f119" y="f6"/>
                    </a:cubicBezTo>
                    <a:cubicBezTo>
                      <a:pt x="f141" y="f6"/>
                      <a:pt x="f142" y="f6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9" name="Google Shape;735;p10">
              <a:extLst>
                <a:ext uri="{FF2B5EF4-FFF2-40B4-BE49-F238E27FC236}">
                  <a16:creationId xmlns:a16="http://schemas.microsoft.com/office/drawing/2014/main" id="{5607545C-18E9-4871-8B60-DF5C6711ED86}"/>
                </a:ext>
              </a:extLst>
            </p:cNvPr>
            <p:cNvGrpSpPr/>
            <p:nvPr/>
          </p:nvGrpSpPr>
          <p:grpSpPr>
            <a:xfrm>
              <a:off x="4856158" y="4718368"/>
              <a:ext cx="3296311" cy="211903"/>
              <a:chOff x="4856158" y="4718368"/>
              <a:chExt cx="3296311" cy="211903"/>
            </a:xfrm>
          </p:grpSpPr>
          <p:sp>
            <p:nvSpPr>
              <p:cNvPr id="30" name="Google Shape;736;p10">
                <a:extLst>
                  <a:ext uri="{FF2B5EF4-FFF2-40B4-BE49-F238E27FC236}">
                    <a16:creationId xmlns:a16="http://schemas.microsoft.com/office/drawing/2014/main" id="{39D00535-C9F2-4C30-B12A-3B137356CE48}"/>
                  </a:ext>
                </a:extLst>
              </p:cNvPr>
              <p:cNvSpPr/>
              <p:nvPr/>
            </p:nvSpPr>
            <p:spPr>
              <a:xfrm>
                <a:off x="4856158" y="4915229"/>
                <a:ext cx="3165085" cy="149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7998"/>
                  <a:gd name="f4" fmla="val 463"/>
                  <a:gd name="f5" fmla="val 1"/>
                  <a:gd name="f6" fmla="val 462"/>
                  <a:gd name="f7" fmla="*/ f0 1 97998"/>
                  <a:gd name="f8" fmla="*/ f1 1 463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97998"/>
                  <a:gd name="f15" fmla="*/ f12 1 463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7998" h="463">
                    <a:moveTo>
                      <a:pt x="f2" y="f5"/>
                    </a:moveTo>
                    <a:lnTo>
                      <a:pt x="f2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737;p10">
                <a:extLst>
                  <a:ext uri="{FF2B5EF4-FFF2-40B4-BE49-F238E27FC236}">
                    <a16:creationId xmlns:a16="http://schemas.microsoft.com/office/drawing/2014/main" id="{566B491A-3C02-4526-B7B9-B5B2D2A9B985}"/>
                  </a:ext>
                </a:extLst>
              </p:cNvPr>
              <p:cNvSpPr/>
              <p:nvPr/>
            </p:nvSpPr>
            <p:spPr>
              <a:xfrm>
                <a:off x="8008168" y="4718368"/>
                <a:ext cx="144301" cy="2119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68"/>
                  <a:gd name="f4" fmla="val 6561"/>
                  <a:gd name="f5" fmla="val 1815"/>
                  <a:gd name="f6" fmla="val 1"/>
                  <a:gd name="f7" fmla="val 1799"/>
                  <a:gd name="f8" fmla="val 1783"/>
                  <a:gd name="f9" fmla="val 1767"/>
                  <a:gd name="f10" fmla="val 1016"/>
                  <a:gd name="f11" fmla="val 36"/>
                  <a:gd name="f12" fmla="val 324"/>
                  <a:gd name="f13" fmla="val 555"/>
                  <a:gd name="f14" fmla="val 93"/>
                  <a:gd name="f15" fmla="val 1294"/>
                  <a:gd name="f16" fmla="val 35"/>
                  <a:gd name="f17" fmla="val 1467"/>
                  <a:gd name="f18" fmla="val 1652"/>
                  <a:gd name="f19" fmla="val 1848"/>
                  <a:gd name="f20" fmla="val 2079"/>
                  <a:gd name="f21" fmla="val 81"/>
                  <a:gd name="f22" fmla="val 2333"/>
                  <a:gd name="f23" fmla="val 197"/>
                  <a:gd name="f24" fmla="val 2529"/>
                  <a:gd name="f25" fmla="val 428"/>
                  <a:gd name="f26" fmla="val 2933"/>
                  <a:gd name="f27" fmla="val 889"/>
                  <a:gd name="f28" fmla="val 3222"/>
                  <a:gd name="f29" fmla="val 1374"/>
                  <a:gd name="f30" fmla="val 1559"/>
                  <a:gd name="f31" fmla="val 1640"/>
                  <a:gd name="f32" fmla="val 1697"/>
                  <a:gd name="f33" fmla="val 3210"/>
                  <a:gd name="f34" fmla="val 3199"/>
                  <a:gd name="f35" fmla="val 2124"/>
                  <a:gd name="f36" fmla="val 3083"/>
                  <a:gd name="f37" fmla="val 2332"/>
                  <a:gd name="f38" fmla="val 2702"/>
                  <a:gd name="f39" fmla="val 2228"/>
                  <a:gd name="f40" fmla="val 2344"/>
                  <a:gd name="f41" fmla="val 2133"/>
                  <a:gd name="f42" fmla="val 2049"/>
                  <a:gd name="f43" fmla="val 1857"/>
                  <a:gd name="f44" fmla="val 1856"/>
                  <a:gd name="f45" fmla="val 1562"/>
                  <a:gd name="f46" fmla="val 1500"/>
                  <a:gd name="f47" fmla="val 1437"/>
                  <a:gd name="f48" fmla="val 1865"/>
                  <a:gd name="f49" fmla="val 1883"/>
                  <a:gd name="f50" fmla="val 1351"/>
                  <a:gd name="f51" fmla="val 1317"/>
                  <a:gd name="f52" fmla="val 1293"/>
                  <a:gd name="f53" fmla="val 1270"/>
                  <a:gd name="f54" fmla="val 1259"/>
                  <a:gd name="f55" fmla="val 1825"/>
                  <a:gd name="f56" fmla="val 1813"/>
                  <a:gd name="f57" fmla="val 1756"/>
                  <a:gd name="f58" fmla="val 1675"/>
                  <a:gd name="f59" fmla="val 1617"/>
                  <a:gd name="f60" fmla="val 1328"/>
                  <a:gd name="f61" fmla="val 1363"/>
                  <a:gd name="f62" fmla="val 1132"/>
                  <a:gd name="f63" fmla="val 1847"/>
                  <a:gd name="f64" fmla="val 1098"/>
                  <a:gd name="f65" fmla="val 1879"/>
                  <a:gd name="f66" fmla="val 1096"/>
                  <a:gd name="f67" fmla="val 1911"/>
                  <a:gd name="f68" fmla="val 1095"/>
                  <a:gd name="f69" fmla="val 1944"/>
                  <a:gd name="f70" fmla="val 2270"/>
                  <a:gd name="f71" fmla="val 2648"/>
                  <a:gd name="f72" fmla="val 1200"/>
                  <a:gd name="f73" fmla="val 2921"/>
                  <a:gd name="f74" fmla="val 1409"/>
                  <a:gd name="f75" fmla="val 3233"/>
                  <a:gd name="f76" fmla="val 3487"/>
                  <a:gd name="f77" fmla="val 1987"/>
                  <a:gd name="f78" fmla="val 3567"/>
                  <a:gd name="f79" fmla="val 2368"/>
                  <a:gd name="f80" fmla="val 3602"/>
                  <a:gd name="f81" fmla="val 2471"/>
                  <a:gd name="f82" fmla="val 2575"/>
                  <a:gd name="f83" fmla="val 3613"/>
                  <a:gd name="f84" fmla="val 2679"/>
                  <a:gd name="f85" fmla="val 3002"/>
                  <a:gd name="f86" fmla="val 3337"/>
                  <a:gd name="f87" fmla="val 3544"/>
                  <a:gd name="f88" fmla="val 3453"/>
                  <a:gd name="f89" fmla="val 3521"/>
                  <a:gd name="f90" fmla="val 3556"/>
                  <a:gd name="f91" fmla="val 3498"/>
                  <a:gd name="f92" fmla="val 3672"/>
                  <a:gd name="f93" fmla="val 3383"/>
                  <a:gd name="f94" fmla="val 4122"/>
                  <a:gd name="f95" fmla="val 3152"/>
                  <a:gd name="f96" fmla="val 4514"/>
                  <a:gd name="f97" fmla="val 2863"/>
                  <a:gd name="f98" fmla="val 4884"/>
                  <a:gd name="f99" fmla="val 2286"/>
                  <a:gd name="f100" fmla="val 5599"/>
                  <a:gd name="f101" fmla="val 6061"/>
                  <a:gd name="f102" fmla="val 405"/>
                  <a:gd name="f103" fmla="val 6096"/>
                  <a:gd name="f104" fmla="val 278"/>
                  <a:gd name="f105" fmla="val 6177"/>
                  <a:gd name="f106" fmla="val 6327"/>
                  <a:gd name="f107" fmla="val 174"/>
                  <a:gd name="f108" fmla="val 6442"/>
                  <a:gd name="f109" fmla="val 6557"/>
                  <a:gd name="f110" fmla="val 455"/>
                  <a:gd name="f111" fmla="val 6560"/>
                  <a:gd name="f112" fmla="val 506"/>
                  <a:gd name="f113" fmla="val 557"/>
                  <a:gd name="f114" fmla="val 1593"/>
                  <a:gd name="f115" fmla="val 2634"/>
                  <a:gd name="f116" fmla="val 6116"/>
                  <a:gd name="f117" fmla="val 3371"/>
                  <a:gd name="f118" fmla="val 5346"/>
                  <a:gd name="f119" fmla="val 3752"/>
                  <a:gd name="f120" fmla="val 4953"/>
                  <a:gd name="f121" fmla="val 4064"/>
                  <a:gd name="f122" fmla="val 4248"/>
                  <a:gd name="f123" fmla="val 3926"/>
                  <a:gd name="f124" fmla="val 4283"/>
                  <a:gd name="f125" fmla="val 3799"/>
                  <a:gd name="f126" fmla="val 4318"/>
                  <a:gd name="f127" fmla="val 3660"/>
                  <a:gd name="f128" fmla="val 4364"/>
                  <a:gd name="f129" fmla="val 3522"/>
                  <a:gd name="f130" fmla="val 4433"/>
                  <a:gd name="f131" fmla="val 3106"/>
                  <a:gd name="f132" fmla="val 2518"/>
                  <a:gd name="f133" fmla="val 2217"/>
                  <a:gd name="f134" fmla="val 4341"/>
                  <a:gd name="f135" fmla="val 1606"/>
                  <a:gd name="f136" fmla="val 4017"/>
                  <a:gd name="f137" fmla="val 1029"/>
                  <a:gd name="f138" fmla="val 3533"/>
                  <a:gd name="f139" fmla="val 625"/>
                  <a:gd name="f140" fmla="val 3059"/>
                  <a:gd name="f141" fmla="val 230"/>
                  <a:gd name="f142" fmla="val 2476"/>
                  <a:gd name="f143" fmla="*/ f0 1 4468"/>
                  <a:gd name="f144" fmla="*/ f1 1 6561"/>
                  <a:gd name="f145" fmla="val f2"/>
                  <a:gd name="f146" fmla="val f3"/>
                  <a:gd name="f147" fmla="val f4"/>
                  <a:gd name="f148" fmla="+- f147 0 f145"/>
                  <a:gd name="f149" fmla="+- f146 0 f145"/>
                  <a:gd name="f150" fmla="*/ f149 1 4468"/>
                  <a:gd name="f151" fmla="*/ f148 1 6561"/>
                  <a:gd name="f152" fmla="*/ f145 1 f150"/>
                  <a:gd name="f153" fmla="*/ f146 1 f150"/>
                  <a:gd name="f154" fmla="*/ f145 1 f151"/>
                  <a:gd name="f155" fmla="*/ f147 1 f151"/>
                  <a:gd name="f156" fmla="*/ f152 f143 1"/>
                  <a:gd name="f157" fmla="*/ f153 f143 1"/>
                  <a:gd name="f158" fmla="*/ f155 f144 1"/>
                  <a:gd name="f159" fmla="*/ f154 f1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6" t="f159" r="f157" b="f158"/>
                <a:pathLst>
                  <a:path w="4468" h="6561">
                    <a:moveTo>
                      <a:pt x="f5" y="f6"/>
                    </a:moveTo>
                    <a:cubicBezTo>
                      <a:pt x="f7" y="f6"/>
                      <a:pt x="f8" y="f6"/>
                      <a:pt x="f9" y="f6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6" y="f18"/>
                      <a:pt x="f6" y="f19"/>
                    </a:cubicBezTo>
                    <a:cubicBezTo>
                      <a:pt x="f6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28"/>
                    </a:cubicBezTo>
                    <a:lnTo>
                      <a:pt x="f30" y="f28"/>
                    </a:lnTo>
                    <a:cubicBezTo>
                      <a:pt x="f31" y="f28"/>
                      <a:pt x="f32" y="f33"/>
                      <a:pt x="f9" y="f34"/>
                    </a:cubicBez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45" y="f44"/>
                    </a:cubicBezTo>
                    <a:cubicBezTo>
                      <a:pt x="f46" y="f44"/>
                      <a:pt x="f47" y="f48"/>
                      <a:pt x="f29" y="f49"/>
                    </a:cubicBezTo>
                    <a:cubicBezTo>
                      <a:pt x="f50" y="f49"/>
                      <a:pt x="f51" y="f49"/>
                      <a:pt x="f52" y="f19"/>
                    </a:cubicBezTo>
                    <a:cubicBezTo>
                      <a:pt x="f53" y="f19"/>
                      <a:pt x="f54" y="f55"/>
                      <a:pt x="f54" y="f56"/>
                    </a:cubicBezTo>
                    <a:cubicBezTo>
                      <a:pt x="f54" y="f57"/>
                      <a:pt x="f54" y="f58"/>
                      <a:pt x="f53" y="f59"/>
                    </a:cubicBezTo>
                    <a:cubicBezTo>
                      <a:pt x="f60" y="f61"/>
                      <a:pt x="f30" y="f62"/>
                      <a:pt x="f63" y="f64"/>
                    </a:cubicBezTo>
                    <a:cubicBezTo>
                      <a:pt x="f65" y="f66"/>
                      <a:pt x="f67" y="f68"/>
                      <a:pt x="f69" y="f68"/>
                    </a:cubicBezTo>
                    <a:cubicBezTo>
                      <a:pt x="f70" y="f68"/>
                      <a:pt x="f71" y="f72"/>
                      <a:pt x="f73" y="f74"/>
                    </a:cubicBezTo>
                    <a:cubicBezTo>
                      <a:pt x="f75" y="f31"/>
                      <a:pt x="f76" y="f77"/>
                      <a:pt x="f78" y="f79"/>
                    </a:cubicBezTo>
                    <a:cubicBezTo>
                      <a:pt x="f80" y="f81"/>
                      <a:pt x="f80" y="f82"/>
                      <a:pt x="f83" y="f84"/>
                    </a:cubicBezTo>
                    <a:lnTo>
                      <a:pt x="f83" y="f85"/>
                    </a:lnTo>
                    <a:lnTo>
                      <a:pt x="f78" y="f86"/>
                    </a:ln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29" y="f101"/>
                      <a:pt x="f102" y="f103"/>
                    </a:cubicBezTo>
                    <a:cubicBezTo>
                      <a:pt x="f104" y="f103"/>
                      <a:pt x="f23" y="f105"/>
                      <a:pt x="f23" y="f106"/>
                    </a:cubicBezTo>
                    <a:cubicBezTo>
                      <a:pt x="f107" y="f108"/>
                      <a:pt x="f104" y="f109"/>
                      <a:pt x="f102" y="f109"/>
                    </a:cubicBezTo>
                    <a:cubicBezTo>
                      <a:pt x="f110" y="f111"/>
                      <a:pt x="f112" y="f4"/>
                      <a:pt x="f113" y="f4"/>
                    </a:cubicBezTo>
                    <a:cubicBezTo>
                      <a:pt x="f114" y="f4"/>
                      <a:pt x="f115" y="f116"/>
                      <a:pt x="f117" y="f118"/>
                    </a:cubicBezTo>
                    <a:cubicBezTo>
                      <a:pt x="f119" y="f120"/>
                      <a:pt x="f121" y="f3"/>
                      <a:pt x="f122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lnTo>
                      <a:pt x="f130" y="f131"/>
                    </a:lnTo>
                    <a:lnTo>
                      <a:pt x="f3" y="f84"/>
                    </a:lnTo>
                    <a:cubicBezTo>
                      <a:pt x="f3" y="f132"/>
                      <a:pt x="f3" y="f79"/>
                      <a:pt x="f130" y="f133"/>
                    </a:cubicBezTo>
                    <a:cubicBezTo>
                      <a:pt x="f134" y="f135"/>
                      <a:pt x="f136" y="f137"/>
                      <a:pt x="f138" y="f139"/>
                    </a:cubicBezTo>
                    <a:cubicBezTo>
                      <a:pt x="f140" y="f141"/>
                      <a:pt x="f142" y="f6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2" name="Google Shape;738;p10">
              <a:extLst>
                <a:ext uri="{FF2B5EF4-FFF2-40B4-BE49-F238E27FC236}">
                  <a16:creationId xmlns:a16="http://schemas.microsoft.com/office/drawing/2014/main" id="{B24F2727-1185-493A-AD59-E4D695ACC28B}"/>
                </a:ext>
              </a:extLst>
            </p:cNvPr>
            <p:cNvGrpSpPr/>
            <p:nvPr/>
          </p:nvGrpSpPr>
          <p:grpSpPr>
            <a:xfrm>
              <a:off x="1005227" y="213210"/>
              <a:ext cx="7133545" cy="211875"/>
              <a:chOff x="1005227" y="213210"/>
              <a:chExt cx="7133545" cy="211875"/>
            </a:xfrm>
          </p:grpSpPr>
          <p:grpSp>
            <p:nvGrpSpPr>
              <p:cNvPr id="33" name="Google Shape;739;p10">
                <a:extLst>
                  <a:ext uri="{FF2B5EF4-FFF2-40B4-BE49-F238E27FC236}">
                    <a16:creationId xmlns:a16="http://schemas.microsoft.com/office/drawing/2014/main" id="{37E7399B-1C90-4C3B-8189-D265B285640C}"/>
                  </a:ext>
                </a:extLst>
              </p:cNvPr>
              <p:cNvGrpSpPr/>
              <p:nvPr/>
            </p:nvGrpSpPr>
            <p:grpSpPr>
              <a:xfrm>
                <a:off x="4842461" y="213210"/>
                <a:ext cx="3296311" cy="211875"/>
                <a:chOff x="4842461" y="213210"/>
                <a:chExt cx="3296311" cy="211875"/>
              </a:xfrm>
            </p:grpSpPr>
            <p:sp>
              <p:nvSpPr>
                <p:cNvPr id="34" name="Google Shape;740;p10">
                  <a:extLst>
                    <a:ext uri="{FF2B5EF4-FFF2-40B4-BE49-F238E27FC236}">
                      <a16:creationId xmlns:a16="http://schemas.microsoft.com/office/drawing/2014/main" id="{19A99AF5-1579-4676-99CF-3251C555AD15}"/>
                    </a:ext>
                  </a:extLst>
                </p:cNvPr>
                <p:cNvSpPr/>
                <p:nvPr/>
              </p:nvSpPr>
              <p:spPr>
                <a:xfrm>
                  <a:off x="4842461" y="213274"/>
                  <a:ext cx="3165085" cy="1495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97998"/>
                    <a:gd name="f4" fmla="val 463"/>
                    <a:gd name="f5" fmla="val 1"/>
                    <a:gd name="f6" fmla="*/ f0 1 97998"/>
                    <a:gd name="f7" fmla="*/ f1 1 463"/>
                    <a:gd name="f8" fmla="val f2"/>
                    <a:gd name="f9" fmla="val f3"/>
                    <a:gd name="f10" fmla="val f4"/>
                    <a:gd name="f11" fmla="+- f10 0 f8"/>
                    <a:gd name="f12" fmla="+- f9 0 f8"/>
                    <a:gd name="f13" fmla="*/ f12 1 97998"/>
                    <a:gd name="f14" fmla="*/ f11 1 463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97998" h="463">
                      <a:moveTo>
                        <a:pt x="f2" y="f5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5"/>
                      </a:lnTo>
                      <a:close/>
                    </a:path>
                  </a:pathLst>
                </a:custGeom>
                <a:solidFill>
                  <a:srgbClr val="C1D4CA"/>
                </a:solidFill>
                <a:ln cap="flat">
                  <a:noFill/>
                  <a:prstDash val="solid"/>
                </a:ln>
                <a:effectLst>
                  <a:outerShdw dir="16200000" algn="tl">
                    <a:srgbClr val="000000">
                      <a:alpha val="20000"/>
                    </a:srgbClr>
                  </a:outerShdw>
                </a:effectLst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5" name="Google Shape;741;p10">
                  <a:extLst>
                    <a:ext uri="{FF2B5EF4-FFF2-40B4-BE49-F238E27FC236}">
                      <a16:creationId xmlns:a16="http://schemas.microsoft.com/office/drawing/2014/main" id="{CA39D797-AF02-441B-B82F-8AB05A612F8C}"/>
                    </a:ext>
                  </a:extLst>
                </p:cNvPr>
                <p:cNvSpPr/>
                <p:nvPr/>
              </p:nvSpPr>
              <p:spPr>
                <a:xfrm>
                  <a:off x="7994471" y="213210"/>
                  <a:ext cx="144301" cy="21187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4468"/>
                    <a:gd name="f4" fmla="val 6560"/>
                    <a:gd name="f5" fmla="val 524"/>
                    <a:gd name="f6" fmla="val 1"/>
                    <a:gd name="f7" fmla="val 484"/>
                    <a:gd name="f8" fmla="val 444"/>
                    <a:gd name="f9" fmla="val 2"/>
                    <a:gd name="f10" fmla="val 405"/>
                    <a:gd name="f11" fmla="val 3"/>
                    <a:gd name="f12" fmla="val 278"/>
                    <a:gd name="f13" fmla="val 174"/>
                    <a:gd name="f14" fmla="val 118"/>
                    <a:gd name="f15" fmla="val 197"/>
                    <a:gd name="f16" fmla="val 234"/>
                    <a:gd name="f17" fmla="val 372"/>
                    <a:gd name="f18" fmla="val 476"/>
                    <a:gd name="f19" fmla="val 1374"/>
                    <a:gd name="f20" fmla="val 499"/>
                    <a:gd name="f21" fmla="val 2286"/>
                    <a:gd name="f22" fmla="val 961"/>
                    <a:gd name="f23" fmla="val 2863"/>
                    <a:gd name="f24" fmla="val 1688"/>
                    <a:gd name="f25" fmla="val 3152"/>
                    <a:gd name="f26" fmla="val 2046"/>
                    <a:gd name="f27" fmla="val 3383"/>
                    <a:gd name="f28" fmla="val 2450"/>
                    <a:gd name="f29" fmla="val 3498"/>
                    <a:gd name="f30" fmla="val 2900"/>
                    <a:gd name="f31" fmla="val 3521"/>
                    <a:gd name="f32" fmla="val 3004"/>
                    <a:gd name="f33" fmla="val 3544"/>
                    <a:gd name="f34" fmla="val 3108"/>
                    <a:gd name="f35" fmla="val 3567"/>
                    <a:gd name="f36" fmla="val 3223"/>
                    <a:gd name="f37" fmla="val 3613"/>
                    <a:gd name="f38" fmla="val 3558"/>
                    <a:gd name="f39" fmla="val 3893"/>
                    <a:gd name="f40" fmla="val 3602"/>
                    <a:gd name="f41" fmla="val 3985"/>
                    <a:gd name="f42" fmla="val 4089"/>
                    <a:gd name="f43" fmla="val 4193"/>
                    <a:gd name="f44" fmla="val 3487"/>
                    <a:gd name="f45" fmla="val 4585"/>
                    <a:gd name="f46" fmla="val 3233"/>
                    <a:gd name="f47" fmla="val 4931"/>
                    <a:gd name="f48" fmla="val 2921"/>
                    <a:gd name="f49" fmla="val 5162"/>
                    <a:gd name="f50" fmla="val 2651"/>
                    <a:gd name="f51" fmla="val 5370"/>
                    <a:gd name="f52" fmla="val 2277"/>
                    <a:gd name="f53" fmla="val 5466"/>
                    <a:gd name="f54" fmla="val 1953"/>
                    <a:gd name="f55" fmla="val 1917"/>
                    <a:gd name="f56" fmla="val 1882"/>
                    <a:gd name="f57" fmla="val 5465"/>
                    <a:gd name="f58" fmla="val 1847"/>
                    <a:gd name="f59" fmla="val 5462"/>
                    <a:gd name="f60" fmla="val 1559"/>
                    <a:gd name="f61" fmla="val 5428"/>
                    <a:gd name="f62" fmla="val 1328"/>
                    <a:gd name="f63" fmla="val 5197"/>
                    <a:gd name="f64" fmla="val 1270"/>
                    <a:gd name="f65" fmla="val 4943"/>
                    <a:gd name="f66" fmla="val 1259"/>
                    <a:gd name="f67" fmla="val 4885"/>
                    <a:gd name="f68" fmla="val 4816"/>
                    <a:gd name="f69" fmla="val 4758"/>
                    <a:gd name="f70" fmla="val 4735"/>
                    <a:gd name="f71" fmla="val 4712"/>
                    <a:gd name="f72" fmla="val 1293"/>
                    <a:gd name="f73" fmla="val 1317"/>
                    <a:gd name="f74" fmla="val 4678"/>
                    <a:gd name="f75" fmla="val 1351"/>
                    <a:gd name="f76" fmla="val 1439"/>
                    <a:gd name="f77" fmla="val 4696"/>
                    <a:gd name="f78" fmla="val 1504"/>
                    <a:gd name="f79" fmla="val 4705"/>
                    <a:gd name="f80" fmla="val 1568"/>
                    <a:gd name="f81" fmla="val 1861"/>
                    <a:gd name="f82" fmla="val 2134"/>
                    <a:gd name="f83" fmla="val 4519"/>
                    <a:gd name="f84" fmla="val 2228"/>
                    <a:gd name="f85" fmla="val 4216"/>
                    <a:gd name="f86" fmla="val 2332"/>
                    <a:gd name="f87" fmla="val 3858"/>
                    <a:gd name="f88" fmla="val 2124"/>
                    <a:gd name="f89" fmla="val 3489"/>
                    <a:gd name="f90" fmla="val 1767"/>
                    <a:gd name="f91" fmla="val 3373"/>
                    <a:gd name="f92" fmla="val 1697"/>
                    <a:gd name="f93" fmla="val 3350"/>
                    <a:gd name="f94" fmla="val 1640"/>
                    <a:gd name="f95" fmla="val 3339"/>
                    <a:gd name="f96" fmla="val 889"/>
                    <a:gd name="f97" fmla="val 428"/>
                    <a:gd name="f98" fmla="val 3627"/>
                    <a:gd name="f99" fmla="val 4031"/>
                    <a:gd name="f100" fmla="val 81"/>
                    <a:gd name="f101" fmla="val 4239"/>
                    <a:gd name="f102" fmla="val 4481"/>
                    <a:gd name="f103" fmla="val 4908"/>
                    <a:gd name="f104" fmla="val 35"/>
                    <a:gd name="f105" fmla="val 5105"/>
                    <a:gd name="f106" fmla="val 93"/>
                    <a:gd name="f107" fmla="val 5278"/>
                    <a:gd name="f108" fmla="val 324"/>
                    <a:gd name="f109" fmla="val 6005"/>
                    <a:gd name="f110" fmla="val 1016"/>
                    <a:gd name="f111" fmla="val 6524"/>
                    <a:gd name="f112" fmla="val 6559"/>
                    <a:gd name="f113" fmla="val 1783"/>
                    <a:gd name="f114" fmla="val 1799"/>
                    <a:gd name="f115" fmla="val 1815"/>
                    <a:gd name="f116" fmla="val 2476"/>
                    <a:gd name="f117" fmla="val 3059"/>
                    <a:gd name="f118" fmla="val 6330"/>
                    <a:gd name="f119" fmla="val 3533"/>
                    <a:gd name="f120" fmla="val 5936"/>
                    <a:gd name="f121" fmla="val 4017"/>
                    <a:gd name="f122" fmla="val 5532"/>
                    <a:gd name="f123" fmla="val 4341"/>
                    <a:gd name="f124" fmla="val 4955"/>
                    <a:gd name="f125" fmla="val 4433"/>
                    <a:gd name="f126" fmla="val 4354"/>
                    <a:gd name="f127" fmla="val 4054"/>
                    <a:gd name="f128" fmla="val 3454"/>
                    <a:gd name="f129" fmla="val 4364"/>
                    <a:gd name="f130" fmla="val 3039"/>
                    <a:gd name="f131" fmla="val 4318"/>
                    <a:gd name="f132" fmla="val 2912"/>
                    <a:gd name="f133" fmla="val 4283"/>
                    <a:gd name="f134" fmla="val 2761"/>
                    <a:gd name="f135" fmla="val 4248"/>
                    <a:gd name="f136" fmla="val 2635"/>
                    <a:gd name="f137" fmla="val 4064"/>
                    <a:gd name="f138" fmla="val 2104"/>
                    <a:gd name="f139" fmla="val 3752"/>
                    <a:gd name="f140" fmla="val 1607"/>
                    <a:gd name="f141" fmla="val 3371"/>
                    <a:gd name="f142" fmla="val 1215"/>
                    <a:gd name="f143" fmla="val 2626"/>
                    <a:gd name="f144" fmla="val 436"/>
                    <a:gd name="f145" fmla="val 1571"/>
                    <a:gd name="f146" fmla="*/ f0 1 4468"/>
                    <a:gd name="f147" fmla="*/ f1 1 6560"/>
                    <a:gd name="f148" fmla="val f2"/>
                    <a:gd name="f149" fmla="val f3"/>
                    <a:gd name="f150" fmla="val f4"/>
                    <a:gd name="f151" fmla="+- f150 0 f148"/>
                    <a:gd name="f152" fmla="+- f149 0 f148"/>
                    <a:gd name="f153" fmla="*/ f152 1 4468"/>
                    <a:gd name="f154" fmla="*/ f151 1 6560"/>
                    <a:gd name="f155" fmla="*/ f148 1 f153"/>
                    <a:gd name="f156" fmla="*/ f149 1 f153"/>
                    <a:gd name="f157" fmla="*/ f148 1 f154"/>
                    <a:gd name="f158" fmla="*/ f150 1 f154"/>
                    <a:gd name="f159" fmla="*/ f155 f146 1"/>
                    <a:gd name="f160" fmla="*/ f156 f146 1"/>
                    <a:gd name="f161" fmla="*/ f158 f147 1"/>
                    <a:gd name="f162" fmla="*/ f157 f14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9" t="f162" r="f160" b="f161"/>
                  <a:pathLst>
                    <a:path w="4468" h="6560">
                      <a:moveTo>
                        <a:pt x="f5" y="f6"/>
                      </a:moveTo>
                      <a:cubicBezTo>
                        <a:pt x="f7" y="f6"/>
                        <a:pt x="f8" y="f9"/>
                        <a:pt x="f10" y="f11"/>
                      </a:cubicBezTo>
                      <a:cubicBezTo>
                        <a:pt x="f12" y="f11"/>
                        <a:pt x="f13" y="f14"/>
                        <a:pt x="f15" y="f16"/>
                      </a:cubicBezTo>
                      <a:cubicBezTo>
                        <a:pt x="f15" y="f17"/>
                        <a:pt x="f12" y="f18"/>
                        <a:pt x="f10" y="f18"/>
                      </a:cubicBezTo>
                      <a:cubicBezTo>
                        <a:pt x="f19" y="f20"/>
                        <a:pt x="f21" y="f22"/>
                        <a:pt x="f23" y="f24"/>
                      </a:cubicBezTo>
                      <a:cubicBezTo>
                        <a:pt x="f25" y="f26"/>
                        <a:pt x="f27" y="f28"/>
                        <a:pt x="f29" y="f30"/>
                      </a:cubicBezTo>
                      <a:cubicBezTo>
                        <a:pt x="f31" y="f32"/>
                        <a:pt x="f33" y="f34"/>
                        <a:pt x="f35" y="f36"/>
                      </a:cubicBezTo>
                      <a:lnTo>
                        <a:pt x="f37" y="f38"/>
                      </a:lnTo>
                      <a:lnTo>
                        <a:pt x="f37" y="f39"/>
                      </a:lnTo>
                      <a:cubicBezTo>
                        <a:pt x="f40" y="f41"/>
                        <a:pt x="f40" y="f42"/>
                        <a:pt x="f35" y="f43"/>
                      </a:cubicBezTo>
                      <a:cubicBezTo>
                        <a:pt x="f44" y="f45"/>
                        <a:pt x="f46" y="f47"/>
                        <a:pt x="f48" y="f49"/>
                      </a:cubicBezTo>
                      <a:cubicBezTo>
                        <a:pt x="f50" y="f51"/>
                        <a:pt x="f52" y="f53"/>
                        <a:pt x="f54" y="f53"/>
                      </a:cubicBezTo>
                      <a:cubicBezTo>
                        <a:pt x="f55" y="f53"/>
                        <a:pt x="f56" y="f57"/>
                        <a:pt x="f58" y="f59"/>
                      </a:cubicBezTo>
                      <a:cubicBezTo>
                        <a:pt x="f60" y="f61"/>
                        <a:pt x="f62" y="f63"/>
                        <a:pt x="f64" y="f65"/>
                      </a:cubicBezTo>
                      <a:cubicBezTo>
                        <a:pt x="f66" y="f67"/>
                        <a:pt x="f66" y="f68"/>
                        <a:pt x="f66" y="f69"/>
                      </a:cubicBezTo>
                      <a:cubicBezTo>
                        <a:pt x="f66" y="f70"/>
                        <a:pt x="f64" y="f71"/>
                        <a:pt x="f72" y="f71"/>
                      </a:cubicBezTo>
                      <a:cubicBezTo>
                        <a:pt x="f73" y="f74"/>
                        <a:pt x="f75" y="f74"/>
                        <a:pt x="f19" y="f74"/>
                      </a:cubicBezTo>
                      <a:cubicBezTo>
                        <a:pt x="f76" y="f77"/>
                        <a:pt x="f78" y="f79"/>
                        <a:pt x="f80" y="f79"/>
                      </a:cubicBezTo>
                      <a:cubicBezTo>
                        <a:pt x="f81" y="f79"/>
                        <a:pt x="f82" y="f83"/>
                        <a:pt x="f84" y="f85"/>
                      </a:cubicBezTo>
                      <a:cubicBezTo>
                        <a:pt x="f86" y="f87"/>
                        <a:pt x="f88" y="f89"/>
                        <a:pt x="f90" y="f91"/>
                      </a:cubicBezTo>
                      <a:cubicBezTo>
                        <a:pt x="f92" y="f93"/>
                        <a:pt x="f94" y="f95"/>
                        <a:pt x="f60" y="f95"/>
                      </a:cubicBezTo>
                      <a:lnTo>
                        <a:pt x="f19" y="f95"/>
                      </a:lnTo>
                      <a:cubicBezTo>
                        <a:pt x="f96" y="f95"/>
                        <a:pt x="f97" y="f98"/>
                        <a:pt x="f15" y="f99"/>
                      </a:cubicBezTo>
                      <a:cubicBezTo>
                        <a:pt x="f100" y="f101"/>
                        <a:pt x="f6" y="f102"/>
                        <a:pt x="f6" y="f71"/>
                      </a:cubicBezTo>
                      <a:cubicBezTo>
                        <a:pt x="f6" y="f103"/>
                        <a:pt x="f104" y="f105"/>
                        <a:pt x="f106" y="f107"/>
                      </a:cubicBezTo>
                      <a:cubicBezTo>
                        <a:pt x="f108" y="f109"/>
                        <a:pt x="f110" y="f111"/>
                        <a:pt x="f90" y="f112"/>
                      </a:cubicBezTo>
                      <a:cubicBezTo>
                        <a:pt x="f113" y="f112"/>
                        <a:pt x="f114" y="f112"/>
                        <a:pt x="f115" y="f112"/>
                      </a:cubicBezTo>
                      <a:cubicBezTo>
                        <a:pt x="f116" y="f112"/>
                        <a:pt x="f117" y="f118"/>
                        <a:pt x="f119" y="f120"/>
                      </a:cubicBezTo>
                      <a:cubicBezTo>
                        <a:pt x="f121" y="f122"/>
                        <a:pt x="f123" y="f124"/>
                        <a:pt x="f125" y="f126"/>
                      </a:cubicBezTo>
                      <a:cubicBezTo>
                        <a:pt x="f3" y="f43"/>
                        <a:pt x="f3" y="f127"/>
                        <a:pt x="f3" y="f39"/>
                      </a:cubicBezTo>
                      <a:lnTo>
                        <a:pt x="f125" y="f128"/>
                      </a:lnTo>
                      <a:lnTo>
                        <a:pt x="f129" y="f130"/>
                      </a:lnTo>
                      <a:cubicBezTo>
                        <a:pt x="f131" y="f132"/>
                        <a:pt x="f133" y="f134"/>
                        <a:pt x="f135" y="f136"/>
                      </a:cubicBezTo>
                      <a:cubicBezTo>
                        <a:pt x="f137" y="f138"/>
                        <a:pt x="f139" y="f140"/>
                        <a:pt x="f141" y="f142"/>
                      </a:cubicBezTo>
                      <a:cubicBezTo>
                        <a:pt x="f143" y="f144"/>
                        <a:pt x="f145" y="f6"/>
                        <a:pt x="f5" y="f6"/>
                      </a:cubicBezTo>
                      <a:close/>
                    </a:path>
                  </a:pathLst>
                </a:custGeom>
                <a:solidFill>
                  <a:srgbClr val="C1D4CA"/>
                </a:solidFill>
                <a:ln cap="flat">
                  <a:noFill/>
                  <a:prstDash val="solid"/>
                </a:ln>
                <a:effectLst>
                  <a:outerShdw dir="16200000" algn="tl">
                    <a:srgbClr val="000000">
                      <a:alpha val="20000"/>
                    </a:srgbClr>
                  </a:outerShdw>
                </a:effectLst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36" name="Google Shape;742;p10">
                <a:extLst>
                  <a:ext uri="{FF2B5EF4-FFF2-40B4-BE49-F238E27FC236}">
                    <a16:creationId xmlns:a16="http://schemas.microsoft.com/office/drawing/2014/main" id="{0824EF51-4902-4EA5-9BA2-02FD4962ABDC}"/>
                  </a:ext>
                </a:extLst>
              </p:cNvPr>
              <p:cNvGrpSpPr/>
              <p:nvPr/>
            </p:nvGrpSpPr>
            <p:grpSpPr>
              <a:xfrm>
                <a:off x="1005227" y="213210"/>
                <a:ext cx="3295954" cy="211875"/>
                <a:chOff x="1005227" y="213210"/>
                <a:chExt cx="3295954" cy="211875"/>
              </a:xfrm>
            </p:grpSpPr>
            <p:sp>
              <p:nvSpPr>
                <p:cNvPr id="37" name="Google Shape;743;p10">
                  <a:extLst>
                    <a:ext uri="{FF2B5EF4-FFF2-40B4-BE49-F238E27FC236}">
                      <a16:creationId xmlns:a16="http://schemas.microsoft.com/office/drawing/2014/main" id="{FA2ED5B6-9D23-491C-B02F-07568C556454}"/>
                    </a:ext>
                  </a:extLst>
                </p:cNvPr>
                <p:cNvSpPr/>
                <p:nvPr/>
              </p:nvSpPr>
              <p:spPr>
                <a:xfrm>
                  <a:off x="1136096" y="213274"/>
                  <a:ext cx="3165085" cy="1495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97998"/>
                    <a:gd name="f4" fmla="val 463"/>
                    <a:gd name="f5" fmla="val 1"/>
                    <a:gd name="f6" fmla="*/ f0 1 97998"/>
                    <a:gd name="f7" fmla="*/ f1 1 463"/>
                    <a:gd name="f8" fmla="val f2"/>
                    <a:gd name="f9" fmla="val f3"/>
                    <a:gd name="f10" fmla="val f4"/>
                    <a:gd name="f11" fmla="+- f10 0 f8"/>
                    <a:gd name="f12" fmla="+- f9 0 f8"/>
                    <a:gd name="f13" fmla="*/ f12 1 97998"/>
                    <a:gd name="f14" fmla="*/ f11 1 463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97998" h="463">
                      <a:moveTo>
                        <a:pt x="f2" y="f5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5"/>
                      </a:lnTo>
                      <a:close/>
                    </a:path>
                  </a:pathLst>
                </a:custGeom>
                <a:solidFill>
                  <a:srgbClr val="C1D4CA"/>
                </a:solidFill>
                <a:ln cap="flat">
                  <a:noFill/>
                  <a:prstDash val="solid"/>
                </a:ln>
                <a:effectLst>
                  <a:outerShdw dir="16200000" algn="tl">
                    <a:srgbClr val="000000">
                      <a:alpha val="20000"/>
                    </a:srgbClr>
                  </a:outerShdw>
                </a:effectLst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8" name="Google Shape;744;p10">
                  <a:extLst>
                    <a:ext uri="{FF2B5EF4-FFF2-40B4-BE49-F238E27FC236}">
                      <a16:creationId xmlns:a16="http://schemas.microsoft.com/office/drawing/2014/main" id="{ED50C264-7949-447D-AF5D-8BD44C0775A6}"/>
                    </a:ext>
                  </a:extLst>
                </p:cNvPr>
                <p:cNvSpPr/>
                <p:nvPr/>
              </p:nvSpPr>
              <p:spPr>
                <a:xfrm>
                  <a:off x="1005227" y="213210"/>
                  <a:ext cx="143953" cy="21187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4457"/>
                    <a:gd name="f4" fmla="val 6560"/>
                    <a:gd name="f5" fmla="val 3933"/>
                    <a:gd name="f6" fmla="val 1"/>
                    <a:gd name="f7" fmla="val 2886"/>
                    <a:gd name="f8" fmla="val 1831"/>
                    <a:gd name="f9" fmla="val 436"/>
                    <a:gd name="f10" fmla="val 1097"/>
                    <a:gd name="f11" fmla="val 1215"/>
                    <a:gd name="f12" fmla="val 705"/>
                    <a:gd name="f13" fmla="val 1607"/>
                    <a:gd name="f14" fmla="val 405"/>
                    <a:gd name="f15" fmla="val 2104"/>
                    <a:gd name="f16" fmla="val 209"/>
                    <a:gd name="f17" fmla="val 2635"/>
                    <a:gd name="f18" fmla="val 174"/>
                    <a:gd name="f19" fmla="val 2761"/>
                    <a:gd name="f20" fmla="val 139"/>
                    <a:gd name="f21" fmla="val 2912"/>
                    <a:gd name="f22" fmla="val 93"/>
                    <a:gd name="f23" fmla="val 3039"/>
                    <a:gd name="f24" fmla="val 24"/>
                    <a:gd name="f25" fmla="val 3454"/>
                    <a:gd name="f26" fmla="val 3893"/>
                    <a:gd name="f27" fmla="val 4054"/>
                    <a:gd name="f28" fmla="val 4193"/>
                    <a:gd name="f29" fmla="val 4354"/>
                    <a:gd name="f30" fmla="val 105"/>
                    <a:gd name="f31" fmla="val 4955"/>
                    <a:gd name="f32" fmla="val 440"/>
                    <a:gd name="f33" fmla="val 5532"/>
                    <a:gd name="f34" fmla="val 913"/>
                    <a:gd name="f35" fmla="val 5936"/>
                    <a:gd name="f36" fmla="val 1397"/>
                    <a:gd name="f37" fmla="val 6330"/>
                    <a:gd name="f38" fmla="val 1992"/>
                    <a:gd name="f39" fmla="val 6559"/>
                    <a:gd name="f40" fmla="val 2642"/>
                    <a:gd name="f41" fmla="val 2658"/>
                    <a:gd name="f42" fmla="val 2674"/>
                    <a:gd name="f43" fmla="val 2690"/>
                    <a:gd name="f44" fmla="val 3441"/>
                    <a:gd name="f45" fmla="val 6524"/>
                    <a:gd name="f46" fmla="val 4133"/>
                    <a:gd name="f47" fmla="val 6005"/>
                    <a:gd name="f48" fmla="val 4364"/>
                    <a:gd name="f49" fmla="val 5278"/>
                    <a:gd name="f50" fmla="val 4422"/>
                    <a:gd name="f51" fmla="val 5105"/>
                    <a:gd name="f52" fmla="val 4456"/>
                    <a:gd name="f53" fmla="val 4908"/>
                    <a:gd name="f54" fmla="val 4712"/>
                    <a:gd name="f55" fmla="val 4481"/>
                    <a:gd name="f56" fmla="val 4387"/>
                    <a:gd name="f57" fmla="val 4239"/>
                    <a:gd name="f58" fmla="val 4272"/>
                    <a:gd name="f59" fmla="val 4031"/>
                    <a:gd name="f60" fmla="val 4041"/>
                    <a:gd name="f61" fmla="val 3627"/>
                    <a:gd name="f62" fmla="val 3579"/>
                    <a:gd name="f63" fmla="val 3339"/>
                    <a:gd name="f64" fmla="val 3083"/>
                    <a:gd name="f65" fmla="val 2898"/>
                    <a:gd name="f66" fmla="val 2829"/>
                    <a:gd name="f67" fmla="val 2771"/>
                    <a:gd name="f68" fmla="val 3350"/>
                    <a:gd name="f69" fmla="val 3373"/>
                    <a:gd name="f70" fmla="val 2333"/>
                    <a:gd name="f71" fmla="val 3489"/>
                    <a:gd name="f72" fmla="val 2136"/>
                    <a:gd name="f73" fmla="val 3858"/>
                    <a:gd name="f74" fmla="val 2229"/>
                    <a:gd name="f75" fmla="val 4216"/>
                    <a:gd name="f76" fmla="val 2323"/>
                    <a:gd name="f77" fmla="val 4519"/>
                    <a:gd name="f78" fmla="val 2597"/>
                    <a:gd name="f79" fmla="val 4705"/>
                    <a:gd name="f80" fmla="val 2889"/>
                    <a:gd name="f81" fmla="val 2953"/>
                    <a:gd name="f82" fmla="val 3018"/>
                    <a:gd name="f83" fmla="val 4696"/>
                    <a:gd name="f84" fmla="val 4678"/>
                    <a:gd name="f85" fmla="val 3117"/>
                    <a:gd name="f86" fmla="val 3141"/>
                    <a:gd name="f87" fmla="val 3175"/>
                    <a:gd name="f88" fmla="val 3187"/>
                    <a:gd name="f89" fmla="val 3198"/>
                    <a:gd name="f90" fmla="val 4735"/>
                    <a:gd name="f91" fmla="val 4758"/>
                    <a:gd name="f92" fmla="val 4816"/>
                    <a:gd name="f93" fmla="val 4885"/>
                    <a:gd name="f94" fmla="val 4943"/>
                    <a:gd name="f95" fmla="val 3129"/>
                    <a:gd name="f96" fmla="val 5197"/>
                    <a:gd name="f97" fmla="val 5428"/>
                    <a:gd name="f98" fmla="val 2610"/>
                    <a:gd name="f99" fmla="val 5462"/>
                    <a:gd name="f100" fmla="val 2575"/>
                    <a:gd name="f101" fmla="val 5465"/>
                    <a:gd name="f102" fmla="val 2540"/>
                    <a:gd name="f103" fmla="val 5466"/>
                    <a:gd name="f104" fmla="val 2505"/>
                    <a:gd name="f105" fmla="val 2180"/>
                    <a:gd name="f106" fmla="val 1806"/>
                    <a:gd name="f107" fmla="val 5370"/>
                    <a:gd name="f108" fmla="val 1536"/>
                    <a:gd name="f109" fmla="val 5162"/>
                    <a:gd name="f110" fmla="val 1224"/>
                    <a:gd name="f111" fmla="val 4931"/>
                    <a:gd name="f112" fmla="val 970"/>
                    <a:gd name="f113" fmla="val 4585"/>
                    <a:gd name="f114" fmla="val 890"/>
                    <a:gd name="f115" fmla="val 855"/>
                    <a:gd name="f116" fmla="val 4089"/>
                    <a:gd name="f117" fmla="val 3985"/>
                    <a:gd name="f118" fmla="val 844"/>
                    <a:gd name="f119" fmla="val 3558"/>
                    <a:gd name="f120" fmla="val 3223"/>
                    <a:gd name="f121" fmla="val 3108"/>
                    <a:gd name="f122" fmla="val 936"/>
                    <a:gd name="f123" fmla="val 3004"/>
                    <a:gd name="f124" fmla="val 959"/>
                    <a:gd name="f125" fmla="val 2900"/>
                    <a:gd name="f126" fmla="val 1074"/>
                    <a:gd name="f127" fmla="val 2450"/>
                    <a:gd name="f128" fmla="val 1305"/>
                    <a:gd name="f129" fmla="val 2046"/>
                    <a:gd name="f130" fmla="val 1594"/>
                    <a:gd name="f131" fmla="val 1688"/>
                    <a:gd name="f132" fmla="val 2171"/>
                    <a:gd name="f133" fmla="val 961"/>
                    <a:gd name="f134" fmla="val 499"/>
                    <a:gd name="f135" fmla="val 4052"/>
                    <a:gd name="f136" fmla="val 476"/>
                    <a:gd name="f137" fmla="val 4179"/>
                    <a:gd name="f138" fmla="val 372"/>
                    <a:gd name="f139" fmla="val 234"/>
                    <a:gd name="f140" fmla="val 4283"/>
                    <a:gd name="f141" fmla="val 118"/>
                    <a:gd name="f142" fmla="val 3"/>
                    <a:gd name="f143" fmla="val 4013"/>
                    <a:gd name="f144" fmla="val 2"/>
                    <a:gd name="f145" fmla="val 3973"/>
                    <a:gd name="f146" fmla="*/ f0 1 4457"/>
                    <a:gd name="f147" fmla="*/ f1 1 6560"/>
                    <a:gd name="f148" fmla="val f2"/>
                    <a:gd name="f149" fmla="val f3"/>
                    <a:gd name="f150" fmla="val f4"/>
                    <a:gd name="f151" fmla="+- f150 0 f148"/>
                    <a:gd name="f152" fmla="+- f149 0 f148"/>
                    <a:gd name="f153" fmla="*/ f152 1 4457"/>
                    <a:gd name="f154" fmla="*/ f151 1 6560"/>
                    <a:gd name="f155" fmla="*/ f148 1 f153"/>
                    <a:gd name="f156" fmla="*/ f149 1 f153"/>
                    <a:gd name="f157" fmla="*/ f148 1 f154"/>
                    <a:gd name="f158" fmla="*/ f150 1 f154"/>
                    <a:gd name="f159" fmla="*/ f155 f146 1"/>
                    <a:gd name="f160" fmla="*/ f156 f146 1"/>
                    <a:gd name="f161" fmla="*/ f158 f147 1"/>
                    <a:gd name="f162" fmla="*/ f157 f14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9" t="f162" r="f160" b="f161"/>
                  <a:pathLst>
                    <a:path w="4457" h="6560">
                      <a:moveTo>
                        <a:pt x="f5" y="f6"/>
                      </a:moveTo>
                      <a:cubicBezTo>
                        <a:pt x="f7" y="f6"/>
                        <a:pt x="f8" y="f9"/>
                        <a:pt x="f10" y="f11"/>
                      </a:cubicBezTo>
                      <a:cubicBezTo>
                        <a:pt x="f12" y="f13"/>
                        <a:pt x="f14" y="f15"/>
                        <a:pt x="f16" y="f17"/>
                      </a:cubicBezTo>
                      <a:cubicBezTo>
                        <a:pt x="f18" y="f19"/>
                        <a:pt x="f20" y="f21"/>
                        <a:pt x="f22" y="f23"/>
                      </a:cubicBezTo>
                      <a:lnTo>
                        <a:pt x="f24" y="f25"/>
                      </a:lnTo>
                      <a:lnTo>
                        <a:pt x="f6" y="f26"/>
                      </a:lnTo>
                      <a:cubicBezTo>
                        <a:pt x="f6" y="f27"/>
                        <a:pt x="f6" y="f28"/>
                        <a:pt x="f24" y="f29"/>
                      </a:cubicBezTo>
                      <a:cubicBezTo>
                        <a:pt x="f30" y="f31"/>
                        <a:pt x="f32" y="f33"/>
                        <a:pt x="f34" y="f35"/>
                      </a:cubicBezTo>
                      <a:cubicBezTo>
                        <a:pt x="f36" y="f37"/>
                        <a:pt x="f38" y="f39"/>
                        <a:pt x="f40" y="f39"/>
                      </a:cubicBezTo>
                      <a:cubicBezTo>
                        <a:pt x="f41" y="f39"/>
                        <a:pt x="f42" y="f39"/>
                        <a:pt x="f43" y="f39"/>
                      </a:cubicBezTo>
                      <a:cubicBezTo>
                        <a:pt x="f44" y="f45"/>
                        <a:pt x="f46" y="f47"/>
                        <a:pt x="f48" y="f49"/>
                      </a:cubicBezTo>
                      <a:cubicBezTo>
                        <a:pt x="f50" y="f51"/>
                        <a:pt x="f52" y="f53"/>
                        <a:pt x="f52" y="f54"/>
                      </a:cubicBezTo>
                      <a:cubicBezTo>
                        <a:pt x="f52" y="f55"/>
                        <a:pt x="f56" y="f57"/>
                        <a:pt x="f58" y="f59"/>
                      </a:cubicBezTo>
                      <a:cubicBezTo>
                        <a:pt x="f60" y="f61"/>
                        <a:pt x="f62" y="f63"/>
                        <a:pt x="f64" y="f63"/>
                      </a:cubicBezTo>
                      <a:lnTo>
                        <a:pt x="f65" y="f63"/>
                      </a:lnTo>
                      <a:cubicBezTo>
                        <a:pt x="f66" y="f63"/>
                        <a:pt x="f67" y="f68"/>
                        <a:pt x="f43" y="f69"/>
                      </a:cubicBezTo>
                      <a:cubicBezTo>
                        <a:pt x="f70" y="f71"/>
                        <a:pt x="f72" y="f73"/>
                        <a:pt x="f74" y="f75"/>
                      </a:cubicBezTo>
                      <a:cubicBezTo>
                        <a:pt x="f76" y="f77"/>
                        <a:pt x="f78" y="f79"/>
                        <a:pt x="f80" y="f79"/>
                      </a:cubicBezTo>
                      <a:cubicBezTo>
                        <a:pt x="f81" y="f79"/>
                        <a:pt x="f82" y="f83"/>
                        <a:pt x="f64" y="f84"/>
                      </a:cubicBezTo>
                      <a:cubicBezTo>
                        <a:pt x="f85" y="f84"/>
                        <a:pt x="f86" y="f84"/>
                        <a:pt x="f87" y="f54"/>
                      </a:cubicBezTo>
                      <a:cubicBezTo>
                        <a:pt x="f88" y="f54"/>
                        <a:pt x="f89" y="f90"/>
                        <a:pt x="f89" y="f91"/>
                      </a:cubicBezTo>
                      <a:cubicBezTo>
                        <a:pt x="f89" y="f92"/>
                        <a:pt x="f89" y="f93"/>
                        <a:pt x="f88" y="f94"/>
                      </a:cubicBezTo>
                      <a:cubicBezTo>
                        <a:pt x="f95" y="f96"/>
                        <a:pt x="f65" y="f97"/>
                        <a:pt x="f98" y="f99"/>
                      </a:cubicBezTo>
                      <a:cubicBezTo>
                        <a:pt x="f100" y="f101"/>
                        <a:pt x="f102" y="f103"/>
                        <a:pt x="f104" y="f103"/>
                      </a:cubicBezTo>
                      <a:cubicBezTo>
                        <a:pt x="f105" y="f103"/>
                        <a:pt x="f106" y="f107"/>
                        <a:pt x="f108" y="f109"/>
                      </a:cubicBezTo>
                      <a:cubicBezTo>
                        <a:pt x="f110" y="f111"/>
                        <a:pt x="f112" y="f113"/>
                        <a:pt x="f114" y="f28"/>
                      </a:cubicBezTo>
                      <a:cubicBezTo>
                        <a:pt x="f115" y="f116"/>
                        <a:pt x="f115" y="f117"/>
                        <a:pt x="f118" y="f26"/>
                      </a:cubicBezTo>
                      <a:lnTo>
                        <a:pt x="f118" y="f119"/>
                      </a:lnTo>
                      <a:lnTo>
                        <a:pt x="f114" y="f120"/>
                      </a:lnTo>
                      <a:cubicBezTo>
                        <a:pt x="f34" y="f121"/>
                        <a:pt x="f122" y="f123"/>
                        <a:pt x="f124" y="f125"/>
                      </a:cubicBezTo>
                      <a:cubicBezTo>
                        <a:pt x="f126" y="f127"/>
                        <a:pt x="f128" y="f129"/>
                        <a:pt x="f130" y="f131"/>
                      </a:cubicBezTo>
                      <a:cubicBezTo>
                        <a:pt x="f132" y="f133"/>
                        <a:pt x="f64" y="f134"/>
                        <a:pt x="f135" y="f136"/>
                      </a:cubicBezTo>
                      <a:cubicBezTo>
                        <a:pt x="f137" y="f136"/>
                        <a:pt x="f58" y="f138"/>
                        <a:pt x="f58" y="f139"/>
                      </a:cubicBezTo>
                      <a:cubicBezTo>
                        <a:pt x="f140" y="f141"/>
                        <a:pt x="f137" y="f142"/>
                        <a:pt x="f135" y="f142"/>
                      </a:cubicBezTo>
                      <a:cubicBezTo>
                        <a:pt x="f143" y="f144"/>
                        <a:pt x="f145" y="f6"/>
                        <a:pt x="f5" y="f6"/>
                      </a:cubicBezTo>
                      <a:close/>
                    </a:path>
                  </a:pathLst>
                </a:custGeom>
                <a:solidFill>
                  <a:srgbClr val="C1D4CA"/>
                </a:solidFill>
                <a:ln cap="flat">
                  <a:noFill/>
                  <a:prstDash val="solid"/>
                </a:ln>
                <a:effectLst>
                  <a:outerShdw dir="16200000" algn="tl">
                    <a:srgbClr val="000000">
                      <a:alpha val="20000"/>
                    </a:srgbClr>
                  </a:outerShdw>
                </a:effectLst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39" name="Google Shape;745;p10">
              <a:extLst>
                <a:ext uri="{FF2B5EF4-FFF2-40B4-BE49-F238E27FC236}">
                  <a16:creationId xmlns:a16="http://schemas.microsoft.com/office/drawing/2014/main" id="{A5DE2F39-3779-48A4-9706-F27D8640FA98}"/>
                </a:ext>
              </a:extLst>
            </p:cNvPr>
            <p:cNvGrpSpPr/>
            <p:nvPr/>
          </p:nvGrpSpPr>
          <p:grpSpPr>
            <a:xfrm>
              <a:off x="91449" y="114940"/>
              <a:ext cx="750045" cy="777202"/>
              <a:chOff x="91449" y="114940"/>
              <a:chExt cx="750045" cy="777202"/>
            </a:xfrm>
          </p:grpSpPr>
          <p:sp>
            <p:nvSpPr>
              <p:cNvPr id="40" name="Google Shape;746;p10">
                <a:extLst>
                  <a:ext uri="{FF2B5EF4-FFF2-40B4-BE49-F238E27FC236}">
                    <a16:creationId xmlns:a16="http://schemas.microsoft.com/office/drawing/2014/main" id="{AE9FB8B2-FFCD-44CF-8CA7-0CFFA61BFCB7}"/>
                  </a:ext>
                </a:extLst>
              </p:cNvPr>
              <p:cNvSpPr/>
              <p:nvPr/>
            </p:nvSpPr>
            <p:spPr>
              <a:xfrm>
                <a:off x="578339" y="114940"/>
                <a:ext cx="179350" cy="2714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53"/>
                  <a:gd name="f4" fmla="val 8404"/>
                  <a:gd name="f5" fmla="val 2528"/>
                  <a:gd name="f6" fmla="val 1"/>
                  <a:gd name="f7" fmla="val 3013"/>
                  <a:gd name="f8" fmla="val 1490"/>
                  <a:gd name="f9" fmla="val 2459"/>
                  <a:gd name="f10" fmla="val 2148"/>
                  <a:gd name="f11" fmla="val 2367"/>
                  <a:gd name="f12" fmla="val 4375"/>
                  <a:gd name="f13" fmla="val 2228"/>
                  <a:gd name="f14" fmla="val 7157"/>
                  <a:gd name="f15" fmla="val 728"/>
                  <a:gd name="f16" fmla="val 8265"/>
                  <a:gd name="f17" fmla="val 1362"/>
                  <a:gd name="f18" fmla="val 8150"/>
                  <a:gd name="f19" fmla="val 2574"/>
                  <a:gd name="f20" fmla="val 7111"/>
                  <a:gd name="f21" fmla="val 5783"/>
                  <a:gd name="f22" fmla="val 3186"/>
                  <a:gd name="f23" fmla="val 5241"/>
                  <a:gd name="f24" fmla="val 3244"/>
                  <a:gd name="f25" fmla="val 4675"/>
                  <a:gd name="f26" fmla="val 3359"/>
                  <a:gd name="f27" fmla="val 4110"/>
                  <a:gd name="f28" fmla="val 3475"/>
                  <a:gd name="f29" fmla="val 3544"/>
                  <a:gd name="f30" fmla="val 3648"/>
                  <a:gd name="f31" fmla="val 2990"/>
                  <a:gd name="f32" fmla="val 4017"/>
                  <a:gd name="f33" fmla="val 2552"/>
                  <a:gd name="f34" fmla="val 4319"/>
                  <a:gd name="f35" fmla="val 2213"/>
                  <a:gd name="f36" fmla="val 4760"/>
                  <a:gd name="f37" fmla="val 1968"/>
                  <a:gd name="f38" fmla="val 5205"/>
                  <a:gd name="f39" fmla="val 5322"/>
                  <a:gd name="f40" fmla="val 5438"/>
                  <a:gd name="f41" fmla="val 1985"/>
                  <a:gd name="f42" fmla="val 5552"/>
                  <a:gd name="f43" fmla="val 2021"/>
                  <a:gd name="f44" fmla="val 5235"/>
                  <a:gd name="f45" fmla="val 1760"/>
                  <a:gd name="f46" fmla="val 4801"/>
                  <a:gd name="f47" fmla="val 1611"/>
                  <a:gd name="f48" fmla="val 4382"/>
                  <a:gd name="f49" fmla="val 4039"/>
                  <a:gd name="f50" fmla="val 3706"/>
                  <a:gd name="f51" fmla="val 1710"/>
                  <a:gd name="f52" fmla="val 3452"/>
                  <a:gd name="f53" fmla="val 1928"/>
                  <a:gd name="f54" fmla="val 3602"/>
                  <a:gd name="f55" fmla="val 1259"/>
                  <a:gd name="f56" fmla="val 3151"/>
                  <a:gd name="f57" fmla="val 301"/>
                  <a:gd name="f58" fmla="*/ f0 1 5553"/>
                  <a:gd name="f59" fmla="*/ f1 1 8404"/>
                  <a:gd name="f60" fmla="val f2"/>
                  <a:gd name="f61" fmla="val f3"/>
                  <a:gd name="f62" fmla="val f4"/>
                  <a:gd name="f63" fmla="+- f62 0 f60"/>
                  <a:gd name="f64" fmla="+- f61 0 f60"/>
                  <a:gd name="f65" fmla="*/ f64 1 5553"/>
                  <a:gd name="f66" fmla="*/ f63 1 8404"/>
                  <a:gd name="f67" fmla="*/ f60 1 f65"/>
                  <a:gd name="f68" fmla="*/ f61 1 f65"/>
                  <a:gd name="f69" fmla="*/ f60 1 f66"/>
                  <a:gd name="f70" fmla="*/ f62 1 f66"/>
                  <a:gd name="f71" fmla="*/ f67 f58 1"/>
                  <a:gd name="f72" fmla="*/ f68 f58 1"/>
                  <a:gd name="f73" fmla="*/ f70 f59 1"/>
                  <a:gd name="f74" fmla="*/ f69 f5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1" t="f74" r="f72" b="f73"/>
                <a:pathLst>
                  <a:path w="5553" h="8404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2" y="f4"/>
                    </a:cubicBezTo>
                    <a:cubicBezTo>
                      <a:pt x="f17" y="f18"/>
                      <a:pt x="f19" y="f20"/>
                      <a:pt x="f7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7"/>
                    </a:cubicBezTo>
                    <a:cubicBezTo>
                      <a:pt x="f39" y="f37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7"/>
                    </a:cubicBezTo>
                    <a:cubicBezTo>
                      <a:pt x="f49" y="f47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1" name="Google Shape;747;p10">
                <a:extLst>
                  <a:ext uri="{FF2B5EF4-FFF2-40B4-BE49-F238E27FC236}">
                    <a16:creationId xmlns:a16="http://schemas.microsoft.com/office/drawing/2014/main" id="{33904DBF-2CF3-459B-AAB5-E6881266850C}"/>
                  </a:ext>
                </a:extLst>
              </p:cNvPr>
              <p:cNvSpPr/>
              <p:nvPr/>
            </p:nvSpPr>
            <p:spPr>
              <a:xfrm>
                <a:off x="538060" y="169356"/>
                <a:ext cx="96213" cy="2140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79"/>
                  <a:gd name="f4" fmla="val 6627"/>
                  <a:gd name="f5" fmla="val 1236"/>
                  <a:gd name="f6" fmla="val 543"/>
                  <a:gd name="f7" fmla="val 1293"/>
                  <a:gd name="f8" fmla="val 982"/>
                  <a:gd name="f9" fmla="val 1386"/>
                  <a:gd name="f10" fmla="val 1432"/>
                  <a:gd name="f11" fmla="val 1571"/>
                  <a:gd name="f12" fmla="val 1836"/>
                  <a:gd name="f13" fmla="val 1744"/>
                  <a:gd name="f14" fmla="val 2252"/>
                  <a:gd name="f15" fmla="val 1963"/>
                  <a:gd name="f16" fmla="val 2644"/>
                  <a:gd name="f17" fmla="val 2171"/>
                  <a:gd name="f18" fmla="val 3048"/>
                  <a:gd name="f19" fmla="val 2355"/>
                  <a:gd name="f20" fmla="val 3452"/>
                  <a:gd name="f21" fmla="val 2517"/>
                  <a:gd name="f22" fmla="val 3891"/>
                  <a:gd name="f23" fmla="val 2540"/>
                  <a:gd name="f24" fmla="val 4352"/>
                  <a:gd name="f25" fmla="val 2552"/>
                  <a:gd name="f26" fmla="val 4583"/>
                  <a:gd name="f27" fmla="val 4814"/>
                  <a:gd name="f28" fmla="val 2482"/>
                  <a:gd name="f29" fmla="val 5022"/>
                  <a:gd name="f30" fmla="val 2459"/>
                  <a:gd name="f31" fmla="val 5137"/>
                  <a:gd name="f32" fmla="val 2413"/>
                  <a:gd name="f33" fmla="val 5241"/>
                  <a:gd name="f34" fmla="val 2367"/>
                  <a:gd name="f35" fmla="val 5345"/>
                  <a:gd name="f36" fmla="val 2309"/>
                  <a:gd name="f37" fmla="val 5449"/>
                  <a:gd name="f38" fmla="val 5541"/>
                  <a:gd name="f39" fmla="val 2182"/>
                  <a:gd name="f40" fmla="val 5634"/>
                  <a:gd name="f41" fmla="val 2448"/>
                  <a:gd name="f42" fmla="val 5276"/>
                  <a:gd name="f43" fmla="val 4791"/>
                  <a:gd name="f44" fmla="val 2494"/>
                  <a:gd name="f45" fmla="val 4364"/>
                  <a:gd name="f46" fmla="val 2471"/>
                  <a:gd name="f47" fmla="val 3914"/>
                  <a:gd name="f48" fmla="val 2298"/>
                  <a:gd name="f49" fmla="val 3498"/>
                  <a:gd name="f50" fmla="val 2101"/>
                  <a:gd name="f51" fmla="val 3094"/>
                  <a:gd name="f52" fmla="val 1917"/>
                  <a:gd name="f53" fmla="val 2690"/>
                  <a:gd name="f54" fmla="val 1686"/>
                  <a:gd name="f55" fmla="val 1524"/>
                  <a:gd name="f56" fmla="val 1871"/>
                  <a:gd name="f57" fmla="val 1444"/>
                  <a:gd name="f58" fmla="val 1651"/>
                  <a:gd name="f59" fmla="val 1328"/>
                  <a:gd name="f60" fmla="val 1213"/>
                  <a:gd name="f61" fmla="val 1282"/>
                  <a:gd name="f62" fmla="val 1005"/>
                  <a:gd name="f63" fmla="val 1259"/>
                  <a:gd name="f64" fmla="val 774"/>
                  <a:gd name="f65" fmla="val 1190"/>
                  <a:gd name="f66" fmla="val 1"/>
                  <a:gd name="f67" fmla="val 682"/>
                  <a:gd name="f68" fmla="val 266"/>
                  <a:gd name="f69" fmla="val 1074"/>
                  <a:gd name="f70" fmla="val 855"/>
                  <a:gd name="f71" fmla="val 1778"/>
                  <a:gd name="f72" fmla="val 800"/>
                  <a:gd name="f73" fmla="val 1777"/>
                  <a:gd name="f74" fmla="val 751"/>
                  <a:gd name="f75" fmla="val 1776"/>
                  <a:gd name="f76" fmla="val 706"/>
                  <a:gd name="f77" fmla="val 436"/>
                  <a:gd name="f78" fmla="val 307"/>
                  <a:gd name="f79" fmla="val 1810"/>
                  <a:gd name="f80" fmla="val 1928"/>
                  <a:gd name="f81" fmla="val 451"/>
                  <a:gd name="f82" fmla="val 2079"/>
                  <a:gd name="f83" fmla="val 636"/>
                  <a:gd name="f84" fmla="val 2275"/>
                  <a:gd name="f85" fmla="val 509"/>
                  <a:gd name="f86" fmla="val 335"/>
                  <a:gd name="f87" fmla="val 959"/>
                  <a:gd name="f88" fmla="val 2586"/>
                  <a:gd name="f89" fmla="val 1478"/>
                  <a:gd name="f90" fmla="val 2875"/>
                  <a:gd name="f91" fmla="val 3406"/>
                  <a:gd name="f92" fmla="val 1790"/>
                  <a:gd name="f93" fmla="val 3391"/>
                  <a:gd name="f94" fmla="val 1739"/>
                  <a:gd name="f95" fmla="val 3384"/>
                  <a:gd name="f96" fmla="val 1688"/>
                  <a:gd name="f97" fmla="val 1535"/>
                  <a:gd name="f98" fmla="val 1377"/>
                  <a:gd name="f99" fmla="val 3449"/>
                  <a:gd name="f100" fmla="val 1317"/>
                  <a:gd name="f101" fmla="val 3579"/>
                  <a:gd name="f102" fmla="val 3752"/>
                  <a:gd name="f103" fmla="val 1270"/>
                  <a:gd name="f104" fmla="val 4006"/>
                  <a:gd name="f105" fmla="val 4122"/>
                  <a:gd name="f106" fmla="val 1363"/>
                  <a:gd name="f107" fmla="val 3983"/>
                  <a:gd name="f108" fmla="val 1455"/>
                  <a:gd name="f109" fmla="val 3787"/>
                  <a:gd name="f110" fmla="val 1605"/>
                  <a:gd name="f111" fmla="val 3729"/>
                  <a:gd name="f112" fmla="val 1645"/>
                  <a:gd name="f113" fmla="val 3713"/>
                  <a:gd name="f114" fmla="val 1687"/>
                  <a:gd name="f115" fmla="val 3705"/>
                  <a:gd name="f116" fmla="val 1729"/>
                  <a:gd name="f117" fmla="val 1834"/>
                  <a:gd name="f118" fmla="val 1942"/>
                  <a:gd name="f119" fmla="val 3749"/>
                  <a:gd name="f120" fmla="val 2032"/>
                  <a:gd name="f121" fmla="val 3798"/>
                  <a:gd name="f122" fmla="val 4029"/>
                  <a:gd name="f123" fmla="val 2321"/>
                  <a:gd name="f124" fmla="val 4641"/>
                  <a:gd name="f125" fmla="val 2263"/>
                  <a:gd name="f126" fmla="val 4999"/>
                  <a:gd name="f127" fmla="val 2138"/>
                  <a:gd name="f128" fmla="val 5672"/>
                  <a:gd name="f129" fmla="val 1685"/>
                  <a:gd name="f130" fmla="val 6244"/>
                  <a:gd name="f131" fmla="val 1150"/>
                  <a:gd name="f132" fmla="val 6614"/>
                  <a:gd name="f133" fmla="val 1411"/>
                  <a:gd name="f134" fmla="val 6437"/>
                  <a:gd name="f135" fmla="val 1715"/>
                  <a:gd name="f136" fmla="val 6333"/>
                  <a:gd name="f137" fmla="val 6118"/>
                  <a:gd name="f138" fmla="val 2113"/>
                  <a:gd name="f139" fmla="val 6003"/>
                  <a:gd name="f140" fmla="val 2228"/>
                  <a:gd name="f141" fmla="val 5876"/>
                  <a:gd name="f142" fmla="val 2344"/>
                  <a:gd name="f143" fmla="val 5749"/>
                  <a:gd name="f144" fmla="val 2863"/>
                  <a:gd name="f145" fmla="val 5114"/>
                  <a:gd name="f146" fmla="val 4318"/>
                  <a:gd name="f147" fmla="val 2806"/>
                  <a:gd name="f148" fmla="val 3464"/>
                  <a:gd name="f149" fmla="val 2598"/>
                  <a:gd name="f150" fmla="val 2436"/>
                  <a:gd name="f151" fmla="val 2956"/>
                  <a:gd name="f152" fmla="val 289"/>
                  <a:gd name="f153" fmla="val 2632"/>
                  <a:gd name="f154" fmla="val 797"/>
                  <a:gd name="f155" fmla="val 1132"/>
                  <a:gd name="f156" fmla="val 1144"/>
                  <a:gd name="f157" fmla="val 6618"/>
                  <a:gd name="f158" fmla="val 1138"/>
                  <a:gd name="f159" fmla="val 6622"/>
                  <a:gd name="f160" fmla="val 6626"/>
                  <a:gd name="f161" fmla="*/ f0 1 2979"/>
                  <a:gd name="f162" fmla="*/ f1 1 6627"/>
                  <a:gd name="f163" fmla="val f2"/>
                  <a:gd name="f164" fmla="val f3"/>
                  <a:gd name="f165" fmla="val f4"/>
                  <a:gd name="f166" fmla="+- f165 0 f163"/>
                  <a:gd name="f167" fmla="+- f164 0 f163"/>
                  <a:gd name="f168" fmla="*/ f167 1 2979"/>
                  <a:gd name="f169" fmla="*/ f166 1 6627"/>
                  <a:gd name="f170" fmla="*/ f163 1 f168"/>
                  <a:gd name="f171" fmla="*/ f164 1 f168"/>
                  <a:gd name="f172" fmla="*/ f163 1 f169"/>
                  <a:gd name="f173" fmla="*/ f165 1 f169"/>
                  <a:gd name="f174" fmla="*/ f170 f161 1"/>
                  <a:gd name="f175" fmla="*/ f171 f161 1"/>
                  <a:gd name="f176" fmla="*/ f173 f162 1"/>
                  <a:gd name="f177" fmla="*/ f172 f16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4" t="f177" r="f175" b="f176"/>
                <a:pathLst>
                  <a:path w="2979" h="6627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3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14" y="f38"/>
                      <a:pt x="f39" y="f40"/>
                    </a:cubicBezTo>
                    <a:cubicBezTo>
                      <a:pt x="f41" y="f42"/>
                      <a:pt x="f23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48"/>
                      <a:pt x="f55" y="f56"/>
                    </a:cubicBezTo>
                    <a:cubicBezTo>
                      <a:pt x="f57" y="f58"/>
                      <a:pt x="f9" y="f10"/>
                      <a:pt x="f59" y="f60"/>
                    </a:cubicBezTo>
                    <a:cubicBezTo>
                      <a:pt x="f61" y="f62"/>
                      <a:pt x="f63" y="f64"/>
                      <a:pt x="f5" y="f6"/>
                    </a:cubicBezTo>
                    <a:close/>
                    <a:moveTo>
                      <a:pt x="f65" y="f66"/>
                    </a:moveTo>
                    <a:cubicBezTo>
                      <a:pt x="f65" y="f67"/>
                      <a:pt x="f68" y="f69"/>
                      <a:pt x="f70" y="f71"/>
                    </a:cubicBezTo>
                    <a:cubicBezTo>
                      <a:pt x="f72" y="f73"/>
                      <a:pt x="f74" y="f75"/>
                      <a:pt x="f76" y="f75"/>
                    </a:cubicBezTo>
                    <a:cubicBezTo>
                      <a:pt x="f77" y="f75"/>
                      <a:pt x="f78" y="f79"/>
                      <a:pt x="f66" y="f80"/>
                    </a:cubicBezTo>
                    <a:cubicBezTo>
                      <a:pt x="f81" y="f82"/>
                      <a:pt x="f83" y="f84"/>
                      <a:pt x="f83" y="f84"/>
                    </a:cubicBezTo>
                    <a:cubicBezTo>
                      <a:pt x="f85" y="f36"/>
                      <a:pt x="f86" y="f32"/>
                      <a:pt x="f86" y="f32"/>
                    </a:cubicBezTo>
                    <a:cubicBezTo>
                      <a:pt x="f87" y="f88"/>
                      <a:pt x="f89" y="f90"/>
                      <a:pt x="f12" y="f91"/>
                    </a:cubicBezTo>
                    <a:cubicBezTo>
                      <a:pt x="f92" y="f93"/>
                      <a:pt x="f94" y="f95"/>
                      <a:pt x="f96" y="f95"/>
                    </a:cubicBezTo>
                    <a:cubicBezTo>
                      <a:pt x="f97" y="f95"/>
                      <a:pt x="f98" y="f99"/>
                      <a:pt x="f100" y="f101"/>
                    </a:cubicBezTo>
                    <a:cubicBezTo>
                      <a:pt x="f60" y="f102"/>
                      <a:pt x="f103" y="f104"/>
                      <a:pt x="f10" y="f105"/>
                    </a:cubicBezTo>
                    <a:cubicBezTo>
                      <a:pt x="f106" y="f107"/>
                      <a:pt x="f108" y="f109"/>
                      <a:pt x="f110" y="f111"/>
                    </a:cubicBezTo>
                    <a:cubicBezTo>
                      <a:pt x="f112" y="f113"/>
                      <a:pt x="f114" y="f115"/>
                      <a:pt x="f116" y="f115"/>
                    </a:cubicBezTo>
                    <a:cubicBezTo>
                      <a:pt x="f117" y="f115"/>
                      <a:pt x="f118" y="f119"/>
                      <a:pt x="f120" y="f121"/>
                    </a:cubicBezTo>
                    <a:cubicBezTo>
                      <a:pt x="f32" y="f122"/>
                      <a:pt x="f123" y="f124"/>
                      <a:pt x="f125" y="f126"/>
                    </a:cubicBezTo>
                    <a:cubicBezTo>
                      <a:pt x="f127" y="f128"/>
                      <a:pt x="f129" y="f130"/>
                      <a:pt x="f131" y="f132"/>
                    </a:cubicBezTo>
                    <a:lnTo>
                      <a:pt x="f131" y="f132"/>
                    </a:lnTo>
                    <a:cubicBezTo>
                      <a:pt x="f133" y="f134"/>
                      <a:pt x="f135" y="f136"/>
                      <a:pt x="f15" y="f137"/>
                    </a:cubicBezTo>
                    <a:cubicBezTo>
                      <a:pt x="f138" y="f139"/>
                      <a:pt x="f140" y="f141"/>
                      <a:pt x="f142" y="f143"/>
                    </a:cubicBezTo>
                    <a:cubicBezTo>
                      <a:pt x="f144" y="f145"/>
                      <a:pt x="f3" y="f146"/>
                      <a:pt x="f147" y="f148"/>
                    </a:cubicBezTo>
                    <a:cubicBezTo>
                      <a:pt x="f149" y="f46"/>
                      <a:pt x="f150" y="f60"/>
                      <a:pt x="f151" y="f152"/>
                    </a:cubicBezTo>
                    <a:lnTo>
                      <a:pt x="f151" y="f152"/>
                    </a:lnTo>
                    <a:cubicBezTo>
                      <a:pt x="f153" y="f85"/>
                      <a:pt x="f30" y="f154"/>
                      <a:pt x="f36" y="f155"/>
                    </a:cubicBezTo>
                    <a:cubicBezTo>
                      <a:pt x="f19" y="f6"/>
                      <a:pt x="f65" y="f83"/>
                      <a:pt x="f65" y="f66"/>
                    </a:cubicBezTo>
                    <a:close/>
                    <a:moveTo>
                      <a:pt x="f131" y="f132"/>
                    </a:moveTo>
                    <a:cubicBezTo>
                      <a:pt x="f156" y="f157"/>
                      <a:pt x="f158" y="f159"/>
                      <a:pt x="f155" y="f160"/>
                    </a:cubicBezTo>
                    <a:cubicBezTo>
                      <a:pt x="f158" y="f159"/>
                      <a:pt x="f156" y="f157"/>
                      <a:pt x="f131" y="f13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2" name="Google Shape;748;p10">
                <a:extLst>
                  <a:ext uri="{FF2B5EF4-FFF2-40B4-BE49-F238E27FC236}">
                    <a16:creationId xmlns:a16="http://schemas.microsoft.com/office/drawing/2014/main" id="{66DA7108-BF01-4FB8-9A03-08E2CA5DE9DD}"/>
                  </a:ext>
                </a:extLst>
              </p:cNvPr>
              <p:cNvSpPr/>
              <p:nvPr/>
            </p:nvSpPr>
            <p:spPr>
              <a:xfrm>
                <a:off x="632371" y="209991"/>
                <a:ext cx="13853" cy="783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9"/>
                  <a:gd name="f4" fmla="val 2425"/>
                  <a:gd name="f5" fmla="val 428"/>
                  <a:gd name="f6" fmla="val 1"/>
                  <a:gd name="f7" fmla="val 47"/>
                  <a:gd name="f8" fmla="val 786"/>
                  <a:gd name="f9" fmla="val 1617"/>
                  <a:gd name="f10" fmla="val 301"/>
                  <a:gd name="f11" fmla="*/ f0 1 429"/>
                  <a:gd name="f12" fmla="*/ f1 1 2425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429"/>
                  <a:gd name="f19" fmla="*/ f16 1 2425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429" h="2425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6" y="f9"/>
                      <a:pt x="f10" y="f4"/>
                    </a:cubicBez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3" name="Google Shape;749;p10">
                <a:extLst>
                  <a:ext uri="{FF2B5EF4-FFF2-40B4-BE49-F238E27FC236}">
                    <a16:creationId xmlns:a16="http://schemas.microsoft.com/office/drawing/2014/main" id="{2C2C37DC-793B-4BCF-88D1-1A40068E55F8}"/>
                  </a:ext>
                </a:extLst>
              </p:cNvPr>
              <p:cNvSpPr/>
              <p:nvPr/>
            </p:nvSpPr>
            <p:spPr>
              <a:xfrm>
                <a:off x="695026" y="351294"/>
                <a:ext cx="77577" cy="1018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02"/>
                  <a:gd name="f4" fmla="val 3152"/>
                  <a:gd name="f5" fmla="val 2020"/>
                  <a:gd name="f6" fmla="val 728"/>
                  <a:gd name="f7" fmla="val 1905"/>
                  <a:gd name="f8" fmla="val 889"/>
                  <a:gd name="f9" fmla="val 1755"/>
                  <a:gd name="f10" fmla="val 993"/>
                  <a:gd name="f11" fmla="val 1593"/>
                  <a:gd name="f12" fmla="val 1086"/>
                  <a:gd name="f13" fmla="val 1443"/>
                  <a:gd name="f14" fmla="val 1155"/>
                  <a:gd name="f15" fmla="val 1304"/>
                  <a:gd name="f16" fmla="val 1213"/>
                  <a:gd name="f17" fmla="val 1154"/>
                  <a:gd name="f18" fmla="val 1282"/>
                  <a:gd name="f19" fmla="val 1189"/>
                  <a:gd name="f20" fmla="val 1270"/>
                  <a:gd name="f21" fmla="val 1235"/>
                  <a:gd name="f22" fmla="val 1258"/>
                  <a:gd name="f23" fmla="val 1285"/>
                  <a:gd name="f24" fmla="val 1269"/>
                  <a:gd name="f25" fmla="val 1311"/>
                  <a:gd name="f26" fmla="val 1268"/>
                  <a:gd name="f27" fmla="val 1337"/>
                  <a:gd name="f28" fmla="val 1483"/>
                  <a:gd name="f29" fmla="val 1627"/>
                  <a:gd name="f30" fmla="val 1298"/>
                  <a:gd name="f31" fmla="val 1386"/>
                  <a:gd name="f32" fmla="val 1629"/>
                  <a:gd name="f33" fmla="val 1341"/>
                  <a:gd name="f34" fmla="val 1504"/>
                  <a:gd name="f35" fmla="val 1324"/>
                  <a:gd name="f36" fmla="val 1379"/>
                  <a:gd name="f37" fmla="val 1342"/>
                  <a:gd name="f38" fmla="val 1306"/>
                  <a:gd name="f39" fmla="val 1325"/>
                  <a:gd name="f40" fmla="val 1328"/>
                  <a:gd name="f41" fmla="val 1340"/>
                  <a:gd name="f42" fmla="val 1039"/>
                  <a:gd name="f43" fmla="val 1374"/>
                  <a:gd name="f44" fmla="val 924"/>
                  <a:gd name="f45" fmla="val 1409"/>
                  <a:gd name="f46" fmla="val 843"/>
                  <a:gd name="f47" fmla="val 1467"/>
                  <a:gd name="f48" fmla="val 750"/>
                  <a:gd name="f49" fmla="val 1547"/>
                  <a:gd name="f50" fmla="val 681"/>
                  <a:gd name="f51" fmla="val 1628"/>
                  <a:gd name="f52" fmla="val 566"/>
                  <a:gd name="f53" fmla="val 485"/>
                  <a:gd name="f54" fmla="val 1917"/>
                  <a:gd name="f55" fmla="val 393"/>
                  <a:gd name="f56" fmla="val 2078"/>
                  <a:gd name="f57" fmla="val 450"/>
                  <a:gd name="f58" fmla="val 520"/>
                  <a:gd name="f59" fmla="val 1732"/>
                  <a:gd name="f60" fmla="val 635"/>
                  <a:gd name="f61" fmla="val 1582"/>
                  <a:gd name="f62" fmla="val 912"/>
                  <a:gd name="f63" fmla="val 1074"/>
                  <a:gd name="f64" fmla="val 1236"/>
                  <a:gd name="f65" fmla="val 1224"/>
                  <a:gd name="f66" fmla="val 1408"/>
                  <a:gd name="f67" fmla="val 1558"/>
                  <a:gd name="f68" fmla="val 1005"/>
                  <a:gd name="f69" fmla="val 1720"/>
                  <a:gd name="f70" fmla="val 936"/>
                  <a:gd name="f71" fmla="val 1882"/>
                  <a:gd name="f72" fmla="val 2066"/>
                  <a:gd name="f73" fmla="val 1"/>
                  <a:gd name="f74" fmla="val 2055"/>
                  <a:gd name="f75" fmla="val 197"/>
                  <a:gd name="f76" fmla="val 1928"/>
                  <a:gd name="f77" fmla="val 405"/>
                  <a:gd name="f78" fmla="val 647"/>
                  <a:gd name="f79" fmla="val 716"/>
                  <a:gd name="f80" fmla="val 820"/>
                  <a:gd name="f81" fmla="val 693"/>
                  <a:gd name="f82" fmla="val 323"/>
                  <a:gd name="f83" fmla="val 1524"/>
                  <a:gd name="f84" fmla="val 150"/>
                  <a:gd name="f85" fmla="val 2067"/>
                  <a:gd name="f86" fmla="val 35"/>
                  <a:gd name="f87" fmla="val 2413"/>
                  <a:gd name="f88" fmla="val 2782"/>
                  <a:gd name="f89" fmla="val 81"/>
                  <a:gd name="f90" fmla="val 93"/>
                  <a:gd name="f91" fmla="val 3002"/>
                  <a:gd name="f92" fmla="val 2840"/>
                  <a:gd name="f93" fmla="val 219"/>
                  <a:gd name="f94" fmla="val 2679"/>
                  <a:gd name="f95" fmla="val 388"/>
                  <a:gd name="f96" fmla="val 2329"/>
                  <a:gd name="f97" fmla="val 766"/>
                  <a:gd name="f98" fmla="val 2101"/>
                  <a:gd name="f99" fmla="val 1149"/>
                  <a:gd name="f100" fmla="val 1159"/>
                  <a:gd name="f101" fmla="val 1168"/>
                  <a:gd name="f102" fmla="val 1178"/>
                  <a:gd name="f103" fmla="val 2113"/>
                  <a:gd name="f104" fmla="val 1962"/>
                  <a:gd name="f105" fmla="val 2390"/>
                  <a:gd name="f106" fmla="val 2112"/>
                  <a:gd name="f107" fmla="val 2759"/>
                  <a:gd name="f108" fmla="val 2251"/>
                  <a:gd name="f109" fmla="val 2655"/>
                  <a:gd name="f110" fmla="val 2332"/>
                  <a:gd name="f111" fmla="val 2471"/>
                  <a:gd name="f112" fmla="val 2286"/>
                  <a:gd name="f113" fmla="val 1998"/>
                  <a:gd name="f114" fmla="val 1963"/>
                  <a:gd name="f115" fmla="val 2043"/>
                  <a:gd name="f116" fmla="val 2170"/>
                  <a:gd name="f117" fmla="val 1859"/>
                  <a:gd name="f118" fmla="val 1778"/>
                  <a:gd name="f119" fmla="val 2343"/>
                  <a:gd name="f120" fmla="val 1686"/>
                  <a:gd name="f121" fmla="val 2389"/>
                  <a:gd name="f122" fmla="val 1420"/>
                  <a:gd name="f123" fmla="val 2296"/>
                  <a:gd name="f124" fmla="val 1358"/>
                  <a:gd name="f125" fmla="val 2192"/>
                  <a:gd name="f126" fmla="val 1316"/>
                  <a:gd name="f127" fmla="val 2109"/>
                  <a:gd name="f128" fmla="val 2085"/>
                  <a:gd name="f129" fmla="val 2062"/>
                  <a:gd name="f130" fmla="val 1320"/>
                  <a:gd name="f131" fmla="val 2228"/>
                  <a:gd name="f132" fmla="val 1166"/>
                  <a:gd name="f133" fmla="val 2366"/>
                  <a:gd name="f134" fmla="val 2401"/>
                  <a:gd name="f135" fmla="val 416"/>
                  <a:gd name="f136" fmla="val 2239"/>
                  <a:gd name="f137" fmla="val 208"/>
                  <a:gd name="f138" fmla="*/ f0 1 2402"/>
                  <a:gd name="f139" fmla="*/ f1 1 3152"/>
                  <a:gd name="f140" fmla="val f2"/>
                  <a:gd name="f141" fmla="val f3"/>
                  <a:gd name="f142" fmla="val f4"/>
                  <a:gd name="f143" fmla="+- f142 0 f140"/>
                  <a:gd name="f144" fmla="+- f141 0 f140"/>
                  <a:gd name="f145" fmla="*/ f144 1 2402"/>
                  <a:gd name="f146" fmla="*/ f143 1 3152"/>
                  <a:gd name="f147" fmla="*/ f140 1 f145"/>
                  <a:gd name="f148" fmla="*/ f141 1 f145"/>
                  <a:gd name="f149" fmla="*/ f140 1 f146"/>
                  <a:gd name="f150" fmla="*/ f142 1 f146"/>
                  <a:gd name="f151" fmla="*/ f147 f138 1"/>
                  <a:gd name="f152" fmla="*/ f148 f138 1"/>
                  <a:gd name="f153" fmla="*/ f150 f139 1"/>
                  <a:gd name="f154" fmla="*/ f149 f1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1" t="f154" r="f152" b="f153"/>
                <a:pathLst>
                  <a:path w="2402" h="3152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0"/>
                      <a:pt x="f22" y="f20"/>
                    </a:cubicBez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30"/>
                      <a:pt x="f9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20" y="f40"/>
                    </a:cubicBezTo>
                    <a:cubicBezTo>
                      <a:pt x="f17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9"/>
                      <a:pt x="f53" y="f54"/>
                      <a:pt x="f55" y="f56"/>
                    </a:cubicBezTo>
                    <a:cubicBezTo>
                      <a:pt x="f57" y="f7"/>
                      <a:pt x="f58" y="f59"/>
                      <a:pt x="f60" y="f61"/>
                    </a:cubicBezTo>
                    <a:cubicBezTo>
                      <a:pt x="f48" y="f13"/>
                      <a:pt x="f62" y="f40"/>
                      <a:pt x="f63" y="f64"/>
                    </a:cubicBezTo>
                    <a:cubicBezTo>
                      <a:pt x="f65" y="f14"/>
                      <a:pt x="f66" y="f63"/>
                      <a:pt x="f67" y="f68"/>
                    </a:cubicBezTo>
                    <a:cubicBezTo>
                      <a:pt x="f69" y="f70"/>
                      <a:pt x="f71" y="f46"/>
                      <a:pt x="f5" y="f6"/>
                    </a:cubicBezTo>
                    <a:close/>
                    <a:moveTo>
                      <a:pt x="f72" y="f73"/>
                    </a:moveTo>
                    <a:cubicBezTo>
                      <a:pt x="f74" y="f75"/>
                      <a:pt x="f76" y="f77"/>
                      <a:pt x="f9" y="f58"/>
                    </a:cubicBezTo>
                    <a:cubicBezTo>
                      <a:pt x="f61" y="f78"/>
                      <a:pt x="f43" y="f79"/>
                      <a:pt x="f19" y="f80"/>
                    </a:cubicBezTo>
                    <a:cubicBezTo>
                      <a:pt x="f81" y="f12"/>
                      <a:pt x="f82" y="f83"/>
                      <a:pt x="f84" y="f85"/>
                    </a:cubicBezTo>
                    <a:cubicBezTo>
                      <a:pt x="f86" y="f87"/>
                      <a:pt x="f2" y="f88"/>
                      <a:pt x="f89" y="f4"/>
                    </a:cubicBezTo>
                    <a:cubicBezTo>
                      <a:pt x="f90" y="f91"/>
                      <a:pt x="f84" y="f92"/>
                      <a:pt x="f93" y="f94"/>
                    </a:cubicBezTo>
                    <a:cubicBezTo>
                      <a:pt x="f95" y="f96"/>
                      <a:pt x="f97" y="f98"/>
                      <a:pt x="f99" y="f98"/>
                    </a:cubicBezTo>
                    <a:cubicBezTo>
                      <a:pt x="f100" y="f98"/>
                      <a:pt x="f101" y="f98"/>
                      <a:pt x="f102" y="f98"/>
                    </a:cubicBezTo>
                    <a:cubicBezTo>
                      <a:pt x="f67" y="f103"/>
                      <a:pt x="f104" y="f105"/>
                      <a:pt x="f106" y="f107"/>
                    </a:cubicBezTo>
                    <a:cubicBezTo>
                      <a:pt x="f108" y="f109"/>
                      <a:pt x="f110" y="f111"/>
                      <a:pt x="f112" y="f112"/>
                    </a:cubicBezTo>
                    <a:cubicBezTo>
                      <a:pt x="f108" y="f103"/>
                      <a:pt x="f98" y="f113"/>
                      <a:pt x="f76" y="f114"/>
                    </a:cubicBezTo>
                    <a:cubicBezTo>
                      <a:pt x="f115" y="f54"/>
                      <a:pt x="f116" y="f117"/>
                      <a:pt x="f108" y="f118"/>
                    </a:cubicBezTo>
                    <a:cubicBezTo>
                      <a:pt x="f119" y="f120"/>
                      <a:pt x="f121" y="f83"/>
                      <a:pt x="f110" y="f122"/>
                    </a:cubicBezTo>
                    <a:cubicBezTo>
                      <a:pt x="f123" y="f124"/>
                      <a:pt x="f125" y="f126"/>
                      <a:pt x="f127" y="f126"/>
                    </a:cubicBezTo>
                    <a:cubicBezTo>
                      <a:pt x="f128" y="f126"/>
                      <a:pt x="f129" y="f130"/>
                      <a:pt x="f115" y="f40"/>
                    </a:cubicBezTo>
                    <a:cubicBezTo>
                      <a:pt x="f131" y="f132"/>
                      <a:pt x="f119" y="f70"/>
                      <a:pt x="f133" y="f81"/>
                    </a:cubicBezTo>
                    <a:cubicBezTo>
                      <a:pt x="f134" y="f135"/>
                      <a:pt x="f136" y="f137"/>
                      <a:pt x="f72" y="f73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4" name="Google Shape;750;p10">
                <a:extLst>
                  <a:ext uri="{FF2B5EF4-FFF2-40B4-BE49-F238E27FC236}">
                    <a16:creationId xmlns:a16="http://schemas.microsoft.com/office/drawing/2014/main" id="{ADCCF0A1-2CD3-482F-A096-DA80976B973D}"/>
                  </a:ext>
                </a:extLst>
              </p:cNvPr>
              <p:cNvSpPr/>
              <p:nvPr/>
            </p:nvSpPr>
            <p:spPr>
              <a:xfrm>
                <a:off x="672294" y="270671"/>
                <a:ext cx="167042" cy="246174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5172"/>
                  <a:gd name="f5" fmla="val 7622"/>
                  <a:gd name="f6" fmla="val 3617"/>
                  <a:gd name="f7" fmla="val 3743"/>
                  <a:gd name="f8" fmla="val 3870"/>
                  <a:gd name="f9" fmla="val 191"/>
                  <a:gd name="f10" fmla="val 3994"/>
                  <a:gd name="f11" fmla="val 211"/>
                  <a:gd name="f12" fmla="val 4282"/>
                  <a:gd name="f13" fmla="val 257"/>
                  <a:gd name="f14" fmla="val 4559"/>
                  <a:gd name="f15" fmla="val 338"/>
                  <a:gd name="f16" fmla="val 4813"/>
                  <a:gd name="f17" fmla="val 477"/>
                  <a:gd name="f18" fmla="val 4548"/>
                  <a:gd name="f19" fmla="val 373"/>
                  <a:gd name="f20" fmla="val 4271"/>
                  <a:gd name="f21" fmla="val 292"/>
                  <a:gd name="f22" fmla="val 3982"/>
                  <a:gd name="f23" fmla="val 3873"/>
                  <a:gd name="f24" fmla="val 244"/>
                  <a:gd name="f25" fmla="val 3761"/>
                  <a:gd name="f26" fmla="val 235"/>
                  <a:gd name="f27" fmla="val 3650"/>
                  <a:gd name="f28" fmla="val 3481"/>
                  <a:gd name="f29" fmla="val 3312"/>
                  <a:gd name="f30" fmla="val 255"/>
                  <a:gd name="f31" fmla="val 3151"/>
                  <a:gd name="f32" fmla="val 304"/>
                  <a:gd name="f33" fmla="val 2874"/>
                  <a:gd name="f34" fmla="val 361"/>
                  <a:gd name="f35" fmla="val 2609"/>
                  <a:gd name="f36" fmla="val 2355"/>
                  <a:gd name="f37" fmla="val 604"/>
                  <a:gd name="f38" fmla="val 2112"/>
                  <a:gd name="f39" fmla="val 731"/>
                  <a:gd name="f40" fmla="val 1858"/>
                  <a:gd name="f41" fmla="val 892"/>
                  <a:gd name="f42" fmla="val 1662"/>
                  <a:gd name="f43" fmla="val 1088"/>
                  <a:gd name="f44" fmla="val 1847"/>
                  <a:gd name="f45" fmla="val 881"/>
                  <a:gd name="f46" fmla="val 2078"/>
                  <a:gd name="f47" fmla="val 708"/>
                  <a:gd name="f48" fmla="val 2332"/>
                  <a:gd name="f49" fmla="val 557"/>
                  <a:gd name="f50" fmla="val 2586"/>
                  <a:gd name="f51" fmla="val 419"/>
                  <a:gd name="f52" fmla="val 2851"/>
                  <a:gd name="f53" fmla="val 315"/>
                  <a:gd name="f54" fmla="val 3128"/>
                  <a:gd name="f55" fmla="val 246"/>
                  <a:gd name="f56" fmla="val 3286"/>
                  <a:gd name="f57" fmla="val 200"/>
                  <a:gd name="f58" fmla="val 3451"/>
                  <a:gd name="f59" fmla="val 3586"/>
                  <a:gd name="f60" fmla="val 1"/>
                  <a:gd name="f61" fmla="val 3134"/>
                  <a:gd name="f62" fmla="val 2678"/>
                  <a:gd name="f63" fmla="val 125"/>
                  <a:gd name="f64" fmla="val 2251"/>
                  <a:gd name="f65" fmla="val 384"/>
                  <a:gd name="f66" fmla="val 1397"/>
                  <a:gd name="f67" fmla="val 904"/>
                  <a:gd name="f68" fmla="val 854"/>
                  <a:gd name="f69" fmla="val 1816"/>
                  <a:gd name="f70" fmla="val 543"/>
                  <a:gd name="f71" fmla="val 2751"/>
                  <a:gd name="f72" fmla="val 4447"/>
                  <a:gd name="f73" fmla="val 69"/>
                  <a:gd name="f74" fmla="val 6040"/>
                  <a:gd name="f75" fmla="val 900"/>
                  <a:gd name="f76" fmla="val 381"/>
                  <a:gd name="f77" fmla="val 6617"/>
                  <a:gd name="f78" fmla="val 358"/>
                  <a:gd name="f79" fmla="val 5313"/>
                  <a:gd name="f80" fmla="val 670"/>
                  <a:gd name="f81" fmla="val 4274"/>
                  <a:gd name="f82" fmla="val 762"/>
                  <a:gd name="f83" fmla="val 3905"/>
                  <a:gd name="f84" fmla="val 912"/>
                  <a:gd name="f85" fmla="val 3559"/>
                  <a:gd name="f86" fmla="val 1097"/>
                  <a:gd name="f87" fmla="val 3247"/>
                  <a:gd name="f88" fmla="val 1189"/>
                  <a:gd name="f89" fmla="val 3085"/>
                  <a:gd name="f90" fmla="val 1304"/>
                  <a:gd name="f91" fmla="val 2958"/>
                  <a:gd name="f92" fmla="val 2820"/>
                  <a:gd name="f93" fmla="val 1512"/>
                  <a:gd name="f94" fmla="val 2693"/>
                  <a:gd name="f95" fmla="val 1628"/>
                  <a:gd name="f96" fmla="val 2566"/>
                  <a:gd name="f97" fmla="val 1731"/>
                  <a:gd name="f98" fmla="val 2404"/>
                  <a:gd name="f99" fmla="val 1835"/>
                  <a:gd name="f100" fmla="val 2266"/>
                  <a:gd name="f101" fmla="val 1882"/>
                  <a:gd name="f102" fmla="val 2058"/>
                  <a:gd name="f103" fmla="val 1801"/>
                  <a:gd name="f104" fmla="val 1896"/>
                  <a:gd name="f105" fmla="val 1752"/>
                  <a:gd name="f106" fmla="val 1791"/>
                  <a:gd name="f107" fmla="val 1652"/>
                  <a:gd name="f108" fmla="val 1714"/>
                  <a:gd name="f109" fmla="val 1548"/>
                  <a:gd name="f110" fmla="val 1513"/>
                  <a:gd name="f111" fmla="val 1477"/>
                  <a:gd name="f112" fmla="val 1723"/>
                  <a:gd name="f113" fmla="val 1443"/>
                  <a:gd name="f114" fmla="val 1742"/>
                  <a:gd name="f115" fmla="val 1861"/>
                  <a:gd name="f116" fmla="val 1469"/>
                  <a:gd name="f117" fmla="val 2319"/>
                  <a:gd name="f118" fmla="val 1368"/>
                  <a:gd name="f119" fmla="val 2786"/>
                  <a:gd name="f120" fmla="val 3061"/>
                  <a:gd name="f121" fmla="val 3338"/>
                  <a:gd name="f122" fmla="val 1403"/>
                  <a:gd name="f123" fmla="val 3613"/>
                  <a:gd name="f124" fmla="val 1458"/>
                  <a:gd name="f125" fmla="val 3719"/>
                  <a:gd name="f126" fmla="val 1478"/>
                  <a:gd name="f127" fmla="val 3824"/>
                  <a:gd name="f128" fmla="val 1488"/>
                  <a:gd name="f129" fmla="val 3925"/>
                  <a:gd name="f130" fmla="val 4507"/>
                  <a:gd name="f131" fmla="val 4952"/>
                  <a:gd name="f132" fmla="val 1168"/>
                  <a:gd name="f133" fmla="val 4617"/>
                  <a:gd name="f134" fmla="val 765"/>
                  <a:gd name="f135" fmla="val 4709"/>
                  <a:gd name="f136" fmla="val 4790"/>
                  <a:gd name="f137" fmla="val 823"/>
                  <a:gd name="f138" fmla="val 4894"/>
                  <a:gd name="f139" fmla="val 5056"/>
                  <a:gd name="f140" fmla="val 5171"/>
                  <a:gd name="f141" fmla="val 696"/>
                  <a:gd name="f142" fmla="val 5079"/>
                  <a:gd name="f143" fmla="val 534"/>
                  <a:gd name="f144" fmla="val 5033"/>
                  <a:gd name="f145" fmla="val 465"/>
                  <a:gd name="f146" fmla="val 4963"/>
                  <a:gd name="f147" fmla="val 407"/>
                  <a:gd name="f148" fmla="val 4484"/>
                  <a:gd name="f149" fmla="val 4037"/>
                  <a:gd name="f150" fmla="*/ f1 1 5172"/>
                  <a:gd name="f151" fmla="*/ f2 1 7622"/>
                  <a:gd name="f152" fmla="val f3"/>
                  <a:gd name="f153" fmla="val f4"/>
                  <a:gd name="f154" fmla="val f5"/>
                  <a:gd name="f155" fmla="+- f154 0 f152"/>
                  <a:gd name="f156" fmla="+- f153 0 f152"/>
                  <a:gd name="f157" fmla="*/ f156 1 5172"/>
                  <a:gd name="f158" fmla="*/ f155 1 7622"/>
                  <a:gd name="f159" fmla="*/ f152 1 f157"/>
                  <a:gd name="f160" fmla="*/ f153 1 f157"/>
                  <a:gd name="f161" fmla="*/ f152 1 f158"/>
                  <a:gd name="f162" fmla="*/ f154 1 f158"/>
                  <a:gd name="f163" fmla="*/ f159 f150 1"/>
                  <a:gd name="f164" fmla="*/ f160 f150 1"/>
                  <a:gd name="f165" fmla="*/ f162 f151 1"/>
                  <a:gd name="f166" fmla="*/ f161 f15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3" t="f166" r="f164" b="f165"/>
                <a:pathLst>
                  <a:path w="5172" h="7622">
                    <a:moveTo>
                      <a:pt x="f6" y="f0"/>
                    </a:moveTo>
                    <a:cubicBezTo>
                      <a:pt x="f7" y="f0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13"/>
                    </a:cubicBez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30"/>
                      <a:pt x="f31" y="f32"/>
                    </a:cubicBezTo>
                    <a:cubicBezTo>
                      <a:pt x="f33" y="f34"/>
                      <a:pt x="f35" y="f17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0"/>
                      <a:pt x="f6" y="f0"/>
                    </a:cubicBezTo>
                    <a:close/>
                    <a:moveTo>
                      <a:pt x="f59" y="f60"/>
                    </a:moveTo>
                    <a:cubicBezTo>
                      <a:pt x="f61" y="f60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3" y="f72"/>
                      <a:pt x="f73" y="f74"/>
                      <a:pt x="f75" y="f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66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08"/>
                    </a:cubicBezTo>
                    <a:cubicBezTo>
                      <a:pt x="f110" y="f108"/>
                      <a:pt x="f111" y="f112"/>
                      <a:pt x="f113" y="f114"/>
                    </a:cubicBezTo>
                    <a:lnTo>
                      <a:pt x="f113" y="f114"/>
                    </a:lnTo>
                    <a:cubicBezTo>
                      <a:pt x="f115" y="f116"/>
                      <a:pt x="f117" y="f118"/>
                      <a:pt x="f119" y="f118"/>
                    </a:cubicBezTo>
                    <a:cubicBezTo>
                      <a:pt x="f120" y="f118"/>
                      <a:pt x="f121" y="f122"/>
                      <a:pt x="f123" y="f124"/>
                    </a:cubicBezTo>
                    <a:cubicBezTo>
                      <a:pt x="f125" y="f126"/>
                      <a:pt x="f127" y="f128"/>
                      <a:pt x="f129" y="f128"/>
                    </a:cubicBezTo>
                    <a:cubicBezTo>
                      <a:pt x="f130" y="f128"/>
                      <a:pt x="f131" y="f132"/>
                      <a:pt x="f133" y="f134"/>
                    </a:cubicBezTo>
                    <a:cubicBezTo>
                      <a:pt x="f135" y="f134"/>
                      <a:pt x="f136" y="f137"/>
                      <a:pt x="f138" y="f137"/>
                    </a:cubicBezTo>
                    <a:cubicBezTo>
                      <a:pt x="f139" y="f137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138" y="f34"/>
                    </a:cubicBezTo>
                    <a:cubicBezTo>
                      <a:pt x="f148" y="f63"/>
                      <a:pt x="f149" y="f60"/>
                      <a:pt x="f59" y="f60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5" name="Google Shape;751;p10">
                <a:extLst>
                  <a:ext uri="{FF2B5EF4-FFF2-40B4-BE49-F238E27FC236}">
                    <a16:creationId xmlns:a16="http://schemas.microsoft.com/office/drawing/2014/main" id="{8CD3EA61-C6A6-4862-8AB6-9EA68D320936}"/>
                  </a:ext>
                </a:extLst>
              </p:cNvPr>
              <p:cNvSpPr/>
              <p:nvPr/>
            </p:nvSpPr>
            <p:spPr>
              <a:xfrm>
                <a:off x="693901" y="234854"/>
                <a:ext cx="76837" cy="1034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79"/>
                  <a:gd name="f4" fmla="val 3202"/>
                  <a:gd name="f5" fmla="val 727"/>
                  <a:gd name="f6" fmla="val 597"/>
                  <a:gd name="f7" fmla="val 603"/>
                  <a:gd name="f8" fmla="val 610"/>
                  <a:gd name="f9" fmla="val 728"/>
                  <a:gd name="f10" fmla="val 616"/>
                  <a:gd name="f11" fmla="val 604"/>
                  <a:gd name="f12" fmla="val 1214"/>
                  <a:gd name="f13" fmla="val 1146"/>
                  <a:gd name="f14" fmla="val 1079"/>
                  <a:gd name="f15" fmla="val 13"/>
                  <a:gd name="f16" fmla="val 1016"/>
                  <a:gd name="f17" fmla="val 39"/>
                  <a:gd name="f18" fmla="val 814"/>
                  <a:gd name="f19" fmla="val 129"/>
                  <a:gd name="f20" fmla="val 721"/>
                  <a:gd name="f21" fmla="val 372"/>
                  <a:gd name="f22" fmla="val 729"/>
                  <a:gd name="f23" fmla="val 485"/>
                  <a:gd name="f24" fmla="val 837"/>
                  <a:gd name="f25" fmla="val 396"/>
                  <a:gd name="f26" fmla="val 961"/>
                  <a:gd name="f27" fmla="val 968"/>
                  <a:gd name="f28" fmla="val 975"/>
                  <a:gd name="f29" fmla="val 982"/>
                  <a:gd name="f30" fmla="val 397"/>
                  <a:gd name="f31" fmla="val 1109"/>
                  <a:gd name="f32" fmla="val 420"/>
                  <a:gd name="f33" fmla="val 1189"/>
                  <a:gd name="f34" fmla="val 535"/>
                  <a:gd name="f35" fmla="val 1224"/>
                  <a:gd name="f36" fmla="val 651"/>
                  <a:gd name="f37" fmla="val 1236"/>
                  <a:gd name="f38" fmla="val 778"/>
                  <a:gd name="f39" fmla="val 905"/>
                  <a:gd name="f40" fmla="val 1132"/>
                  <a:gd name="f41" fmla="val 1009"/>
                  <a:gd name="f42" fmla="val 1074"/>
                  <a:gd name="f43" fmla="val 1112"/>
                  <a:gd name="f44" fmla="val 993"/>
                  <a:gd name="f45" fmla="val 1205"/>
                  <a:gd name="f46" fmla="val 901"/>
                  <a:gd name="f47" fmla="val 1297"/>
                  <a:gd name="f48" fmla="val 416"/>
                  <a:gd name="f49" fmla="val 1840"/>
                  <a:gd name="f50" fmla="val 151"/>
                  <a:gd name="f51" fmla="val 2474"/>
                  <a:gd name="f52" fmla="val 1"/>
                  <a:gd name="f53" fmla="val 162"/>
                  <a:gd name="f54" fmla="val 2417"/>
                  <a:gd name="f55" fmla="val 1666"/>
                  <a:gd name="f56" fmla="val 1617"/>
                  <a:gd name="f57" fmla="val 1251"/>
                  <a:gd name="f58" fmla="val 1674"/>
                  <a:gd name="f59" fmla="val 1193"/>
                  <a:gd name="f60" fmla="val 2378"/>
                  <a:gd name="f61" fmla="val 1940"/>
                  <a:gd name="f62" fmla="val 743"/>
                  <a:gd name="f63" fmla="val 1934"/>
                  <a:gd name="f64" fmla="val 742"/>
                  <a:gd name="f65" fmla="val 1927"/>
                  <a:gd name="f66" fmla="val 1921"/>
                  <a:gd name="f67" fmla="val 1853"/>
                  <a:gd name="f68" fmla="val 1761"/>
                  <a:gd name="f69" fmla="val 793"/>
                  <a:gd name="f70" fmla="val 1709"/>
                  <a:gd name="f71" fmla="val 835"/>
                  <a:gd name="f72" fmla="val 1801"/>
                  <a:gd name="f73" fmla="val 628"/>
                  <a:gd name="f74" fmla="val 385"/>
                  <a:gd name="f75" fmla="val 1651"/>
                  <a:gd name="f76" fmla="val 201"/>
                  <a:gd name="f77" fmla="val 1552"/>
                  <a:gd name="f78" fmla="val 77"/>
                  <a:gd name="f79" fmla="val 1383"/>
                  <a:gd name="f80" fmla="*/ f0 1 2379"/>
                  <a:gd name="f81" fmla="*/ f1 1 3202"/>
                  <a:gd name="f82" fmla="val f2"/>
                  <a:gd name="f83" fmla="val f3"/>
                  <a:gd name="f84" fmla="val f4"/>
                  <a:gd name="f85" fmla="+- f84 0 f82"/>
                  <a:gd name="f86" fmla="+- f83 0 f82"/>
                  <a:gd name="f87" fmla="*/ f86 1 2379"/>
                  <a:gd name="f88" fmla="*/ f85 1 3202"/>
                  <a:gd name="f89" fmla="*/ f82 1 f87"/>
                  <a:gd name="f90" fmla="*/ f83 1 f87"/>
                  <a:gd name="f91" fmla="*/ f82 1 f88"/>
                  <a:gd name="f92" fmla="*/ f84 1 f88"/>
                  <a:gd name="f93" fmla="*/ f89 f80 1"/>
                  <a:gd name="f94" fmla="*/ f90 f80 1"/>
                  <a:gd name="f95" fmla="*/ f92 f81 1"/>
                  <a:gd name="f96" fmla="*/ f91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3" t="f96" r="f94" b="f95"/>
                <a:pathLst>
                  <a:path w="2379" h="3202">
                    <a:moveTo>
                      <a:pt x="f5" y="f6"/>
                    </a:moveTo>
                    <a:cubicBezTo>
                      <a:pt x="f5" y="f7"/>
                      <a:pt x="f5" y="f8"/>
                      <a:pt x="f9" y="f10"/>
                    </a:cubicBezTo>
                    <a:cubicBezTo>
                      <a:pt x="f5" y="f8"/>
                      <a:pt x="f5" y="f11"/>
                      <a:pt x="f5" y="f6"/>
                    </a:cubicBezTo>
                    <a:close/>
                    <a:moveTo>
                      <a:pt x="f12" y="f2"/>
                    </a:moveTo>
                    <a:cubicBezTo>
                      <a:pt x="f13" y="f2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5" y="f6"/>
                    </a:cubicBezTo>
                    <a:lnTo>
                      <a:pt x="f5" y="f6"/>
                    </a:ln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5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3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4"/>
                    </a:cubicBezTo>
                    <a:cubicBezTo>
                      <a:pt x="f53" y="f54"/>
                      <a:pt x="f44" y="f55"/>
                      <a:pt x="f56" y="f57"/>
                    </a:cubicBezTo>
                    <a:cubicBezTo>
                      <a:pt x="f58" y="f59"/>
                      <a:pt x="f60" y="f38"/>
                      <a:pt x="f61" y="f62"/>
                    </a:cubicBezTo>
                    <a:cubicBezTo>
                      <a:pt x="f63" y="f64"/>
                      <a:pt x="f65" y="f64"/>
                      <a:pt x="f66" y="f64"/>
                    </a:cubicBezTo>
                    <a:cubicBezTo>
                      <a:pt x="f67" y="f64"/>
                      <a:pt x="f68" y="f69"/>
                      <a:pt x="f70" y="f71"/>
                    </a:cubicBezTo>
                    <a:cubicBezTo>
                      <a:pt x="f72" y="f73"/>
                      <a:pt x="f72" y="f74"/>
                      <a:pt x="f75" y="f76"/>
                    </a:cubicBezTo>
                    <a:cubicBezTo>
                      <a:pt x="f77" y="f78"/>
                      <a:pt x="f79" y="f2"/>
                      <a:pt x="f12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6" name="Google Shape;752;p10">
                <a:extLst>
                  <a:ext uri="{FF2B5EF4-FFF2-40B4-BE49-F238E27FC236}">
                    <a16:creationId xmlns:a16="http://schemas.microsoft.com/office/drawing/2014/main" id="{2CD8BBB8-96E4-4E22-AFCF-3D308BC38344}"/>
                  </a:ext>
                </a:extLst>
              </p:cNvPr>
              <p:cNvSpPr/>
              <p:nvPr/>
            </p:nvSpPr>
            <p:spPr>
              <a:xfrm>
                <a:off x="561962" y="421373"/>
                <a:ext cx="150994" cy="2274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675"/>
                  <a:gd name="f4" fmla="val 7042"/>
                  <a:gd name="f5" fmla="val 288"/>
                  <a:gd name="f6" fmla="val 670"/>
                  <a:gd name="f7" fmla="val 671"/>
                  <a:gd name="f8" fmla="val 289"/>
                  <a:gd name="f9" fmla="val 672"/>
                  <a:gd name="f10" fmla="val 673"/>
                  <a:gd name="f11" fmla="val 634"/>
                  <a:gd name="f12" fmla="val 1166"/>
                  <a:gd name="f13" fmla="val 934"/>
                  <a:gd name="f14" fmla="val 1559"/>
                  <a:gd name="f15" fmla="val 1269"/>
                  <a:gd name="f16" fmla="val 1928"/>
                  <a:gd name="f17" fmla="val 1650"/>
                  <a:gd name="f18" fmla="val 2228"/>
                  <a:gd name="f19" fmla="val 2042"/>
                  <a:gd name="f20" fmla="val 2517"/>
                  <a:gd name="f21" fmla="val 2481"/>
                  <a:gd name="f22" fmla="val 2759"/>
                  <a:gd name="f23" fmla="val 2885"/>
                  <a:gd name="f24" fmla="val 3048"/>
                  <a:gd name="f25" fmla="val 3289"/>
                  <a:gd name="f26" fmla="val 3336"/>
                  <a:gd name="f27" fmla="val 3670"/>
                  <a:gd name="f28" fmla="val 3660"/>
                  <a:gd name="f29" fmla="val 3959"/>
                  <a:gd name="f30" fmla="val 4087"/>
                  <a:gd name="f31" fmla="val 4097"/>
                  <a:gd name="f32" fmla="val 4306"/>
                  <a:gd name="f33" fmla="val 4213"/>
                  <a:gd name="f34" fmla="val 4525"/>
                  <a:gd name="f35" fmla="val 4282"/>
                  <a:gd name="f36" fmla="val 4768"/>
                  <a:gd name="f37" fmla="val 4305"/>
                  <a:gd name="f38" fmla="val 4883"/>
                  <a:gd name="f39" fmla="val 4339"/>
                  <a:gd name="f40" fmla="val 5010"/>
                  <a:gd name="f41" fmla="val 5149"/>
                  <a:gd name="f42" fmla="val 5276"/>
                  <a:gd name="f43" fmla="val 5391"/>
                  <a:gd name="f44" fmla="val 4316"/>
                  <a:gd name="f45" fmla="val 5518"/>
                  <a:gd name="f46" fmla="val 4328"/>
                  <a:gd name="f47" fmla="val 4293"/>
                  <a:gd name="f48" fmla="val 4270"/>
                  <a:gd name="f49" fmla="val 4895"/>
                  <a:gd name="f50" fmla="val 4236"/>
                  <a:gd name="f51" fmla="val 4779"/>
                  <a:gd name="f52" fmla="val 4109"/>
                  <a:gd name="f53" fmla="val 4433"/>
                  <a:gd name="f54" fmla="val 4051"/>
                  <a:gd name="f55" fmla="val 4318"/>
                  <a:gd name="f56" fmla="val 3993"/>
                  <a:gd name="f57" fmla="val 4225"/>
                  <a:gd name="f58" fmla="val 3924"/>
                  <a:gd name="f59" fmla="val 4121"/>
                  <a:gd name="f60" fmla="val 3647"/>
                  <a:gd name="f61" fmla="val 3717"/>
                  <a:gd name="f62" fmla="val 3254"/>
                  <a:gd name="f63" fmla="val 3394"/>
                  <a:gd name="f64" fmla="val 2850"/>
                  <a:gd name="f65" fmla="val 3106"/>
                  <a:gd name="f66" fmla="val 2446"/>
                  <a:gd name="f67" fmla="val 2817"/>
                  <a:gd name="f68" fmla="val 2019"/>
                  <a:gd name="f69" fmla="val 2575"/>
                  <a:gd name="f70" fmla="val 1627"/>
                  <a:gd name="f71" fmla="val 2251"/>
                  <a:gd name="f72" fmla="val 1419"/>
                  <a:gd name="f73" fmla="val 2101"/>
                  <a:gd name="f74" fmla="val 1246"/>
                  <a:gd name="f75" fmla="val 1073"/>
                  <a:gd name="f76" fmla="val 1755"/>
                  <a:gd name="f77" fmla="val 923"/>
                  <a:gd name="f78" fmla="val 761"/>
                  <a:gd name="f79" fmla="val 1363"/>
                  <a:gd name="f80" fmla="val 2135"/>
                  <a:gd name="f81" fmla="val 1"/>
                  <a:gd name="f82" fmla="val 1927"/>
                  <a:gd name="f83" fmla="val 370"/>
                  <a:gd name="f84" fmla="val 1916"/>
                  <a:gd name="f85" fmla="val 739"/>
                  <a:gd name="f86" fmla="val 1973"/>
                  <a:gd name="f87" fmla="val 1132"/>
                  <a:gd name="f88" fmla="val 1880"/>
                  <a:gd name="f89" fmla="val 935"/>
                  <a:gd name="f90" fmla="val 1700"/>
                  <a:gd name="f91" fmla="val 886"/>
                  <a:gd name="f92" fmla="val 1487"/>
                  <a:gd name="f93" fmla="val 1283"/>
                  <a:gd name="f94" fmla="val 1050"/>
                  <a:gd name="f95" fmla="val 931"/>
                  <a:gd name="f96" fmla="val 837"/>
                  <a:gd name="f97" fmla="val 611"/>
                  <a:gd name="f98" fmla="val 408"/>
                  <a:gd name="f99" fmla="val 881"/>
                  <a:gd name="f100" fmla="val 656"/>
                  <a:gd name="f101" fmla="val 1319"/>
                  <a:gd name="f102" fmla="val 2206"/>
                  <a:gd name="f103" fmla="val 946"/>
                  <a:gd name="f104" fmla="val 2552"/>
                  <a:gd name="f105" fmla="val 577"/>
                  <a:gd name="f106" fmla="val 2736"/>
                  <a:gd name="f107" fmla="val 484"/>
                  <a:gd name="f108" fmla="val 2840"/>
                  <a:gd name="f109" fmla="val 219"/>
                  <a:gd name="f110" fmla="val 3152"/>
                  <a:gd name="f111" fmla="val 406"/>
                  <a:gd name="f112" fmla="val 3114"/>
                  <a:gd name="f113" fmla="val 560"/>
                  <a:gd name="f114" fmla="val 3102"/>
                  <a:gd name="f115" fmla="val 680"/>
                  <a:gd name="f116" fmla="val 895"/>
                  <a:gd name="f117" fmla="val 1004"/>
                  <a:gd name="f118" fmla="val 3140"/>
                  <a:gd name="f119" fmla="val 911"/>
                  <a:gd name="f120" fmla="val 3256"/>
                  <a:gd name="f121" fmla="val 807"/>
                  <a:gd name="f122" fmla="val 3440"/>
                  <a:gd name="f123" fmla="val 1101"/>
                  <a:gd name="f124" fmla="val 3366"/>
                  <a:gd name="f125" fmla="val 1391"/>
                  <a:gd name="f126" fmla="val 3323"/>
                  <a:gd name="f127" fmla="val 1676"/>
                  <a:gd name="f128" fmla="val 2052"/>
                  <a:gd name="f129" fmla="val 2420"/>
                  <a:gd name="f130" fmla="val 3397"/>
                  <a:gd name="f131" fmla="val 2781"/>
                  <a:gd name="f132" fmla="val 3567"/>
                  <a:gd name="f133" fmla="val 2562"/>
                  <a:gd name="f134" fmla="val 3613"/>
                  <a:gd name="f135" fmla="val 2377"/>
                  <a:gd name="f136" fmla="val 3798"/>
                  <a:gd name="f137" fmla="val 4017"/>
                  <a:gd name="f138" fmla="val 4237"/>
                  <a:gd name="f139" fmla="val 4468"/>
                  <a:gd name="f140" fmla="val 2643"/>
                  <a:gd name="f141" fmla="val 4375"/>
                  <a:gd name="f142" fmla="val 2620"/>
                  <a:gd name="f143" fmla="val 4133"/>
                  <a:gd name="f144" fmla="val 2724"/>
                  <a:gd name="f145" fmla="val 4006"/>
                  <a:gd name="f146" fmla="val 2815"/>
                  <a:gd name="f147" fmla="val 3884"/>
                  <a:gd name="f148" fmla="val 2970"/>
                  <a:gd name="f149" fmla="val 3842"/>
                  <a:gd name="f150" fmla="val 3116"/>
                  <a:gd name="f151" fmla="val 3136"/>
                  <a:gd name="f152" fmla="val 3155"/>
                  <a:gd name="f153" fmla="val 3843"/>
                  <a:gd name="f154" fmla="val 3174"/>
                  <a:gd name="f155" fmla="val 3844"/>
                  <a:gd name="f156" fmla="val 3856"/>
                  <a:gd name="f157" fmla="val 4491"/>
                  <a:gd name="f158" fmla="val 4872"/>
                  <a:gd name="f159" fmla="val 4291"/>
                  <a:gd name="f160" fmla="val 5570"/>
                  <a:gd name="f161" fmla="val 4180"/>
                  <a:gd name="f162" fmla="val 6370"/>
                  <a:gd name="f163" fmla="val 3851"/>
                  <a:gd name="f164" fmla="val 7025"/>
                  <a:gd name="f165" fmla="val 4012"/>
                  <a:gd name="f166" fmla="val 6709"/>
                  <a:gd name="f167" fmla="val 4238"/>
                  <a:gd name="f168" fmla="val 6447"/>
                  <a:gd name="f169" fmla="val 4363"/>
                  <a:gd name="f170" fmla="val 6107"/>
                  <a:gd name="f171" fmla="val 4443"/>
                  <a:gd name="f172" fmla="val 5922"/>
                  <a:gd name="f173" fmla="val 4478"/>
                  <a:gd name="f174" fmla="val 5737"/>
                  <a:gd name="f175" fmla="val 4524"/>
                  <a:gd name="f176" fmla="val 5541"/>
                  <a:gd name="f177" fmla="val 4674"/>
                  <a:gd name="f178" fmla="val 4664"/>
                  <a:gd name="f179" fmla="val 4351"/>
                  <a:gd name="f180" fmla="val 3833"/>
                  <a:gd name="f181" fmla="val 3716"/>
                  <a:gd name="f182" fmla="val 3117"/>
                  <a:gd name="f183" fmla="val 2966"/>
                  <a:gd name="f184" fmla="val 2286"/>
                  <a:gd name="f185" fmla="val 2146"/>
                  <a:gd name="f186" fmla="val 1178"/>
                  <a:gd name="f187" fmla="val 3849"/>
                  <a:gd name="f188" fmla="val 7031"/>
                  <a:gd name="f189" fmla="val 3846"/>
                  <a:gd name="f190" fmla="val 7036"/>
                  <a:gd name="f191" fmla="*/ f0 1 4675"/>
                  <a:gd name="f192" fmla="*/ f1 1 7042"/>
                  <a:gd name="f193" fmla="val f2"/>
                  <a:gd name="f194" fmla="val f3"/>
                  <a:gd name="f195" fmla="val f4"/>
                  <a:gd name="f196" fmla="+- f195 0 f193"/>
                  <a:gd name="f197" fmla="+- f194 0 f193"/>
                  <a:gd name="f198" fmla="*/ f197 1 4675"/>
                  <a:gd name="f199" fmla="*/ f196 1 7042"/>
                  <a:gd name="f200" fmla="*/ f193 1 f198"/>
                  <a:gd name="f201" fmla="*/ f194 1 f198"/>
                  <a:gd name="f202" fmla="*/ f193 1 f199"/>
                  <a:gd name="f203" fmla="*/ f195 1 f199"/>
                  <a:gd name="f204" fmla="*/ f200 f191 1"/>
                  <a:gd name="f205" fmla="*/ f201 f191 1"/>
                  <a:gd name="f206" fmla="*/ f203 f192 1"/>
                  <a:gd name="f207" fmla="*/ f202 f19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4" t="f207" r="f205" b="f206"/>
                <a:pathLst>
                  <a:path w="4675" h="7042">
                    <a:moveTo>
                      <a:pt x="f5" y="f6"/>
                    </a:moveTo>
                    <a:cubicBezTo>
                      <a:pt x="f5" y="f7"/>
                      <a:pt x="f8" y="f9"/>
                      <a:pt x="f8" y="f10"/>
                    </a:cubicBezTo>
                    <a:lnTo>
                      <a:pt x="f8" y="f10"/>
                    </a:lnTo>
                    <a:cubicBezTo>
                      <a:pt x="f8" y="f9"/>
                      <a:pt x="f5" y="f7"/>
                      <a:pt x="f5" y="f6"/>
                    </a:cubicBezTo>
                    <a:close/>
                    <a:moveTo>
                      <a:pt x="f11" y="f12"/>
                    </a:move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39" y="f41"/>
                    </a:cubicBezTo>
                    <a:cubicBezTo>
                      <a:pt x="f39" y="f42"/>
                      <a:pt x="f39" y="f43"/>
                      <a:pt x="f44" y="f45"/>
                    </a:cubicBezTo>
                    <a:cubicBezTo>
                      <a:pt x="f46" y="f43"/>
                      <a:pt x="f46" y="f42"/>
                      <a:pt x="f44" y="f41"/>
                    </a:cubicBezTo>
                    <a:cubicBezTo>
                      <a:pt x="f47" y="f40"/>
                      <a:pt x="f48" y="f49"/>
                      <a:pt x="f50" y="f51"/>
                    </a:cubicBezTo>
                    <a:lnTo>
                      <a:pt x="f52" y="f53"/>
                    </a:ln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16"/>
                      <a:pt x="f75" y="f76"/>
                    </a:cubicBezTo>
                    <a:cubicBezTo>
                      <a:pt x="f77" y="f14"/>
                      <a:pt x="f78" y="f79"/>
                      <a:pt x="f11" y="f12"/>
                    </a:cubicBezTo>
                    <a:close/>
                    <a:moveTo>
                      <a:pt x="f80" y="f81"/>
                    </a:move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1"/>
                    </a:cubicBezTo>
                    <a:cubicBezTo>
                      <a:pt x="f93" y="f91"/>
                      <a:pt x="f94" y="f95"/>
                      <a:pt x="f96" y="f95"/>
                    </a:cubicBezTo>
                    <a:cubicBezTo>
                      <a:pt x="f97" y="f95"/>
                      <a:pt x="f98" y="f99"/>
                      <a:pt x="f8" y="f10"/>
                    </a:cubicBezTo>
                    <a:lnTo>
                      <a:pt x="f8" y="f10"/>
                    </a:lnTo>
                    <a:cubicBezTo>
                      <a:pt x="f100" y="f101"/>
                      <a:pt x="f8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115" y="f114"/>
                    </a:cubicBezTo>
                    <a:cubicBezTo>
                      <a:pt x="f116" y="f114"/>
                      <a:pt x="f117" y="f118"/>
                      <a:pt x="f117" y="f118"/>
                    </a:cubicBezTo>
                    <a:cubicBezTo>
                      <a:pt x="f119" y="f120"/>
                      <a:pt x="f121" y="f122"/>
                      <a:pt x="f121" y="f122"/>
                    </a:cubicBezTo>
                    <a:cubicBezTo>
                      <a:pt x="f123" y="f124"/>
                      <a:pt x="f125" y="f126"/>
                      <a:pt x="f127" y="f126"/>
                    </a:cubicBezTo>
                    <a:cubicBezTo>
                      <a:pt x="f128" y="f126"/>
                      <a:pt x="f129" y="f130"/>
                      <a:pt x="f131" y="f132"/>
                    </a:cubicBezTo>
                    <a:cubicBezTo>
                      <a:pt x="f133" y="f134"/>
                      <a:pt x="f135" y="f136"/>
                      <a:pt x="f135" y="f137"/>
                    </a:cubicBezTo>
                    <a:cubicBezTo>
                      <a:pt x="f135" y="f138"/>
                      <a:pt x="f133" y="f53"/>
                      <a:pt x="f131" y="f139"/>
                    </a:cubicBezTo>
                    <a:cubicBezTo>
                      <a:pt x="f140" y="f141"/>
                      <a:pt x="f142" y="f143"/>
                      <a:pt x="f144" y="f145"/>
                    </a:cubicBezTo>
                    <a:cubicBezTo>
                      <a:pt x="f146" y="f147"/>
                      <a:pt x="f148" y="f149"/>
                      <a:pt x="f150" y="f149"/>
                    </a:cubicBezTo>
                    <a:cubicBezTo>
                      <a:pt x="f151" y="f149"/>
                      <a:pt x="f152" y="f153"/>
                      <a:pt x="f154" y="f155"/>
                    </a:cubicBezTo>
                    <a:cubicBezTo>
                      <a:pt x="f60" y="f156"/>
                      <a:pt x="f58" y="f157"/>
                      <a:pt x="f54" y="f158"/>
                    </a:cubicBezTo>
                    <a:cubicBezTo>
                      <a:pt x="f159" y="f160"/>
                      <a:pt x="f161" y="f162"/>
                      <a:pt x="f163" y="f164"/>
                    </a:cubicBezTo>
                    <a:lnTo>
                      <a:pt x="f163" y="f164"/>
                    </a:lnTo>
                    <a:cubicBezTo>
                      <a:pt x="f165" y="f166"/>
                      <a:pt x="f167" y="f168"/>
                      <a:pt x="f169" y="f170"/>
                    </a:cubicBezTo>
                    <a:cubicBezTo>
                      <a:pt x="f171" y="f172"/>
                      <a:pt x="f173" y="f174"/>
                      <a:pt x="f175" y="f176"/>
                    </a:cubicBezTo>
                    <a:cubicBezTo>
                      <a:pt x="f177" y="f178"/>
                      <a:pt x="f179" y="f180"/>
                      <a:pt x="f181" y="f182"/>
                    </a:cubicBezTo>
                    <a:cubicBezTo>
                      <a:pt x="f183" y="f184"/>
                      <a:pt x="f185" y="f186"/>
                      <a:pt x="f80" y="f81"/>
                    </a:cubicBezTo>
                    <a:close/>
                    <a:moveTo>
                      <a:pt x="f163" y="f164"/>
                    </a:moveTo>
                    <a:cubicBezTo>
                      <a:pt x="f187" y="f188"/>
                      <a:pt x="f189" y="f190"/>
                      <a:pt x="f153" y="f4"/>
                    </a:cubicBezTo>
                    <a:cubicBezTo>
                      <a:pt x="f189" y="f190"/>
                      <a:pt x="f187" y="f188"/>
                      <a:pt x="f163" y="f164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7" name="Google Shape;753;p10">
                <a:extLst>
                  <a:ext uri="{FF2B5EF4-FFF2-40B4-BE49-F238E27FC236}">
                    <a16:creationId xmlns:a16="http://schemas.microsoft.com/office/drawing/2014/main" id="{3D9E9F1C-CBE6-423F-A6AA-8CB0CB6300BE}"/>
                  </a:ext>
                </a:extLst>
              </p:cNvPr>
              <p:cNvSpPr/>
              <p:nvPr/>
            </p:nvSpPr>
            <p:spPr>
              <a:xfrm>
                <a:off x="631274" y="360621"/>
                <a:ext cx="61529" cy="1506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05"/>
                  <a:gd name="f4" fmla="val 4664"/>
                  <a:gd name="f5" fmla="val 1051"/>
                  <a:gd name="f6" fmla="val 970"/>
                  <a:gd name="f7" fmla="val 1039"/>
                  <a:gd name="f8" fmla="val 1178"/>
                  <a:gd name="f9" fmla="val 1016"/>
                  <a:gd name="f10" fmla="val 1431"/>
                  <a:gd name="f11" fmla="val 1662"/>
                  <a:gd name="f12" fmla="val 1893"/>
                  <a:gd name="f13" fmla="val 2136"/>
                  <a:gd name="f14" fmla="val 2366"/>
                  <a:gd name="f15" fmla="val 1062"/>
                  <a:gd name="f16" fmla="val 2597"/>
                  <a:gd name="f17" fmla="val 1108"/>
                  <a:gd name="f18" fmla="val 2828"/>
                  <a:gd name="f19" fmla="val 1166"/>
                  <a:gd name="f20" fmla="val 3047"/>
                  <a:gd name="f21" fmla="val 1224"/>
                  <a:gd name="f22" fmla="val 3255"/>
                  <a:gd name="f23" fmla="val 1305"/>
                  <a:gd name="f24" fmla="val 3475"/>
                  <a:gd name="f25" fmla="val 1385"/>
                  <a:gd name="f26" fmla="val 3694"/>
                  <a:gd name="f27" fmla="val 1282"/>
                  <a:gd name="f28" fmla="val 3486"/>
                  <a:gd name="f29" fmla="val 1201"/>
                  <a:gd name="f30" fmla="val 3290"/>
                  <a:gd name="f31" fmla="val 1120"/>
                  <a:gd name="f32" fmla="val 3071"/>
                  <a:gd name="f33" fmla="val 2851"/>
                  <a:gd name="f34" fmla="val 1005"/>
                  <a:gd name="f35" fmla="val 2620"/>
                  <a:gd name="f36" fmla="val 981"/>
                  <a:gd name="f37" fmla="val 2390"/>
                  <a:gd name="f38" fmla="val 947"/>
                  <a:gd name="f39" fmla="val 2159"/>
                  <a:gd name="f40" fmla="val 1916"/>
                  <a:gd name="f41" fmla="val 1685"/>
                  <a:gd name="f42" fmla="val 1443"/>
                  <a:gd name="f43" fmla="val 1212"/>
                  <a:gd name="f44" fmla="val 878"/>
                  <a:gd name="f45" fmla="val 323"/>
                  <a:gd name="f46" fmla="val 612"/>
                  <a:gd name="f47" fmla="val 1027"/>
                  <a:gd name="f48" fmla="val 681"/>
                  <a:gd name="f49" fmla="val 1558"/>
                  <a:gd name="f50" fmla="val 531"/>
                  <a:gd name="f51" fmla="val 335"/>
                  <a:gd name="f52" fmla="val 704"/>
                  <a:gd name="f53" fmla="val 289"/>
                  <a:gd name="f54" fmla="val 693"/>
                  <a:gd name="f55" fmla="val 1789"/>
                  <a:gd name="f56" fmla="val 1247"/>
                  <a:gd name="f57" fmla="val 3890"/>
                  <a:gd name="f58" fmla="val 4663"/>
                  <a:gd name="f59" fmla="val 1259"/>
                  <a:gd name="f60" fmla="val 3198"/>
                  <a:gd name="f61" fmla="val 1570"/>
                  <a:gd name="f62" fmla="*/ f0 1 1905"/>
                  <a:gd name="f63" fmla="*/ f1 1 4664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1905"/>
                  <a:gd name="f70" fmla="*/ f67 1 4664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1905" h="4664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9" y="f11"/>
                    </a:cubicBezTo>
                    <a:cubicBezTo>
                      <a:pt x="f9" y="f12"/>
                      <a:pt x="f9" y="f13"/>
                      <a:pt x="f7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5" y="f33"/>
                      <a:pt x="f34" y="f35"/>
                      <a:pt x="f36" y="f37"/>
                    </a:cubicBezTo>
                    <a:cubicBezTo>
                      <a:pt x="f38" y="f39"/>
                      <a:pt x="f38" y="f40"/>
                      <a:pt x="f6" y="f41"/>
                    </a:cubicBezTo>
                    <a:cubicBezTo>
                      <a:pt x="f36" y="f42"/>
                      <a:pt x="f9" y="f43"/>
                      <a:pt x="f5" y="f6"/>
                    </a:cubicBezTo>
                    <a:close/>
                    <a:moveTo>
                      <a:pt x="f23" y="f2"/>
                    </a:moveTo>
                    <a:lnTo>
                      <a:pt x="f23" y="f2"/>
                    </a:ln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25"/>
                      <a:pt x="f51" y="f52"/>
                      <a:pt x="f53" y="f54"/>
                    </a:cubicBezTo>
                    <a:lnTo>
                      <a:pt x="f53" y="f54"/>
                    </a:lnTo>
                    <a:cubicBezTo>
                      <a:pt x="f2" y="f55"/>
                      <a:pt x="f56" y="f57"/>
                      <a:pt x="f3" y="f58"/>
                    </a:cubicBezTo>
                    <a:cubicBezTo>
                      <a:pt x="f59" y="f60"/>
                      <a:pt x="f5" y="f61"/>
                      <a:pt x="f23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8" name="Google Shape;754;p10">
                <a:extLst>
                  <a:ext uri="{FF2B5EF4-FFF2-40B4-BE49-F238E27FC236}">
                    <a16:creationId xmlns:a16="http://schemas.microsoft.com/office/drawing/2014/main" id="{09335E1A-6450-49DF-9A2F-C33F74A34151}"/>
                  </a:ext>
                </a:extLst>
              </p:cNvPr>
              <p:cNvSpPr/>
              <p:nvPr/>
            </p:nvSpPr>
            <p:spPr>
              <a:xfrm>
                <a:off x="91449" y="625659"/>
                <a:ext cx="264709" cy="1942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96"/>
                  <a:gd name="f4" fmla="val 6015"/>
                  <a:gd name="f5" fmla="val 1"/>
                  <a:gd name="f6" fmla="val 8127"/>
                  <a:gd name="f7" fmla="val 740"/>
                  <a:gd name="f8" fmla="val 7134"/>
                  <a:gd name="f9" fmla="val 2321"/>
                  <a:gd name="f10" fmla="val 4352"/>
                  <a:gd name="f11" fmla="val 2656"/>
                  <a:gd name="f12" fmla="val 2634"/>
                  <a:gd name="f13" fmla="val 2855"/>
                  <a:gd name="f14" fmla="val 1872"/>
                  <a:gd name="f15" fmla="val 3273"/>
                  <a:gd name="f16" fmla="val 891"/>
                  <a:gd name="f17" fmla="val 619"/>
                  <a:gd name="f18" fmla="val 331"/>
                  <a:gd name="f19" fmla="val 3241"/>
                  <a:gd name="f20" fmla="val 3164"/>
                  <a:gd name="f21" fmla="val 301"/>
                  <a:gd name="f22" fmla="val 3651"/>
                  <a:gd name="f23" fmla="val 989"/>
                  <a:gd name="f24" fmla="val 3994"/>
                  <a:gd name="f25" fmla="val 1602"/>
                  <a:gd name="f26" fmla="val 1744"/>
                  <a:gd name="f27" fmla="val 1881"/>
                  <a:gd name="f28" fmla="val 3976"/>
                  <a:gd name="f29" fmla="val 2009"/>
                  <a:gd name="f30" fmla="val 3937"/>
                  <a:gd name="f31" fmla="val 1570"/>
                  <a:gd name="f32" fmla="val 4526"/>
                  <a:gd name="f33" fmla="val 1732"/>
                  <a:gd name="f34" fmla="val 5484"/>
                  <a:gd name="f35" fmla="val 2263"/>
                  <a:gd name="f36" fmla="val 2044"/>
                  <a:gd name="f37" fmla="val 4849"/>
                  <a:gd name="f38" fmla="val 2655"/>
                  <a:gd name="f39" fmla="val 4445"/>
                  <a:gd name="f40" fmla="val 3059"/>
                  <a:gd name="f41" fmla="val 4041"/>
                  <a:gd name="f42" fmla="val 3625"/>
                  <a:gd name="f43" fmla="val 3810"/>
                  <a:gd name="f44" fmla="val 4179"/>
                  <a:gd name="f45" fmla="val 3660"/>
                  <a:gd name="f46" fmla="val 4722"/>
                  <a:gd name="f47" fmla="val 3521"/>
                  <a:gd name="f48" fmla="val 5287"/>
                  <a:gd name="f49" fmla="val 3418"/>
                  <a:gd name="f50" fmla="val 5818"/>
                  <a:gd name="f51" fmla="val 3198"/>
                  <a:gd name="f52" fmla="val 7122"/>
                  <a:gd name="f53" fmla="val 2667"/>
                  <a:gd name="f54" fmla="val 8069"/>
                  <a:gd name="f55" fmla="val 1386"/>
                  <a:gd name="f56" fmla="*/ f0 1 8196"/>
                  <a:gd name="f57" fmla="*/ f1 1 6015"/>
                  <a:gd name="f58" fmla="val f2"/>
                  <a:gd name="f59" fmla="val f3"/>
                  <a:gd name="f60" fmla="val f4"/>
                  <a:gd name="f61" fmla="+- f60 0 f58"/>
                  <a:gd name="f62" fmla="+- f59 0 f58"/>
                  <a:gd name="f63" fmla="*/ f62 1 8196"/>
                  <a:gd name="f64" fmla="*/ f61 1 6015"/>
                  <a:gd name="f65" fmla="*/ f58 1 f63"/>
                  <a:gd name="f66" fmla="*/ f59 1 f63"/>
                  <a:gd name="f67" fmla="*/ f58 1 f64"/>
                  <a:gd name="f68" fmla="*/ f60 1 f64"/>
                  <a:gd name="f69" fmla="*/ f65 f56 1"/>
                  <a:gd name="f70" fmla="*/ f66 f56 1"/>
                  <a:gd name="f71" fmla="*/ f68 f57 1"/>
                  <a:gd name="f72" fmla="*/ f67 f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9" t="f72" r="f70" b="f71"/>
                <a:pathLst>
                  <a:path w="8196" h="6015">
                    <a:moveTo>
                      <a:pt x="f3" y="f5"/>
                    </a:moveTo>
                    <a:lnTo>
                      <a:pt x="f3" y="f5"/>
                    </a:lnTo>
                    <a:cubicBezTo>
                      <a:pt x="f6" y="f7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9"/>
                      <a:pt x="f5" y="f20"/>
                    </a:cubicBezTo>
                    <a:lnTo>
                      <a:pt x="f5" y="f20"/>
                    </a:ln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8"/>
                      <a:pt x="f29" y="f30"/>
                    </a:cubicBezTo>
                    <a:lnTo>
                      <a:pt x="f29" y="f30"/>
                    </a:lnTo>
                    <a:cubicBezTo>
                      <a:pt x="f31" y="f32"/>
                      <a:pt x="f33" y="f34"/>
                      <a:pt x="f35" y="f4"/>
                    </a:cubicBezTo>
                    <a:cubicBezTo>
                      <a:pt x="f36" y="f34"/>
                      <a:pt x="f35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3" y="f5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9" name="Google Shape;755;p10">
                <a:extLst>
                  <a:ext uri="{FF2B5EF4-FFF2-40B4-BE49-F238E27FC236}">
                    <a16:creationId xmlns:a16="http://schemas.microsoft.com/office/drawing/2014/main" id="{C99FA987-3492-4EE8-89EA-BAF3286662D4}"/>
                  </a:ext>
                </a:extLst>
              </p:cNvPr>
              <p:cNvSpPr/>
              <p:nvPr/>
            </p:nvSpPr>
            <p:spPr>
              <a:xfrm>
                <a:off x="141027" y="597715"/>
                <a:ext cx="213292" cy="977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04"/>
                  <a:gd name="f4" fmla="val 3025"/>
                  <a:gd name="f5" fmla="val 6603"/>
                  <a:gd name="f6" fmla="val 716"/>
                  <a:gd name="f7" fmla="val 6596"/>
                  <a:gd name="f8" fmla="val 727"/>
                  <a:gd name="f9" fmla="val 6590"/>
                  <a:gd name="f10" fmla="val 739"/>
                  <a:gd name="f11" fmla="val 6583"/>
                  <a:gd name="f12" fmla="val 751"/>
                  <a:gd name="f13" fmla="val 6597"/>
                  <a:gd name="f14" fmla="val 728"/>
                  <a:gd name="f15" fmla="val 4"/>
                  <a:gd name="f16" fmla="val 1316"/>
                  <a:gd name="f17" fmla="val 3"/>
                  <a:gd name="f18" fmla="val 2"/>
                  <a:gd name="f19" fmla="val 1"/>
                  <a:gd name="f20" fmla="val 509"/>
                  <a:gd name="f21" fmla="val 1328"/>
                  <a:gd name="f22" fmla="val 740"/>
                  <a:gd name="f23" fmla="val 959"/>
                  <a:gd name="f24" fmla="val 1190"/>
                  <a:gd name="f25" fmla="val 1362"/>
                  <a:gd name="f26" fmla="val 1421"/>
                  <a:gd name="f27" fmla="val 1385"/>
                  <a:gd name="f28" fmla="val 1628"/>
                  <a:gd name="f29" fmla="val 1432"/>
                  <a:gd name="f30" fmla="val 1848"/>
                  <a:gd name="f31" fmla="val 1501"/>
                  <a:gd name="f32" fmla="val 2286"/>
                  <a:gd name="f33" fmla="val 2690"/>
                  <a:gd name="f34" fmla="val 1836"/>
                  <a:gd name="f35" fmla="val 3106"/>
                  <a:gd name="f36" fmla="val 1997"/>
                  <a:gd name="f37" fmla="val 3521"/>
                  <a:gd name="f38" fmla="val 2147"/>
                  <a:gd name="f39" fmla="val 3960"/>
                  <a:gd name="f40" fmla="val 4399"/>
                  <a:gd name="f41" fmla="val 4836"/>
                  <a:gd name="f42" fmla="val 5284"/>
                  <a:gd name="f43" fmla="val 2166"/>
                  <a:gd name="f44" fmla="val 5616"/>
                  <a:gd name="f45" fmla="val 1884"/>
                  <a:gd name="f46" fmla="val 5536"/>
                  <a:gd name="f47" fmla="val 1954"/>
                  <a:gd name="f48" fmla="val 5462"/>
                  <a:gd name="f49" fmla="val 2015"/>
                  <a:gd name="f50" fmla="val 5380"/>
                  <a:gd name="f51" fmla="val 2066"/>
                  <a:gd name="f52" fmla="val 5287"/>
                  <a:gd name="f53" fmla="val 2124"/>
                  <a:gd name="f54" fmla="val 5183"/>
                  <a:gd name="f55" fmla="val 2159"/>
                  <a:gd name="f56" fmla="val 5080"/>
                  <a:gd name="f57" fmla="val 2205"/>
                  <a:gd name="f58" fmla="val 4860"/>
                  <a:gd name="f59" fmla="val 4629"/>
                  <a:gd name="f60" fmla="val 2320"/>
                  <a:gd name="f61" fmla="val 4422"/>
                  <a:gd name="f62" fmla="val 4387"/>
                  <a:gd name="f63" fmla="val 2322"/>
                  <a:gd name="f64" fmla="val 4353"/>
                  <a:gd name="f65" fmla="val 2323"/>
                  <a:gd name="f66" fmla="val 4319"/>
                  <a:gd name="f67" fmla="val 3894"/>
                  <a:gd name="f68" fmla="val 3479"/>
                  <a:gd name="f69" fmla="val 2194"/>
                  <a:gd name="f70" fmla="val 3094"/>
                  <a:gd name="f71" fmla="val 2055"/>
                  <a:gd name="f72" fmla="val 2667"/>
                  <a:gd name="f73" fmla="val 1905"/>
                  <a:gd name="f74" fmla="val 2252"/>
                  <a:gd name="f75" fmla="val 1709"/>
                  <a:gd name="f76" fmla="val 1559"/>
                  <a:gd name="f77" fmla="val 1420"/>
                  <a:gd name="f78" fmla="val 970"/>
                  <a:gd name="f79" fmla="val 1339"/>
                  <a:gd name="f80" fmla="val 1813"/>
                  <a:gd name="f81" fmla="val 1721"/>
                  <a:gd name="f82" fmla="val 370"/>
                  <a:gd name="f83" fmla="val 1686"/>
                  <a:gd name="f84" fmla="val 474"/>
                  <a:gd name="f85" fmla="val 1744"/>
                  <a:gd name="f86" fmla="val 854"/>
                  <a:gd name="f87" fmla="val 1579"/>
                  <a:gd name="f88" fmla="val 735"/>
                  <a:gd name="f89" fmla="val 1435"/>
                  <a:gd name="f90" fmla="val 689"/>
                  <a:gd name="f91" fmla="val 1305"/>
                  <a:gd name="f92" fmla="val 840"/>
                  <a:gd name="f93" fmla="val 533"/>
                  <a:gd name="f94" fmla="val 1278"/>
                  <a:gd name="f95" fmla="val 15"/>
                  <a:gd name="f96" fmla="val 1315"/>
                  <a:gd name="f97" fmla="val 26"/>
                  <a:gd name="f98" fmla="val 37"/>
                  <a:gd name="f99" fmla="val 615"/>
                  <a:gd name="f100" fmla="val 635"/>
                  <a:gd name="f101" fmla="val 2359"/>
                  <a:gd name="f102" fmla="val 1156"/>
                  <a:gd name="f103" fmla="val 1174"/>
                  <a:gd name="f104" fmla="val 1193"/>
                  <a:gd name="f105" fmla="val 2358"/>
                  <a:gd name="f106" fmla="val 1213"/>
                  <a:gd name="f107" fmla="val 2355"/>
                  <a:gd name="f108" fmla="val 866"/>
                  <a:gd name="f109" fmla="val 2517"/>
                  <a:gd name="f110" fmla="val 578"/>
                  <a:gd name="f111" fmla="val 2713"/>
                  <a:gd name="f112" fmla="val 416"/>
                  <a:gd name="f113" fmla="val 3024"/>
                  <a:gd name="f114" fmla="val 989"/>
                  <a:gd name="f115" fmla="val 2650"/>
                  <a:gd name="f116" fmla="val 1706"/>
                  <a:gd name="f117" fmla="val 2537"/>
                  <a:gd name="f118" fmla="val 2410"/>
                  <a:gd name="f119" fmla="val 2814"/>
                  <a:gd name="f120" fmla="val 3213"/>
                  <a:gd name="f121" fmla="val 2574"/>
                  <a:gd name="f122" fmla="val 3579"/>
                  <a:gd name="f123" fmla="val 2620"/>
                  <a:gd name="f124" fmla="val 3739"/>
                  <a:gd name="f125" fmla="val 2642"/>
                  <a:gd name="f126" fmla="val 3897"/>
                  <a:gd name="f127" fmla="val 2653"/>
                  <a:gd name="f128" fmla="val 4052"/>
                  <a:gd name="f129" fmla="val 4721"/>
                  <a:gd name="f130" fmla="val 5331"/>
                  <a:gd name="f131" fmla="val 2445"/>
                  <a:gd name="f132" fmla="val 5818"/>
                  <a:gd name="f133" fmla="val 1986"/>
                  <a:gd name="f134" fmla="val 5934"/>
                  <a:gd name="f135" fmla="val 1870"/>
                  <a:gd name="f136" fmla="val 6049"/>
                  <a:gd name="f137" fmla="val 1743"/>
                  <a:gd name="f138" fmla="val 6165"/>
                  <a:gd name="f139" fmla="val 1582"/>
                  <a:gd name="f140" fmla="val 6342"/>
                  <a:gd name="f141" fmla="val 1327"/>
                  <a:gd name="f142" fmla="val 6434"/>
                  <a:gd name="f143" fmla="val 1020"/>
                  <a:gd name="f144" fmla="val 6258"/>
                  <a:gd name="f145" fmla="val 1313"/>
                  <a:gd name="f146" fmla="val 5713"/>
                  <a:gd name="f147" fmla="val 1805"/>
                  <a:gd name="f148" fmla="val 5068"/>
                  <a:gd name="f149" fmla="val 4897"/>
                  <a:gd name="f150" fmla="val 2037"/>
                  <a:gd name="f151" fmla="val 4659"/>
                  <a:gd name="f152" fmla="val 2091"/>
                  <a:gd name="f153" fmla="val 4432"/>
                  <a:gd name="f154" fmla="val 4199"/>
                  <a:gd name="f155" fmla="val 3979"/>
                  <a:gd name="f156" fmla="val 2034"/>
                  <a:gd name="f157" fmla="val 3856"/>
                  <a:gd name="f158" fmla="val 1859"/>
                  <a:gd name="f159" fmla="val 3764"/>
                  <a:gd name="f160" fmla="val 3706"/>
                  <a:gd name="f161" fmla="val 3752"/>
                  <a:gd name="f162" fmla="val 1443"/>
                  <a:gd name="f163" fmla="val 3790"/>
                  <a:gd name="f164" fmla="val 1320"/>
                  <a:gd name="f165" fmla="val 3921"/>
                  <a:gd name="f166" fmla="val 1220"/>
                  <a:gd name="f167" fmla="val 4043"/>
                  <a:gd name="f168" fmla="val 4070"/>
                  <a:gd name="f169" fmla="val 4097"/>
                  <a:gd name="f170" fmla="val 1225"/>
                  <a:gd name="f171" fmla="val 4122"/>
                  <a:gd name="f172" fmla="val 1235"/>
                  <a:gd name="f173" fmla="val 4045"/>
                  <a:gd name="f174" fmla="val 1151"/>
                  <a:gd name="f175" fmla="val 3925"/>
                  <a:gd name="f176" fmla="val 1106"/>
                  <a:gd name="f177" fmla="val 3805"/>
                  <a:gd name="f178" fmla="val 3726"/>
                  <a:gd name="f179" fmla="val 3647"/>
                  <a:gd name="f180" fmla="val 1125"/>
                  <a:gd name="f181" fmla="val 1166"/>
                  <a:gd name="f182" fmla="val 3406"/>
                  <a:gd name="f183" fmla="val 1270"/>
                  <a:gd name="f184" fmla="val 3371"/>
                  <a:gd name="f185" fmla="val 1512"/>
                  <a:gd name="f186" fmla="val 3452"/>
                  <a:gd name="f187" fmla="val 1697"/>
                  <a:gd name="f188" fmla="val 2898"/>
                  <a:gd name="f189" fmla="val 2552"/>
                  <a:gd name="f190" fmla="val 878"/>
                  <a:gd name="f191" fmla="val 2332"/>
                  <a:gd name="f192" fmla="val 289"/>
                  <a:gd name="f193" fmla="val 462"/>
                  <a:gd name="f194" fmla="val 601"/>
                  <a:gd name="f195" fmla="val 2009"/>
                  <a:gd name="f196" fmla="val 427"/>
                  <a:gd name="f197" fmla="*/ f0 1 6604"/>
                  <a:gd name="f198" fmla="*/ f1 1 3025"/>
                  <a:gd name="f199" fmla="val f2"/>
                  <a:gd name="f200" fmla="val f3"/>
                  <a:gd name="f201" fmla="val f4"/>
                  <a:gd name="f202" fmla="+- f201 0 f199"/>
                  <a:gd name="f203" fmla="+- f200 0 f199"/>
                  <a:gd name="f204" fmla="*/ f203 1 6604"/>
                  <a:gd name="f205" fmla="*/ f202 1 3025"/>
                  <a:gd name="f206" fmla="*/ f199 1 f204"/>
                  <a:gd name="f207" fmla="*/ f200 1 f204"/>
                  <a:gd name="f208" fmla="*/ f199 1 f205"/>
                  <a:gd name="f209" fmla="*/ f201 1 f205"/>
                  <a:gd name="f210" fmla="*/ f206 f197 1"/>
                  <a:gd name="f211" fmla="*/ f207 f197 1"/>
                  <a:gd name="f212" fmla="*/ f209 f198 1"/>
                  <a:gd name="f213" fmla="*/ f208 f19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0" t="f213" r="f211" b="f212"/>
                <a:pathLst>
                  <a:path w="6604" h="3025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lnTo>
                      <a:pt x="f11" y="f12"/>
                    </a:lnTo>
                    <a:cubicBezTo>
                      <a:pt x="f9" y="f10"/>
                      <a:pt x="f13" y="f14"/>
                      <a:pt x="f5" y="f6"/>
                    </a:cubicBezTo>
                    <a:close/>
                    <a:moveTo>
                      <a:pt x="f15" y="f16"/>
                    </a:moveTo>
                    <a:cubicBezTo>
                      <a:pt x="f17" y="f16"/>
                      <a:pt x="f18" y="f16"/>
                      <a:pt x="f19" y="f16"/>
                    </a:cubicBezTo>
                    <a:cubicBezTo>
                      <a:pt x="f18" y="f16"/>
                      <a:pt x="f17" y="f16"/>
                      <a:pt x="f15" y="f16"/>
                    </a:cubicBezTo>
                    <a:close/>
                    <a:moveTo>
                      <a:pt x="f20" y="f21"/>
                    </a:moveTo>
                    <a:cubicBezTo>
                      <a:pt x="f22" y="f21"/>
                      <a:pt x="f23" y="f21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28"/>
                      <a:pt x="f33" y="f34"/>
                      <a:pt x="f35" y="f36"/>
                    </a:cubicBezTo>
                    <a:cubicBezTo>
                      <a:pt x="f37" y="f38"/>
                      <a:pt x="f39" y="f32"/>
                      <a:pt x="f40" y="f32"/>
                    </a:cubicBezTo>
                    <a:cubicBezTo>
                      <a:pt x="f41" y="f32"/>
                      <a:pt x="f42" y="f43"/>
                      <a:pt x="f44" y="f45"/>
                    </a:cubicBezTo>
                    <a:lnTo>
                      <a:pt x="f44" y="f45"/>
                    </a:ln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32"/>
                      <a:pt x="f59" y="f60"/>
                      <a:pt x="f61" y="f60"/>
                    </a:cubicBezTo>
                    <a:cubicBezTo>
                      <a:pt x="f62" y="f63"/>
                      <a:pt x="f64" y="f65"/>
                      <a:pt x="f66" y="f65"/>
                    </a:cubicBezTo>
                    <a:cubicBezTo>
                      <a:pt x="f67" y="f65"/>
                      <a:pt x="f68" y="f69"/>
                      <a:pt x="f70" y="f71"/>
                    </a:cubicBezTo>
                    <a:cubicBezTo>
                      <a:pt x="f72" y="f73"/>
                      <a:pt x="f74" y="f75"/>
                      <a:pt x="f34" y="f76"/>
                    </a:cubicBezTo>
                    <a:cubicBezTo>
                      <a:pt x="f26" y="f77"/>
                      <a:pt x="f78" y="f79"/>
                      <a:pt x="f20" y="f21"/>
                    </a:cubicBezTo>
                    <a:close/>
                    <a:moveTo>
                      <a:pt x="f80" y="f2"/>
                    </a:move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0"/>
                    </a:cubicBezTo>
                    <a:cubicBezTo>
                      <a:pt x="f92" y="f90"/>
                      <a:pt x="f93" y="f94"/>
                      <a:pt x="f15" y="f16"/>
                    </a:cubicBezTo>
                    <a:lnTo>
                      <a:pt x="f15" y="f16"/>
                    </a:lnTo>
                    <a:cubicBezTo>
                      <a:pt x="f95" y="f96"/>
                      <a:pt x="f97" y="f96"/>
                      <a:pt x="f98" y="f96"/>
                    </a:cubicBezTo>
                    <a:cubicBezTo>
                      <a:pt x="f99" y="f96"/>
                      <a:pt x="f100" y="f101"/>
                      <a:pt x="f102" y="f101"/>
                    </a:cubicBezTo>
                    <a:cubicBezTo>
                      <a:pt x="f103" y="f101"/>
                      <a:pt x="f104" y="f105"/>
                      <a:pt x="f106" y="f107"/>
                    </a:cubicBezTo>
                    <a:lnTo>
                      <a:pt x="f106" y="f107"/>
                    </a:ln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4" y="f115"/>
                      <a:pt x="f116" y="f117"/>
                      <a:pt x="f118" y="f117"/>
                    </a:cubicBezTo>
                    <a:cubicBezTo>
                      <a:pt x="f119" y="f117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127"/>
                    </a:cubicBezTo>
                    <a:cubicBezTo>
                      <a:pt x="f129" y="f127"/>
                      <a:pt x="f130" y="f131"/>
                      <a:pt x="f132" y="f133"/>
                    </a:cubicBezTo>
                    <a:cubicBezTo>
                      <a:pt x="f134" y="f135"/>
                      <a:pt x="f136" y="f137"/>
                      <a:pt x="f138" y="f139"/>
                    </a:cubicBezTo>
                    <a:cubicBezTo>
                      <a:pt x="f140" y="f141"/>
                      <a:pt x="f142" y="f143"/>
                      <a:pt x="f11" y="f12"/>
                    </a:cubicBezTo>
                    <a:lnTo>
                      <a:pt x="f11" y="f12"/>
                    </a:lnTo>
                    <a:cubicBezTo>
                      <a:pt x="f144" y="f145"/>
                      <a:pt x="f146" y="f147"/>
                      <a:pt x="f148" y="f133"/>
                    </a:cubicBezTo>
                    <a:cubicBezTo>
                      <a:pt x="f149" y="f150"/>
                      <a:pt x="f151" y="f152"/>
                      <a:pt x="f153" y="f152"/>
                    </a:cubicBezTo>
                    <a:cubicBezTo>
                      <a:pt x="f154" y="f152"/>
                      <a:pt x="f155" y="f156"/>
                      <a:pt x="f157" y="f158"/>
                    </a:cubicBezTo>
                    <a:cubicBezTo>
                      <a:pt x="f159" y="f137"/>
                      <a:pt x="f160" y="f139"/>
                      <a:pt x="f161" y="f162"/>
                    </a:cubicBezTo>
                    <a:cubicBezTo>
                      <a:pt x="f163" y="f164"/>
                      <a:pt x="f165" y="f166"/>
                      <a:pt x="f167" y="f166"/>
                    </a:cubicBezTo>
                    <a:cubicBezTo>
                      <a:pt x="f168" y="f166"/>
                      <a:pt x="f169" y="f170"/>
                      <a:pt x="f171" y="f172"/>
                    </a:cubicBezTo>
                    <a:cubicBezTo>
                      <a:pt x="f173" y="f174"/>
                      <a:pt x="f175" y="f176"/>
                      <a:pt x="f177" y="f176"/>
                    </a:cubicBezTo>
                    <a:cubicBezTo>
                      <a:pt x="f178" y="f176"/>
                      <a:pt x="f179" y="f180"/>
                      <a:pt x="f122" y="f181"/>
                    </a:cubicBezTo>
                    <a:cubicBezTo>
                      <a:pt x="f182" y="f183"/>
                      <a:pt x="f184" y="f185"/>
                      <a:pt x="f186" y="f187"/>
                    </a:cubicBezTo>
                    <a:cubicBezTo>
                      <a:pt x="f188" y="f27"/>
                      <a:pt x="f189" y="f190"/>
                      <a:pt x="f191" y="f192"/>
                    </a:cubicBezTo>
                    <a:cubicBezTo>
                      <a:pt x="f191" y="f192"/>
                      <a:pt x="f74" y="f193"/>
                      <a:pt x="f57" y="f194"/>
                    </a:cubicBezTo>
                    <a:cubicBezTo>
                      <a:pt x="f57" y="f194"/>
                      <a:pt x="f195" y="f196"/>
                      <a:pt x="f80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0" name="Google Shape;756;p10">
                <a:extLst>
                  <a:ext uri="{FF2B5EF4-FFF2-40B4-BE49-F238E27FC236}">
                    <a16:creationId xmlns:a16="http://schemas.microsoft.com/office/drawing/2014/main" id="{0928539C-FD52-4C35-A9E7-9A41F9B35A41}"/>
                  </a:ext>
                </a:extLst>
              </p:cNvPr>
              <p:cNvSpPr/>
              <p:nvPr/>
            </p:nvSpPr>
            <p:spPr>
              <a:xfrm>
                <a:off x="185760" y="692575"/>
                <a:ext cx="77961" cy="144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14"/>
                  <a:gd name="f4" fmla="val 446"/>
                  <a:gd name="f5" fmla="val 1581"/>
                  <a:gd name="f6" fmla="val 1"/>
                  <a:gd name="f7" fmla="val 1036"/>
                  <a:gd name="f8" fmla="val 498"/>
                  <a:gd name="f9" fmla="val 154"/>
                  <a:gd name="f10" fmla="val 445"/>
                  <a:gd name="f11" fmla="val 809"/>
                  <a:gd name="f12" fmla="val 341"/>
                  <a:gd name="f13" fmla="val 1605"/>
                  <a:gd name="f14" fmla="val 226"/>
                  <a:gd name="f15" fmla="val 2413"/>
                  <a:gd name="f16" fmla="val 122"/>
                  <a:gd name="f17" fmla="val 2137"/>
                  <a:gd name="f18" fmla="val 40"/>
                  <a:gd name="f19" fmla="val 1858"/>
                  <a:gd name="f20" fmla="*/ f0 1 2414"/>
                  <a:gd name="f21" fmla="*/ f1 1 446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414"/>
                  <a:gd name="f28" fmla="*/ f25 1 446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414" h="446">
                    <a:moveTo>
                      <a:pt x="f5" y="f6"/>
                    </a:moveTo>
                    <a:cubicBezTo>
                      <a:pt x="f7" y="f6"/>
                      <a:pt x="f8" y="f9"/>
                      <a:pt x="f6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6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1" name="Google Shape;757;p10">
                <a:extLst>
                  <a:ext uri="{FF2B5EF4-FFF2-40B4-BE49-F238E27FC236}">
                    <a16:creationId xmlns:a16="http://schemas.microsoft.com/office/drawing/2014/main" id="{C1C13443-3291-42D5-BD1B-7AC58DEE876A}"/>
                  </a:ext>
                </a:extLst>
              </p:cNvPr>
              <p:cNvSpPr/>
              <p:nvPr/>
            </p:nvSpPr>
            <p:spPr>
              <a:xfrm>
                <a:off x="335264" y="738506"/>
                <a:ext cx="96953" cy="8097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02"/>
                  <a:gd name="f4" fmla="val 2507"/>
                  <a:gd name="f5" fmla="val 1236"/>
                  <a:gd name="f6" fmla="val 1251"/>
                  <a:gd name="f7" fmla="val 1228"/>
                  <a:gd name="f8" fmla="val 1262"/>
                  <a:gd name="f9" fmla="val 1223"/>
                  <a:gd name="f10" fmla="val 1274"/>
                  <a:gd name="f11" fmla="val 1220"/>
                  <a:gd name="f12" fmla="val 1286"/>
                  <a:gd name="f13" fmla="val 1225"/>
                  <a:gd name="f14" fmla="val 1230"/>
                  <a:gd name="f15" fmla="val 1263"/>
                  <a:gd name="f16" fmla="val 1963"/>
                  <a:gd name="f17" fmla="val 431"/>
                  <a:gd name="f18" fmla="val 1813"/>
                  <a:gd name="f19" fmla="val 524"/>
                  <a:gd name="f20" fmla="val 1663"/>
                  <a:gd name="f21" fmla="val 616"/>
                  <a:gd name="f22" fmla="val 1536"/>
                  <a:gd name="f23" fmla="val 755"/>
                  <a:gd name="f24" fmla="val 1466"/>
                  <a:gd name="f25" fmla="val 824"/>
                  <a:gd name="f26" fmla="val 1386"/>
                  <a:gd name="f27" fmla="val 928"/>
                  <a:gd name="f28" fmla="val 1351"/>
                  <a:gd name="f29" fmla="val 1009"/>
                  <a:gd name="f30" fmla="val 1305"/>
                  <a:gd name="f31" fmla="val 1124"/>
                  <a:gd name="f32" fmla="val 1293"/>
                  <a:gd name="f33" fmla="val 1239"/>
                  <a:gd name="f34" fmla="val 1355"/>
                  <a:gd name="f35" fmla="val 1516"/>
                  <a:gd name="f36" fmla="val 1316"/>
                  <a:gd name="f37" fmla="val 1678"/>
                  <a:gd name="f38" fmla="val 1374"/>
                  <a:gd name="f39" fmla="val 1828"/>
                  <a:gd name="f40" fmla="val 1259"/>
                  <a:gd name="f41" fmla="val 1701"/>
                  <a:gd name="f42" fmla="val 1212"/>
                  <a:gd name="f43" fmla="val 1528"/>
                  <a:gd name="f44" fmla="val 1339"/>
                  <a:gd name="f45" fmla="val 1312"/>
                  <a:gd name="f46" fmla="val 1159"/>
                  <a:gd name="f47" fmla="val 1426"/>
                  <a:gd name="f48" fmla="val 1115"/>
                  <a:gd name="f49" fmla="val 1573"/>
                  <a:gd name="f50" fmla="val 1051"/>
                  <a:gd name="f51" fmla="val 982"/>
                  <a:gd name="f52" fmla="val 1863"/>
                  <a:gd name="f53" fmla="val 901"/>
                  <a:gd name="f54" fmla="val 2036"/>
                  <a:gd name="f55" fmla="val 751"/>
                  <a:gd name="f56" fmla="val 2151"/>
                  <a:gd name="f57" fmla="val 866"/>
                  <a:gd name="f58" fmla="val 2001"/>
                  <a:gd name="f59" fmla="val 935"/>
                  <a:gd name="f60" fmla="val 1851"/>
                  <a:gd name="f61" fmla="val 1005"/>
                  <a:gd name="f62" fmla="val 1062"/>
                  <a:gd name="f63" fmla="val 1505"/>
                  <a:gd name="f64" fmla="val 1120"/>
                  <a:gd name="f65" fmla="val 1332"/>
                  <a:gd name="f66" fmla="val 1189"/>
                  <a:gd name="f67" fmla="val 1170"/>
                  <a:gd name="f68" fmla="val 997"/>
                  <a:gd name="f69" fmla="val 1363"/>
                  <a:gd name="f70" fmla="val 835"/>
                  <a:gd name="f71" fmla="val 1501"/>
                  <a:gd name="f72" fmla="val 720"/>
                  <a:gd name="f73" fmla="val 1640"/>
                  <a:gd name="f74" fmla="val 593"/>
                  <a:gd name="f75" fmla="val 501"/>
                  <a:gd name="f76" fmla="val 2759"/>
                  <a:gd name="f77" fmla="val 2479"/>
                  <a:gd name="f78" fmla="val 2196"/>
                  <a:gd name="f79" fmla="val 61"/>
                  <a:gd name="f80" fmla="val 1928"/>
                  <a:gd name="f81" fmla="val 178"/>
                  <a:gd name="f82" fmla="val 1420"/>
                  <a:gd name="f83" fmla="val 385"/>
                  <a:gd name="f84" fmla="val 812"/>
                  <a:gd name="f85" fmla="val 774"/>
                  <a:gd name="f86" fmla="val 1309"/>
                  <a:gd name="f87" fmla="val 682"/>
                  <a:gd name="f88" fmla="val 624"/>
                  <a:gd name="f89" fmla="val 1713"/>
                  <a:gd name="f90" fmla="val 508"/>
                  <a:gd name="f91" fmla="val 1909"/>
                  <a:gd name="f92" fmla="val 393"/>
                  <a:gd name="f93" fmla="val 2082"/>
                  <a:gd name="f94" fmla="val 220"/>
                  <a:gd name="f95" fmla="val 2232"/>
                  <a:gd name="f96" fmla="val 1"/>
                  <a:gd name="f97" fmla="val 192"/>
                  <a:gd name="f98" fmla="val 2374"/>
                  <a:gd name="f99" fmla="val 2506"/>
                  <a:gd name="f100" fmla="val 618"/>
                  <a:gd name="f101" fmla="val 650"/>
                  <a:gd name="f102" fmla="val 683"/>
                  <a:gd name="f103" fmla="val 2503"/>
                  <a:gd name="f104" fmla="val 716"/>
                  <a:gd name="f105" fmla="val 2498"/>
                  <a:gd name="f106" fmla="val 959"/>
                  <a:gd name="f107" fmla="val 2451"/>
                  <a:gd name="f108" fmla="val 1178"/>
                  <a:gd name="f109" fmla="val 2313"/>
                  <a:gd name="f110" fmla="val 2117"/>
                  <a:gd name="f111" fmla="val 2221"/>
                  <a:gd name="f112" fmla="val 2371"/>
                  <a:gd name="f113" fmla="val 1432"/>
                  <a:gd name="f114" fmla="val 2405"/>
                  <a:gd name="f115" fmla="val 1464"/>
                  <a:gd name="f116" fmla="val 2422"/>
                  <a:gd name="f117" fmla="val 1500"/>
                  <a:gd name="f118" fmla="val 2429"/>
                  <a:gd name="f119" fmla="val 1535"/>
                  <a:gd name="f120" fmla="val 1626"/>
                  <a:gd name="f121" fmla="val 1720"/>
                  <a:gd name="f122" fmla="val 2382"/>
                  <a:gd name="f123" fmla="val 1778"/>
                  <a:gd name="f124" fmla="val 2324"/>
                  <a:gd name="f125" fmla="val 1870"/>
                  <a:gd name="f126" fmla="val 1905"/>
                  <a:gd name="f127" fmla="val 2105"/>
                  <a:gd name="f128" fmla="val 1951"/>
                  <a:gd name="f129" fmla="val 1978"/>
                  <a:gd name="f130" fmla="val 2009"/>
                  <a:gd name="f131" fmla="val 2140"/>
                  <a:gd name="f132" fmla="val 2136"/>
                  <a:gd name="f133" fmla="val 2290"/>
                  <a:gd name="f134" fmla="val 2309"/>
                  <a:gd name="f135" fmla="val 2319"/>
                  <a:gd name="f136" fmla="val 2314"/>
                  <a:gd name="f137" fmla="val 2329"/>
                  <a:gd name="f138" fmla="val 2339"/>
                  <a:gd name="f139" fmla="val 2504"/>
                  <a:gd name="f140" fmla="val 2683"/>
                  <a:gd name="f141" fmla="val 2224"/>
                  <a:gd name="f142" fmla="val 2094"/>
                  <a:gd name="f143" fmla="val 2390"/>
                  <a:gd name="f144" fmla="val 2078"/>
                  <a:gd name="f145" fmla="val 1586"/>
                  <a:gd name="f146" fmla="val 2044"/>
                  <a:gd name="f147" fmla="val 1193"/>
                  <a:gd name="f148" fmla="val 1997"/>
                  <a:gd name="f149" fmla="val 2194"/>
                  <a:gd name="f150" fmla="val 408"/>
                  <a:gd name="f151" fmla="val 2540"/>
                  <a:gd name="f152" fmla="val 201"/>
                  <a:gd name="f153" fmla="val 2701"/>
                  <a:gd name="f154" fmla="val 120"/>
                  <a:gd name="f155" fmla="val 2852"/>
                  <a:gd name="f156" fmla="val 39"/>
                  <a:gd name="f157" fmla="val 16"/>
                  <a:gd name="f158" fmla="val 2921"/>
                  <a:gd name="f159" fmla="val 6"/>
                  <a:gd name="f160" fmla="val 2840"/>
                  <a:gd name="f161" fmla="*/ f0 1 3002"/>
                  <a:gd name="f162" fmla="*/ f1 1 2507"/>
                  <a:gd name="f163" fmla="val f2"/>
                  <a:gd name="f164" fmla="val f3"/>
                  <a:gd name="f165" fmla="val f4"/>
                  <a:gd name="f166" fmla="+- f165 0 f163"/>
                  <a:gd name="f167" fmla="+- f164 0 f163"/>
                  <a:gd name="f168" fmla="*/ f167 1 3002"/>
                  <a:gd name="f169" fmla="*/ f166 1 2507"/>
                  <a:gd name="f170" fmla="*/ f163 1 f168"/>
                  <a:gd name="f171" fmla="*/ f164 1 f168"/>
                  <a:gd name="f172" fmla="*/ f163 1 f169"/>
                  <a:gd name="f173" fmla="*/ f165 1 f169"/>
                  <a:gd name="f174" fmla="*/ f170 f161 1"/>
                  <a:gd name="f175" fmla="*/ f171 f161 1"/>
                  <a:gd name="f176" fmla="*/ f173 f162 1"/>
                  <a:gd name="f177" fmla="*/ f172 f16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4" t="f177" r="f175" b="f176"/>
                <a:pathLst>
                  <a:path w="3002" h="2507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lnTo>
                      <a:pt x="f11" y="f12"/>
                    </a:lnTo>
                    <a:cubicBezTo>
                      <a:pt x="f13" y="f10"/>
                      <a:pt x="f14" y="f15"/>
                      <a:pt x="f5" y="f6"/>
                    </a:cubicBezTo>
                    <a:close/>
                    <a:moveTo>
                      <a:pt x="f16" y="f17"/>
                    </a:moveTo>
                    <a:lnTo>
                      <a:pt x="f16" y="f17"/>
                    </a:ln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2" y="f34"/>
                    </a:cubicBezTo>
                    <a:cubicBezTo>
                      <a:pt x="f32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2" y="f34"/>
                    </a:cubicBezTo>
                    <a:cubicBezTo>
                      <a:pt x="f42" y="f44"/>
                      <a:pt x="f42" y="f45"/>
                      <a:pt x="f11" y="f12"/>
                    </a:cubicBezTo>
                    <a:lnTo>
                      <a:pt x="f11" y="f12"/>
                    </a:lnTo>
                    <a:cubicBezTo>
                      <a:pt x="f46" y="f47"/>
                      <a:pt x="f48" y="f49"/>
                      <a:pt x="f50" y="f41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37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40" y="f68"/>
                      <a:pt x="f69" y="f70"/>
                      <a:pt x="f71" y="f72"/>
                    </a:cubicBezTo>
                    <a:cubicBezTo>
                      <a:pt x="f73" y="f74"/>
                      <a:pt x="f18" y="f75"/>
                      <a:pt x="f16" y="f17"/>
                    </a:cubicBezTo>
                    <a:close/>
                    <a:moveTo>
                      <a:pt x="f76" y="f2"/>
                    </a:moveTo>
                    <a:cubicBezTo>
                      <a:pt x="f77" y="f2"/>
                      <a:pt x="f78" y="f79"/>
                      <a:pt x="f80" y="f81"/>
                    </a:cubicBezTo>
                    <a:cubicBezTo>
                      <a:pt x="f82" y="f83"/>
                      <a:pt x="f61" y="f84"/>
                      <a:pt x="f85" y="f86"/>
                    </a:cubicBezTo>
                    <a:cubicBezTo>
                      <a:pt x="f87" y="f35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5"/>
                    </a:cubicBezTo>
                    <a:cubicBezTo>
                      <a:pt x="f97" y="f98"/>
                      <a:pt x="f92" y="f99"/>
                      <a:pt x="f100" y="f99"/>
                    </a:cubicBezTo>
                    <a:cubicBezTo>
                      <a:pt x="f101" y="f99"/>
                      <a:pt x="f102" y="f103"/>
                      <a:pt x="f104" y="f105"/>
                    </a:cubicBezTo>
                    <a:cubicBezTo>
                      <a:pt x="f106" y="f107"/>
                      <a:pt x="f108" y="f109"/>
                      <a:pt x="f36" y="f110"/>
                    </a:cubicBezTo>
                    <a:lnTo>
                      <a:pt x="f36" y="f110"/>
                    </a:lnTo>
                    <a:cubicBezTo>
                      <a:pt x="f32" y="f111"/>
                      <a:pt x="f28" y="f112"/>
                      <a:pt x="f113" y="f114"/>
                    </a:cubicBezTo>
                    <a:cubicBezTo>
                      <a:pt x="f115" y="f116"/>
                      <a:pt x="f117" y="f118"/>
                      <a:pt x="f119" y="f118"/>
                    </a:cubicBezTo>
                    <a:cubicBezTo>
                      <a:pt x="f120" y="f118"/>
                      <a:pt x="f121" y="f122"/>
                      <a:pt x="f123" y="f124"/>
                    </a:cubicBezTo>
                    <a:cubicBezTo>
                      <a:pt x="f125" y="f111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09"/>
                    </a:cubicBezTo>
                    <a:cubicBezTo>
                      <a:pt x="f135" y="f136"/>
                      <a:pt x="f137" y="f136"/>
                      <a:pt x="f138" y="f136"/>
                    </a:cubicBezTo>
                    <a:cubicBezTo>
                      <a:pt x="f139" y="f136"/>
                      <a:pt x="f140" y="f141"/>
                      <a:pt x="f76" y="f142"/>
                    </a:cubicBezTo>
                    <a:cubicBezTo>
                      <a:pt x="f143" y="f129"/>
                      <a:pt x="f144" y="f145"/>
                      <a:pt x="f146" y="f147"/>
                    </a:cubicBezTo>
                    <a:cubicBezTo>
                      <a:pt x="f148" y="f84"/>
                      <a:pt x="f149" y="f150"/>
                      <a:pt x="f151" y="f152"/>
                    </a:cubicBezTo>
                    <a:cubicBezTo>
                      <a:pt x="f153" y="f154"/>
                      <a:pt x="f155" y="f156"/>
                      <a:pt x="f3" y="f157"/>
                    </a:cubicBezTo>
                    <a:cubicBezTo>
                      <a:pt x="f158" y="f159"/>
                      <a:pt x="f160" y="f2"/>
                      <a:pt x="f76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2" name="Google Shape;758;p10">
                <a:extLst>
                  <a:ext uri="{FF2B5EF4-FFF2-40B4-BE49-F238E27FC236}">
                    <a16:creationId xmlns:a16="http://schemas.microsoft.com/office/drawing/2014/main" id="{D61B57F3-2DEC-45FE-A9DB-B79D2BFC1570}"/>
                  </a:ext>
                </a:extLst>
              </p:cNvPr>
              <p:cNvSpPr/>
              <p:nvPr/>
            </p:nvSpPr>
            <p:spPr>
              <a:xfrm>
                <a:off x="252136" y="722165"/>
                <a:ext cx="244976" cy="1699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585"/>
                  <a:gd name="f4" fmla="val 5263"/>
                  <a:gd name="f5" fmla="val 1109"/>
                  <a:gd name="f6" fmla="val 1757"/>
                  <a:gd name="f7" fmla="val 935"/>
                  <a:gd name="f8" fmla="val 1988"/>
                  <a:gd name="f9" fmla="val 785"/>
                  <a:gd name="f10" fmla="val 2242"/>
                  <a:gd name="f11" fmla="val 670"/>
                  <a:gd name="f12" fmla="val 2496"/>
                  <a:gd name="f13" fmla="val 555"/>
                  <a:gd name="f14" fmla="val 2761"/>
                  <a:gd name="f15" fmla="val 474"/>
                  <a:gd name="f16" fmla="val 3027"/>
                  <a:gd name="f17" fmla="val 428"/>
                  <a:gd name="f18" fmla="val 3304"/>
                  <a:gd name="f19" fmla="val 381"/>
                  <a:gd name="f20" fmla="val 3581"/>
                  <a:gd name="f21" fmla="val 3869"/>
                  <a:gd name="f22" fmla="val 439"/>
                  <a:gd name="f23" fmla="val 4146"/>
                  <a:gd name="f24" fmla="val 497"/>
                  <a:gd name="f25" fmla="val 4412"/>
                  <a:gd name="f26" fmla="val 601"/>
                  <a:gd name="f27" fmla="val 4689"/>
                  <a:gd name="f28" fmla="val 716"/>
                  <a:gd name="f29" fmla="val 4954"/>
                  <a:gd name="f30" fmla="val 578"/>
                  <a:gd name="f31" fmla="val 4700"/>
                  <a:gd name="f32" fmla="val 4435"/>
                  <a:gd name="f33" fmla="val 404"/>
                  <a:gd name="f34" fmla="val 4158"/>
                  <a:gd name="f35" fmla="val 347"/>
                  <a:gd name="f36" fmla="val 3881"/>
                  <a:gd name="f37" fmla="val 312"/>
                  <a:gd name="f38" fmla="val 370"/>
                  <a:gd name="f39" fmla="val 3292"/>
                  <a:gd name="f40" fmla="val 416"/>
                  <a:gd name="f41" fmla="val 3004"/>
                  <a:gd name="f42" fmla="val 2727"/>
                  <a:gd name="f43" fmla="val 624"/>
                  <a:gd name="f44" fmla="val 2473"/>
                  <a:gd name="f45" fmla="val 762"/>
                  <a:gd name="f46" fmla="val 2207"/>
                  <a:gd name="f47" fmla="val 901"/>
                  <a:gd name="f48" fmla="val 1965"/>
                  <a:gd name="f49" fmla="val 5224"/>
                  <a:gd name="f50" fmla="val 1"/>
                  <a:gd name="f51" fmla="val 4391"/>
                  <a:gd name="f52" fmla="val 3557"/>
                  <a:gd name="f53" fmla="val 183"/>
                  <a:gd name="f54" fmla="val 2713"/>
                  <a:gd name="f55" fmla="val 533"/>
                  <a:gd name="f56" fmla="val 1790"/>
                  <a:gd name="f57" fmla="val 903"/>
                  <a:gd name="f58" fmla="val 1526"/>
                  <a:gd name="f59" fmla="val 2403"/>
                  <a:gd name="f60" fmla="val 81"/>
                  <a:gd name="f61" fmla="val 4262"/>
                  <a:gd name="f62" fmla="val 635"/>
                  <a:gd name="f63" fmla="val 5070"/>
                  <a:gd name="f64" fmla="val 5139"/>
                  <a:gd name="f65" fmla="val 728"/>
                  <a:gd name="f66" fmla="val 5208"/>
                  <a:gd name="f67" fmla="val 820"/>
                  <a:gd name="f68" fmla="val 5243"/>
                  <a:gd name="f69" fmla="val 851"/>
                  <a:gd name="f70" fmla="val 5256"/>
                  <a:gd name="f71" fmla="val 880"/>
                  <a:gd name="f72" fmla="val 5262"/>
                  <a:gd name="f73" fmla="val 907"/>
                  <a:gd name="f74" fmla="val 1022"/>
                  <a:gd name="f75" fmla="val 1097"/>
                  <a:gd name="f76" fmla="val 5154"/>
                  <a:gd name="f77" fmla="val 5024"/>
                  <a:gd name="f78" fmla="val 4920"/>
                  <a:gd name="f79" fmla="val 1016"/>
                  <a:gd name="f80" fmla="val 4827"/>
                  <a:gd name="f81" fmla="val 4747"/>
                  <a:gd name="f82" fmla="val 1108"/>
                  <a:gd name="f83" fmla="val 4809"/>
                  <a:gd name="f84" fmla="val 1193"/>
                  <a:gd name="f85" fmla="val 4837"/>
                  <a:gd name="f86" fmla="val 1270"/>
                  <a:gd name="f87" fmla="val 1617"/>
                  <a:gd name="f88" fmla="val 1791"/>
                  <a:gd name="f89" fmla="val 4259"/>
                  <a:gd name="f90" fmla="val 1640"/>
                  <a:gd name="f91" fmla="val 3673"/>
                  <a:gd name="f92" fmla="val 1435"/>
                  <a:gd name="f93" fmla="val 2956"/>
                  <a:gd name="f94" fmla="val 1387"/>
                  <a:gd name="f95" fmla="val 2194"/>
                  <a:gd name="f96" fmla="val 1751"/>
                  <a:gd name="f97" fmla="val 1498"/>
                  <a:gd name="f98" fmla="val 1687"/>
                  <a:gd name="f99" fmla="val 1778"/>
                  <a:gd name="f100" fmla="val 1795"/>
                  <a:gd name="f101" fmla="val 1940"/>
                  <a:gd name="f102" fmla="val 1849"/>
                  <a:gd name="f103" fmla="val 1986"/>
                  <a:gd name="f104" fmla="val 1865"/>
                  <a:gd name="f105" fmla="val 2034"/>
                  <a:gd name="f106" fmla="val 1872"/>
                  <a:gd name="f107" fmla="val 2082"/>
                  <a:gd name="f108" fmla="val 2214"/>
                  <a:gd name="f109" fmla="val 2346"/>
                  <a:gd name="f110" fmla="val 1818"/>
                  <a:gd name="f111" fmla="val 2448"/>
                  <a:gd name="f112" fmla="val 1734"/>
                  <a:gd name="f113" fmla="val 2598"/>
                  <a:gd name="f114" fmla="val 1630"/>
                  <a:gd name="f115" fmla="val 1503"/>
                  <a:gd name="f116" fmla="val 2840"/>
                  <a:gd name="f117" fmla="val 1365"/>
                  <a:gd name="f118" fmla="val 2955"/>
                  <a:gd name="f119" fmla="val 1249"/>
                  <a:gd name="f120" fmla="val 3082"/>
                  <a:gd name="f121" fmla="val 1122"/>
                  <a:gd name="f122" fmla="val 3232"/>
                  <a:gd name="f123" fmla="val 1041"/>
                  <a:gd name="f124" fmla="val 3533"/>
                  <a:gd name="f125" fmla="val 834"/>
                  <a:gd name="f126" fmla="val 3879"/>
                  <a:gd name="f127" fmla="val 660"/>
                  <a:gd name="f128" fmla="val 4225"/>
                  <a:gd name="f129" fmla="val 4774"/>
                  <a:gd name="f130" fmla="val 324"/>
                  <a:gd name="f131" fmla="val 5399"/>
                  <a:gd name="f132" fmla="val 203"/>
                  <a:gd name="f133" fmla="val 6020"/>
                  <a:gd name="f134" fmla="val 6562"/>
                  <a:gd name="f135" fmla="val 7100"/>
                  <a:gd name="f136" fmla="val 295"/>
                  <a:gd name="f137" fmla="val 7584"/>
                  <a:gd name="f138" fmla="val 499"/>
                  <a:gd name="f139" fmla="val 6794"/>
                  <a:gd name="f140" fmla="val 163"/>
                  <a:gd name="f141" fmla="val 6010"/>
                  <a:gd name="f142" fmla="*/ f0 1 7585"/>
                  <a:gd name="f143" fmla="*/ f1 1 5263"/>
                  <a:gd name="f144" fmla="val f2"/>
                  <a:gd name="f145" fmla="val f3"/>
                  <a:gd name="f146" fmla="val f4"/>
                  <a:gd name="f147" fmla="+- f146 0 f144"/>
                  <a:gd name="f148" fmla="+- f145 0 f144"/>
                  <a:gd name="f149" fmla="*/ f148 1 7585"/>
                  <a:gd name="f150" fmla="*/ f147 1 5263"/>
                  <a:gd name="f151" fmla="*/ f144 1 f149"/>
                  <a:gd name="f152" fmla="*/ f145 1 f149"/>
                  <a:gd name="f153" fmla="*/ f144 1 f150"/>
                  <a:gd name="f154" fmla="*/ f146 1 f150"/>
                  <a:gd name="f155" fmla="*/ f151 f142 1"/>
                  <a:gd name="f156" fmla="*/ f152 f142 1"/>
                  <a:gd name="f157" fmla="*/ f154 f143 1"/>
                  <a:gd name="f158" fmla="*/ f153 f1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5" t="f158" r="f156" b="f157"/>
                <a:pathLst>
                  <a:path w="7585" h="5263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19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15" y="f32"/>
                      <a:pt x="f33" y="f34"/>
                    </a:cubicBezTo>
                    <a:cubicBezTo>
                      <a:pt x="f35" y="f36"/>
                      <a:pt x="f37" y="f20"/>
                      <a:pt x="f38" y="f39"/>
                    </a:cubicBezTo>
                    <a:cubicBezTo>
                      <a:pt x="f40" y="f41"/>
                      <a:pt x="f24" y="f42"/>
                      <a:pt x="f43" y="f44"/>
                    </a:cubicBezTo>
                    <a:cubicBezTo>
                      <a:pt x="f45" y="f46"/>
                      <a:pt x="f47" y="f48"/>
                      <a:pt x="f5" y="f6"/>
                    </a:cubicBezTo>
                    <a:close/>
                    <a:moveTo>
                      <a:pt x="f49" y="f50"/>
                    </a:moveTo>
                    <a:cubicBezTo>
                      <a:pt x="f51" y="f50"/>
                      <a:pt x="f52" y="f53"/>
                      <a:pt x="f54" y="f55"/>
                    </a:cubicBezTo>
                    <a:cubicBezTo>
                      <a:pt x="f56" y="f57"/>
                      <a:pt x="f7" y="f58"/>
                      <a:pt x="f15" y="f59"/>
                    </a:cubicBezTo>
                    <a:cubicBezTo>
                      <a:pt x="f2" y="f39"/>
                      <a:pt x="f60" y="f61"/>
                      <a:pt x="f62" y="f63"/>
                    </a:cubicBezTo>
                    <a:cubicBezTo>
                      <a:pt x="f11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2"/>
                    </a:cubicBezTo>
                    <a:cubicBezTo>
                      <a:pt x="f74" y="f72"/>
                      <a:pt x="f75" y="f76"/>
                      <a:pt x="f75" y="f77"/>
                    </a:cubicBezTo>
                    <a:cubicBezTo>
                      <a:pt x="f75" y="f78"/>
                      <a:pt x="f79" y="f80"/>
                      <a:pt x="f79" y="f81"/>
                    </a:cubicBezTo>
                    <a:lnTo>
                      <a:pt x="f79" y="f81"/>
                    </a:lnTo>
                    <a:cubicBezTo>
                      <a:pt x="f82" y="f83"/>
                      <a:pt x="f84" y="f85"/>
                      <a:pt x="f86" y="f85"/>
                    </a:cubicBezTo>
                    <a:cubicBezTo>
                      <a:pt x="f87" y="f85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lnTo>
                      <a:pt x="f96" y="f97"/>
                    </a:lnTo>
                    <a:cubicBezTo>
                      <a:pt x="f98" y="f90"/>
                      <a:pt x="f99" y="f100"/>
                      <a:pt x="f101" y="f102"/>
                    </a:cubicBezTo>
                    <a:cubicBezTo>
                      <a:pt x="f103" y="f104"/>
                      <a:pt x="f105" y="f106"/>
                      <a:pt x="f107" y="f106"/>
                    </a:cubicBezTo>
                    <a:cubicBezTo>
                      <a:pt x="f108" y="f106"/>
                      <a:pt x="f109" y="f110"/>
                      <a:pt x="f111" y="f112"/>
                    </a:cubicBezTo>
                    <a:cubicBezTo>
                      <a:pt x="f113" y="f114"/>
                      <a:pt x="f5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55"/>
                    </a:cubicBezTo>
                    <a:cubicBezTo>
                      <a:pt x="f129" y="f130"/>
                      <a:pt x="f131" y="f132"/>
                      <a:pt x="f133" y="f132"/>
                    </a:cubicBezTo>
                    <a:cubicBezTo>
                      <a:pt x="f134" y="f132"/>
                      <a:pt x="f135" y="f136"/>
                      <a:pt x="f137" y="f138"/>
                    </a:cubicBezTo>
                    <a:cubicBezTo>
                      <a:pt x="f139" y="f140"/>
                      <a:pt x="f141" y="f50"/>
                      <a:pt x="f49" y="f50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3" name="Google Shape;759;p10">
                <a:extLst>
                  <a:ext uri="{FF2B5EF4-FFF2-40B4-BE49-F238E27FC236}">
                    <a16:creationId xmlns:a16="http://schemas.microsoft.com/office/drawing/2014/main" id="{E7F59B8F-DFAF-487B-A4B9-8818E16585D4}"/>
                  </a:ext>
                </a:extLst>
              </p:cNvPr>
              <p:cNvSpPr/>
              <p:nvPr/>
            </p:nvSpPr>
            <p:spPr>
              <a:xfrm>
                <a:off x="215213" y="744605"/>
                <a:ext cx="102193" cy="735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64"/>
                  <a:gd name="f4" fmla="val 2276"/>
                  <a:gd name="f5" fmla="val 3163"/>
                  <a:gd name="f6" fmla="val 2448"/>
                  <a:gd name="f7" fmla="val 208"/>
                  <a:gd name="f8" fmla="val 1836"/>
                  <a:gd name="f9" fmla="val 519"/>
                  <a:gd name="f10" fmla="val 1328"/>
                  <a:gd name="f11" fmla="val 1050"/>
                  <a:gd name="f12" fmla="val 1236"/>
                  <a:gd name="f13" fmla="val 1143"/>
                  <a:gd name="f14" fmla="val 1155"/>
                  <a:gd name="f15" fmla="val 1235"/>
                  <a:gd name="f16" fmla="val 1051"/>
                  <a:gd name="f17" fmla="val 1316"/>
                  <a:gd name="f18" fmla="val 966"/>
                  <a:gd name="f19" fmla="val 1373"/>
                  <a:gd name="f20" fmla="val 865"/>
                  <a:gd name="f21" fmla="val 1414"/>
                  <a:gd name="f22" fmla="val 767"/>
                  <a:gd name="f23" fmla="val 746"/>
                  <a:gd name="f24" fmla="val 725"/>
                  <a:gd name="f25" fmla="val 1412"/>
                  <a:gd name="f26" fmla="val 705"/>
                  <a:gd name="f27" fmla="val 1408"/>
                  <a:gd name="f28" fmla="val 578"/>
                  <a:gd name="f29" fmla="val 1397"/>
                  <a:gd name="f30" fmla="val 462"/>
                  <a:gd name="f31" fmla="val 428"/>
                  <a:gd name="f32" fmla="val 1201"/>
                  <a:gd name="f33" fmla="val 405"/>
                  <a:gd name="f34" fmla="val 1085"/>
                  <a:gd name="f35" fmla="val 509"/>
                  <a:gd name="f36" fmla="val 935"/>
                  <a:gd name="f37" fmla="val 636"/>
                  <a:gd name="f38" fmla="val 139"/>
                  <a:gd name="f39" fmla="val 70"/>
                  <a:gd name="f40" fmla="val 1270"/>
                  <a:gd name="f41" fmla="val 1"/>
                  <a:gd name="f42" fmla="val 1489"/>
                  <a:gd name="f43" fmla="val 105"/>
                  <a:gd name="f44" fmla="val 1755"/>
                  <a:gd name="f45" fmla="val 289"/>
                  <a:gd name="f46" fmla="val 1893"/>
                  <a:gd name="f47" fmla="val 382"/>
                  <a:gd name="f48" fmla="val 1957"/>
                  <a:gd name="f49" fmla="val 488"/>
                  <a:gd name="f50" fmla="val 1985"/>
                  <a:gd name="f51" fmla="val 598"/>
                  <a:gd name="f52" fmla="val 708"/>
                  <a:gd name="f53" fmla="val 820"/>
                  <a:gd name="f54" fmla="val 924"/>
                  <a:gd name="f55" fmla="val 1905"/>
                  <a:gd name="f56" fmla="val 878"/>
                  <a:gd name="f57" fmla="val 1974"/>
                  <a:gd name="f58" fmla="val 832"/>
                  <a:gd name="f59" fmla="val 2066"/>
                  <a:gd name="f60" fmla="val 855"/>
                  <a:gd name="f61" fmla="val 2147"/>
                  <a:gd name="f62" fmla="val 868"/>
                  <a:gd name="f63" fmla="val 2239"/>
                  <a:gd name="f64" fmla="val 896"/>
                  <a:gd name="f65" fmla="val 933"/>
                  <a:gd name="f66" fmla="val 1061"/>
                  <a:gd name="f67" fmla="val 1292"/>
                  <a:gd name="f68" fmla="val 1831"/>
                  <a:gd name="f69" fmla="val 1778"/>
                  <a:gd name="f70" fmla="val 1721"/>
                  <a:gd name="f71" fmla="val 1097"/>
                  <a:gd name="f72" fmla="val 2390"/>
                  <a:gd name="f73" fmla="val 231"/>
                  <a:gd name="f74" fmla="*/ f0 1 3164"/>
                  <a:gd name="f75" fmla="*/ f1 1 2276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3164"/>
                  <a:gd name="f82" fmla="*/ f79 1 2276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3164" h="2276">
                    <a:moveTo>
                      <a:pt x="f5" y="f2"/>
                    </a:moveTo>
                    <a:lnTo>
                      <a:pt x="f5" y="f2"/>
                    </a:lnTo>
                    <a:cubicBezTo>
                      <a:pt x="f6" y="f7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25"/>
                      <a:pt x="f26" y="f27"/>
                    </a:cubicBezTo>
                    <a:cubicBezTo>
                      <a:pt x="f28" y="f29"/>
                      <a:pt x="f30" y="f17"/>
                      <a:pt x="f31" y="f32"/>
                    </a:cubicBezTo>
                    <a:cubicBezTo>
                      <a:pt x="f33" y="f34"/>
                      <a:pt x="f35" y="f36"/>
                      <a:pt x="f37" y="f36"/>
                    </a:cubicBezTo>
                    <a:cubicBezTo>
                      <a:pt x="f33" y="f36"/>
                      <a:pt x="f38" y="f11"/>
                      <a:pt x="f39" y="f40"/>
                    </a:cubicBezTo>
                    <a:cubicBezTo>
                      <a:pt x="f41" y="f42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48"/>
                      <a:pt x="f54" y="f55"/>
                    </a:cubicBezTo>
                    <a:lnTo>
                      <a:pt x="f54" y="f55"/>
                    </a:ln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4"/>
                      <a:pt x="f65" y="f4"/>
                    </a:cubicBezTo>
                    <a:cubicBezTo>
                      <a:pt x="f66" y="f4"/>
                      <a:pt x="f67" y="f68"/>
                      <a:pt x="f10" y="f69"/>
                    </a:cubicBezTo>
                    <a:cubicBezTo>
                      <a:pt x="f70" y="f71"/>
                      <a:pt x="f72" y="f73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4" name="Google Shape;760;p10">
                <a:extLst>
                  <a:ext uri="{FF2B5EF4-FFF2-40B4-BE49-F238E27FC236}">
                    <a16:creationId xmlns:a16="http://schemas.microsoft.com/office/drawing/2014/main" id="{54609F5A-4D36-4B5D-AD4A-B80F54642E16}"/>
                  </a:ext>
                </a:extLst>
              </p:cNvPr>
              <p:cNvSpPr/>
              <p:nvPr/>
            </p:nvSpPr>
            <p:spPr>
              <a:xfrm>
                <a:off x="396017" y="605177"/>
                <a:ext cx="231187" cy="1358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158"/>
                  <a:gd name="f4" fmla="val 4205"/>
                  <a:gd name="f5" fmla="val 520"/>
                  <a:gd name="f6" fmla="val 266"/>
                  <a:gd name="f7" fmla="val 521"/>
                  <a:gd name="f8" fmla="val 1017"/>
                  <a:gd name="f9" fmla="val 589"/>
                  <a:gd name="f10" fmla="val 1236"/>
                  <a:gd name="f11" fmla="val 704"/>
                  <a:gd name="f12" fmla="val 1455"/>
                  <a:gd name="f13" fmla="val 854"/>
                  <a:gd name="f14" fmla="val 1640"/>
                  <a:gd name="f15" fmla="val 993"/>
                  <a:gd name="f16" fmla="val 1848"/>
                  <a:gd name="f17" fmla="val 1143"/>
                  <a:gd name="f18" fmla="val 2021"/>
                  <a:gd name="f19" fmla="val 1316"/>
                  <a:gd name="f20" fmla="val 2194"/>
                  <a:gd name="f21" fmla="val 1501"/>
                  <a:gd name="f22" fmla="val 2517"/>
                  <a:gd name="f23" fmla="val 1859"/>
                  <a:gd name="f24" fmla="val 2806"/>
                  <a:gd name="f25" fmla="val 2286"/>
                  <a:gd name="f26" fmla="val 3129"/>
                  <a:gd name="f27" fmla="val 2655"/>
                  <a:gd name="f28" fmla="val 3441"/>
                  <a:gd name="f29" fmla="val 3047"/>
                  <a:gd name="f30" fmla="val 3787"/>
                  <a:gd name="f31" fmla="val 3405"/>
                  <a:gd name="f32" fmla="val 4214"/>
                  <a:gd name="f33" fmla="val 3648"/>
                  <a:gd name="f34" fmla="val 4306"/>
                  <a:gd name="f35" fmla="val 3705"/>
                  <a:gd name="f36" fmla="val 4422"/>
                  <a:gd name="f37" fmla="val 3763"/>
                  <a:gd name="f38" fmla="val 4537"/>
                  <a:gd name="f39" fmla="val 3809"/>
                  <a:gd name="f40" fmla="val 4653"/>
                  <a:gd name="f41" fmla="val 3855"/>
                  <a:gd name="f42" fmla="val 4768"/>
                  <a:gd name="f43" fmla="val 3902"/>
                  <a:gd name="f44" fmla="val 4883"/>
                  <a:gd name="f45" fmla="val 3925"/>
                  <a:gd name="f46" fmla="val 4999"/>
                  <a:gd name="f47" fmla="val 3959"/>
                  <a:gd name="f48" fmla="val 5137"/>
                  <a:gd name="f49" fmla="val 3971"/>
                  <a:gd name="f50" fmla="val 5253"/>
                  <a:gd name="f51" fmla="val 5380"/>
                  <a:gd name="f52" fmla="val 5495"/>
                  <a:gd name="f53" fmla="val 5622"/>
                  <a:gd name="f54" fmla="val 3936"/>
                  <a:gd name="f55" fmla="val 5507"/>
                  <a:gd name="f56" fmla="val 3982"/>
                  <a:gd name="f57" fmla="val 3994"/>
                  <a:gd name="f58" fmla="val 5114"/>
                  <a:gd name="f59" fmla="val 4872"/>
                  <a:gd name="f60" fmla="val 4630"/>
                  <a:gd name="f61" fmla="val 4399"/>
                  <a:gd name="f62" fmla="val 3821"/>
                  <a:gd name="f63" fmla="val 4168"/>
                  <a:gd name="f64" fmla="val 3718"/>
                  <a:gd name="f65" fmla="val 3463"/>
                  <a:gd name="f66" fmla="val 3371"/>
                  <a:gd name="f67" fmla="val 3105"/>
                  <a:gd name="f68" fmla="val 3060"/>
                  <a:gd name="f69" fmla="val 2713"/>
                  <a:gd name="f70" fmla="val 2771"/>
                  <a:gd name="f71" fmla="val 2309"/>
                  <a:gd name="f72" fmla="val 2494"/>
                  <a:gd name="f73" fmla="val 1893"/>
                  <a:gd name="f74" fmla="val 2159"/>
                  <a:gd name="f75" fmla="val 1535"/>
                  <a:gd name="f76" fmla="val 1154"/>
                  <a:gd name="f77" fmla="val 1444"/>
                  <a:gd name="f78" fmla="val 3002"/>
                  <a:gd name="f79" fmla="val 2702"/>
                  <a:gd name="f80" fmla="val 300"/>
                  <a:gd name="f81" fmla="val 2621"/>
                  <a:gd name="f82" fmla="val 393"/>
                  <a:gd name="f83" fmla="val 2448"/>
                  <a:gd name="f84" fmla="val 785"/>
                  <a:gd name="f85" fmla="val 2263"/>
                  <a:gd name="f86" fmla="val 385"/>
                  <a:gd name="f87" fmla="val 2004"/>
                  <a:gd name="f88" fmla="val 295"/>
                  <a:gd name="f89" fmla="val 1715"/>
                  <a:gd name="f90" fmla="val 1478"/>
                  <a:gd name="f91" fmla="val 1220"/>
                  <a:gd name="f92" fmla="val 355"/>
                  <a:gd name="f93" fmla="val 965"/>
                  <a:gd name="f94" fmla="val 815"/>
                  <a:gd name="f95" fmla="val 665"/>
                  <a:gd name="f96" fmla="val 334"/>
                  <a:gd name="f97" fmla="val 1155"/>
                  <a:gd name="f98" fmla="val 567"/>
                  <a:gd name="f99" fmla="val 486"/>
                  <a:gd name="f100" fmla="val 1674"/>
                  <a:gd name="f101" fmla="val 1109"/>
                  <a:gd name="f102" fmla="val 1905"/>
                  <a:gd name="f103" fmla="val 717"/>
                  <a:gd name="f104" fmla="val 336"/>
                  <a:gd name="f105" fmla="val 1928"/>
                  <a:gd name="f106" fmla="val 1"/>
                  <a:gd name="f107" fmla="val 2147"/>
                  <a:gd name="f108" fmla="val 52"/>
                  <a:gd name="f109" fmla="val 2144"/>
                  <a:gd name="f110" fmla="val 103"/>
                  <a:gd name="f111" fmla="val 2143"/>
                  <a:gd name="f112" fmla="val 154"/>
                  <a:gd name="f113" fmla="val 1269"/>
                  <a:gd name="f114" fmla="val 2372"/>
                  <a:gd name="f115" fmla="val 2847"/>
                  <a:gd name="f116" fmla="val 3233"/>
                  <a:gd name="f117" fmla="val 3509"/>
                  <a:gd name="f118" fmla="val 3808"/>
                  <a:gd name="f119" fmla="val 3952"/>
                  <a:gd name="f120" fmla="val 4445"/>
                  <a:gd name="f121" fmla="val 4204"/>
                  <a:gd name="f122" fmla="val 5106"/>
                  <a:gd name="f123" fmla="val 5307"/>
                  <a:gd name="f124" fmla="val 5510"/>
                  <a:gd name="f125" fmla="val 4181"/>
                  <a:gd name="f126" fmla="val 5715"/>
                  <a:gd name="f127" fmla="val 4132"/>
                  <a:gd name="f128" fmla="val 5888"/>
                  <a:gd name="f129" fmla="val 4086"/>
                  <a:gd name="f130" fmla="val 6072"/>
                  <a:gd name="f131" fmla="val 4017"/>
                  <a:gd name="f132" fmla="val 6257"/>
                  <a:gd name="f133" fmla="val 6592"/>
                  <a:gd name="f134" fmla="val 3786"/>
                  <a:gd name="f135" fmla="val 6857"/>
                  <a:gd name="f136" fmla="val 3532"/>
                  <a:gd name="f137" fmla="val 7157"/>
                  <a:gd name="f138" fmla="val 3347"/>
                  <a:gd name="f139" fmla="val 6702"/>
                  <a:gd name="f140" fmla="val 3621"/>
                  <a:gd name="f141" fmla="val 6158"/>
                  <a:gd name="f142" fmla="val 5619"/>
                  <a:gd name="f143" fmla="val 5406"/>
                  <a:gd name="f144" fmla="val 5193"/>
                  <a:gd name="f145" fmla="val 3761"/>
                  <a:gd name="f146" fmla="val 4987"/>
                  <a:gd name="f147" fmla="val 4595"/>
                  <a:gd name="f148" fmla="val 3613"/>
                  <a:gd name="f149" fmla="val 3949"/>
                  <a:gd name="f150" fmla="val 3394"/>
                  <a:gd name="f151" fmla="val 2920"/>
                  <a:gd name="f152" fmla="val 3891"/>
                  <a:gd name="f153" fmla="val 2759"/>
                  <a:gd name="f154" fmla="val 2574"/>
                  <a:gd name="f155" fmla="val 4041"/>
                  <a:gd name="f156" fmla="val 2459"/>
                  <a:gd name="f157" fmla="val 4097"/>
                  <a:gd name="f158" fmla="val 2402"/>
                  <a:gd name="f159" fmla="val 4184"/>
                  <a:gd name="f160" fmla="val 2374"/>
                  <a:gd name="f161" fmla="val 4270"/>
                  <a:gd name="f162" fmla="val 4360"/>
                  <a:gd name="f163" fmla="val 4449"/>
                  <a:gd name="f164" fmla="val 2405"/>
                  <a:gd name="f165" fmla="val 4503"/>
                  <a:gd name="f166" fmla="val 2470"/>
                  <a:gd name="f167" fmla="val 4456"/>
                  <a:gd name="f168" fmla="val 2251"/>
                  <a:gd name="f169" fmla="val 4237"/>
                  <a:gd name="f170" fmla="val 2089"/>
                  <a:gd name="f171" fmla="val 4029"/>
                  <a:gd name="f172" fmla="val 3810"/>
                  <a:gd name="f173" fmla="val 2112"/>
                  <a:gd name="f174" fmla="val 3637"/>
                  <a:gd name="f175" fmla="val 3602"/>
                  <a:gd name="f176" fmla="val 2528"/>
                  <a:gd name="f177" fmla="val 3256"/>
                  <a:gd name="f178" fmla="val 1916"/>
                  <a:gd name="f179" fmla="val 3198"/>
                  <a:gd name="f180" fmla="val 1258"/>
                  <a:gd name="f181" fmla="val 3325"/>
                  <a:gd name="f182" fmla="val 566"/>
                  <a:gd name="f183" fmla="val 3152"/>
                  <a:gd name="f184" fmla="val 681"/>
                  <a:gd name="f185" fmla="val 3037"/>
                  <a:gd name="f186" fmla="val 797"/>
                  <a:gd name="f187" fmla="val 2944"/>
                  <a:gd name="f188" fmla="*/ f0 1 7158"/>
                  <a:gd name="f189" fmla="*/ f1 1 4205"/>
                  <a:gd name="f190" fmla="val f2"/>
                  <a:gd name="f191" fmla="val f3"/>
                  <a:gd name="f192" fmla="val f4"/>
                  <a:gd name="f193" fmla="+- f192 0 f190"/>
                  <a:gd name="f194" fmla="+- f191 0 f190"/>
                  <a:gd name="f195" fmla="*/ f194 1 7158"/>
                  <a:gd name="f196" fmla="*/ f193 1 4205"/>
                  <a:gd name="f197" fmla="*/ f190 1 f195"/>
                  <a:gd name="f198" fmla="*/ f191 1 f195"/>
                  <a:gd name="f199" fmla="*/ f190 1 f196"/>
                  <a:gd name="f200" fmla="*/ f192 1 f196"/>
                  <a:gd name="f201" fmla="*/ f197 f188 1"/>
                  <a:gd name="f202" fmla="*/ f198 f188 1"/>
                  <a:gd name="f203" fmla="*/ f200 f189 1"/>
                  <a:gd name="f204" fmla="*/ f199 f18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1" t="f204" r="f202" b="f203"/>
                <a:pathLst>
                  <a:path w="7158" h="4205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6"/>
                      <a:pt x="f7" y="f6"/>
                      <a:pt x="f7" y="f6"/>
                    </a:cubicBezTo>
                    <a:lnTo>
                      <a:pt x="f7" y="f6"/>
                    </a:lnTo>
                    <a:cubicBezTo>
                      <a:pt x="f7" y="f6"/>
                      <a:pt x="f7" y="f6"/>
                      <a:pt x="f5" y="f6"/>
                    </a:cubicBezTo>
                    <a:close/>
                    <a:moveTo>
                      <a:pt x="f8" y="f9"/>
                    </a:move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49"/>
                    </a:cubicBezTo>
                    <a:cubicBezTo>
                      <a:pt x="f51" y="f49"/>
                      <a:pt x="f52" y="f47"/>
                      <a:pt x="f53" y="f54"/>
                    </a:cubicBezTo>
                    <a:lnTo>
                      <a:pt x="f53" y="f54"/>
                    </a:lnTo>
                    <a:cubicBezTo>
                      <a:pt x="f55" y="f49"/>
                      <a:pt x="f51" y="f56"/>
                      <a:pt x="f50" y="f57"/>
                    </a:cubicBezTo>
                    <a:cubicBezTo>
                      <a:pt x="f58" y="f57"/>
                      <a:pt x="f46" y="f56"/>
                      <a:pt x="f59" y="f49"/>
                    </a:cubicBezTo>
                    <a:cubicBezTo>
                      <a:pt x="f60" y="f45"/>
                      <a:pt x="f61" y="f62"/>
                      <a:pt x="f63" y="f35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6" y="f76"/>
                      <a:pt x="f77" y="f13"/>
                      <a:pt x="f8" y="f9"/>
                    </a:cubicBezTo>
                    <a:close/>
                    <a:moveTo>
                      <a:pt x="f78" y="f2"/>
                    </a:moveTo>
                    <a:lnTo>
                      <a:pt x="f78" y="f2"/>
                    </a:ln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88"/>
                    </a:cubicBezTo>
                    <a:cubicBezTo>
                      <a:pt x="f90" y="f88"/>
                      <a:pt x="f91" y="f92"/>
                      <a:pt x="f93" y="f92"/>
                    </a:cubicBezTo>
                    <a:cubicBezTo>
                      <a:pt x="f94" y="f92"/>
                      <a:pt x="f95" y="f96"/>
                      <a:pt x="f7" y="f6"/>
                    </a:cubicBezTo>
                    <a:lnTo>
                      <a:pt x="f7" y="f6"/>
                    </a:lnTo>
                    <a:cubicBezTo>
                      <a:pt x="f97" y="f98"/>
                      <a:pt x="f99" y="f100"/>
                      <a:pt x="f101" y="f102"/>
                    </a:cubicBezTo>
                    <a:cubicBezTo>
                      <a:pt x="f103" y="f102"/>
                      <a:pt x="f104" y="f105"/>
                      <a:pt x="f106" y="f107"/>
                    </a:cubicBezTo>
                    <a:cubicBezTo>
                      <a:pt x="f108" y="f109"/>
                      <a:pt x="f110" y="f111"/>
                      <a:pt x="f112" y="f111"/>
                    </a:cubicBezTo>
                    <a:cubicBezTo>
                      <a:pt x="f113" y="f111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1"/>
                    </a:cubicBezTo>
                    <a:cubicBezTo>
                      <a:pt x="f123" y="f121"/>
                      <a:pt x="f124" y="f125"/>
                      <a:pt x="f126" y="f127"/>
                    </a:cubicBezTo>
                    <a:cubicBezTo>
                      <a:pt x="f128" y="f129"/>
                      <a:pt x="f130" y="f131"/>
                      <a:pt x="f132" y="f54"/>
                    </a:cubicBezTo>
                    <a:cubicBezTo>
                      <a:pt x="f133" y="f134"/>
                      <a:pt x="f135" y="f136"/>
                      <a:pt x="f137" y="f138"/>
                    </a:cubicBezTo>
                    <a:lnTo>
                      <a:pt x="f137" y="f138"/>
                    </a:lnTo>
                    <a:cubicBezTo>
                      <a:pt x="f139" y="f140"/>
                      <a:pt x="f141" y="f30"/>
                      <a:pt x="f142" y="f30"/>
                    </a:cubicBezTo>
                    <a:cubicBezTo>
                      <a:pt x="f143" y="f30"/>
                      <a:pt x="f144" y="f145"/>
                      <a:pt x="f146" y="f35"/>
                    </a:cubicBezTo>
                    <a:cubicBezTo>
                      <a:pt x="f147" y="f148"/>
                      <a:pt x="f149" y="f150"/>
                      <a:pt x="f43" y="f151"/>
                    </a:cubicBezTo>
                    <a:cubicBezTo>
                      <a:pt x="f152" y="f153"/>
                      <a:pt x="f45" y="f154"/>
                      <a:pt x="f155" y="f156"/>
                    </a:cubicBezTo>
                    <a:cubicBezTo>
                      <a:pt x="f157" y="f158"/>
                      <a:pt x="f159" y="f160"/>
                      <a:pt x="f161" y="f160"/>
                    </a:cubicBezTo>
                    <a:cubicBezTo>
                      <a:pt x="f162" y="f160"/>
                      <a:pt x="f163" y="f164"/>
                      <a:pt x="f165" y="f166"/>
                    </a:cubicBezTo>
                    <a:cubicBezTo>
                      <a:pt x="f167" y="f168"/>
                      <a:pt x="f169" y="f170"/>
                      <a:pt x="f171" y="f170"/>
                    </a:cubicBezTo>
                    <a:cubicBezTo>
                      <a:pt x="f172" y="f173"/>
                      <a:pt x="f174" y="f71"/>
                      <a:pt x="f175" y="f176"/>
                    </a:cubicBezTo>
                    <a:cubicBezTo>
                      <a:pt x="f177" y="f178"/>
                      <a:pt x="f179" y="f180"/>
                      <a:pt x="f181" y="f182"/>
                    </a:cubicBezTo>
                    <a:lnTo>
                      <a:pt x="f181" y="f182"/>
                    </a:lnTo>
                    <a:cubicBezTo>
                      <a:pt x="f181" y="f182"/>
                      <a:pt x="f183" y="f184"/>
                      <a:pt x="f185" y="f186"/>
                    </a:cubicBezTo>
                    <a:cubicBezTo>
                      <a:pt x="f185" y="f186"/>
                      <a:pt x="f187" y="f5"/>
                      <a:pt x="f78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5" name="Google Shape;761;p10">
                <a:extLst>
                  <a:ext uri="{FF2B5EF4-FFF2-40B4-BE49-F238E27FC236}">
                    <a16:creationId xmlns:a16="http://schemas.microsoft.com/office/drawing/2014/main" id="{EC1D20D8-9AC0-4297-A276-F2E125589F4E}"/>
                  </a:ext>
                </a:extLst>
              </p:cNvPr>
              <p:cNvSpPr/>
              <p:nvPr/>
            </p:nvSpPr>
            <p:spPr>
              <a:xfrm>
                <a:off x="337495" y="686120"/>
                <a:ext cx="152156" cy="443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711"/>
                  <a:gd name="f4" fmla="val 1373"/>
                  <a:gd name="f5" fmla="val 2355"/>
                  <a:gd name="f6" fmla="val 622"/>
                  <a:gd name="f7" fmla="val 2586"/>
                  <a:gd name="f8" fmla="val 645"/>
                  <a:gd name="f9" fmla="val 2817"/>
                  <a:gd name="f10" fmla="val 668"/>
                  <a:gd name="f11" fmla="val 3048"/>
                  <a:gd name="f12" fmla="val 715"/>
                  <a:gd name="f13" fmla="val 3279"/>
                  <a:gd name="f14" fmla="val 761"/>
                  <a:gd name="f15" fmla="val 3487"/>
                  <a:gd name="f16" fmla="val 830"/>
                  <a:gd name="f17" fmla="val 3706"/>
                  <a:gd name="f18" fmla="val 911"/>
                  <a:gd name="f19" fmla="val 853"/>
                  <a:gd name="f20" fmla="val 3267"/>
                  <a:gd name="f21" fmla="val 795"/>
                  <a:gd name="f22" fmla="val 3036"/>
                  <a:gd name="f23" fmla="val 2806"/>
                  <a:gd name="f24" fmla="val 680"/>
                  <a:gd name="f25" fmla="val 2298"/>
                  <a:gd name="f26" fmla="val 677"/>
                  <a:gd name="f27" fmla="val 2240"/>
                  <a:gd name="f28" fmla="val 676"/>
                  <a:gd name="f29" fmla="val 2182"/>
                  <a:gd name="f30" fmla="val 2008"/>
                  <a:gd name="f31" fmla="val 1833"/>
                  <a:gd name="f32" fmla="val 689"/>
                  <a:gd name="f33" fmla="val 1651"/>
                  <a:gd name="f34" fmla="val 1421"/>
                  <a:gd name="f35" fmla="val 726"/>
                  <a:gd name="f36" fmla="val 1190"/>
                  <a:gd name="f37" fmla="val 772"/>
                  <a:gd name="f38" fmla="val 947"/>
                  <a:gd name="f39" fmla="val 818"/>
                  <a:gd name="f40" fmla="val 1178"/>
                  <a:gd name="f41" fmla="val 703"/>
                  <a:gd name="f42" fmla="val 1882"/>
                  <a:gd name="f43" fmla="val 2125"/>
                  <a:gd name="f44" fmla="val 1149"/>
                  <a:gd name="f45" fmla="val 956"/>
                  <a:gd name="f46" fmla="val 778"/>
                  <a:gd name="f47" fmla="val 25"/>
                  <a:gd name="f48" fmla="val 624"/>
                  <a:gd name="f49" fmla="val 80"/>
                  <a:gd name="f50" fmla="val 659"/>
                  <a:gd name="f51" fmla="val 126"/>
                  <a:gd name="f52" fmla="val 1351"/>
                  <a:gd name="f53" fmla="val 264"/>
                  <a:gd name="f54" fmla="val 1524"/>
                  <a:gd name="f55" fmla="val 391"/>
                  <a:gd name="f56" fmla="val 1498"/>
                  <a:gd name="f57" fmla="val 390"/>
                  <a:gd name="f58" fmla="val 1472"/>
                  <a:gd name="f59" fmla="val 389"/>
                  <a:gd name="f60" fmla="val 1445"/>
                  <a:gd name="f61" fmla="val 928"/>
                  <a:gd name="f62" fmla="val 308"/>
                  <a:gd name="f63" fmla="val 701"/>
                  <a:gd name="f64" fmla="val 1"/>
                  <a:gd name="f65" fmla="val 1119"/>
                  <a:gd name="f66" fmla="val 628"/>
                  <a:gd name="f67" fmla="val 973"/>
                  <a:gd name="f68" fmla="val 1275"/>
                  <a:gd name="f69" fmla="val 900"/>
                  <a:gd name="f70" fmla="val 1922"/>
                  <a:gd name="f71" fmla="val 2870"/>
                  <a:gd name="f72" fmla="val 3818"/>
                  <a:gd name="f73" fmla="val 1057"/>
                  <a:gd name="f74" fmla="val 4710"/>
                  <a:gd name="f75" fmla="val 1372"/>
                  <a:gd name="f76" fmla="val 4008"/>
                  <a:gd name="f77" fmla="val 868"/>
                  <a:gd name="f78" fmla="val 2300"/>
                  <a:gd name="f79" fmla="*/ f0 1 4711"/>
                  <a:gd name="f80" fmla="*/ f1 1 1373"/>
                  <a:gd name="f81" fmla="val f2"/>
                  <a:gd name="f82" fmla="val f3"/>
                  <a:gd name="f83" fmla="val f4"/>
                  <a:gd name="f84" fmla="+- f83 0 f81"/>
                  <a:gd name="f85" fmla="+- f82 0 f81"/>
                  <a:gd name="f86" fmla="*/ f85 1 4711"/>
                  <a:gd name="f87" fmla="*/ f84 1 1373"/>
                  <a:gd name="f88" fmla="*/ f81 1 f86"/>
                  <a:gd name="f89" fmla="*/ f82 1 f86"/>
                  <a:gd name="f90" fmla="*/ f81 1 f87"/>
                  <a:gd name="f91" fmla="*/ f83 1 f87"/>
                  <a:gd name="f92" fmla="*/ f88 f79 1"/>
                  <a:gd name="f93" fmla="*/ f89 f79 1"/>
                  <a:gd name="f94" fmla="*/ f91 f80 1"/>
                  <a:gd name="f95" fmla="*/ f90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2" t="f95" r="f93" b="f94"/>
                <a:pathLst>
                  <a:path w="4711" h="1373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5" y="f19"/>
                      <a:pt x="f20" y="f21"/>
                      <a:pt x="f22" y="f14"/>
                    </a:cubicBezTo>
                    <a:cubicBezTo>
                      <a:pt x="f23" y="f12"/>
                      <a:pt x="f7" y="f24"/>
                      <a:pt x="f5" y="f24"/>
                    </a:cubicBez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32"/>
                      <a:pt x="f33" y="f12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14"/>
                      <a:pt x="f34" y="f41"/>
                      <a:pt x="f33" y="f10"/>
                    </a:cubicBezTo>
                    <a:cubicBezTo>
                      <a:pt x="f42" y="f8"/>
                      <a:pt x="f43" y="f6"/>
                      <a:pt x="f5" y="f6"/>
                    </a:cubicBezTo>
                    <a:close/>
                    <a:moveTo>
                      <a:pt x="f44" y="f2"/>
                    </a:moveTo>
                    <a:cubicBezTo>
                      <a:pt x="f45" y="f2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59"/>
                    </a:cubicBezTo>
                    <a:cubicBezTo>
                      <a:pt x="f61" y="f59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69"/>
                    </a:cubicBezTo>
                    <a:cubicBezTo>
                      <a:pt x="f71" y="f69"/>
                      <a:pt x="f72" y="f73"/>
                      <a:pt x="f74" y="f75"/>
                    </a:cubicBezTo>
                    <a:cubicBezTo>
                      <a:pt x="f76" y="f77"/>
                      <a:pt x="f78" y="f2"/>
                      <a:pt x="f44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6" name="Google Shape;762;p10">
                <a:extLst>
                  <a:ext uri="{FF2B5EF4-FFF2-40B4-BE49-F238E27FC236}">
                    <a16:creationId xmlns:a16="http://schemas.microsoft.com/office/drawing/2014/main" id="{161D15E7-BD28-44DC-BE4E-5124433DC912}"/>
                  </a:ext>
                </a:extLst>
              </p:cNvPr>
              <p:cNvSpPr/>
              <p:nvPr/>
            </p:nvSpPr>
            <p:spPr>
              <a:xfrm>
                <a:off x="634438" y="697614"/>
                <a:ext cx="93405" cy="1639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92"/>
                  <a:gd name="f4" fmla="val 5076"/>
                  <a:gd name="f5" fmla="val 410"/>
                  <a:gd name="f6" fmla="val 1"/>
                  <a:gd name="f7" fmla="val 5075"/>
                  <a:gd name="f8" fmla="val 1285"/>
                  <a:gd name="f9" fmla="val 1330"/>
                  <a:gd name="f10" fmla="val 1377"/>
                  <a:gd name="f11" fmla="val 5069"/>
                  <a:gd name="f12" fmla="val 1426"/>
                  <a:gd name="f13" fmla="val 5056"/>
                  <a:gd name="f14" fmla="val 4675"/>
                  <a:gd name="f15" fmla="*/ f0 1 2892"/>
                  <a:gd name="f16" fmla="*/ f1 1 5076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2892"/>
                  <a:gd name="f23" fmla="*/ f20 1 5076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892" h="5076">
                    <a:moveTo>
                      <a:pt x="f5" y="f6"/>
                    </a:moveTo>
                    <a:cubicBezTo>
                      <a:pt x="f5" y="f6"/>
                      <a:pt x="f6" y="f7"/>
                      <a:pt x="f8" y="f7"/>
                    </a:cubicBezTo>
                    <a:cubicBezTo>
                      <a:pt x="f9" y="f7"/>
                      <a:pt x="f10" y="f11"/>
                      <a:pt x="f12" y="f13"/>
                    </a:cubicBezTo>
                    <a:cubicBezTo>
                      <a:pt x="f3" y="f14"/>
                      <a:pt x="f5" y="f6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7" name="Google Shape;763;p10">
                <a:extLst>
                  <a:ext uri="{FF2B5EF4-FFF2-40B4-BE49-F238E27FC236}">
                    <a16:creationId xmlns:a16="http://schemas.microsoft.com/office/drawing/2014/main" id="{86551444-AEAC-42BB-AA5C-F149713B2E27}"/>
                  </a:ext>
                </a:extLst>
              </p:cNvPr>
              <p:cNvSpPr/>
              <p:nvPr/>
            </p:nvSpPr>
            <p:spPr>
              <a:xfrm>
                <a:off x="673391" y="696132"/>
                <a:ext cx="139848" cy="1037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330"/>
                  <a:gd name="f4" fmla="val 3212"/>
                  <a:gd name="f5" fmla="val 1"/>
                  <a:gd name="f6" fmla="val 1740"/>
                  <a:gd name="f7" fmla="val 2867"/>
                  <a:gd name="f8" fmla="val 3021"/>
                  <a:gd name="f9" fmla="val 3165"/>
                  <a:gd name="f10" fmla="val 3151"/>
                  <a:gd name="f11" fmla="val 3290"/>
                  <a:gd name="f12" fmla="val 3013"/>
                  <a:gd name="f13" fmla="val 4329"/>
                  <a:gd name="f14" fmla="val 1870"/>
                  <a:gd name="f15" fmla="*/ f0 1 4330"/>
                  <a:gd name="f16" fmla="*/ f1 1 3212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330"/>
                  <a:gd name="f23" fmla="*/ f20 1 3212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330" h="3212">
                    <a:moveTo>
                      <a:pt x="f5" y="f5"/>
                    </a:moveTo>
                    <a:lnTo>
                      <a:pt x="f5" y="f5"/>
                    </a:lnTo>
                    <a:cubicBezTo>
                      <a:pt x="f5" y="f5"/>
                      <a:pt x="f6" y="f4"/>
                      <a:pt x="f7" y="f4"/>
                    </a:cubicBezTo>
                    <a:cubicBezTo>
                      <a:pt x="f8" y="f4"/>
                      <a:pt x="f9" y="f10"/>
                      <a:pt x="f11" y="f12"/>
                    </a:cubicBezTo>
                    <a:cubicBezTo>
                      <a:pt x="f13" y="f14"/>
                      <a:pt x="f5" y="f5"/>
                      <a:pt x="f5" y="f5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8" name="Google Shape;764;p10">
                <a:extLst>
                  <a:ext uri="{FF2B5EF4-FFF2-40B4-BE49-F238E27FC236}">
                    <a16:creationId xmlns:a16="http://schemas.microsoft.com/office/drawing/2014/main" id="{AA370CD9-0085-4733-9923-55ACA8179FE0}"/>
                  </a:ext>
                </a:extLst>
              </p:cNvPr>
              <p:cNvSpPr/>
              <p:nvPr/>
            </p:nvSpPr>
            <p:spPr>
              <a:xfrm>
                <a:off x="671901" y="661705"/>
                <a:ext cx="169593" cy="451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51"/>
                  <a:gd name="f4" fmla="val 1399"/>
                  <a:gd name="f5" fmla="val 3070"/>
                  <a:gd name="f6" fmla="val 1"/>
                  <a:gd name="f7" fmla="val 1641"/>
                  <a:gd name="f8" fmla="val 282"/>
                  <a:gd name="f9" fmla="val 2633"/>
                  <a:gd name="f10" fmla="val 1398"/>
                  <a:gd name="f11" fmla="val 4133"/>
                  <a:gd name="f12" fmla="val 4673"/>
                  <a:gd name="f13" fmla="val 5067"/>
                  <a:gd name="f14" fmla="val 1253"/>
                  <a:gd name="f15" fmla="val 5137"/>
                  <a:gd name="f16" fmla="val 859"/>
                  <a:gd name="f17" fmla="val 186"/>
                  <a:gd name="f18" fmla="val 4230"/>
                  <a:gd name="f19" fmla="*/ f0 1 5251"/>
                  <a:gd name="f20" fmla="*/ f1 1 1399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5251"/>
                  <a:gd name="f27" fmla="*/ f24 1 1399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5251" h="1399">
                    <a:moveTo>
                      <a:pt x="f5" y="f6"/>
                    </a:moveTo>
                    <a:cubicBezTo>
                      <a:pt x="f7" y="f6"/>
                      <a:pt x="f6" y="f8"/>
                      <a:pt x="f6" y="f8"/>
                    </a:cubicBezTo>
                    <a:cubicBezTo>
                      <a:pt x="f6" y="f8"/>
                      <a:pt x="f9" y="f10"/>
                      <a:pt x="f11" y="f10"/>
                    </a:cubicBezTo>
                    <a:cubicBezTo>
                      <a:pt x="f12" y="f10"/>
                      <a:pt x="f13" y="f14"/>
                      <a:pt x="f15" y="f16"/>
                    </a:cubicBezTo>
                    <a:cubicBezTo>
                      <a:pt x="f3" y="f17"/>
                      <a:pt x="f18" y="f6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59" name="Google Shape;765;p10">
              <a:extLst>
                <a:ext uri="{FF2B5EF4-FFF2-40B4-BE49-F238E27FC236}">
                  <a16:creationId xmlns:a16="http://schemas.microsoft.com/office/drawing/2014/main" id="{8187D0D2-B189-4F1A-A001-8DA3FCEF8A28}"/>
                </a:ext>
              </a:extLst>
            </p:cNvPr>
            <p:cNvGrpSpPr/>
            <p:nvPr/>
          </p:nvGrpSpPr>
          <p:grpSpPr>
            <a:xfrm>
              <a:off x="76178" y="4248695"/>
              <a:ext cx="779169" cy="746662"/>
              <a:chOff x="76178" y="4248695"/>
              <a:chExt cx="779169" cy="746662"/>
            </a:xfrm>
          </p:grpSpPr>
          <p:sp>
            <p:nvSpPr>
              <p:cNvPr id="60" name="Google Shape;766;p10">
                <a:extLst>
                  <a:ext uri="{FF2B5EF4-FFF2-40B4-BE49-F238E27FC236}">
                    <a16:creationId xmlns:a16="http://schemas.microsoft.com/office/drawing/2014/main" id="{3F2A02B2-5829-43A1-81C2-BCF9295CA54B}"/>
                  </a:ext>
                </a:extLst>
              </p:cNvPr>
              <p:cNvSpPr/>
              <p:nvPr/>
            </p:nvSpPr>
            <p:spPr>
              <a:xfrm>
                <a:off x="76178" y="4329153"/>
                <a:ext cx="271430" cy="1793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404"/>
                  <a:gd name="f4" fmla="val 5553"/>
                  <a:gd name="f5" fmla="val 2020"/>
                  <a:gd name="f6" fmla="val 1547"/>
                  <a:gd name="f7" fmla="val 577"/>
                  <a:gd name="f8" fmla="val 1443"/>
                  <a:gd name="f9" fmla="val 1524"/>
                  <a:gd name="f10" fmla="val 1940"/>
                  <a:gd name="f11" fmla="val 2089"/>
                  <a:gd name="f12" fmla="val 1854"/>
                  <a:gd name="f13" fmla="val 2072"/>
                  <a:gd name="f14" fmla="val 1765"/>
                  <a:gd name="f15" fmla="val 2064"/>
                  <a:gd name="f16" fmla="val 1673"/>
                  <a:gd name="f17" fmla="val 1031"/>
                  <a:gd name="f18" fmla="val 273"/>
                  <a:gd name="f19" fmla="val 2468"/>
                  <a:gd name="f20" fmla="val 3013"/>
                  <a:gd name="f21" fmla="val 440"/>
                  <a:gd name="f22" fmla="val 2873"/>
                  <a:gd name="f23" fmla="val 809"/>
                  <a:gd name="f24" fmla="val 2822"/>
                  <a:gd name="f25" fmla="val 1167"/>
                  <a:gd name="f26" fmla="val 2814"/>
                  <a:gd name="f27" fmla="val 3113"/>
                  <a:gd name="f28" fmla="val 4375"/>
                  <a:gd name="f29" fmla="val 3186"/>
                  <a:gd name="f30" fmla="val 7131"/>
                  <a:gd name="f31" fmla="val 3333"/>
                  <a:gd name="f32" fmla="val 8249"/>
                  <a:gd name="f33" fmla="val 4785"/>
                  <a:gd name="f34" fmla="val 8397"/>
                  <a:gd name="f35" fmla="val 5514"/>
                  <a:gd name="f36" fmla="val 8142"/>
                  <a:gd name="f37" fmla="val 4156"/>
                  <a:gd name="f38" fmla="val 7110"/>
                  <a:gd name="f39" fmla="val 2963"/>
                  <a:gd name="f40" fmla="val 5795"/>
                  <a:gd name="f41" fmla="val 2540"/>
                  <a:gd name="f42" fmla="val 5241"/>
                  <a:gd name="f43" fmla="val 2366"/>
                  <a:gd name="f44" fmla="val 4675"/>
                  <a:gd name="f45" fmla="val 2309"/>
                  <a:gd name="f46" fmla="val 4121"/>
                  <a:gd name="f47" fmla="val 2193"/>
                  <a:gd name="f48" fmla="val 3555"/>
                  <a:gd name="f49" fmla="val 2078"/>
                  <a:gd name="f50" fmla="val 2990"/>
                  <a:gd name="f51" fmla="val 1905"/>
                  <a:gd name="f52" fmla="val 2563"/>
                  <a:gd name="f53" fmla="val 2124"/>
                  <a:gd name="f54" fmla="val 1154"/>
                  <a:gd name="f55" fmla="val 1847"/>
                  <a:gd name="f56" fmla="val 543"/>
                  <a:gd name="f57" fmla="val 8399"/>
                  <a:gd name="f58" fmla="val 5527"/>
                  <a:gd name="f59" fmla="val 8401"/>
                  <a:gd name="f60" fmla="val 5540"/>
                  <a:gd name="f61" fmla="val 8403"/>
                  <a:gd name="f62" fmla="val 5552"/>
                  <a:gd name="f63" fmla="*/ f0 1 8404"/>
                  <a:gd name="f64" fmla="*/ f1 1 5553"/>
                  <a:gd name="f65" fmla="val f2"/>
                  <a:gd name="f66" fmla="val f3"/>
                  <a:gd name="f67" fmla="val f4"/>
                  <a:gd name="f68" fmla="+- f67 0 f65"/>
                  <a:gd name="f69" fmla="+- f66 0 f65"/>
                  <a:gd name="f70" fmla="*/ f69 1 8404"/>
                  <a:gd name="f71" fmla="*/ f68 1 5553"/>
                  <a:gd name="f72" fmla="*/ f65 1 f70"/>
                  <a:gd name="f73" fmla="*/ f66 1 f70"/>
                  <a:gd name="f74" fmla="*/ f65 1 f71"/>
                  <a:gd name="f75" fmla="*/ f67 1 f71"/>
                  <a:gd name="f76" fmla="*/ f72 f63 1"/>
                  <a:gd name="f77" fmla="*/ f73 f63 1"/>
                  <a:gd name="f78" fmla="*/ f75 f64 1"/>
                  <a:gd name="f79" fmla="*/ f74 f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6" t="f79" r="f77" b="f78"/>
                <a:pathLst>
                  <a:path w="8404" h="5553">
                    <a:moveTo>
                      <a:pt x="f5" y="f2"/>
                    </a:moveTo>
                    <a:lnTo>
                      <a:pt x="f5" y="f2"/>
                    </a:lnTo>
                    <a:cubicBezTo>
                      <a:pt x="f6" y="f7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9"/>
                      <a:pt x="f2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5" y="f24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lnTo>
                      <a:pt x="f34" y="f35"/>
                    </a:ln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9"/>
                    </a:cubicBezTo>
                    <a:cubicBezTo>
                      <a:pt x="f53" y="f54"/>
                      <a:pt x="f55" y="f56"/>
                      <a:pt x="f5" y="f2"/>
                    </a:cubicBezTo>
                    <a:close/>
                    <a:moveTo>
                      <a:pt x="f34" y="f35"/>
                    </a:move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59" y="f60"/>
                      <a:pt x="f57" y="f58"/>
                      <a:pt x="f34" y="f35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1" name="Google Shape;767;p10">
                <a:extLst>
                  <a:ext uri="{FF2B5EF4-FFF2-40B4-BE49-F238E27FC236}">
                    <a16:creationId xmlns:a16="http://schemas.microsoft.com/office/drawing/2014/main" id="{153A138B-219E-4704-B09A-7C961BDC42FD}"/>
                  </a:ext>
                </a:extLst>
              </p:cNvPr>
              <p:cNvSpPr/>
              <p:nvPr/>
            </p:nvSpPr>
            <p:spPr>
              <a:xfrm>
                <a:off x="131344" y="4453274"/>
                <a:ext cx="214033" cy="958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27"/>
                  <a:gd name="f4" fmla="val 2968"/>
                  <a:gd name="f5" fmla="val 4496"/>
                  <a:gd name="f6" fmla="val 424"/>
                  <a:gd name="f7" fmla="val 4675"/>
                  <a:gd name="f8" fmla="val 4852"/>
                  <a:gd name="f9" fmla="val 441"/>
                  <a:gd name="f10" fmla="val 5022"/>
                  <a:gd name="f11" fmla="val 486"/>
                  <a:gd name="f12" fmla="val 5137"/>
                  <a:gd name="f13" fmla="val 509"/>
                  <a:gd name="f14" fmla="val 5229"/>
                  <a:gd name="f15" fmla="val 555"/>
                  <a:gd name="f16" fmla="val 5333"/>
                  <a:gd name="f17" fmla="val 601"/>
                  <a:gd name="f18" fmla="val 5437"/>
                  <a:gd name="f19" fmla="val 659"/>
                  <a:gd name="f20" fmla="val 5541"/>
                  <a:gd name="f21" fmla="val 717"/>
                  <a:gd name="f22" fmla="val 5622"/>
                  <a:gd name="f23" fmla="val 786"/>
                  <a:gd name="f24" fmla="val 5315"/>
                  <a:gd name="f25" fmla="val 548"/>
                  <a:gd name="f26" fmla="val 4924"/>
                  <a:gd name="f27" fmla="val 455"/>
                  <a:gd name="f28" fmla="val 4542"/>
                  <a:gd name="f29" fmla="val 4478"/>
                  <a:gd name="f30" fmla="val 4415"/>
                  <a:gd name="f31" fmla="val 458"/>
                  <a:gd name="f32" fmla="val 4352"/>
                  <a:gd name="f33" fmla="val 463"/>
                  <a:gd name="f34" fmla="val 3914"/>
                  <a:gd name="f35" fmla="val 497"/>
                  <a:gd name="f36" fmla="val 3487"/>
                  <a:gd name="f37" fmla="val 670"/>
                  <a:gd name="f38" fmla="val 3083"/>
                  <a:gd name="f39" fmla="val 855"/>
                  <a:gd name="f40" fmla="val 2679"/>
                  <a:gd name="f41" fmla="val 1040"/>
                  <a:gd name="f42" fmla="val 2298"/>
                  <a:gd name="f43" fmla="val 1271"/>
                  <a:gd name="f44" fmla="val 1859"/>
                  <a:gd name="f45" fmla="val 1432"/>
                  <a:gd name="f46" fmla="val 1640"/>
                  <a:gd name="f47" fmla="val 1525"/>
                  <a:gd name="f48" fmla="val 1582"/>
                  <a:gd name="f49" fmla="val 1213"/>
                  <a:gd name="f50" fmla="val 993"/>
                  <a:gd name="f51" fmla="val 1675"/>
                  <a:gd name="f52" fmla="val 762"/>
                  <a:gd name="f53" fmla="val 1709"/>
                  <a:gd name="f54" fmla="val 532"/>
                  <a:gd name="f55" fmla="val 1721"/>
                  <a:gd name="f56" fmla="val 982"/>
                  <a:gd name="f57" fmla="val 1663"/>
                  <a:gd name="f58" fmla="val 1836"/>
                  <a:gd name="f59" fmla="val 1386"/>
                  <a:gd name="f60" fmla="val 2240"/>
                  <a:gd name="f61" fmla="val 1224"/>
                  <a:gd name="f62" fmla="val 2621"/>
                  <a:gd name="f63" fmla="val 994"/>
                  <a:gd name="f64" fmla="val 3048"/>
                  <a:gd name="f65" fmla="val 797"/>
                  <a:gd name="f66" fmla="val 3452"/>
                  <a:gd name="f67" fmla="val 613"/>
                  <a:gd name="f68" fmla="val 3879"/>
                  <a:gd name="f69" fmla="val 451"/>
                  <a:gd name="f70" fmla="val 4341"/>
                  <a:gd name="f71" fmla="val 428"/>
                  <a:gd name="f72" fmla="val 4393"/>
                  <a:gd name="f73" fmla="val 425"/>
                  <a:gd name="f74" fmla="val 4444"/>
                  <a:gd name="f75" fmla="val 6597"/>
                  <a:gd name="f76" fmla="val 1795"/>
                  <a:gd name="f77" fmla="val 6606"/>
                  <a:gd name="f78" fmla="val 1809"/>
                  <a:gd name="f79" fmla="val 6616"/>
                  <a:gd name="f80" fmla="val 1823"/>
                  <a:gd name="f81" fmla="val 6626"/>
                  <a:gd name="f82" fmla="val 6617"/>
                  <a:gd name="f83" fmla="val 6607"/>
                  <a:gd name="f84" fmla="val 289"/>
                  <a:gd name="f85" fmla="val 1"/>
                  <a:gd name="f86" fmla="val 485"/>
                  <a:gd name="f87" fmla="val 336"/>
                  <a:gd name="f88" fmla="val 1120"/>
                  <a:gd name="f89" fmla="val 1109"/>
                  <a:gd name="f90" fmla="val 658"/>
                  <a:gd name="f91" fmla="val 1098"/>
                  <a:gd name="f92" fmla="val 657"/>
                  <a:gd name="f93" fmla="val 1087"/>
                  <a:gd name="f94" fmla="val 535"/>
                  <a:gd name="f95" fmla="val 623"/>
                  <a:gd name="f96" fmla="val 1778"/>
                  <a:gd name="f97" fmla="val 517"/>
                  <a:gd name="f98" fmla="val 861"/>
                  <a:gd name="f99" fmla="val 2309"/>
                  <a:gd name="f100" fmla="val 1309"/>
                  <a:gd name="f101" fmla="val 1452"/>
                  <a:gd name="f102" fmla="val 1605"/>
                  <a:gd name="f103" fmla="val 2255"/>
                  <a:gd name="f104" fmla="val 2113"/>
                  <a:gd name="f105" fmla="val 1755"/>
                  <a:gd name="f106" fmla="val 2494"/>
                  <a:gd name="f107" fmla="val 1790"/>
                  <a:gd name="f108" fmla="val 2598"/>
                  <a:gd name="f109" fmla="val 1917"/>
                  <a:gd name="f110" fmla="val 2967"/>
                  <a:gd name="f111" fmla="val 2078"/>
                  <a:gd name="f112" fmla="val 2517"/>
                  <a:gd name="f113" fmla="val 2263"/>
                  <a:gd name="f114" fmla="val 2332"/>
                  <a:gd name="f115" fmla="val 2459"/>
                  <a:gd name="f116" fmla="val 2413"/>
                  <a:gd name="f117" fmla="val 2633"/>
                  <a:gd name="f118" fmla="val 2586"/>
                  <a:gd name="f119" fmla="val 2009"/>
                  <a:gd name="f120" fmla="val 2875"/>
                  <a:gd name="f121" fmla="val 1490"/>
                  <a:gd name="f122" fmla="val 3406"/>
                  <a:gd name="f123" fmla="val 1132"/>
                  <a:gd name="f124" fmla="val 3348"/>
                  <a:gd name="f125" fmla="val 1317"/>
                  <a:gd name="f126" fmla="val 1571"/>
                  <a:gd name="f127" fmla="val 3579"/>
                  <a:gd name="f128" fmla="val 1651"/>
                  <a:gd name="f129" fmla="val 3638"/>
                  <a:gd name="f130" fmla="val 1687"/>
                  <a:gd name="f131" fmla="val 3706"/>
                  <a:gd name="f132" fmla="val 1704"/>
                  <a:gd name="f133" fmla="val 3773"/>
                  <a:gd name="f134" fmla="val 3903"/>
                  <a:gd name="f135" fmla="val 4034"/>
                  <a:gd name="f136" fmla="val 1642"/>
                  <a:gd name="f137" fmla="val 4110"/>
                  <a:gd name="f138" fmla="val 1536"/>
                  <a:gd name="f139" fmla="val 4080"/>
                  <a:gd name="f140" fmla="val 1552"/>
                  <a:gd name="f141" fmla="val 4047"/>
                  <a:gd name="f142" fmla="val 1559"/>
                  <a:gd name="f143" fmla="val 4012"/>
                  <a:gd name="f144" fmla="val 3895"/>
                  <a:gd name="f145" fmla="val 3762"/>
                  <a:gd name="f146" fmla="val 1478"/>
                  <a:gd name="f147" fmla="val 3717"/>
                  <a:gd name="f148" fmla="val 1363"/>
                  <a:gd name="f149" fmla="val 3660"/>
                  <a:gd name="f150" fmla="val 1063"/>
                  <a:gd name="f151" fmla="val 3798"/>
                  <a:gd name="f152" fmla="val 936"/>
                  <a:gd name="f153" fmla="val 3934"/>
                  <a:gd name="f154" fmla="val 712"/>
                  <a:gd name="f155" fmla="val 4197"/>
                  <a:gd name="f156" fmla="val 652"/>
                  <a:gd name="f157" fmla="val 4464"/>
                  <a:gd name="f158" fmla="val 4651"/>
                  <a:gd name="f159" fmla="val 4840"/>
                  <a:gd name="f160" fmla="val 681"/>
                  <a:gd name="f161" fmla="val 4987"/>
                  <a:gd name="f162" fmla="val 705"/>
                  <a:gd name="f163" fmla="val 5651"/>
                  <a:gd name="f164" fmla="val 829"/>
                  <a:gd name="f165" fmla="val 6216"/>
                  <a:gd name="f166" fmla="val 6420"/>
                  <a:gd name="f167" fmla="val 1539"/>
                  <a:gd name="f168" fmla="val 6326"/>
                  <a:gd name="f169" fmla="val 1246"/>
                  <a:gd name="f170" fmla="val 6118"/>
                  <a:gd name="f171" fmla="val 1005"/>
                  <a:gd name="f172" fmla="val 6003"/>
                  <a:gd name="f173" fmla="val 5876"/>
                  <a:gd name="f174" fmla="val 740"/>
                  <a:gd name="f175" fmla="val 5737"/>
                  <a:gd name="f176" fmla="val 624"/>
                  <a:gd name="f177" fmla="val 5283"/>
                  <a:gd name="f178" fmla="val 252"/>
                  <a:gd name="f179" fmla="val 4751"/>
                  <a:gd name="f180" fmla="val 87"/>
                  <a:gd name="f181" fmla="val 4172"/>
                  <a:gd name="f182" fmla="val 3943"/>
                  <a:gd name="f183" fmla="val 113"/>
                  <a:gd name="f184" fmla="val 3463"/>
                  <a:gd name="f185" fmla="val 162"/>
                  <a:gd name="f186" fmla="val 2971"/>
                  <a:gd name="f187" fmla="val 266"/>
                  <a:gd name="f188" fmla="val 354"/>
                  <a:gd name="f189" fmla="val 1864"/>
                  <a:gd name="f190" fmla="val 1305"/>
                  <a:gd name="f191" fmla="val 755"/>
                  <a:gd name="f192" fmla="val 263"/>
                  <a:gd name="f193" fmla="*/ f0 1 6627"/>
                  <a:gd name="f194" fmla="*/ f1 1 2968"/>
                  <a:gd name="f195" fmla="val f2"/>
                  <a:gd name="f196" fmla="val f3"/>
                  <a:gd name="f197" fmla="val f4"/>
                  <a:gd name="f198" fmla="+- f197 0 f195"/>
                  <a:gd name="f199" fmla="+- f196 0 f195"/>
                  <a:gd name="f200" fmla="*/ f199 1 6627"/>
                  <a:gd name="f201" fmla="*/ f198 1 2968"/>
                  <a:gd name="f202" fmla="*/ f195 1 f200"/>
                  <a:gd name="f203" fmla="*/ f196 1 f200"/>
                  <a:gd name="f204" fmla="*/ f195 1 f201"/>
                  <a:gd name="f205" fmla="*/ f197 1 f201"/>
                  <a:gd name="f206" fmla="*/ f202 f193 1"/>
                  <a:gd name="f207" fmla="*/ f203 f193 1"/>
                  <a:gd name="f208" fmla="*/ f205 f194 1"/>
                  <a:gd name="f209" fmla="*/ f204 f19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6" t="f209" r="f207" b="f208"/>
                <a:pathLst>
                  <a:path w="6627" h="296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7"/>
                    </a:cubicBezTo>
                    <a:cubicBezTo>
                      <a:pt x="f29" y="f27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5" y="f48"/>
                      <a:pt x="f49" y="f46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45" y="f48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6"/>
                      <a:pt x="f5" y="f6"/>
                    </a:cubicBezTo>
                    <a:close/>
                    <a:moveTo>
                      <a:pt x="f75" y="f76"/>
                    </a:moveTo>
                    <a:cubicBezTo>
                      <a:pt x="f77" y="f78"/>
                      <a:pt x="f79" y="f80"/>
                      <a:pt x="f81" y="f58"/>
                    </a:cubicBezTo>
                    <a:cubicBezTo>
                      <a:pt x="f82" y="f80"/>
                      <a:pt x="f83" y="f78"/>
                      <a:pt x="f75" y="f76"/>
                    </a:cubicBezTo>
                    <a:close/>
                    <a:moveTo>
                      <a:pt x="f84" y="f85"/>
                    </a:moveTo>
                    <a:lnTo>
                      <a:pt x="f84" y="f85"/>
                    </a:lnTo>
                    <a:cubicBezTo>
                      <a:pt x="f86" y="f87"/>
                      <a:pt x="f23" y="f13"/>
                      <a:pt x="f88" y="f19"/>
                    </a:cubicBezTo>
                    <a:cubicBezTo>
                      <a:pt x="f89" y="f90"/>
                      <a:pt x="f91" y="f92"/>
                      <a:pt x="f93" y="f92"/>
                    </a:cubicBezTo>
                    <a:cubicBezTo>
                      <a:pt x="f94" y="f92"/>
                      <a:pt x="f95" y="f96"/>
                      <a:pt x="f85" y="f96"/>
                    </a:cubicBezTo>
                    <a:cubicBezTo>
                      <a:pt x="f97" y="f96"/>
                      <a:pt x="f98" y="f99"/>
                      <a:pt x="f100" y="f99"/>
                    </a:cubicBezTo>
                    <a:cubicBezTo>
                      <a:pt x="f101" y="f99"/>
                      <a:pt x="f102" y="f103"/>
                      <a:pt x="f96" y="f104"/>
                    </a:cubicBezTo>
                    <a:lnTo>
                      <a:pt x="f96" y="f104"/>
                    </a:ln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113" y="f114"/>
                    </a:cubicBezTo>
                    <a:cubicBezTo>
                      <a:pt x="f99" y="f115"/>
                      <a:pt x="f116" y="f117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lnTo>
                      <a:pt x="f122" y="f123"/>
                    </a:lnTo>
                    <a:cubicBezTo>
                      <a:pt x="f124" y="f125"/>
                      <a:pt x="f122" y="f126"/>
                      <a:pt x="f127" y="f128"/>
                    </a:cubicBezTo>
                    <a:cubicBezTo>
                      <a:pt x="f129" y="f130"/>
                      <a:pt x="f131" y="f132"/>
                      <a:pt x="f133" y="f132"/>
                    </a:cubicBezTo>
                    <a:cubicBezTo>
                      <a:pt x="f134" y="f132"/>
                      <a:pt x="f135" y="f136"/>
                      <a:pt x="f137" y="f138"/>
                    </a:cubicBezTo>
                    <a:lnTo>
                      <a:pt x="f137" y="f138"/>
                    </a:lnTo>
                    <a:cubicBezTo>
                      <a:pt x="f139" y="f140"/>
                      <a:pt x="f141" y="f142"/>
                      <a:pt x="f143" y="f142"/>
                    </a:cubicBezTo>
                    <a:cubicBezTo>
                      <a:pt x="f144" y="f142"/>
                      <a:pt x="f145" y="f146"/>
                      <a:pt x="f147" y="f148"/>
                    </a:cubicBezTo>
                    <a:cubicBezTo>
                      <a:pt x="f149" y="f61"/>
                      <a:pt x="f147" y="f150"/>
                      <a:pt x="f151" y="f152"/>
                    </a:cubicBezTo>
                    <a:cubicBezTo>
                      <a:pt x="f153" y="f154"/>
                      <a:pt x="f155" y="f156"/>
                      <a:pt x="f157" y="f156"/>
                    </a:cubicBezTo>
                    <a:cubicBezTo>
                      <a:pt x="f158" y="f156"/>
                      <a:pt x="f159" y="f160"/>
                      <a:pt x="f161" y="f162"/>
                    </a:cubicBezTo>
                    <a:cubicBezTo>
                      <a:pt x="f163" y="f164"/>
                      <a:pt x="f165" y="f43"/>
                      <a:pt x="f75" y="f76"/>
                    </a:cubicBezTo>
                    <a:lnTo>
                      <a:pt x="f75" y="f76"/>
                    </a:lnTo>
                    <a:cubicBezTo>
                      <a:pt x="f166" y="f167"/>
                      <a:pt x="f168" y="f169"/>
                      <a:pt x="f170" y="f171"/>
                    </a:cubicBezTo>
                    <a:cubicBezTo>
                      <a:pt x="f172" y="f39"/>
                      <a:pt x="f173" y="f174"/>
                      <a:pt x="f175" y="f176"/>
                    </a:cubicBezTo>
                    <a:cubicBezTo>
                      <a:pt x="f177" y="f178"/>
                      <a:pt x="f179" y="f180"/>
                      <a:pt x="f181" y="f180"/>
                    </a:cubicBezTo>
                    <a:cubicBezTo>
                      <a:pt x="f182" y="f180"/>
                      <a:pt x="f131" y="f183"/>
                      <a:pt x="f184" y="f185"/>
                    </a:cubicBezTo>
                    <a:cubicBezTo>
                      <a:pt x="f186" y="f187"/>
                      <a:pt x="f116" y="f188"/>
                      <a:pt x="f189" y="f188"/>
                    </a:cubicBezTo>
                    <a:cubicBezTo>
                      <a:pt x="f190" y="f188"/>
                      <a:pt x="f191" y="f192"/>
                      <a:pt x="f84" y="f85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2" name="Google Shape;768;p10">
                <a:extLst>
                  <a:ext uri="{FF2B5EF4-FFF2-40B4-BE49-F238E27FC236}">
                    <a16:creationId xmlns:a16="http://schemas.microsoft.com/office/drawing/2014/main" id="{E5248B5C-F238-448B-B4B5-08E8CEF28882}"/>
                  </a:ext>
                </a:extLst>
              </p:cNvPr>
              <p:cNvSpPr/>
              <p:nvPr/>
            </p:nvSpPr>
            <p:spPr>
              <a:xfrm>
                <a:off x="171971" y="4440966"/>
                <a:ext cx="78318" cy="10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25"/>
                  <a:gd name="f4" fmla="val 321"/>
                  <a:gd name="f5" fmla="val 1"/>
                  <a:gd name="f6" fmla="val 434"/>
                  <a:gd name="f7" fmla="val 211"/>
                  <a:gd name="f8" fmla="val 897"/>
                  <a:gd name="f9" fmla="val 320"/>
                  <a:gd name="f10" fmla="val 1365"/>
                  <a:gd name="f11" fmla="val 1719"/>
                  <a:gd name="f12" fmla="val 2076"/>
                  <a:gd name="f13" fmla="val 257"/>
                  <a:gd name="f14" fmla="val 128"/>
                  <a:gd name="f15" fmla="*/ f0 1 2425"/>
                  <a:gd name="f16" fmla="*/ f1 1 321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2425"/>
                  <a:gd name="f23" fmla="*/ f20 1 321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425" h="321">
                    <a:moveTo>
                      <a:pt x="f5" y="f5"/>
                    </a:moveTo>
                    <a:lnTo>
                      <a:pt x="f5" y="f5"/>
                    </a:lnTo>
                    <a:cubicBezTo>
                      <a:pt x="f6" y="f7"/>
                      <a:pt x="f8" y="f9"/>
                      <a:pt x="f10" y="f9"/>
                    </a:cubicBezTo>
                    <a:cubicBezTo>
                      <a:pt x="f11" y="f9"/>
                      <a:pt x="f12" y="f13"/>
                      <a:pt x="f3" y="f14"/>
                    </a:cubicBez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3" name="Google Shape;769;p10">
                <a:extLst>
                  <a:ext uri="{FF2B5EF4-FFF2-40B4-BE49-F238E27FC236}">
                    <a16:creationId xmlns:a16="http://schemas.microsoft.com/office/drawing/2014/main" id="{CADFB626-62BC-4F26-B423-BCDF64B35FA6}"/>
                  </a:ext>
                </a:extLst>
              </p:cNvPr>
              <p:cNvSpPr/>
              <p:nvPr/>
            </p:nvSpPr>
            <p:spPr>
              <a:xfrm>
                <a:off x="312889" y="4315556"/>
                <a:ext cx="102193" cy="754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64"/>
                  <a:gd name="f4" fmla="val 2336"/>
                  <a:gd name="f5" fmla="val 1284"/>
                  <a:gd name="f6" fmla="val 1199"/>
                  <a:gd name="f7" fmla="val 1286"/>
                  <a:gd name="f8" fmla="val 1205"/>
                  <a:gd name="f9" fmla="val 1290"/>
                  <a:gd name="f10" fmla="val 1212"/>
                  <a:gd name="f11" fmla="val 1294"/>
                  <a:gd name="f12" fmla="val 1218"/>
                  <a:gd name="f13" fmla="val 1211"/>
                  <a:gd name="f14" fmla="val 1287"/>
                  <a:gd name="f15" fmla="val 740"/>
                  <a:gd name="f16" fmla="val 340"/>
                  <a:gd name="f17" fmla="val 901"/>
                  <a:gd name="f18" fmla="val 467"/>
                  <a:gd name="f19" fmla="val 1005"/>
                  <a:gd name="f20" fmla="val 617"/>
                  <a:gd name="f21" fmla="val 1086"/>
                  <a:gd name="f22" fmla="val 779"/>
                  <a:gd name="f23" fmla="val 1152"/>
                  <a:gd name="f24" fmla="val 923"/>
                  <a:gd name="f25" fmla="val 1208"/>
                  <a:gd name="f26" fmla="val 1056"/>
                  <a:gd name="f27" fmla="val 1271"/>
                  <a:gd name="f28" fmla="val 1168"/>
                  <a:gd name="f29" fmla="val 1133"/>
                  <a:gd name="f30" fmla="val 1114"/>
                  <a:gd name="f31" fmla="val 1259"/>
                  <a:gd name="f32" fmla="val 941"/>
                  <a:gd name="f33" fmla="val 767"/>
                  <a:gd name="f34" fmla="val 1386"/>
                  <a:gd name="f35" fmla="val 1328"/>
                  <a:gd name="f36" fmla="val 1317"/>
                  <a:gd name="f37" fmla="val 1091"/>
                  <a:gd name="f38" fmla="val 1340"/>
                  <a:gd name="f39" fmla="val 1206"/>
                  <a:gd name="f40" fmla="val 1375"/>
                  <a:gd name="f41" fmla="val 1322"/>
                  <a:gd name="f42" fmla="val 1421"/>
                  <a:gd name="f43" fmla="val 1437"/>
                  <a:gd name="f44" fmla="val 1478"/>
                  <a:gd name="f45" fmla="val 1529"/>
                  <a:gd name="f46" fmla="val 1548"/>
                  <a:gd name="f47" fmla="val 1610"/>
                  <a:gd name="f48" fmla="val 1628"/>
                  <a:gd name="f49" fmla="val 1691"/>
                  <a:gd name="f50" fmla="val 1767"/>
                  <a:gd name="f51" fmla="val 1806"/>
                  <a:gd name="f52" fmla="val 1929"/>
                  <a:gd name="f53" fmla="val 1887"/>
                  <a:gd name="f54" fmla="val 2079"/>
                  <a:gd name="f55" fmla="val 1979"/>
                  <a:gd name="f56" fmla="val 1905"/>
                  <a:gd name="f57" fmla="val 1922"/>
                  <a:gd name="f58" fmla="val 1732"/>
                  <a:gd name="f59" fmla="val 1852"/>
                  <a:gd name="f60" fmla="val 1594"/>
                  <a:gd name="f61" fmla="val 1726"/>
                  <a:gd name="f62" fmla="val 1444"/>
                  <a:gd name="f63" fmla="val 1460"/>
                  <a:gd name="f64" fmla="val 1248"/>
                  <a:gd name="f65" fmla="val 1298"/>
                  <a:gd name="f66" fmla="val 1155"/>
                  <a:gd name="f67" fmla="val 1137"/>
                  <a:gd name="f68" fmla="val 964"/>
                  <a:gd name="f69" fmla="val 1017"/>
                  <a:gd name="f70" fmla="val 802"/>
                  <a:gd name="f71" fmla="val 936"/>
                  <a:gd name="f72" fmla="val 652"/>
                  <a:gd name="f73" fmla="val 855"/>
                  <a:gd name="f74" fmla="val 490"/>
                  <a:gd name="f75" fmla="val 619"/>
                  <a:gd name="f76" fmla="val 1"/>
                  <a:gd name="f77" fmla="val 380"/>
                  <a:gd name="f78" fmla="val 200"/>
                  <a:gd name="f79" fmla="val 149"/>
                  <a:gd name="f80" fmla="val 306"/>
                  <a:gd name="f81" fmla="val 209"/>
                  <a:gd name="f82" fmla="val 393"/>
                  <a:gd name="f83" fmla="val 444"/>
                  <a:gd name="f84" fmla="val 520"/>
                  <a:gd name="f85" fmla="val 659"/>
                  <a:gd name="f86" fmla="val 791"/>
                  <a:gd name="f87" fmla="val 728"/>
                  <a:gd name="f88" fmla="val 998"/>
                  <a:gd name="f89" fmla="val 832"/>
                  <a:gd name="f90" fmla="val 1183"/>
                  <a:gd name="f91" fmla="val 1679"/>
                  <a:gd name="f92" fmla="val 1536"/>
                  <a:gd name="f93" fmla="val 2049"/>
                  <a:gd name="f94" fmla="val 2067"/>
                  <a:gd name="f95" fmla="val 2222"/>
                  <a:gd name="f96" fmla="val 2285"/>
                  <a:gd name="f97" fmla="val 2294"/>
                  <a:gd name="f98" fmla="val 2517"/>
                  <a:gd name="f99" fmla="val 2335"/>
                  <a:gd name="f100" fmla="val 2751"/>
                  <a:gd name="f101" fmla="val 2888"/>
                  <a:gd name="f102" fmla="val 3027"/>
                  <a:gd name="f103" fmla="val 2321"/>
                  <a:gd name="f104" fmla="val 2291"/>
                  <a:gd name="f105" fmla="val 3002"/>
                  <a:gd name="f106" fmla="val 2280"/>
                  <a:gd name="f107" fmla="val 2840"/>
                  <a:gd name="f108" fmla="val 2690"/>
                  <a:gd name="f109" fmla="val 2153"/>
                  <a:gd name="f110" fmla="val 2333"/>
                  <a:gd name="f111" fmla="val 2102"/>
                  <a:gd name="f112" fmla="val 1587"/>
                  <a:gd name="f113" fmla="val 2113"/>
                  <a:gd name="f114" fmla="val 1195"/>
                  <a:gd name="f115" fmla="val 2125"/>
                  <a:gd name="f116" fmla="val 814"/>
                  <a:gd name="f117" fmla="val 2402"/>
                  <a:gd name="f118" fmla="val 410"/>
                  <a:gd name="f119" fmla="val 2760"/>
                  <a:gd name="f120" fmla="val 260"/>
                  <a:gd name="f121" fmla="val 2676"/>
                  <a:gd name="f122" fmla="val 148"/>
                  <a:gd name="f123" fmla="val 2539"/>
                  <a:gd name="f124" fmla="val 73"/>
                  <a:gd name="f125" fmla="val 2398"/>
                  <a:gd name="f126" fmla="val 2365"/>
                  <a:gd name="f127" fmla="val 2331"/>
                  <a:gd name="f128" fmla="val 78"/>
                  <a:gd name="f129" fmla="val 2298"/>
                  <a:gd name="f130" fmla="val 86"/>
                  <a:gd name="f131" fmla="val 121"/>
                  <a:gd name="f132" fmla="val 2009"/>
                  <a:gd name="f133" fmla="val 271"/>
                  <a:gd name="f134" fmla="val 1963"/>
                  <a:gd name="f135" fmla="val 329"/>
                  <a:gd name="f136" fmla="val 1859"/>
                  <a:gd name="f137" fmla="val 202"/>
                  <a:gd name="f138" fmla="val 1779"/>
                  <a:gd name="f139" fmla="val 1722"/>
                  <a:gd name="f140" fmla="val 57"/>
                  <a:gd name="f141" fmla="val 1627"/>
                  <a:gd name="f142" fmla="val 15"/>
                  <a:gd name="f143" fmla="val 1539"/>
                  <a:gd name="f144" fmla="val 1501"/>
                  <a:gd name="f145" fmla="val 1464"/>
                  <a:gd name="f146" fmla="val 23"/>
                  <a:gd name="f147" fmla="val 1432"/>
                  <a:gd name="f148" fmla="val 40"/>
                  <a:gd name="f149" fmla="val 1305"/>
                  <a:gd name="f150" fmla="val 248"/>
                  <a:gd name="f151" fmla="val 1167"/>
                  <a:gd name="f152" fmla="val 144"/>
                  <a:gd name="f153" fmla="val 29"/>
                  <a:gd name="f154" fmla="val 694"/>
                  <a:gd name="f155" fmla="val 6"/>
                  <a:gd name="f156" fmla="val 668"/>
                  <a:gd name="f157" fmla="val 2"/>
                  <a:gd name="f158" fmla="val 643"/>
                  <a:gd name="f159" fmla="*/ f0 1 3164"/>
                  <a:gd name="f160" fmla="*/ f1 1 2336"/>
                  <a:gd name="f161" fmla="val f2"/>
                  <a:gd name="f162" fmla="val f3"/>
                  <a:gd name="f163" fmla="val f4"/>
                  <a:gd name="f164" fmla="+- f163 0 f161"/>
                  <a:gd name="f165" fmla="+- f162 0 f161"/>
                  <a:gd name="f166" fmla="*/ f165 1 3164"/>
                  <a:gd name="f167" fmla="*/ f164 1 2336"/>
                  <a:gd name="f168" fmla="*/ f161 1 f166"/>
                  <a:gd name="f169" fmla="*/ f162 1 f166"/>
                  <a:gd name="f170" fmla="*/ f161 1 f167"/>
                  <a:gd name="f171" fmla="*/ f163 1 f167"/>
                  <a:gd name="f172" fmla="*/ f168 f159 1"/>
                  <a:gd name="f173" fmla="*/ f169 f159 1"/>
                  <a:gd name="f174" fmla="*/ f171 f160 1"/>
                  <a:gd name="f175" fmla="*/ f170 f1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2" t="f175" r="f173" b="f174"/>
                <a:pathLst>
                  <a:path w="3164" h="2336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9" y="f13"/>
                      <a:pt x="f14" y="f8"/>
                      <a:pt x="f5" y="f6"/>
                    </a:cubicBezTo>
                    <a:close/>
                    <a:moveTo>
                      <a:pt x="f15" y="f16"/>
                    </a:moveTo>
                    <a:lnTo>
                      <a:pt x="f15" y="f16"/>
                    </a:ln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5" y="f6"/>
                    </a:cubicBezTo>
                    <a:lnTo>
                      <a:pt x="f5" y="f6"/>
                    </a:lnTo>
                    <a:cubicBezTo>
                      <a:pt x="f27" y="f28"/>
                      <a:pt x="f27" y="f29"/>
                      <a:pt x="f27" y="f30"/>
                    </a:cubicBezTo>
                    <a:cubicBezTo>
                      <a:pt x="f31" y="f32"/>
                      <a:pt x="f11" y="f33"/>
                      <a:pt x="f34" y="f20"/>
                    </a:cubicBezTo>
                    <a:lnTo>
                      <a:pt x="f34" y="f20"/>
                    </a:lnTo>
                    <a:cubicBezTo>
                      <a:pt x="f35" y="f22"/>
                      <a:pt x="f36" y="f32"/>
                      <a:pt x="f35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47"/>
                      <a:pt x="f35" y="f63"/>
                      <a:pt x="f64" y="f65"/>
                    </a:cubicBezTo>
                    <a:cubicBezTo>
                      <a:pt x="f66" y="f67"/>
                      <a:pt x="f21" y="f68"/>
                      <a:pt x="f69" y="f70"/>
                    </a:cubicBezTo>
                    <a:cubicBezTo>
                      <a:pt x="f71" y="f72"/>
                      <a:pt x="f73" y="f74"/>
                      <a:pt x="f15" y="f16"/>
                    </a:cubicBezTo>
                    <a:close/>
                    <a:moveTo>
                      <a:pt x="f75" y="f76"/>
                    </a:moveTo>
                    <a:cubicBezTo>
                      <a:pt x="f77" y="f76"/>
                      <a:pt x="f78" y="f79"/>
                      <a:pt x="f76" y="f80"/>
                    </a:cubicBezTo>
                    <a:cubicBezTo>
                      <a:pt x="f81" y="f80"/>
                      <a:pt x="f82" y="f83"/>
                      <a:pt x="f84" y="f20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21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100" y="f99"/>
                    </a:cubicBezTo>
                    <a:cubicBezTo>
                      <a:pt x="f101" y="f99"/>
                      <a:pt x="f102" y="f103"/>
                      <a:pt x="f3" y="f104"/>
                    </a:cubicBezTo>
                    <a:cubicBezTo>
                      <a:pt x="f105" y="f106"/>
                      <a:pt x="f107" y="f95"/>
                      <a:pt x="f108" y="f109"/>
                    </a:cubicBezTo>
                    <a:cubicBezTo>
                      <a:pt x="f110" y="f55"/>
                      <a:pt x="f111" y="f112"/>
                      <a:pt x="f113" y="f114"/>
                    </a:cubicBezTo>
                    <a:cubicBezTo>
                      <a:pt x="f115" y="f116"/>
                      <a:pt x="f117" y="f118"/>
                      <a:pt x="f119" y="f120"/>
                    </a:cubicBezTo>
                    <a:cubicBezTo>
                      <a:pt x="f121" y="f122"/>
                      <a:pt x="f123" y="f124"/>
                      <a:pt x="f125" y="f124"/>
                    </a:cubicBezTo>
                    <a:cubicBezTo>
                      <a:pt x="f126" y="f124"/>
                      <a:pt x="f127" y="f128"/>
                      <a:pt x="f129" y="f130"/>
                    </a:cubicBezTo>
                    <a:cubicBezTo>
                      <a:pt x="f115" y="f131"/>
                      <a:pt x="f132" y="f133"/>
                      <a:pt x="f134" y="f83"/>
                    </a:cubicBezTo>
                    <a:cubicBezTo>
                      <a:pt x="f52" y="f135"/>
                      <a:pt x="f136" y="f137"/>
                      <a:pt x="f138" y="f131"/>
                    </a:cubicBezTo>
                    <a:cubicBezTo>
                      <a:pt x="f139" y="f140"/>
                      <a:pt x="f141" y="f142"/>
                      <a:pt x="f143" y="f142"/>
                    </a:cubicBezTo>
                    <a:cubicBezTo>
                      <a:pt x="f144" y="f142"/>
                      <a:pt x="f145" y="f146"/>
                      <a:pt x="f147" y="f148"/>
                    </a:cubicBezTo>
                    <a:cubicBezTo>
                      <a:pt x="f38" y="f130"/>
                      <a:pt x="f149" y="f150"/>
                      <a:pt x="f35" y="f135"/>
                    </a:cubicBezTo>
                    <a:cubicBezTo>
                      <a:pt x="f151" y="f152"/>
                      <a:pt x="f71" y="f153"/>
                      <a:pt x="f154" y="f155"/>
                    </a:cubicBezTo>
                    <a:cubicBezTo>
                      <a:pt x="f156" y="f157"/>
                      <a:pt x="f158" y="f76"/>
                      <a:pt x="f75" y="f7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4" name="Google Shape;770;p10">
                <a:extLst>
                  <a:ext uri="{FF2B5EF4-FFF2-40B4-BE49-F238E27FC236}">
                    <a16:creationId xmlns:a16="http://schemas.microsoft.com/office/drawing/2014/main" id="{DD8873F7-D365-4AFC-9D33-ED8AFC4D9B2C}"/>
                  </a:ext>
                </a:extLst>
              </p:cNvPr>
              <p:cNvSpPr/>
              <p:nvPr/>
            </p:nvSpPr>
            <p:spPr>
              <a:xfrm>
                <a:off x="228261" y="4249802"/>
                <a:ext cx="250179" cy="1587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746"/>
                  <a:gd name="f4" fmla="val 4916"/>
                  <a:gd name="f5" fmla="val 601"/>
                  <a:gd name="f6" fmla="val 287"/>
                  <a:gd name="f7" fmla="val 486"/>
                  <a:gd name="f8" fmla="val 564"/>
                  <a:gd name="f9" fmla="val 416"/>
                  <a:gd name="f10" fmla="val 841"/>
                  <a:gd name="f11" fmla="val 393"/>
                  <a:gd name="f12" fmla="val 1130"/>
                  <a:gd name="f13" fmla="val 359"/>
                  <a:gd name="f14" fmla="val 1407"/>
                  <a:gd name="f15" fmla="val 1695"/>
                  <a:gd name="f16" fmla="val 428"/>
                  <a:gd name="f17" fmla="val 1961"/>
                  <a:gd name="f18" fmla="val 2238"/>
                  <a:gd name="f19" fmla="val 2503"/>
                  <a:gd name="f20" fmla="val 739"/>
                  <a:gd name="f21" fmla="val 2757"/>
                  <a:gd name="f22" fmla="val 866"/>
                  <a:gd name="f23" fmla="val 3000"/>
                  <a:gd name="f24" fmla="val 1028"/>
                  <a:gd name="f25" fmla="val 3254"/>
                  <a:gd name="f26" fmla="val 1224"/>
                  <a:gd name="f27" fmla="val 3450"/>
                  <a:gd name="f28" fmla="val 1005"/>
                  <a:gd name="f29" fmla="val 3265"/>
                  <a:gd name="f30" fmla="val 832"/>
                  <a:gd name="f31" fmla="val 3034"/>
                  <a:gd name="f32" fmla="val 693"/>
                  <a:gd name="f33" fmla="val 2769"/>
                  <a:gd name="f34" fmla="val 543"/>
                  <a:gd name="f35" fmla="val 2526"/>
                  <a:gd name="f36" fmla="val 439"/>
                  <a:gd name="f37" fmla="val 2249"/>
                  <a:gd name="f38" fmla="val 370"/>
                  <a:gd name="f39" fmla="val 1972"/>
                  <a:gd name="f40" fmla="val 301"/>
                  <a:gd name="f41" fmla="val 1707"/>
                  <a:gd name="f42" fmla="val 1395"/>
                  <a:gd name="f43" fmla="val 347"/>
                  <a:gd name="f44" fmla="val 1107"/>
                  <a:gd name="f45" fmla="val 382"/>
                  <a:gd name="f46" fmla="val 818"/>
                  <a:gd name="f47" fmla="val 474"/>
                  <a:gd name="f48" fmla="val 553"/>
                  <a:gd name="f49" fmla="val 770"/>
                  <a:gd name="f50" fmla="val 736"/>
                  <a:gd name="f51" fmla="val 698"/>
                  <a:gd name="f52" fmla="val 11"/>
                  <a:gd name="f53" fmla="val 659"/>
                  <a:gd name="f54" fmla="val 33"/>
                  <a:gd name="f55" fmla="val 589"/>
                  <a:gd name="f56" fmla="val 79"/>
                  <a:gd name="f57" fmla="val 532"/>
                  <a:gd name="f58" fmla="val 149"/>
                  <a:gd name="f59" fmla="val 218"/>
                  <a:gd name="f60" fmla="val 12"/>
                  <a:gd name="f61" fmla="val 1037"/>
                  <a:gd name="f62" fmla="val 1"/>
                  <a:gd name="f63" fmla="val 2007"/>
                  <a:gd name="f64" fmla="val 520"/>
                  <a:gd name="f65" fmla="val 2861"/>
                  <a:gd name="f66" fmla="val 1040"/>
                  <a:gd name="f67" fmla="val 3715"/>
                  <a:gd name="f68" fmla="val 1951"/>
                  <a:gd name="f69" fmla="val 4258"/>
                  <a:gd name="f70" fmla="val 2886"/>
                  <a:gd name="f71" fmla="val 4558"/>
                  <a:gd name="f72" fmla="val 3602"/>
                  <a:gd name="f73" fmla="val 4793"/>
                  <a:gd name="f74" fmla="val 4302"/>
                  <a:gd name="f75" fmla="val 4992"/>
                  <a:gd name="f76" fmla="val 5927"/>
                  <a:gd name="f77" fmla="val 6842"/>
                  <a:gd name="f78" fmla="val 4690"/>
                  <a:gd name="f79" fmla="val 4212"/>
                  <a:gd name="f80" fmla="val 7173"/>
                  <a:gd name="f81" fmla="val 4512"/>
                  <a:gd name="f82" fmla="val 6491"/>
                  <a:gd name="f83" fmla="val 4646"/>
                  <a:gd name="f84" fmla="val 5818"/>
                  <a:gd name="f85" fmla="val 5326"/>
                  <a:gd name="f86" fmla="val 4837"/>
                  <a:gd name="f87" fmla="val 4574"/>
                  <a:gd name="f88" fmla="val 4399"/>
                  <a:gd name="f89" fmla="val 4443"/>
                  <a:gd name="f90" fmla="val 4041"/>
                  <a:gd name="f91" fmla="val 4350"/>
                  <a:gd name="f92" fmla="val 3694"/>
                  <a:gd name="f93" fmla="val 4200"/>
                  <a:gd name="f94" fmla="val 3371"/>
                  <a:gd name="f95" fmla="val 4015"/>
                  <a:gd name="f96" fmla="val 3221"/>
                  <a:gd name="f97" fmla="val 3923"/>
                  <a:gd name="f98" fmla="val 3083"/>
                  <a:gd name="f99" fmla="val 3808"/>
                  <a:gd name="f100" fmla="val 2956"/>
                  <a:gd name="f101" fmla="val 2829"/>
                  <a:gd name="f102" fmla="val 3600"/>
                  <a:gd name="f103" fmla="val 2702"/>
                  <a:gd name="f104" fmla="val 3484"/>
                  <a:gd name="f105" fmla="val 2540"/>
                  <a:gd name="f106" fmla="val 3381"/>
                  <a:gd name="f107" fmla="val 2443"/>
                  <a:gd name="f108" fmla="val 3313"/>
                  <a:gd name="f109" fmla="val 2326"/>
                  <a:gd name="f110" fmla="val 3270"/>
                  <a:gd name="f111" fmla="val 2212"/>
                  <a:gd name="f112" fmla="val 2150"/>
                  <a:gd name="f113" fmla="val 2089"/>
                  <a:gd name="f114" fmla="val 3283"/>
                  <a:gd name="f115" fmla="val 2032"/>
                  <a:gd name="f116" fmla="val 3311"/>
                  <a:gd name="f117" fmla="val 1872"/>
                  <a:gd name="f118" fmla="val 3380"/>
                  <a:gd name="f119" fmla="val 1791"/>
                  <a:gd name="f120" fmla="val 3551"/>
                  <a:gd name="f121" fmla="val 1880"/>
                  <a:gd name="f122" fmla="val 3688"/>
                  <a:gd name="f123" fmla="val 1444"/>
                  <a:gd name="f124" fmla="val 3020"/>
                  <a:gd name="f125" fmla="val 2248"/>
                  <a:gd name="f126" fmla="val 1582"/>
                  <a:gd name="f127" fmla="val 1499"/>
                  <a:gd name="f128" fmla="val 1702"/>
                  <a:gd name="f129" fmla="val 929"/>
                  <a:gd name="f130" fmla="val 1491"/>
                  <a:gd name="f131" fmla="val 380"/>
                  <a:gd name="f132" fmla="val 1161"/>
                  <a:gd name="f133" fmla="val 1077"/>
                  <a:gd name="f134" fmla="val 985"/>
                  <a:gd name="f135" fmla="val 415"/>
                  <a:gd name="f136" fmla="val 890"/>
                  <a:gd name="f137" fmla="val 495"/>
                  <a:gd name="f138" fmla="val 403"/>
                  <a:gd name="f139" fmla="val 947"/>
                  <a:gd name="f140" fmla="val 322"/>
                  <a:gd name="f141" fmla="val 96"/>
                  <a:gd name="f142" fmla="val 875"/>
                  <a:gd name="f143" fmla="*/ f0 1 7746"/>
                  <a:gd name="f144" fmla="*/ f1 1 4916"/>
                  <a:gd name="f145" fmla="val f2"/>
                  <a:gd name="f146" fmla="val f3"/>
                  <a:gd name="f147" fmla="val f4"/>
                  <a:gd name="f148" fmla="+- f147 0 f145"/>
                  <a:gd name="f149" fmla="+- f146 0 f145"/>
                  <a:gd name="f150" fmla="*/ f149 1 7746"/>
                  <a:gd name="f151" fmla="*/ f148 1 4916"/>
                  <a:gd name="f152" fmla="*/ f145 1 f150"/>
                  <a:gd name="f153" fmla="*/ f146 1 f150"/>
                  <a:gd name="f154" fmla="*/ f145 1 f151"/>
                  <a:gd name="f155" fmla="*/ f147 1 f151"/>
                  <a:gd name="f156" fmla="*/ f152 f143 1"/>
                  <a:gd name="f157" fmla="*/ f153 f143 1"/>
                  <a:gd name="f158" fmla="*/ f155 f144 1"/>
                  <a:gd name="f159" fmla="*/ f154 f1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6" t="f159" r="f157" b="f158"/>
                <a:pathLst>
                  <a:path w="7746" h="4916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3" y="f15"/>
                      <a:pt x="f16" y="f17"/>
                    </a:cubicBezTo>
                    <a:cubicBezTo>
                      <a:pt x="f7" y="f18"/>
                      <a:pt x="f5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2"/>
                      <a:pt x="f43" y="f44"/>
                    </a:cubicBezTo>
                    <a:cubicBezTo>
                      <a:pt x="f45" y="f46"/>
                      <a:pt x="f47" y="f48"/>
                      <a:pt x="f5" y="f6"/>
                    </a:cubicBezTo>
                    <a:close/>
                    <a:moveTo>
                      <a:pt x="f49" y="f2"/>
                    </a:moveTo>
                    <a:cubicBezTo>
                      <a:pt x="f50" y="f2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7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4"/>
                      <a:pt x="f75" y="f4"/>
                    </a:cubicBezTo>
                    <a:cubicBezTo>
                      <a:pt x="f76" y="f4"/>
                      <a:pt x="f77" y="f78"/>
                      <a:pt x="f3" y="f79"/>
                    </a:cubicBezTo>
                    <a:lnTo>
                      <a:pt x="f3" y="f79"/>
                    </a:lnTo>
                    <a:cubicBezTo>
                      <a:pt x="f80" y="f81"/>
                      <a:pt x="f82" y="f83"/>
                      <a:pt x="f84" y="f83"/>
                    </a:cubicBezTo>
                    <a:cubicBezTo>
                      <a:pt x="f85" y="f83"/>
                      <a:pt x="f86" y="f87"/>
                      <a:pt x="f88" y="f89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100" y="f67"/>
                    </a:cubicBezTo>
                    <a:cubicBezTo>
                      <a:pt x="f101" y="f102"/>
                      <a:pt x="f103" y="f104"/>
                      <a:pt x="f105" y="f106"/>
                    </a:cubicBezTo>
                    <a:cubicBezTo>
                      <a:pt x="f107" y="f108"/>
                      <a:pt x="f109" y="f110"/>
                      <a:pt x="f111" y="f110"/>
                    </a:cubicBezTo>
                    <a:cubicBezTo>
                      <a:pt x="f112" y="f110"/>
                      <a:pt x="f113" y="f114"/>
                      <a:pt x="f115" y="f116"/>
                    </a:cubicBezTo>
                    <a:cubicBezTo>
                      <a:pt x="f117" y="f118"/>
                      <a:pt x="f119" y="f120"/>
                      <a:pt x="f121" y="f122"/>
                    </a:cubicBezTo>
                    <a:lnTo>
                      <a:pt x="f121" y="f122"/>
                    </a:lnTo>
                    <a:cubicBezTo>
                      <a:pt x="f123" y="f124"/>
                      <a:pt x="f123" y="f125"/>
                      <a:pt x="f126" y="f127"/>
                    </a:cubicBezTo>
                    <a:cubicBezTo>
                      <a:pt x="f128" y="f129"/>
                      <a:pt x="f130" y="f131"/>
                      <a:pt x="f132" y="f131"/>
                    </a:cubicBezTo>
                    <a:cubicBezTo>
                      <a:pt x="f133" y="f131"/>
                      <a:pt x="f134" y="f135"/>
                      <a:pt x="f136" y="f137"/>
                    </a:cubicBezTo>
                    <a:cubicBezTo>
                      <a:pt x="f136" y="f138"/>
                      <a:pt x="f139" y="f140"/>
                      <a:pt x="f139" y="f59"/>
                    </a:cubicBezTo>
                    <a:cubicBezTo>
                      <a:pt x="f139" y="f141"/>
                      <a:pt x="f142" y="f2"/>
                      <a:pt x="f49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5" name="Google Shape;771;p10">
                <a:extLst>
                  <a:ext uri="{FF2B5EF4-FFF2-40B4-BE49-F238E27FC236}">
                    <a16:creationId xmlns:a16="http://schemas.microsoft.com/office/drawing/2014/main" id="{3626C55C-3BC7-4154-B31D-39F669687F37}"/>
                  </a:ext>
                </a:extLst>
              </p:cNvPr>
              <p:cNvSpPr/>
              <p:nvPr/>
            </p:nvSpPr>
            <p:spPr>
              <a:xfrm>
                <a:off x="195096" y="4326017"/>
                <a:ext cx="104771" cy="672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44"/>
                  <a:gd name="f4" fmla="val 2083"/>
                  <a:gd name="f5" fmla="val 869"/>
                  <a:gd name="f6" fmla="val 829"/>
                  <a:gd name="f7" fmla="val 802"/>
                  <a:gd name="f8" fmla="val 40"/>
                  <a:gd name="f9" fmla="val 797"/>
                  <a:gd name="f10" fmla="val 143"/>
                  <a:gd name="f11" fmla="val 774"/>
                  <a:gd name="f12" fmla="val 213"/>
                  <a:gd name="f13" fmla="val 843"/>
                  <a:gd name="f14" fmla="val 317"/>
                  <a:gd name="f15" fmla="val 878"/>
                  <a:gd name="f16" fmla="val 374"/>
                  <a:gd name="f17" fmla="val 791"/>
                  <a:gd name="f18" fmla="val 334"/>
                  <a:gd name="f19" fmla="val 694"/>
                  <a:gd name="f20" fmla="val 311"/>
                  <a:gd name="f21" fmla="val 596"/>
                  <a:gd name="f22" fmla="val 472"/>
                  <a:gd name="f23" fmla="val 346"/>
                  <a:gd name="f24" fmla="val 348"/>
                  <a:gd name="f25" fmla="val 243"/>
                  <a:gd name="f26" fmla="val 432"/>
                  <a:gd name="f27" fmla="val 70"/>
                  <a:gd name="f28" fmla="val 570"/>
                  <a:gd name="f29" fmla="val 847"/>
                  <a:gd name="f30" fmla="val 81"/>
                  <a:gd name="f31" fmla="val 1067"/>
                  <a:gd name="f32" fmla="val 168"/>
                  <a:gd name="f33" fmla="val 1263"/>
                  <a:gd name="f34" fmla="val 400"/>
                  <a:gd name="f35" fmla="val 1356"/>
                  <a:gd name="f36" fmla="val 620"/>
                  <a:gd name="f37" fmla="val 626"/>
                  <a:gd name="f38" fmla="val 633"/>
                  <a:gd name="f39" fmla="val 640"/>
                  <a:gd name="f40" fmla="val 641"/>
                  <a:gd name="f41" fmla="val 642"/>
                  <a:gd name="f42" fmla="val 648"/>
                  <a:gd name="f43" fmla="val 653"/>
                  <a:gd name="f44" fmla="val 658"/>
                  <a:gd name="f45" fmla="val 1355"/>
                  <a:gd name="f46" fmla="val 652"/>
                  <a:gd name="f47" fmla="val 646"/>
                  <a:gd name="f48" fmla="val 521"/>
                  <a:gd name="f49" fmla="val 1354"/>
                  <a:gd name="f50" fmla="val 429"/>
                  <a:gd name="f51" fmla="val 1233"/>
                  <a:gd name="f52" fmla="val 451"/>
                  <a:gd name="f53" fmla="val 1101"/>
                  <a:gd name="f54" fmla="val 462"/>
                  <a:gd name="f55" fmla="val 974"/>
                  <a:gd name="f56" fmla="val 578"/>
                  <a:gd name="f57" fmla="val 894"/>
                  <a:gd name="f58" fmla="val 693"/>
                  <a:gd name="f59" fmla="val 859"/>
                  <a:gd name="f60" fmla="val 706"/>
                  <a:gd name="f61" fmla="val 858"/>
                  <a:gd name="f62" fmla="val 720"/>
                  <a:gd name="f63" fmla="val 857"/>
                  <a:gd name="f64" fmla="val 733"/>
                  <a:gd name="f65" fmla="val 846"/>
                  <a:gd name="f66" fmla="val 958"/>
                  <a:gd name="f67" fmla="val 900"/>
                  <a:gd name="f68" fmla="val 1051"/>
                  <a:gd name="f69" fmla="val 951"/>
                  <a:gd name="f70" fmla="val 1155"/>
                  <a:gd name="f71" fmla="val 1009"/>
                  <a:gd name="f72" fmla="val 1259"/>
                  <a:gd name="f73" fmla="val 1090"/>
                  <a:gd name="f74" fmla="val 1339"/>
                  <a:gd name="f75" fmla="val 1182"/>
                  <a:gd name="f76" fmla="val 1893"/>
                  <a:gd name="f77" fmla="val 1667"/>
                  <a:gd name="f78" fmla="val 2528"/>
                  <a:gd name="f79" fmla="val 1932"/>
                  <a:gd name="f80" fmla="val 2471"/>
                  <a:gd name="f81" fmla="val 1909"/>
                  <a:gd name="f82" fmla="val 1709"/>
                  <a:gd name="f83" fmla="val 1293"/>
                  <a:gd name="f84" fmla="val 467"/>
                  <a:gd name="f85" fmla="val 1249"/>
                  <a:gd name="f86" fmla="val 422"/>
                  <a:gd name="f87" fmla="val 996"/>
                  <a:gd name="f88" fmla="*/ f0 1 3244"/>
                  <a:gd name="f89" fmla="*/ f1 1 2083"/>
                  <a:gd name="f90" fmla="val f2"/>
                  <a:gd name="f91" fmla="val f3"/>
                  <a:gd name="f92" fmla="val f4"/>
                  <a:gd name="f93" fmla="+- f92 0 f90"/>
                  <a:gd name="f94" fmla="+- f91 0 f90"/>
                  <a:gd name="f95" fmla="*/ f94 1 3244"/>
                  <a:gd name="f96" fmla="*/ f93 1 2083"/>
                  <a:gd name="f97" fmla="*/ f90 1 f95"/>
                  <a:gd name="f98" fmla="*/ f91 1 f95"/>
                  <a:gd name="f99" fmla="*/ f90 1 f96"/>
                  <a:gd name="f100" fmla="*/ f92 1 f96"/>
                  <a:gd name="f101" fmla="*/ f97 f88 1"/>
                  <a:gd name="f102" fmla="*/ f98 f88 1"/>
                  <a:gd name="f103" fmla="*/ f100 f89 1"/>
                  <a:gd name="f104" fmla="*/ f99 f8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1" t="f104" r="f102" b="f103"/>
                <a:pathLst>
                  <a:path w="3244" h="208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24"/>
                      <a:pt x="f25" y="f26"/>
                    </a:cubicBezTo>
                    <a:cubicBezTo>
                      <a:pt x="f27" y="f28"/>
                      <a:pt x="f2" y="f29"/>
                      <a:pt x="f30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5"/>
                      <a:pt x="f39" y="f35"/>
                    </a:cubicBezTo>
                    <a:lnTo>
                      <a:pt x="f39" y="f35"/>
                    </a:lnTo>
                    <a:cubicBezTo>
                      <a:pt x="f39" y="f35"/>
                      <a:pt x="f40" y="f35"/>
                      <a:pt x="f41" y="f35"/>
                    </a:cubicBezTo>
                    <a:cubicBezTo>
                      <a:pt x="f42" y="f35"/>
                      <a:pt x="f43" y="f35"/>
                      <a:pt x="f44" y="f45"/>
                    </a:cubicBezTo>
                    <a:lnTo>
                      <a:pt x="f44" y="f45"/>
                    </a:lnTo>
                    <a:cubicBezTo>
                      <a:pt x="f46" y="f35"/>
                      <a:pt x="f47" y="f35"/>
                      <a:pt x="f39" y="f35"/>
                    </a:cubicBezTo>
                    <a:lnTo>
                      <a:pt x="f39" y="f35"/>
                    </a:ln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3"/>
                    </a:cubicBezTo>
                    <a:cubicBezTo>
                      <a:pt x="f65" y="f63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3" y="f4"/>
                    </a:cubicBezTo>
                    <a:cubicBezTo>
                      <a:pt x="f80" y="f81"/>
                      <a:pt x="f82" y="f73"/>
                      <a:pt x="f83" y="f84"/>
                    </a:cubicBezTo>
                    <a:cubicBezTo>
                      <a:pt x="f85" y="f86"/>
                      <a:pt x="f87" y="f2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6" name="Google Shape;772;p10">
                <a:extLst>
                  <a:ext uri="{FF2B5EF4-FFF2-40B4-BE49-F238E27FC236}">
                    <a16:creationId xmlns:a16="http://schemas.microsoft.com/office/drawing/2014/main" id="{9476A215-69EC-4154-88A9-7482F650B0F3}"/>
                  </a:ext>
                </a:extLst>
              </p:cNvPr>
              <p:cNvSpPr/>
              <p:nvPr/>
            </p:nvSpPr>
            <p:spPr>
              <a:xfrm>
                <a:off x="383362" y="4377699"/>
                <a:ext cx="227438" cy="1404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42"/>
                  <a:gd name="f4" fmla="val 4350"/>
                  <a:gd name="f5" fmla="val 7025"/>
                  <a:gd name="f6" fmla="val 706"/>
                  <a:gd name="f7" fmla="val 7031"/>
                  <a:gd name="f8" fmla="val 708"/>
                  <a:gd name="f9" fmla="val 7036"/>
                  <a:gd name="f10" fmla="val 711"/>
                  <a:gd name="f11" fmla="val 713"/>
                  <a:gd name="f12" fmla="val 5137"/>
                  <a:gd name="f13" fmla="val 229"/>
                  <a:gd name="f14" fmla="val 5264"/>
                  <a:gd name="f15" fmla="val 5379"/>
                  <a:gd name="f16" fmla="val 5518"/>
                  <a:gd name="f17" fmla="val 252"/>
                  <a:gd name="f18" fmla="val 5449"/>
                  <a:gd name="f19" fmla="val 246"/>
                  <a:gd name="f20" fmla="val 5385"/>
                  <a:gd name="f21" fmla="val 243"/>
                  <a:gd name="f22" fmla="val 5323"/>
                  <a:gd name="f23" fmla="val 5261"/>
                  <a:gd name="f24" fmla="val 5200"/>
                  <a:gd name="f25" fmla="val 5010"/>
                  <a:gd name="f26" fmla="val 275"/>
                  <a:gd name="f27" fmla="val 4895"/>
                  <a:gd name="f28" fmla="val 298"/>
                  <a:gd name="f29" fmla="val 4779"/>
                  <a:gd name="f30" fmla="val 332"/>
                  <a:gd name="f31" fmla="val 4433"/>
                  <a:gd name="f32" fmla="val 459"/>
                  <a:gd name="f33" fmla="val 4317"/>
                  <a:gd name="f34" fmla="val 517"/>
                  <a:gd name="f35" fmla="val 4214"/>
                  <a:gd name="f36" fmla="val 575"/>
                  <a:gd name="f37" fmla="val 4110"/>
                  <a:gd name="f38" fmla="val 644"/>
                  <a:gd name="f39" fmla="val 3706"/>
                  <a:gd name="f40" fmla="val 921"/>
                  <a:gd name="f41" fmla="val 3394"/>
                  <a:gd name="f42" fmla="val 1314"/>
                  <a:gd name="f43" fmla="val 3105"/>
                  <a:gd name="f44" fmla="val 1706"/>
                  <a:gd name="f45" fmla="val 2817"/>
                  <a:gd name="f46" fmla="val 2110"/>
                  <a:gd name="f47" fmla="val 2563"/>
                  <a:gd name="f48" fmla="val 2549"/>
                  <a:gd name="f49" fmla="val 2251"/>
                  <a:gd name="f50" fmla="val 2941"/>
                  <a:gd name="f51" fmla="val 2090"/>
                  <a:gd name="f52" fmla="val 3137"/>
                  <a:gd name="f53" fmla="val 1917"/>
                  <a:gd name="f54" fmla="val 3310"/>
                  <a:gd name="f55" fmla="val 1743"/>
                  <a:gd name="f56" fmla="val 3484"/>
                  <a:gd name="f57" fmla="val 1559"/>
                  <a:gd name="f58" fmla="val 3645"/>
                  <a:gd name="f59" fmla="val 1351"/>
                  <a:gd name="f60" fmla="val 3807"/>
                  <a:gd name="f61" fmla="val 1155"/>
                  <a:gd name="f62" fmla="val 3934"/>
                  <a:gd name="f63" fmla="val 3634"/>
                  <a:gd name="f64" fmla="val 3299"/>
                  <a:gd name="f65" fmla="val 2228"/>
                  <a:gd name="f66" fmla="val 2906"/>
                  <a:gd name="f67" fmla="val 2517"/>
                  <a:gd name="f68" fmla="val 2526"/>
                  <a:gd name="f69" fmla="val 2759"/>
                  <a:gd name="f70" fmla="val 2087"/>
                  <a:gd name="f71" fmla="val 3048"/>
                  <a:gd name="f72" fmla="val 1683"/>
                  <a:gd name="f73" fmla="val 3336"/>
                  <a:gd name="f74" fmla="val 1279"/>
                  <a:gd name="f75" fmla="val 3648"/>
                  <a:gd name="f76" fmla="val 887"/>
                  <a:gd name="f77" fmla="val 4087"/>
                  <a:gd name="f78" fmla="val 598"/>
                  <a:gd name="f79" fmla="val 4306"/>
                  <a:gd name="f80" fmla="val 471"/>
                  <a:gd name="f81" fmla="val 4514"/>
                  <a:gd name="f82" fmla="val 356"/>
                  <a:gd name="f83" fmla="val 4768"/>
                  <a:gd name="f84" fmla="val 286"/>
                  <a:gd name="f85" fmla="val 4883"/>
                  <a:gd name="f86" fmla="val 5138"/>
                  <a:gd name="f87" fmla="val 1"/>
                  <a:gd name="f88" fmla="val 4407"/>
                  <a:gd name="f89" fmla="val 3713"/>
                  <a:gd name="f90" fmla="val 313"/>
                  <a:gd name="f91" fmla="val 3117"/>
                  <a:gd name="f92" fmla="val 840"/>
                  <a:gd name="f93" fmla="val 2274"/>
                  <a:gd name="f94" fmla="val 1602"/>
                  <a:gd name="f95" fmla="val 1166"/>
                  <a:gd name="f96" fmla="val 2422"/>
                  <a:gd name="f97" fmla="val 2433"/>
                  <a:gd name="f98" fmla="val 244"/>
                  <a:gd name="f99" fmla="val 2574"/>
                  <a:gd name="f100" fmla="val 498"/>
                  <a:gd name="f101" fmla="val 2620"/>
                  <a:gd name="f102" fmla="val 758"/>
                  <a:gd name="f103" fmla="val 881"/>
                  <a:gd name="f104" fmla="val 1006"/>
                  <a:gd name="f105" fmla="val 2610"/>
                  <a:gd name="f106" fmla="val 1132"/>
                  <a:gd name="f107" fmla="val 2595"/>
                  <a:gd name="f108" fmla="val 531"/>
                  <a:gd name="f109" fmla="val 2872"/>
                  <a:gd name="f110" fmla="val 1270"/>
                  <a:gd name="f111" fmla="val 670"/>
                  <a:gd name="f112" fmla="val 4280"/>
                  <a:gd name="f113" fmla="val 851"/>
                  <a:gd name="f114" fmla="val 4176"/>
                  <a:gd name="f115" fmla="val 1051"/>
                  <a:gd name="f116" fmla="val 4154"/>
                  <a:gd name="f117" fmla="val 1252"/>
                  <a:gd name="f118" fmla="val 1409"/>
                  <a:gd name="f119" fmla="val 1567"/>
                  <a:gd name="f120" fmla="val 4167"/>
                  <a:gd name="f121" fmla="val 1717"/>
                  <a:gd name="f122" fmla="val 2061"/>
                  <a:gd name="f123" fmla="val 2367"/>
                  <a:gd name="f124" fmla="val 4095"/>
                  <a:gd name="f125" fmla="val 2540"/>
                  <a:gd name="f126" fmla="val 3622"/>
                  <a:gd name="f127" fmla="val 2725"/>
                  <a:gd name="f128" fmla="val 3991"/>
                  <a:gd name="f129" fmla="val 2828"/>
                  <a:gd name="f130" fmla="val 4084"/>
                  <a:gd name="f131" fmla="val 3152"/>
                  <a:gd name="f132" fmla="val 4349"/>
                  <a:gd name="f133" fmla="val 3830"/>
                  <a:gd name="f134" fmla="val 3129"/>
                  <a:gd name="f135" fmla="val 3564"/>
                  <a:gd name="f136" fmla="val 3244"/>
                  <a:gd name="f137" fmla="val 3657"/>
                  <a:gd name="f138" fmla="val 3440"/>
                  <a:gd name="f139" fmla="val 3761"/>
                  <a:gd name="f140" fmla="val 3267"/>
                  <a:gd name="f141" fmla="val 3080"/>
                  <a:gd name="f142" fmla="val 3567"/>
                  <a:gd name="f143" fmla="val 1787"/>
                  <a:gd name="f144" fmla="val 3613"/>
                  <a:gd name="f145" fmla="val 2006"/>
                  <a:gd name="f146" fmla="val 3798"/>
                  <a:gd name="f147" fmla="val 2191"/>
                  <a:gd name="f148" fmla="val 4017"/>
                  <a:gd name="f149" fmla="val 4225"/>
                  <a:gd name="f150" fmla="val 4456"/>
                  <a:gd name="f151" fmla="val 4409"/>
                  <a:gd name="f152" fmla="val 1868"/>
                  <a:gd name="f153" fmla="val 4307"/>
                  <a:gd name="f154" fmla="val 1909"/>
                  <a:gd name="f155" fmla="val 4202"/>
                  <a:gd name="f156" fmla="val 4128"/>
                  <a:gd name="f157" fmla="val 4052"/>
                  <a:gd name="f158" fmla="val 1888"/>
                  <a:gd name="f159" fmla="val 3994"/>
                  <a:gd name="f160" fmla="val 1845"/>
                  <a:gd name="f161" fmla="val 3867"/>
                  <a:gd name="f162" fmla="val 1741"/>
                  <a:gd name="f163" fmla="val 3821"/>
                  <a:gd name="f164" fmla="val 1556"/>
                  <a:gd name="f165" fmla="val 3844"/>
                  <a:gd name="f166" fmla="val 1394"/>
                  <a:gd name="f167" fmla="val 3856"/>
                  <a:gd name="f168" fmla="val 4491"/>
                  <a:gd name="f169" fmla="val 4860"/>
                  <a:gd name="f170" fmla="val 5122"/>
                  <a:gd name="f171" fmla="val 424"/>
                  <a:gd name="f172" fmla="val 5396"/>
                  <a:gd name="f173" fmla="val 382"/>
                  <a:gd name="f174" fmla="val 5670"/>
                  <a:gd name="f175" fmla="val 6141"/>
                  <a:gd name="f176" fmla="val 6612"/>
                  <a:gd name="f177" fmla="val 505"/>
                  <a:gd name="f178" fmla="val 6699"/>
                  <a:gd name="f179" fmla="val 544"/>
                  <a:gd name="f180" fmla="val 6447"/>
                  <a:gd name="f181" fmla="val 319"/>
                  <a:gd name="f182" fmla="val 6107"/>
                  <a:gd name="f183" fmla="val 194"/>
                  <a:gd name="f184" fmla="val 5922"/>
                  <a:gd name="f185" fmla="val 125"/>
                  <a:gd name="f186" fmla="val 5726"/>
                  <a:gd name="f187" fmla="val 79"/>
                  <a:gd name="f188" fmla="val 5541"/>
                  <a:gd name="f189" fmla="val 32"/>
                  <a:gd name="f190" fmla="val 5406"/>
                  <a:gd name="f191" fmla="val 11"/>
                  <a:gd name="f192" fmla="val 5271"/>
                  <a:gd name="f193" fmla="*/ f0 1 7042"/>
                  <a:gd name="f194" fmla="*/ f1 1 4350"/>
                  <a:gd name="f195" fmla="val f2"/>
                  <a:gd name="f196" fmla="val f3"/>
                  <a:gd name="f197" fmla="val f4"/>
                  <a:gd name="f198" fmla="+- f197 0 f195"/>
                  <a:gd name="f199" fmla="+- f196 0 f195"/>
                  <a:gd name="f200" fmla="*/ f199 1 7042"/>
                  <a:gd name="f201" fmla="*/ f198 1 4350"/>
                  <a:gd name="f202" fmla="*/ f195 1 f200"/>
                  <a:gd name="f203" fmla="*/ f196 1 f200"/>
                  <a:gd name="f204" fmla="*/ f195 1 f201"/>
                  <a:gd name="f205" fmla="*/ f197 1 f201"/>
                  <a:gd name="f206" fmla="*/ f202 f193 1"/>
                  <a:gd name="f207" fmla="*/ f203 f193 1"/>
                  <a:gd name="f208" fmla="*/ f205 f194 1"/>
                  <a:gd name="f209" fmla="*/ f204 f19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6" t="f209" r="f207" b="f208"/>
                <a:pathLst>
                  <a:path w="7042" h="4350">
                    <a:moveTo>
                      <a:pt x="f5" y="f6"/>
                    </a:moveTo>
                    <a:cubicBezTo>
                      <a:pt x="f7" y="f8"/>
                      <a:pt x="f9" y="f10"/>
                      <a:pt x="f3" y="f11"/>
                    </a:cubicBezTo>
                    <a:cubicBezTo>
                      <a:pt x="f9" y="f10"/>
                      <a:pt x="f7" y="f8"/>
                      <a:pt x="f5" y="f6"/>
                    </a:cubicBezTo>
                    <a:close/>
                    <a:moveTo>
                      <a:pt x="f12" y="f13"/>
                    </a:moveTo>
                    <a:cubicBezTo>
                      <a:pt x="f14" y="f13"/>
                      <a:pt x="f15" y="f13"/>
                      <a:pt x="f16" y="f17"/>
                    </a:cubicBez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19"/>
                      <a:pt x="f12" y="f17"/>
                    </a:cubicBezTo>
                    <a:cubicBezTo>
                      <a:pt x="f25" y="f26"/>
                      <a:pt x="f27" y="f28"/>
                      <a:pt x="f29" y="f30"/>
                    </a:cubicBezTo>
                    <a:lnTo>
                      <a:pt x="f31" y="f32"/>
                    </a:ln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57" y="f63"/>
                      <a:pt x="f53" y="f64"/>
                      <a:pt x="f65" y="f66"/>
                    </a:cubicBezTo>
                    <a:cubicBezTo>
                      <a:pt x="f67" y="f68"/>
                      <a:pt x="f69" y="f70"/>
                      <a:pt x="f71" y="f72"/>
                    </a:cubicBezTo>
                    <a:cubicBezTo>
                      <a:pt x="f73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17"/>
                      <a:pt x="f25" y="f13"/>
                      <a:pt x="f12" y="f13"/>
                    </a:cubicBezTo>
                    <a:close/>
                    <a:moveTo>
                      <a:pt x="f86" y="f87"/>
                    </a:moveTo>
                    <a:cubicBezTo>
                      <a:pt x="f88" y="f87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87" y="f97"/>
                    </a:cubicBezTo>
                    <a:cubicBezTo>
                      <a:pt x="f98" y="f99"/>
                      <a:pt x="f100" y="f101"/>
                      <a:pt x="f102" y="f101"/>
                    </a:cubicBezTo>
                    <a:cubicBezTo>
                      <a:pt x="f103" y="f101"/>
                      <a:pt x="f104" y="f105"/>
                      <a:pt x="f106" y="f107"/>
                    </a:cubicBezTo>
                    <a:lnTo>
                      <a:pt x="f106" y="f107"/>
                    </a:lnTo>
                    <a:cubicBezTo>
                      <a:pt x="f108" y="f109"/>
                      <a:pt x="f110" y="f62"/>
                      <a:pt x="f111" y="f112"/>
                    </a:cubicBezTo>
                    <a:cubicBezTo>
                      <a:pt x="f113" y="f114"/>
                      <a:pt x="f115" y="f116"/>
                      <a:pt x="f117" y="f116"/>
                    </a:cubicBezTo>
                    <a:cubicBezTo>
                      <a:pt x="f118" y="f116"/>
                      <a:pt x="f119" y="f120"/>
                      <a:pt x="f121" y="f120"/>
                    </a:cubicBezTo>
                    <a:cubicBezTo>
                      <a:pt x="f122" y="f120"/>
                      <a:pt x="f123" y="f124"/>
                      <a:pt x="f125" y="f126"/>
                    </a:cubicBezTo>
                    <a:cubicBezTo>
                      <a:pt x="f127" y="f128"/>
                      <a:pt x="f129" y="f130"/>
                      <a:pt x="f131" y="f132"/>
                    </a:cubicBezTo>
                    <a:cubicBezTo>
                      <a:pt x="f71" y="f133"/>
                      <a:pt x="f134" y="f135"/>
                      <a:pt x="f134" y="f135"/>
                    </a:cubicBezTo>
                    <a:lnTo>
                      <a:pt x="f134" y="f135"/>
                    </a:lnTo>
                    <a:cubicBezTo>
                      <a:pt x="f136" y="f137"/>
                      <a:pt x="f138" y="f139"/>
                      <a:pt x="f138" y="f139"/>
                    </a:cubicBezTo>
                    <a:cubicBezTo>
                      <a:pt x="f140" y="f141"/>
                      <a:pt x="f140" y="f96"/>
                      <a:pt x="f142" y="f143"/>
                    </a:cubicBezTo>
                    <a:cubicBezTo>
                      <a:pt x="f144" y="f145"/>
                      <a:pt x="f146" y="f147"/>
                      <a:pt x="f148" y="f147"/>
                    </a:cubicBezTo>
                    <a:cubicBezTo>
                      <a:pt x="f149" y="f147"/>
                      <a:pt x="f31" y="f145"/>
                      <a:pt x="f150" y="f143"/>
                    </a:cubicBezTo>
                    <a:lnTo>
                      <a:pt x="f150" y="f143"/>
                    </a:lnTo>
                    <a:cubicBezTo>
                      <a:pt x="f151" y="f152"/>
                      <a:pt x="f153" y="f154"/>
                      <a:pt x="f155" y="f154"/>
                    </a:cubicBezTo>
                    <a:cubicBezTo>
                      <a:pt x="f156" y="f154"/>
                      <a:pt x="f157" y="f158"/>
                      <a:pt x="f159" y="f160"/>
                    </a:cubicBezTo>
                    <a:cubicBezTo>
                      <a:pt x="f161" y="f162"/>
                      <a:pt x="f163" y="f164"/>
                      <a:pt x="f165" y="f166"/>
                    </a:cubicBezTo>
                    <a:cubicBezTo>
                      <a:pt x="f167" y="f40"/>
                      <a:pt x="f168" y="f38"/>
                      <a:pt x="f169" y="f34"/>
                    </a:cubicBezTo>
                    <a:cubicBezTo>
                      <a:pt x="f170" y="f171"/>
                      <a:pt x="f172" y="f173"/>
                      <a:pt x="f174" y="f173"/>
                    </a:cubicBezTo>
                    <a:cubicBezTo>
                      <a:pt x="f175" y="f173"/>
                      <a:pt x="f176" y="f177"/>
                      <a:pt x="f5" y="f6"/>
                    </a:cubicBezTo>
                    <a:lnTo>
                      <a:pt x="f5" y="f6"/>
                    </a:lnTo>
                    <a:cubicBezTo>
                      <a:pt x="f178" y="f179"/>
                      <a:pt x="f180" y="f181"/>
                      <a:pt x="f182" y="f183"/>
                    </a:cubicBez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87"/>
                      <a:pt x="f86" y="f87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7" name="Google Shape;773;p10">
                <a:extLst>
                  <a:ext uri="{FF2B5EF4-FFF2-40B4-BE49-F238E27FC236}">
                    <a16:creationId xmlns:a16="http://schemas.microsoft.com/office/drawing/2014/main" id="{30AF5EF4-8F1F-49A7-81B4-61E12081F205}"/>
                  </a:ext>
                </a:extLst>
              </p:cNvPr>
              <p:cNvSpPr/>
              <p:nvPr/>
            </p:nvSpPr>
            <p:spPr>
              <a:xfrm>
                <a:off x="321832" y="4394396"/>
                <a:ext cx="150665" cy="535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665"/>
                  <a:gd name="f4" fmla="val 1659"/>
                  <a:gd name="f5" fmla="val 3706"/>
                  <a:gd name="f6" fmla="val 520"/>
                  <a:gd name="f7" fmla="val 3510"/>
                  <a:gd name="f8" fmla="val 623"/>
                  <a:gd name="f9" fmla="val 3302"/>
                  <a:gd name="f10" fmla="val 704"/>
                  <a:gd name="f11" fmla="val 3094"/>
                  <a:gd name="f12" fmla="val 774"/>
                  <a:gd name="f13" fmla="val 2875"/>
                  <a:gd name="f14" fmla="val 854"/>
                  <a:gd name="f15" fmla="val 2644"/>
                  <a:gd name="f16" fmla="val 889"/>
                  <a:gd name="f17" fmla="val 2413"/>
                  <a:gd name="f18" fmla="val 924"/>
                  <a:gd name="f19" fmla="val 2278"/>
                  <a:gd name="f20" fmla="val 937"/>
                  <a:gd name="f21" fmla="val 2139"/>
                  <a:gd name="f22" fmla="val 943"/>
                  <a:gd name="f23" fmla="val 2000"/>
                  <a:gd name="f24" fmla="val 1903"/>
                  <a:gd name="f25" fmla="val 1805"/>
                  <a:gd name="f26" fmla="val 940"/>
                  <a:gd name="f27" fmla="val 1709"/>
                  <a:gd name="f28" fmla="val 935"/>
                  <a:gd name="f29" fmla="val 1455"/>
                  <a:gd name="f30" fmla="val 1224"/>
                  <a:gd name="f31" fmla="val 982"/>
                  <a:gd name="f32" fmla="val 1201"/>
                  <a:gd name="f33" fmla="val 866"/>
                  <a:gd name="f34" fmla="val 1444"/>
                  <a:gd name="f35" fmla="val 877"/>
                  <a:gd name="f36" fmla="val 1675"/>
                  <a:gd name="f37" fmla="val 1906"/>
                  <a:gd name="f38" fmla="val 2148"/>
                  <a:gd name="f39" fmla="val 2379"/>
                  <a:gd name="f40" fmla="val 2610"/>
                  <a:gd name="f41" fmla="val 831"/>
                  <a:gd name="f42" fmla="val 2840"/>
                  <a:gd name="f43" fmla="val 797"/>
                  <a:gd name="f44" fmla="val 3060"/>
                  <a:gd name="f45" fmla="val 739"/>
                  <a:gd name="f46" fmla="val 3279"/>
                  <a:gd name="f47" fmla="val 681"/>
                  <a:gd name="f48" fmla="val 3498"/>
                  <a:gd name="f49" fmla="val 600"/>
                  <a:gd name="f50" fmla="val 4664"/>
                  <a:gd name="f51" fmla="val 3613"/>
                  <a:gd name="f52" fmla="val 468"/>
                  <a:gd name="f53" fmla="val 2464"/>
                  <a:gd name="f54" fmla="val 706"/>
                  <a:gd name="f55" fmla="val 1316"/>
                  <a:gd name="f56" fmla="val 876"/>
                  <a:gd name="f57" fmla="val 436"/>
                  <a:gd name="f58" fmla="val 671"/>
                  <a:gd name="f59" fmla="val 1"/>
                  <a:gd name="f60" fmla="val 310"/>
                  <a:gd name="f61" fmla="val 896"/>
                  <a:gd name="f62" fmla="val 1235"/>
                  <a:gd name="f63" fmla="val 1388"/>
                  <a:gd name="f64" fmla="val 1447"/>
                  <a:gd name="f65" fmla="val 1504"/>
                  <a:gd name="f66" fmla="val 1231"/>
                  <a:gd name="f67" fmla="val 1559"/>
                  <a:gd name="f68" fmla="val 1386"/>
                  <a:gd name="f69" fmla="val 1374"/>
                  <a:gd name="f70" fmla="val 705"/>
                  <a:gd name="f71" fmla="val 1570"/>
                  <a:gd name="f72" fmla="val 694"/>
                  <a:gd name="f73" fmla="val 1616"/>
                  <a:gd name="f74" fmla="val 804"/>
                  <a:gd name="f75" fmla="val 1645"/>
                  <a:gd name="f76" fmla="val 926"/>
                  <a:gd name="f77" fmla="val 1055"/>
                  <a:gd name="f78" fmla="val 2203"/>
                  <a:gd name="f79" fmla="val 3979"/>
                  <a:gd name="f80" fmla="val 592"/>
                  <a:gd name="f81" fmla="*/ f0 1 4665"/>
                  <a:gd name="f82" fmla="*/ f1 1 1659"/>
                  <a:gd name="f83" fmla="val f2"/>
                  <a:gd name="f84" fmla="val f3"/>
                  <a:gd name="f85" fmla="val f4"/>
                  <a:gd name="f86" fmla="+- f85 0 f83"/>
                  <a:gd name="f87" fmla="+- f84 0 f83"/>
                  <a:gd name="f88" fmla="*/ f87 1 4665"/>
                  <a:gd name="f89" fmla="*/ f86 1 1659"/>
                  <a:gd name="f90" fmla="*/ f83 1 f88"/>
                  <a:gd name="f91" fmla="*/ f84 1 f88"/>
                  <a:gd name="f92" fmla="*/ f83 1 f89"/>
                  <a:gd name="f93" fmla="*/ f85 1 f89"/>
                  <a:gd name="f94" fmla="*/ f90 f81 1"/>
                  <a:gd name="f95" fmla="*/ f91 f81 1"/>
                  <a:gd name="f96" fmla="*/ f93 f82 1"/>
                  <a:gd name="f97" fmla="*/ f92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4" t="f97" r="f95" b="f96"/>
                <a:pathLst>
                  <a:path w="4665" h="1659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2"/>
                    </a:cubicBezTo>
                    <a:cubicBezTo>
                      <a:pt x="f24" y="f22"/>
                      <a:pt x="f25" y="f26"/>
                      <a:pt x="f27" y="f28"/>
                    </a:cubicBezTo>
                    <a:cubicBezTo>
                      <a:pt x="f29" y="f18"/>
                      <a:pt x="f30" y="f16"/>
                      <a:pt x="f31" y="f14"/>
                    </a:cubicBezTo>
                    <a:lnTo>
                      <a:pt x="f31" y="f14"/>
                    </a:lnTo>
                    <a:cubicBezTo>
                      <a:pt x="f32" y="f33"/>
                      <a:pt x="f34" y="f35"/>
                      <a:pt x="f36" y="f16"/>
                    </a:cubicBezTo>
                    <a:cubicBezTo>
                      <a:pt x="f37" y="f16"/>
                      <a:pt x="f38" y="f16"/>
                      <a:pt x="f39" y="f33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" y="f6"/>
                    </a:cubicBezTo>
                    <a:close/>
                    <a:moveTo>
                      <a:pt x="f50" y="f2"/>
                    </a:moveTo>
                    <a:lnTo>
                      <a:pt x="f50" y="f2"/>
                    </a:ln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56" y="f54"/>
                      <a:pt x="f57" y="f58"/>
                      <a:pt x="f59" y="f49"/>
                    </a:cubicBezTo>
                    <a:lnTo>
                      <a:pt x="f59" y="f49"/>
                    </a:lnTo>
                    <a:cubicBezTo>
                      <a:pt x="f60" y="f31"/>
                      <a:pt x="f61" y="f62"/>
                      <a:pt x="f63" y="f62"/>
                    </a:cubicBezTo>
                    <a:cubicBezTo>
                      <a:pt x="f64" y="f62"/>
                      <a:pt x="f65" y="f66"/>
                      <a:pt x="f67" y="f30"/>
                    </a:cubicBezTo>
                    <a:lnTo>
                      <a:pt x="f67" y="f30"/>
                    </a:ln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4"/>
                      <a:pt x="f77" y="f4"/>
                    </a:cubicBezTo>
                    <a:cubicBezTo>
                      <a:pt x="f78" y="f4"/>
                      <a:pt x="f79" y="f80"/>
                      <a:pt x="f50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8" name="Google Shape;774;p10">
                <a:extLst>
                  <a:ext uri="{FF2B5EF4-FFF2-40B4-BE49-F238E27FC236}">
                    <a16:creationId xmlns:a16="http://schemas.microsoft.com/office/drawing/2014/main" id="{81A10CE7-F033-41BC-8A25-1A0074CCF7C9}"/>
                  </a:ext>
                </a:extLst>
              </p:cNvPr>
              <p:cNvSpPr/>
              <p:nvPr/>
            </p:nvSpPr>
            <p:spPr>
              <a:xfrm>
                <a:off x="587282" y="4730648"/>
                <a:ext cx="194620" cy="2647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026"/>
                  <a:gd name="f4" fmla="val 8196"/>
                  <a:gd name="f5" fmla="val 1"/>
                  <a:gd name="f6" fmla="val 20"/>
                  <a:gd name="f7" fmla="val 3"/>
                  <a:gd name="f8" fmla="val 40"/>
                  <a:gd name="f9" fmla="val 5"/>
                  <a:gd name="f10" fmla="val 59"/>
                  <a:gd name="f11" fmla="val 7"/>
                  <a:gd name="f12" fmla="val 39"/>
                  <a:gd name="f13" fmla="val 4"/>
                  <a:gd name="f14" fmla="val 19"/>
                  <a:gd name="f15" fmla="val 2"/>
                  <a:gd name="f16" fmla="val 819"/>
                  <a:gd name="f17" fmla="val 111"/>
                  <a:gd name="f18" fmla="val 2318"/>
                  <a:gd name="f19" fmla="val 1135"/>
                  <a:gd name="f20" fmla="val 2655"/>
                  <a:gd name="f21" fmla="val 3856"/>
                  <a:gd name="f22" fmla="val 2921"/>
                  <a:gd name="f23" fmla="val 6049"/>
                  <a:gd name="f24" fmla="val 3521"/>
                  <a:gd name="f25" fmla="val 6684"/>
                  <a:gd name="f26" fmla="val 3163"/>
                  <a:gd name="f27" fmla="val 3775"/>
                  <a:gd name="f28" fmla="val 7838"/>
                  <a:gd name="f29" fmla="val 4144"/>
                  <a:gd name="f30" fmla="val 6868"/>
                  <a:gd name="f31" fmla="val 3948"/>
                  <a:gd name="f32" fmla="val 6199"/>
                  <a:gd name="f33" fmla="val 4179"/>
                  <a:gd name="f34" fmla="val 6371"/>
                  <a:gd name="f35" fmla="val 4466"/>
                  <a:gd name="f36" fmla="val 6449"/>
                  <a:gd name="f37" fmla="val 4762"/>
                  <a:gd name="f38" fmla="val 5222"/>
                  <a:gd name="f39" fmla="val 5703"/>
                  <a:gd name="f40" fmla="val 6261"/>
                  <a:gd name="f41" fmla="val 5945"/>
                  <a:gd name="f42" fmla="val 5878"/>
                  <a:gd name="f43" fmla="val 6005"/>
                  <a:gd name="f44" fmla="val 5724"/>
                  <a:gd name="f45" fmla="val 6032"/>
                  <a:gd name="f46" fmla="val 5570"/>
                  <a:gd name="f47" fmla="val 5156"/>
                  <a:gd name="f48" fmla="val 4739"/>
                  <a:gd name="f49" fmla="val 5835"/>
                  <a:gd name="f50" fmla="val 4444"/>
                  <a:gd name="f51" fmla="val 5541"/>
                  <a:gd name="f52" fmla="val 4040"/>
                  <a:gd name="f53" fmla="val 5137"/>
                  <a:gd name="f54" fmla="val 3809"/>
                  <a:gd name="f55" fmla="val 4583"/>
                  <a:gd name="f56" fmla="val 3671"/>
                  <a:gd name="f57" fmla="val 4029"/>
                  <a:gd name="f58" fmla="val 3486"/>
                  <a:gd name="f59" fmla="val 3429"/>
                  <a:gd name="f60" fmla="val 3209"/>
                  <a:gd name="f61" fmla="val 2390"/>
                  <a:gd name="f62" fmla="val 2686"/>
                  <a:gd name="f63" fmla="val 1104"/>
                  <a:gd name="f64" fmla="val 1422"/>
                  <a:gd name="f65" fmla="val 166"/>
                  <a:gd name="f66" fmla="*/ f0 1 6026"/>
                  <a:gd name="f67" fmla="*/ f1 1 8196"/>
                  <a:gd name="f68" fmla="val f2"/>
                  <a:gd name="f69" fmla="val f3"/>
                  <a:gd name="f70" fmla="val f4"/>
                  <a:gd name="f71" fmla="+- f70 0 f68"/>
                  <a:gd name="f72" fmla="+- f69 0 f68"/>
                  <a:gd name="f73" fmla="*/ f72 1 6026"/>
                  <a:gd name="f74" fmla="*/ f71 1 8196"/>
                  <a:gd name="f75" fmla="*/ f68 1 f73"/>
                  <a:gd name="f76" fmla="*/ f69 1 f73"/>
                  <a:gd name="f77" fmla="*/ f68 1 f74"/>
                  <a:gd name="f78" fmla="*/ f70 1 f74"/>
                  <a:gd name="f79" fmla="*/ f75 f66 1"/>
                  <a:gd name="f80" fmla="*/ f76 f66 1"/>
                  <a:gd name="f81" fmla="*/ f78 f67 1"/>
                  <a:gd name="f82" fmla="*/ f77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9" t="f82" r="f80" b="f81"/>
                <a:pathLst>
                  <a:path w="6026" h="8196">
                    <a:moveTo>
                      <a:pt x="f2" y="f5"/>
                    </a:moveTo>
                    <a:cubicBezTo>
                      <a:pt x="f6" y="f7"/>
                      <a:pt x="f8" y="f9"/>
                      <a:pt x="f10" y="f11"/>
                    </a:cubicBezTo>
                    <a:lnTo>
                      <a:pt x="f10" y="f11"/>
                    </a:lnTo>
                    <a:cubicBezTo>
                      <a:pt x="f12" y="f13"/>
                      <a:pt x="f14" y="f15"/>
                      <a:pt x="f2" y="f5"/>
                    </a:cubicBezTo>
                    <a:close/>
                    <a:moveTo>
                      <a:pt x="f10" y="f11"/>
                    </a:move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4"/>
                    </a:cubicBezTo>
                    <a:cubicBezTo>
                      <a:pt x="f27" y="f28"/>
                      <a:pt x="f29" y="f30"/>
                      <a:pt x="f31" y="f32"/>
                    </a:cubicBezTo>
                    <a:lnTo>
                      <a:pt x="f31" y="f32"/>
                    </a:lnTo>
                    <a:cubicBezTo>
                      <a:pt x="f33" y="f34"/>
                      <a:pt x="f35" y="f36"/>
                      <a:pt x="f37" y="f36"/>
                    </a:cubicBezTo>
                    <a:cubicBezTo>
                      <a:pt x="f38" y="f36"/>
                      <a:pt x="f39" y="f40"/>
                      <a:pt x="f3" y="f41"/>
                    </a:cubicBezTo>
                    <a:lnTo>
                      <a:pt x="f3" y="f41"/>
                    </a:lnTo>
                    <a:cubicBezTo>
                      <a:pt x="f42" y="f43"/>
                      <a:pt x="f44" y="f45"/>
                      <a:pt x="f46" y="f45"/>
                    </a:cubicBezTo>
                    <a:cubicBezTo>
                      <a:pt x="f47" y="f45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24" y="f58"/>
                      <a:pt x="f59" y="f22"/>
                      <a:pt x="f60" y="f61"/>
                    </a:cubicBezTo>
                    <a:cubicBezTo>
                      <a:pt x="f62" y="f63"/>
                      <a:pt x="f64" y="f65"/>
                      <a:pt x="f10" y="f11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9" name="Google Shape;775;p10">
                <a:extLst>
                  <a:ext uri="{FF2B5EF4-FFF2-40B4-BE49-F238E27FC236}">
                    <a16:creationId xmlns:a16="http://schemas.microsoft.com/office/drawing/2014/main" id="{47A262F2-39AB-4A71-B77E-C78150ED8D67}"/>
                  </a:ext>
                </a:extLst>
              </p:cNvPr>
              <p:cNvSpPr/>
              <p:nvPr/>
            </p:nvSpPr>
            <p:spPr>
              <a:xfrm>
                <a:off x="559311" y="4732513"/>
                <a:ext cx="98087" cy="2136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37"/>
                  <a:gd name="f4" fmla="val 6615"/>
                  <a:gd name="f5" fmla="val 728"/>
                  <a:gd name="f6" fmla="val 750"/>
                  <a:gd name="f7" fmla="val 14"/>
                  <a:gd name="f8" fmla="val 772"/>
                  <a:gd name="f9" fmla="val 27"/>
                  <a:gd name="f10" fmla="val 795"/>
                  <a:gd name="f11" fmla="val 40"/>
                  <a:gd name="f12" fmla="val 13"/>
                  <a:gd name="f13" fmla="val 1998"/>
                  <a:gd name="f14" fmla="val 1136"/>
                  <a:gd name="f15" fmla="val 2022"/>
                  <a:gd name="f16" fmla="val 1168"/>
                  <a:gd name="f17" fmla="val 2045"/>
                  <a:gd name="f18" fmla="val 1201"/>
                  <a:gd name="f19" fmla="val 2067"/>
                  <a:gd name="f20" fmla="val 1235"/>
                  <a:gd name="f21" fmla="val 2124"/>
                  <a:gd name="f22" fmla="val 1328"/>
                  <a:gd name="f23" fmla="val 2171"/>
                  <a:gd name="f24" fmla="val 1432"/>
                  <a:gd name="f25" fmla="val 2217"/>
                  <a:gd name="f26" fmla="val 1535"/>
                  <a:gd name="f27" fmla="val 2286"/>
                  <a:gd name="f28" fmla="val 1755"/>
                  <a:gd name="f29" fmla="val 2332"/>
                  <a:gd name="f30" fmla="val 1986"/>
                  <a:gd name="f31" fmla="val 2193"/>
                  <a:gd name="f32" fmla="val 2344"/>
                  <a:gd name="f33" fmla="val 2655"/>
                  <a:gd name="f34" fmla="val 3105"/>
                  <a:gd name="f35" fmla="val 2055"/>
                  <a:gd name="f36" fmla="val 3521"/>
                  <a:gd name="f37" fmla="val 1894"/>
                  <a:gd name="f38" fmla="val 3948"/>
                  <a:gd name="f39" fmla="val 1709"/>
                  <a:gd name="f40" fmla="val 4352"/>
                  <a:gd name="f41" fmla="val 1570"/>
                  <a:gd name="f42" fmla="val 4779"/>
                  <a:gd name="f43" fmla="val 1420"/>
                  <a:gd name="f44" fmla="val 5194"/>
                  <a:gd name="f45" fmla="val 1351"/>
                  <a:gd name="f46" fmla="val 5645"/>
                  <a:gd name="f47" fmla="val 1340"/>
                  <a:gd name="f48" fmla="val 6106"/>
                  <a:gd name="f49" fmla="val 5875"/>
                  <a:gd name="f50" fmla="val 5656"/>
                  <a:gd name="f51" fmla="val 1363"/>
                  <a:gd name="f52" fmla="val 5425"/>
                  <a:gd name="f53" fmla="val 1386"/>
                  <a:gd name="f54" fmla="val 4987"/>
                  <a:gd name="f55" fmla="val 1513"/>
                  <a:gd name="f56" fmla="val 4767"/>
                  <a:gd name="f57" fmla="val 1640"/>
                  <a:gd name="f58" fmla="val 4329"/>
                  <a:gd name="f59" fmla="val 1836"/>
                  <a:gd name="f60" fmla="val 3925"/>
                  <a:gd name="f61" fmla="val 3509"/>
                  <a:gd name="f62" fmla="val 2159"/>
                  <a:gd name="f63" fmla="val 3094"/>
                  <a:gd name="f64" fmla="val 2216"/>
                  <a:gd name="f65" fmla="val 1837"/>
                  <a:gd name="f66" fmla="val 2204"/>
                  <a:gd name="f67" fmla="val 1449"/>
                  <a:gd name="f68" fmla="val 1344"/>
                  <a:gd name="f69" fmla="val 378"/>
                  <a:gd name="f70" fmla="val 1820"/>
                  <a:gd name="f71" fmla="val 915"/>
                  <a:gd name="f72" fmla="val 1547"/>
                  <a:gd name="f73" fmla="val 2101"/>
                  <a:gd name="f74" fmla="val 1893"/>
                  <a:gd name="f75" fmla="val 2517"/>
                  <a:gd name="f76" fmla="val 1871"/>
                  <a:gd name="f77" fmla="val 2759"/>
                  <a:gd name="f78" fmla="val 1783"/>
                  <a:gd name="f79" fmla="val 2829"/>
                  <a:gd name="f80" fmla="val 1669"/>
                  <a:gd name="f81" fmla="val 2879"/>
                  <a:gd name="f82" fmla="val 1553"/>
                  <a:gd name="f83" fmla="val 1517"/>
                  <a:gd name="f84" fmla="val 1480"/>
                  <a:gd name="f85" fmla="val 2874"/>
                  <a:gd name="f86" fmla="val 1443"/>
                  <a:gd name="f87" fmla="val 2863"/>
                  <a:gd name="f88" fmla="val 1305"/>
                  <a:gd name="f89" fmla="val 2817"/>
                  <a:gd name="f90" fmla="val 1190"/>
                  <a:gd name="f91" fmla="val 2632"/>
                  <a:gd name="f92" fmla="val 1247"/>
                  <a:gd name="f93" fmla="val 2482"/>
                  <a:gd name="f94" fmla="val 1097"/>
                  <a:gd name="f95" fmla="val 2620"/>
                  <a:gd name="f96" fmla="val 1074"/>
                  <a:gd name="f97" fmla="val 1178"/>
                  <a:gd name="f98" fmla="val 3036"/>
                  <a:gd name="f99" fmla="val 1239"/>
                  <a:gd name="f100" fmla="val 3150"/>
                  <a:gd name="f101" fmla="val 1371"/>
                  <a:gd name="f102" fmla="val 3199"/>
                  <a:gd name="f103" fmla="val 1506"/>
                  <a:gd name="f104" fmla="val 1576"/>
                  <a:gd name="f105" fmla="val 1646"/>
                  <a:gd name="f106" fmla="val 3186"/>
                  <a:gd name="f107" fmla="val 3163"/>
                  <a:gd name="f108" fmla="val 3705"/>
                  <a:gd name="f109" fmla="val 889"/>
                  <a:gd name="f110" fmla="val 4063"/>
                  <a:gd name="f111" fmla="val 289"/>
                  <a:gd name="f112" fmla="val 4271"/>
                  <a:gd name="f113" fmla="val 462"/>
                  <a:gd name="f114" fmla="val 4363"/>
                  <a:gd name="f115" fmla="val 612"/>
                  <a:gd name="f116" fmla="val 4410"/>
                  <a:gd name="f117" fmla="val 439"/>
                  <a:gd name="f118" fmla="val 4606"/>
                  <a:gd name="f119" fmla="val 1"/>
                  <a:gd name="f120" fmla="val 4790"/>
                  <a:gd name="f121" fmla="val 257"/>
                  <a:gd name="f122" fmla="val 4861"/>
                  <a:gd name="f123" fmla="val 388"/>
                  <a:gd name="f124" fmla="val 4899"/>
                  <a:gd name="f125" fmla="val 560"/>
                  <a:gd name="f126" fmla="val 642"/>
                  <a:gd name="f127" fmla="val 734"/>
                  <a:gd name="f128" fmla="val 4890"/>
                  <a:gd name="f129" fmla="val 855"/>
                  <a:gd name="f130" fmla="val 4871"/>
                  <a:gd name="f131" fmla="val 325"/>
                  <a:gd name="f132" fmla="val 5620"/>
                  <a:gd name="f133" fmla="val 1268"/>
                  <a:gd name="f134" fmla="val 5932"/>
                  <a:gd name="f135" fmla="val 1316"/>
                  <a:gd name="f136" fmla="val 6611"/>
                  <a:gd name="f137" fmla="val 1274"/>
                  <a:gd name="f138" fmla="val 5979"/>
                  <a:gd name="f139" fmla="val 2448"/>
                  <a:gd name="f140" fmla="val 5990"/>
                  <a:gd name="f141" fmla="val 2355"/>
                  <a:gd name="f142" fmla="val 5402"/>
                  <a:gd name="f143" fmla="val 5748"/>
                  <a:gd name="f144" fmla="val 2725"/>
                  <a:gd name="f145" fmla="val 6014"/>
                  <a:gd name="f146" fmla="val 6199"/>
                  <a:gd name="f147" fmla="val 5298"/>
                  <a:gd name="f148" fmla="val 2505"/>
                  <a:gd name="f149" fmla="val 4040"/>
                  <a:gd name="f150" fmla="val 2748"/>
                  <a:gd name="f151" fmla="val 2182"/>
                  <a:gd name="f152" fmla="val 2563"/>
                  <a:gd name="f153" fmla="val 1385"/>
                  <a:gd name="f154" fmla="val 797"/>
                  <a:gd name="f155" fmla="val 1882"/>
                  <a:gd name="f156" fmla="val 681"/>
                  <a:gd name="f157" fmla="val 566"/>
                  <a:gd name="f158" fmla="val 1594"/>
                  <a:gd name="f159" fmla="val 450"/>
                  <a:gd name="f160" fmla="val 1339"/>
                  <a:gd name="f161" fmla="val 280"/>
                  <a:gd name="f162" fmla="val 1054"/>
                  <a:gd name="f163" fmla="val 189"/>
                  <a:gd name="f164" fmla="val 6612"/>
                  <a:gd name="f165" fmla="val 6613"/>
                  <a:gd name="f166" fmla="val 1317"/>
                  <a:gd name="f167" fmla="val 6614"/>
                  <a:gd name="f168" fmla="*/ f0 1 3037"/>
                  <a:gd name="f169" fmla="*/ f1 1 6615"/>
                  <a:gd name="f170" fmla="val f2"/>
                  <a:gd name="f171" fmla="val f3"/>
                  <a:gd name="f172" fmla="val f4"/>
                  <a:gd name="f173" fmla="+- f172 0 f170"/>
                  <a:gd name="f174" fmla="+- f171 0 f170"/>
                  <a:gd name="f175" fmla="*/ f174 1 3037"/>
                  <a:gd name="f176" fmla="*/ f173 1 6615"/>
                  <a:gd name="f177" fmla="*/ f170 1 f175"/>
                  <a:gd name="f178" fmla="*/ f171 1 f175"/>
                  <a:gd name="f179" fmla="*/ f170 1 f176"/>
                  <a:gd name="f180" fmla="*/ f172 1 f176"/>
                  <a:gd name="f181" fmla="*/ f177 f168 1"/>
                  <a:gd name="f182" fmla="*/ f178 f168 1"/>
                  <a:gd name="f183" fmla="*/ f180 f169 1"/>
                  <a:gd name="f184" fmla="*/ f179 f16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1" t="f184" r="f182" b="f183"/>
                <a:pathLst>
                  <a:path w="3037" h="6615">
                    <a:moveTo>
                      <a:pt x="f5" y="f2"/>
                    </a:moveTo>
                    <a:cubicBezTo>
                      <a:pt x="f6" y="f7"/>
                      <a:pt x="f8" y="f9"/>
                      <a:pt x="f10" y="f11"/>
                    </a:cubicBezTo>
                    <a:lnTo>
                      <a:pt x="f10" y="f11"/>
                    </a:lnTo>
                    <a:cubicBezTo>
                      <a:pt x="f8" y="f9"/>
                      <a:pt x="f6" y="f12"/>
                      <a:pt x="f5" y="f2"/>
                    </a:cubicBezTo>
                    <a:close/>
                    <a:moveTo>
                      <a:pt x="f13" y="f14"/>
                    </a:move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29" y="f31"/>
                    </a:cubicBezTo>
                    <a:cubicBezTo>
                      <a:pt x="f32" y="f33"/>
                      <a:pt x="f25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8"/>
                    </a:cubicBezTo>
                    <a:cubicBezTo>
                      <a:pt x="f47" y="f49"/>
                      <a:pt x="f47" y="f50"/>
                      <a:pt x="f51" y="f52"/>
                    </a:cubicBezTo>
                    <a:cubicBezTo>
                      <a:pt x="f53" y="f44"/>
                      <a:pt x="f24" y="f54"/>
                      <a:pt x="f55" y="f56"/>
                    </a:cubicBezTo>
                    <a:cubicBezTo>
                      <a:pt x="f57" y="f58"/>
                      <a:pt x="f59" y="f60"/>
                      <a:pt x="f13" y="f61"/>
                    </a:cubicBezTo>
                    <a:cubicBezTo>
                      <a:pt x="f62" y="f63"/>
                      <a:pt x="f27" y="f33"/>
                      <a:pt x="f27" y="f64"/>
                    </a:cubicBezTo>
                    <a:cubicBezTo>
                      <a:pt x="f27" y="f65"/>
                      <a:pt x="f66" y="f67"/>
                      <a:pt x="f13" y="f14"/>
                    </a:cubicBezTo>
                    <a:close/>
                    <a:moveTo>
                      <a:pt x="f10" y="f11"/>
                    </a:moveTo>
                    <a:lnTo>
                      <a:pt x="f10" y="f11"/>
                    </a:lnTo>
                    <a:cubicBezTo>
                      <a:pt x="f68" y="f69"/>
                      <a:pt x="f70" y="f71"/>
                      <a:pt x="f13" y="f72"/>
                    </a:cubicBezTo>
                    <a:cubicBezTo>
                      <a:pt x="f73" y="f74"/>
                      <a:pt x="f25" y="f75"/>
                      <a:pt x="f76" y="f77"/>
                    </a:cubicBezTo>
                    <a:cubicBezTo>
                      <a:pt x="f78" y="f79"/>
                      <a:pt x="f80" y="f81"/>
                      <a:pt x="f82" y="f81"/>
                    </a:cubicBezTo>
                    <a:cubicBezTo>
                      <a:pt x="f83" y="f81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3"/>
                    </a:cubicBezTo>
                    <a:lnTo>
                      <a:pt x="f92" y="f93"/>
                    </a:lnTo>
                    <a:cubicBezTo>
                      <a:pt x="f94" y="f95"/>
                      <a:pt x="f96" y="f87"/>
                      <a:pt x="f97" y="f98"/>
                    </a:cubicBezTo>
                    <a:cubicBezTo>
                      <a:pt x="f99" y="f100"/>
                      <a:pt x="f101" y="f102"/>
                      <a:pt x="f103" y="f102"/>
                    </a:cubicBezTo>
                    <a:cubicBezTo>
                      <a:pt x="f104" y="f102"/>
                      <a:pt x="f105" y="f106"/>
                      <a:pt x="f39" y="f107"/>
                    </a:cubicBezTo>
                    <a:lnTo>
                      <a:pt x="f39" y="f107"/>
                    </a:lnTo>
                    <a:cubicBezTo>
                      <a:pt x="f53" y="f108"/>
                      <a:pt x="f109" y="f110"/>
                      <a:pt x="f111" y="f112"/>
                    </a:cubicBezTo>
                    <a:cubicBezTo>
                      <a:pt x="f111" y="f112"/>
                      <a:pt x="f113" y="f114"/>
                      <a:pt x="f115" y="f116"/>
                    </a:cubicBezTo>
                    <a:cubicBezTo>
                      <a:pt x="f115" y="f116"/>
                      <a:pt x="f117" y="f118"/>
                      <a:pt x="f119" y="f120"/>
                    </a:cubicBezTo>
                    <a:cubicBezTo>
                      <a:pt x="f121" y="f122"/>
                      <a:pt x="f123" y="f124"/>
                      <a:pt x="f125" y="f124"/>
                    </a:cubicBezTo>
                    <a:cubicBezTo>
                      <a:pt x="f126" y="f124"/>
                      <a:pt x="f127" y="f128"/>
                      <a:pt x="f129" y="f130"/>
                    </a:cubicBezTo>
                    <a:lnTo>
                      <a:pt x="f129" y="f130"/>
                    </a:lnTo>
                    <a:cubicBezTo>
                      <a:pt x="f131" y="f132"/>
                      <a:pt x="f133" y="f134"/>
                      <a:pt x="f135" y="f136"/>
                    </a:cubicBezTo>
                    <a:lnTo>
                      <a:pt x="f135" y="f136"/>
                    </a:lnTo>
                    <a:cubicBezTo>
                      <a:pt x="f137" y="f138"/>
                      <a:pt x="f139" y="f140"/>
                      <a:pt x="f141" y="f142"/>
                    </a:cubicBezTo>
                    <a:lnTo>
                      <a:pt x="f141" y="f142"/>
                    </a:lnTo>
                    <a:cubicBezTo>
                      <a:pt x="f75" y="f143"/>
                      <a:pt x="f144" y="f145"/>
                      <a:pt x="f98" y="f146"/>
                    </a:cubicBezTo>
                    <a:cubicBezTo>
                      <a:pt x="f139" y="f147"/>
                      <a:pt x="f148" y="f149"/>
                      <a:pt x="f91" y="f98"/>
                    </a:cubicBezTo>
                    <a:cubicBezTo>
                      <a:pt x="f150" y="f151"/>
                      <a:pt x="f152" y="f153"/>
                      <a:pt x="f13" y="f154"/>
                    </a:cubicBezTo>
                    <a:cubicBezTo>
                      <a:pt x="f155" y="f156"/>
                      <a:pt x="f28" y="f157"/>
                      <a:pt x="f158" y="f159"/>
                    </a:cubicBezTo>
                    <a:cubicBezTo>
                      <a:pt x="f160" y="f161"/>
                      <a:pt x="f162" y="f163"/>
                      <a:pt x="f10" y="f11"/>
                    </a:cubicBezTo>
                    <a:close/>
                    <a:moveTo>
                      <a:pt x="f135" y="f136"/>
                    </a:moveTo>
                    <a:cubicBezTo>
                      <a:pt x="f135" y="f164"/>
                      <a:pt x="f135" y="f165"/>
                      <a:pt x="f166" y="f167"/>
                    </a:cubicBezTo>
                    <a:cubicBezTo>
                      <a:pt x="f135" y="f165"/>
                      <a:pt x="f135" y="f164"/>
                      <a:pt x="f135" y="f13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0" name="Google Shape;776;p10">
                <a:extLst>
                  <a:ext uri="{FF2B5EF4-FFF2-40B4-BE49-F238E27FC236}">
                    <a16:creationId xmlns:a16="http://schemas.microsoft.com/office/drawing/2014/main" id="{C396FD79-097E-4D48-A458-384FCC694F9E}"/>
                  </a:ext>
                </a:extLst>
              </p:cNvPr>
              <p:cNvSpPr/>
              <p:nvPr/>
            </p:nvSpPr>
            <p:spPr>
              <a:xfrm>
                <a:off x="650293" y="4823112"/>
                <a:ext cx="18278" cy="779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6"/>
                  <a:gd name="f4" fmla="val 2413"/>
                  <a:gd name="f5" fmla="val 254"/>
                  <a:gd name="f6" fmla="val 831"/>
                  <a:gd name="f7" fmla="val 139"/>
                  <a:gd name="f8" fmla="val 1674"/>
                  <a:gd name="f9" fmla="val 462"/>
                  <a:gd name="f10" fmla="val 1605"/>
                  <a:gd name="f11" fmla="val 346"/>
                  <a:gd name="f12" fmla="val 808"/>
                  <a:gd name="f13" fmla="*/ f0 1 566"/>
                  <a:gd name="f14" fmla="*/ f1 1 2413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66"/>
                  <a:gd name="f21" fmla="*/ f18 1 2413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66" h="2413">
                    <a:moveTo>
                      <a:pt x="f5" y="f2"/>
                    </a:moveTo>
                    <a:cubicBezTo>
                      <a:pt x="f2" y="f6"/>
                      <a:pt x="f7" y="f8"/>
                      <a:pt x="f3" y="f4"/>
                    </a:cubicBezTo>
                    <a:cubicBezTo>
                      <a:pt x="f9" y="f10"/>
                      <a:pt x="f11" y="f12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1" name="Google Shape;777;p10">
                <a:extLst>
                  <a:ext uri="{FF2B5EF4-FFF2-40B4-BE49-F238E27FC236}">
                    <a16:creationId xmlns:a16="http://schemas.microsoft.com/office/drawing/2014/main" id="{20BC16B6-16D4-44E6-A548-C08D975D99E4}"/>
                  </a:ext>
                </a:extLst>
              </p:cNvPr>
              <p:cNvSpPr/>
              <p:nvPr/>
            </p:nvSpPr>
            <p:spPr>
              <a:xfrm>
                <a:off x="699488" y="4654972"/>
                <a:ext cx="82808" cy="969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64"/>
                  <a:gd name="f4" fmla="val 3002"/>
                  <a:gd name="f5" fmla="val 1282"/>
                  <a:gd name="f6" fmla="val 1755"/>
                  <a:gd name="f7" fmla="val 1284"/>
                  <a:gd name="f8" fmla="val 1756"/>
                  <a:gd name="f9" fmla="val 1287"/>
                  <a:gd name="f10" fmla="val 1757"/>
                  <a:gd name="f11" fmla="val 1289"/>
                  <a:gd name="f12" fmla="val 1758"/>
                  <a:gd name="f13" fmla="val 462"/>
                  <a:gd name="f14" fmla="val 1016"/>
                  <a:gd name="f15" fmla="val 543"/>
                  <a:gd name="f16" fmla="val 1178"/>
                  <a:gd name="f17" fmla="val 647"/>
                  <a:gd name="f18" fmla="val 1328"/>
                  <a:gd name="f19" fmla="val 774"/>
                  <a:gd name="f20" fmla="val 1455"/>
                  <a:gd name="f21" fmla="val 843"/>
                  <a:gd name="f22" fmla="val 1524"/>
                  <a:gd name="f23" fmla="val 947"/>
                  <a:gd name="f24" fmla="val 1593"/>
                  <a:gd name="f25" fmla="val 1040"/>
                  <a:gd name="f26" fmla="val 1639"/>
                  <a:gd name="f27" fmla="val 1155"/>
                  <a:gd name="f28" fmla="val 1686"/>
                  <a:gd name="f29" fmla="val 1270"/>
                  <a:gd name="f30" fmla="val 1697"/>
                  <a:gd name="f31" fmla="val 1386"/>
                  <a:gd name="f32" fmla="val 1536"/>
                  <a:gd name="f33" fmla="val 1663"/>
                  <a:gd name="f34" fmla="val 1859"/>
                  <a:gd name="f35" fmla="val 1605"/>
                  <a:gd name="f36" fmla="val 1732"/>
                  <a:gd name="f37" fmla="val 1720"/>
                  <a:gd name="f38" fmla="val 1559"/>
                  <a:gd name="f39" fmla="val 1766"/>
                  <a:gd name="f40" fmla="val 1354"/>
                  <a:gd name="f41" fmla="val 1314"/>
                  <a:gd name="f42" fmla="val 1426"/>
                  <a:gd name="f43" fmla="val 1815"/>
                  <a:gd name="f44" fmla="val 1585"/>
                  <a:gd name="f45" fmla="val 1871"/>
                  <a:gd name="f46" fmla="val 1928"/>
                  <a:gd name="f47" fmla="val 1882"/>
                  <a:gd name="f48" fmla="val 2020"/>
                  <a:gd name="f49" fmla="val 2044"/>
                  <a:gd name="f50" fmla="val 2101"/>
                  <a:gd name="f51" fmla="val 2171"/>
                  <a:gd name="f52" fmla="val 2228"/>
                  <a:gd name="f53" fmla="val 2032"/>
                  <a:gd name="f54" fmla="val 2113"/>
                  <a:gd name="f55" fmla="val 2043"/>
                  <a:gd name="f56" fmla="val 1986"/>
                  <a:gd name="f57" fmla="val 1351"/>
                  <a:gd name="f58" fmla="val 1870"/>
                  <a:gd name="f59" fmla="val 1190"/>
                  <a:gd name="f60" fmla="val 1801"/>
                  <a:gd name="f61" fmla="val 855"/>
                  <a:gd name="f62" fmla="val 1628"/>
                  <a:gd name="f63" fmla="val 751"/>
                  <a:gd name="f64" fmla="val 1478"/>
                  <a:gd name="f65" fmla="val 612"/>
                  <a:gd name="f66" fmla="val 532"/>
                  <a:gd name="f67" fmla="val 35"/>
                  <a:gd name="f68" fmla="val 1"/>
                  <a:gd name="f69" fmla="val 358"/>
                  <a:gd name="f70" fmla="val 58"/>
                  <a:gd name="f71" fmla="val 728"/>
                  <a:gd name="f72" fmla="val 197"/>
                  <a:gd name="f73" fmla="val 1074"/>
                  <a:gd name="f74" fmla="val 416"/>
                  <a:gd name="f75" fmla="val 1582"/>
                  <a:gd name="f76" fmla="val 832"/>
                  <a:gd name="f77" fmla="val 1997"/>
                  <a:gd name="f78" fmla="val 1340"/>
                  <a:gd name="f79" fmla="val 2320"/>
                  <a:gd name="f80" fmla="val 1744"/>
                  <a:gd name="f81" fmla="val 2378"/>
                  <a:gd name="f82" fmla="val 2494"/>
                  <a:gd name="f83" fmla="val 2598"/>
                  <a:gd name="f84" fmla="val 2263"/>
                  <a:gd name="f85" fmla="val 2782"/>
                  <a:gd name="f86" fmla="val 3001"/>
                  <a:gd name="f87" fmla="val 2425"/>
                  <a:gd name="f88" fmla="val 2563"/>
                  <a:gd name="f89" fmla="val 2551"/>
                  <a:gd name="f90" fmla="val 2517"/>
                  <a:gd name="f91" fmla="val 2286"/>
                  <a:gd name="f92" fmla="val 2482"/>
                  <a:gd name="f93" fmla="val 2332"/>
                  <a:gd name="f94" fmla="val 1824"/>
                  <a:gd name="f95" fmla="val 2148"/>
                  <a:gd name="f96" fmla="val 2163"/>
                  <a:gd name="f97" fmla="val 1689"/>
                  <a:gd name="f98" fmla="val 2180"/>
                  <a:gd name="f99" fmla="val 1691"/>
                  <a:gd name="f100" fmla="val 2197"/>
                  <a:gd name="f101" fmla="val 2291"/>
                  <a:gd name="f102" fmla="val 2397"/>
                  <a:gd name="f103" fmla="val 2436"/>
                  <a:gd name="f104" fmla="val 1570"/>
                  <a:gd name="f105" fmla="val 1305"/>
                  <a:gd name="f106" fmla="val 2344"/>
                  <a:gd name="f107" fmla="val 1224"/>
                  <a:gd name="f108" fmla="val 2251"/>
                  <a:gd name="f109" fmla="val 1132"/>
                  <a:gd name="f110" fmla="val 2136"/>
                  <a:gd name="f111" fmla="val 1097"/>
                  <a:gd name="f112" fmla="val 1998"/>
                  <a:gd name="f113" fmla="val 1051"/>
                  <a:gd name="f114" fmla="val 2159"/>
                  <a:gd name="f115" fmla="val 993"/>
                  <a:gd name="f116" fmla="val 2321"/>
                  <a:gd name="f117" fmla="val 866"/>
                  <a:gd name="f118" fmla="val 693"/>
                  <a:gd name="f119" fmla="val 520"/>
                  <a:gd name="f120" fmla="val 324"/>
                  <a:gd name="f121" fmla="val 243"/>
                  <a:gd name="f122" fmla="val 1617"/>
                  <a:gd name="f123" fmla="val 924"/>
                  <a:gd name="f124" fmla="val 958"/>
                  <a:gd name="f125" fmla="val 1186"/>
                  <a:gd name="f126" fmla="val 963"/>
                  <a:gd name="f127" fmla="val 1148"/>
                  <a:gd name="f128" fmla="val 965"/>
                  <a:gd name="f129" fmla="val 1110"/>
                  <a:gd name="f130" fmla="val 755"/>
                  <a:gd name="f131" fmla="val 409"/>
                  <a:gd name="f132" fmla="val 775"/>
                  <a:gd name="f133" fmla="val 232"/>
                  <a:gd name="f134" fmla="val 139"/>
                  <a:gd name="f135" fmla="val 301"/>
                  <a:gd name="f136" fmla="val 70"/>
                  <a:gd name="f137" fmla="val 150"/>
                  <a:gd name="f138" fmla="*/ f0 1 2564"/>
                  <a:gd name="f139" fmla="*/ f1 1 3002"/>
                  <a:gd name="f140" fmla="val f2"/>
                  <a:gd name="f141" fmla="val f3"/>
                  <a:gd name="f142" fmla="val f4"/>
                  <a:gd name="f143" fmla="+- f142 0 f140"/>
                  <a:gd name="f144" fmla="+- f141 0 f140"/>
                  <a:gd name="f145" fmla="*/ f144 1 2564"/>
                  <a:gd name="f146" fmla="*/ f143 1 3002"/>
                  <a:gd name="f147" fmla="*/ f140 1 f145"/>
                  <a:gd name="f148" fmla="*/ f141 1 f145"/>
                  <a:gd name="f149" fmla="*/ f140 1 f146"/>
                  <a:gd name="f150" fmla="*/ f142 1 f146"/>
                  <a:gd name="f151" fmla="*/ f147 f138 1"/>
                  <a:gd name="f152" fmla="*/ f148 f138 1"/>
                  <a:gd name="f153" fmla="*/ f150 f139 1"/>
                  <a:gd name="f154" fmla="*/ f149 f1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1" t="f154" r="f152" b="f153"/>
                <a:pathLst>
                  <a:path w="2564" h="3002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lnTo>
                      <a:pt x="f11" y="f12"/>
                    </a:lnTo>
                    <a:cubicBezTo>
                      <a:pt x="f9" y="f10"/>
                      <a:pt x="f7" y="f8"/>
                      <a:pt x="f5" y="f6"/>
                    </a:cubicBezTo>
                    <a:close/>
                    <a:moveTo>
                      <a:pt x="f13" y="f14"/>
                    </a:move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0"/>
                    </a:cubicBezTo>
                    <a:cubicBezTo>
                      <a:pt x="f32" y="f30"/>
                      <a:pt x="f30" y="f33"/>
                      <a:pt x="f34" y="f35"/>
                    </a:cubicBezTo>
                    <a:lnTo>
                      <a:pt x="f34" y="f35"/>
                    </a:lnTo>
                    <a:cubicBezTo>
                      <a:pt x="f36" y="f37"/>
                      <a:pt x="f38" y="f39"/>
                      <a:pt x="f31" y="f39"/>
                    </a:cubicBezTo>
                    <a:cubicBezTo>
                      <a:pt x="f40" y="f39"/>
                      <a:pt x="f41" y="f39"/>
                      <a:pt x="f11" y="f12"/>
                    </a:cubicBezTo>
                    <a:lnTo>
                      <a:pt x="f11" y="f12"/>
                    </a:lnTo>
                    <a:cubicBezTo>
                      <a:pt x="f42" y="f43"/>
                      <a:pt x="f44" y="f45"/>
                      <a:pt x="f36" y="f46"/>
                    </a:cubicBezTo>
                    <a:cubicBezTo>
                      <a:pt x="f47" y="f48"/>
                      <a:pt x="f49" y="f50"/>
                      <a:pt x="f51" y="f52"/>
                    </a:cubicBezTo>
                    <a:cubicBezTo>
                      <a:pt x="f53" y="f54"/>
                      <a:pt x="f45" y="f55"/>
                      <a:pt x="f30" y="f56"/>
                    </a:cubicBezTo>
                    <a:cubicBezTo>
                      <a:pt x="f22" y="f46"/>
                      <a:pt x="f57" y="f58"/>
                      <a:pt x="f59" y="f60"/>
                    </a:cubicBezTo>
                    <a:cubicBezTo>
                      <a:pt x="f14" y="f36"/>
                      <a:pt x="f61" y="f62"/>
                      <a:pt x="f63" y="f64"/>
                    </a:cubicBezTo>
                    <a:cubicBezTo>
                      <a:pt x="f65" y="f57"/>
                      <a:pt x="f66" y="f16"/>
                      <a:pt x="f13" y="f14"/>
                    </a:cubicBezTo>
                    <a:close/>
                    <a:moveTo>
                      <a:pt x="f67" y="f2"/>
                    </a:move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52"/>
                    </a:cubicBezTo>
                    <a:cubicBezTo>
                      <a:pt x="f32" y="f79"/>
                      <a:pt x="f80" y="f81"/>
                      <a:pt x="f46" y="f82"/>
                    </a:cubicBezTo>
                    <a:cubicBezTo>
                      <a:pt x="f50" y="f83"/>
                      <a:pt x="f84" y="f85"/>
                      <a:pt x="f84" y="f86"/>
                    </a:cubicBezTo>
                    <a:cubicBezTo>
                      <a:pt x="f87" y="f85"/>
                      <a:pt x="f88" y="f89"/>
                      <a:pt x="f90" y="f91"/>
                    </a:cubicBezTo>
                    <a:cubicBezTo>
                      <a:pt x="f92" y="f55"/>
                      <a:pt x="f93" y="f94"/>
                      <a:pt x="f95" y="f28"/>
                    </a:cubicBezTo>
                    <a:lnTo>
                      <a:pt x="f95" y="f28"/>
                    </a:lnTo>
                    <a:cubicBezTo>
                      <a:pt x="f96" y="f97"/>
                      <a:pt x="f98" y="f99"/>
                      <a:pt x="f100" y="f99"/>
                    </a:cubicBezTo>
                    <a:cubicBezTo>
                      <a:pt x="f101" y="f99"/>
                      <a:pt x="f102" y="f26"/>
                      <a:pt x="f103" y="f104"/>
                    </a:cubicBezTo>
                    <a:cubicBezTo>
                      <a:pt x="f82" y="f20"/>
                      <a:pt x="f103" y="f105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4" y="f115"/>
                      <a:pt x="f116" y="f117"/>
                      <a:pt x="f93" y="f118"/>
                    </a:cubicBezTo>
                    <a:cubicBezTo>
                      <a:pt x="f106" y="f119"/>
                      <a:pt x="f84" y="f120"/>
                      <a:pt x="f54" y="f121"/>
                    </a:cubicBezTo>
                    <a:cubicBezTo>
                      <a:pt x="f112" y="f65"/>
                      <a:pt x="f122" y="f123"/>
                      <a:pt x="f107" y="f124"/>
                    </a:cubicBezTo>
                    <a:cubicBezTo>
                      <a:pt x="f125" y="f126"/>
                      <a:pt x="f127" y="f128"/>
                      <a:pt x="f129" y="f128"/>
                    </a:cubicBezTo>
                    <a:cubicBezTo>
                      <a:pt x="f130" y="f128"/>
                      <a:pt x="f131" y="f132"/>
                      <a:pt x="f133" y="f13"/>
                    </a:cubicBezTo>
                    <a:cubicBezTo>
                      <a:pt x="f134" y="f135"/>
                      <a:pt x="f136" y="f137"/>
                      <a:pt x="f67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2" name="Google Shape;778;p10">
                <a:extLst>
                  <a:ext uri="{FF2B5EF4-FFF2-40B4-BE49-F238E27FC236}">
                    <a16:creationId xmlns:a16="http://schemas.microsoft.com/office/drawing/2014/main" id="{11C9114D-1375-4AC2-9588-6A33F4A425D2}"/>
                  </a:ext>
                </a:extLst>
              </p:cNvPr>
              <p:cNvSpPr/>
              <p:nvPr/>
            </p:nvSpPr>
            <p:spPr>
              <a:xfrm>
                <a:off x="677908" y="4590114"/>
                <a:ext cx="177439" cy="2396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94"/>
                  <a:gd name="f4" fmla="val 7421"/>
                  <a:gd name="f5" fmla="val 692"/>
                  <a:gd name="f6" fmla="val 681"/>
                  <a:gd name="f7" fmla="val 24"/>
                  <a:gd name="f8" fmla="val 671"/>
                  <a:gd name="f9" fmla="val 49"/>
                  <a:gd name="f10" fmla="val 661"/>
                  <a:gd name="f11" fmla="val 73"/>
                  <a:gd name="f12" fmla="val 1950"/>
                  <a:gd name="f13" fmla="val 6475"/>
                  <a:gd name="f14" fmla="val 2181"/>
                  <a:gd name="f15" fmla="val 6649"/>
                  <a:gd name="f16" fmla="val 2423"/>
                  <a:gd name="f17" fmla="val 6799"/>
                  <a:gd name="f18" fmla="val 2689"/>
                  <a:gd name="f19" fmla="val 6914"/>
                  <a:gd name="f20" fmla="val 2943"/>
                  <a:gd name="f21" fmla="val 7029"/>
                  <a:gd name="f22" fmla="val 3220"/>
                  <a:gd name="f23" fmla="val 7110"/>
                  <a:gd name="f24" fmla="val 3497"/>
                  <a:gd name="f25" fmla="val 7156"/>
                  <a:gd name="f26" fmla="val 3622"/>
                  <a:gd name="f27" fmla="val 7178"/>
                  <a:gd name="f28" fmla="val 3752"/>
                  <a:gd name="f29" fmla="val 7190"/>
                  <a:gd name="f30" fmla="val 3884"/>
                  <a:gd name="f31" fmla="val 4032"/>
                  <a:gd name="f32" fmla="val 4181"/>
                  <a:gd name="f33" fmla="val 7175"/>
                  <a:gd name="f34" fmla="val 4328"/>
                  <a:gd name="f35" fmla="val 7145"/>
                  <a:gd name="f36" fmla="val 4605"/>
                  <a:gd name="f37" fmla="val 7087"/>
                  <a:gd name="f38" fmla="val 4882"/>
                  <a:gd name="f39" fmla="val 6983"/>
                  <a:gd name="f40" fmla="val 5136"/>
                  <a:gd name="f41" fmla="val 6868"/>
                  <a:gd name="f42" fmla="val 4893"/>
                  <a:gd name="f43" fmla="val 7006"/>
                  <a:gd name="f44" fmla="val 4616"/>
                  <a:gd name="f45" fmla="val 4339"/>
                  <a:gd name="f46" fmla="val 7180"/>
                  <a:gd name="f47" fmla="val 4170"/>
                  <a:gd name="f48" fmla="val 7216"/>
                  <a:gd name="f49" fmla="val 3981"/>
                  <a:gd name="f50" fmla="val 7244"/>
                  <a:gd name="f51" fmla="val 3792"/>
                  <a:gd name="f52" fmla="val 3685"/>
                  <a:gd name="f53" fmla="val 3578"/>
                  <a:gd name="f54" fmla="val 7235"/>
                  <a:gd name="f55" fmla="val 3474"/>
                  <a:gd name="f56" fmla="val 7214"/>
                  <a:gd name="f57" fmla="val 3185"/>
                  <a:gd name="f58" fmla="val 7168"/>
                  <a:gd name="f59" fmla="val 2919"/>
                  <a:gd name="f60" fmla="val 2654"/>
                  <a:gd name="f61" fmla="val 6949"/>
                  <a:gd name="f62" fmla="val 2400"/>
                  <a:gd name="f63" fmla="val 6822"/>
                  <a:gd name="f64" fmla="val 2146"/>
                  <a:gd name="f65" fmla="val 6683"/>
                  <a:gd name="f66" fmla="val 1"/>
                  <a:gd name="f67" fmla="val 1676"/>
                  <a:gd name="f68" fmla="val 55"/>
                  <a:gd name="f69" fmla="val 3257"/>
                  <a:gd name="f70" fmla="val 715"/>
                  <a:gd name="f71" fmla="val 4871"/>
                  <a:gd name="f72" fmla="val 1096"/>
                  <a:gd name="f73" fmla="val 5794"/>
                  <a:gd name="f74" fmla="val 1719"/>
                  <a:gd name="f75" fmla="val 2596"/>
                  <a:gd name="f76" fmla="val 2983"/>
                  <a:gd name="f77" fmla="val 7319"/>
                  <a:gd name="f78" fmla="val 3389"/>
                  <a:gd name="f79" fmla="val 7420"/>
                  <a:gd name="f80" fmla="val 3790"/>
                  <a:gd name="f81" fmla="val 4298"/>
                  <a:gd name="f82" fmla="val 4800"/>
                  <a:gd name="f83" fmla="val 7258"/>
                  <a:gd name="f84" fmla="val 5251"/>
                  <a:gd name="f85" fmla="val 5320"/>
                  <a:gd name="f86" fmla="val 5401"/>
                  <a:gd name="f87" fmla="val 6856"/>
                  <a:gd name="f88" fmla="val 5424"/>
                  <a:gd name="f89" fmla="val 6764"/>
                  <a:gd name="f90" fmla="val 6602"/>
                  <a:gd name="f91" fmla="val 5367"/>
                  <a:gd name="f92" fmla="val 6487"/>
                  <a:gd name="f93" fmla="val 5205"/>
                  <a:gd name="f94" fmla="val 5113"/>
                  <a:gd name="f95" fmla="val 5020"/>
                  <a:gd name="f96" fmla="val 6568"/>
                  <a:gd name="f97" fmla="val 4939"/>
                  <a:gd name="f98" fmla="val 5216"/>
                  <a:gd name="f99" fmla="val 6163"/>
                  <a:gd name="f100" fmla="val 4816"/>
                  <a:gd name="f101" fmla="val 5890"/>
                  <a:gd name="f102" fmla="val 4286"/>
                  <a:gd name="f103" fmla="val 4151"/>
                  <a:gd name="f104" fmla="val 4008"/>
                  <a:gd name="f105" fmla="val 5907"/>
                  <a:gd name="f106" fmla="val 3866"/>
                  <a:gd name="f107" fmla="val 5944"/>
                  <a:gd name="f108" fmla="val 3519"/>
                  <a:gd name="f109" fmla="val 6037"/>
                  <a:gd name="f110" fmla="val 3167"/>
                  <a:gd name="f111" fmla="val 6098"/>
                  <a:gd name="f112" fmla="val 2819"/>
                  <a:gd name="f113" fmla="val 2439"/>
                  <a:gd name="f114" fmla="val 2064"/>
                  <a:gd name="f115" fmla="val 6025"/>
                  <a:gd name="f116" fmla="val 1703"/>
                  <a:gd name="f117" fmla="val 5839"/>
                  <a:gd name="f118" fmla="val 1728"/>
                  <a:gd name="f119" fmla="val 5849"/>
                  <a:gd name="f120" fmla="val 1753"/>
                  <a:gd name="f121" fmla="val 5854"/>
                  <a:gd name="f122" fmla="val 1778"/>
                  <a:gd name="f123" fmla="val 1885"/>
                  <a:gd name="f124" fmla="val 1989"/>
                  <a:gd name="f125" fmla="val 5771"/>
                  <a:gd name="f126" fmla="val 2031"/>
                  <a:gd name="f127" fmla="val 5644"/>
                  <a:gd name="f128" fmla="val 2088"/>
                  <a:gd name="f129" fmla="val 5471"/>
                  <a:gd name="f130" fmla="val 5275"/>
                  <a:gd name="f131" fmla="val 1915"/>
                  <a:gd name="f132" fmla="val 1811"/>
                  <a:gd name="f133" fmla="val 4986"/>
                  <a:gd name="f134" fmla="val 1684"/>
                  <a:gd name="f135" fmla="val 1557"/>
                  <a:gd name="f136" fmla="val 4744"/>
                  <a:gd name="f137" fmla="val 1442"/>
                  <a:gd name="f138" fmla="val 4629"/>
                  <a:gd name="f139" fmla="val 1315"/>
                  <a:gd name="f140" fmla="val 4502"/>
                  <a:gd name="f141" fmla="val 1223"/>
                  <a:gd name="f142" fmla="val 4352"/>
                  <a:gd name="f143" fmla="val 1026"/>
                  <a:gd name="f144" fmla="val 4051"/>
                  <a:gd name="f145" fmla="val 853"/>
                  <a:gd name="f146" fmla="val 3705"/>
                  <a:gd name="f147" fmla="val 3359"/>
                  <a:gd name="f148" fmla="val 343"/>
                  <a:gd name="f149" fmla="val 2356"/>
                  <a:gd name="f150" fmla="val 246"/>
                  <a:gd name="f151" fmla="val 1099"/>
                  <a:gd name="f152" fmla="*/ f0 1 5494"/>
                  <a:gd name="f153" fmla="*/ f1 1 7421"/>
                  <a:gd name="f154" fmla="val f2"/>
                  <a:gd name="f155" fmla="val f3"/>
                  <a:gd name="f156" fmla="val f4"/>
                  <a:gd name="f157" fmla="+- f156 0 f154"/>
                  <a:gd name="f158" fmla="+- f155 0 f154"/>
                  <a:gd name="f159" fmla="*/ f158 1 5494"/>
                  <a:gd name="f160" fmla="*/ f157 1 7421"/>
                  <a:gd name="f161" fmla="*/ f154 1 f159"/>
                  <a:gd name="f162" fmla="*/ f155 1 f159"/>
                  <a:gd name="f163" fmla="*/ f154 1 f160"/>
                  <a:gd name="f164" fmla="*/ f156 1 f160"/>
                  <a:gd name="f165" fmla="*/ f161 f152 1"/>
                  <a:gd name="f166" fmla="*/ f162 f152 1"/>
                  <a:gd name="f167" fmla="*/ f164 f153 1"/>
                  <a:gd name="f168" fmla="*/ f163 f1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5" t="f168" r="f166" b="f167"/>
                <a:pathLst>
                  <a:path w="5494" h="7421">
                    <a:moveTo>
                      <a:pt x="f5" y="f2"/>
                    </a:moveTo>
                    <a:cubicBezTo>
                      <a:pt x="f6" y="f7"/>
                      <a:pt x="f8" y="f9"/>
                      <a:pt x="f10" y="f11"/>
                    </a:cubicBezTo>
                    <a:lnTo>
                      <a:pt x="f10" y="f11"/>
                    </a:lnTo>
                    <a:cubicBezTo>
                      <a:pt x="f8" y="f9"/>
                      <a:pt x="f6" y="f7"/>
                      <a:pt x="f5" y="f2"/>
                    </a:cubicBezTo>
                    <a:close/>
                    <a:moveTo>
                      <a:pt x="f12" y="f13"/>
                    </a:moveTo>
                    <a:lnTo>
                      <a:pt x="f12" y="f13"/>
                    </a:ln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29"/>
                    </a:cubicBezTo>
                    <a:cubicBezTo>
                      <a:pt x="f31" y="f29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lnTo>
                      <a:pt x="f40" y="f41"/>
                    </a:lnTo>
                    <a:cubicBezTo>
                      <a:pt x="f42" y="f43"/>
                      <a:pt x="f44" y="f23"/>
                      <a:pt x="f45" y="f46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54"/>
                      <a:pt x="f55" y="f56"/>
                    </a:cubicBezTo>
                    <a:cubicBezTo>
                      <a:pt x="f57" y="f58"/>
                      <a:pt x="f59" y="f37"/>
                      <a:pt x="f60" y="f61"/>
                    </a:cubicBezTo>
                    <a:cubicBezTo>
                      <a:pt x="f62" y="f63"/>
                      <a:pt x="f64" y="f65"/>
                      <a:pt x="f12" y="f13"/>
                    </a:cubicBezTo>
                    <a:close/>
                    <a:moveTo>
                      <a:pt x="f10" y="f11"/>
                    </a:move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15"/>
                      <a:pt x="f75" y="f23"/>
                    </a:cubicBezTo>
                    <a:cubicBezTo>
                      <a:pt x="f76" y="f77"/>
                      <a:pt x="f78" y="f79"/>
                      <a:pt x="f80" y="f79"/>
                    </a:cubicBezTo>
                    <a:cubicBezTo>
                      <a:pt x="f81" y="f79"/>
                      <a:pt x="f82" y="f83"/>
                      <a:pt x="f84" y="f61"/>
                    </a:cubicBezTo>
                    <a:cubicBezTo>
                      <a:pt x="f85" y="f19"/>
                      <a:pt x="f86" y="f87"/>
                      <a:pt x="f88" y="f89"/>
                    </a:cubicBezTo>
                    <a:cubicBezTo>
                      <a:pt x="f3" y="f90"/>
                      <a:pt x="f91" y="f92"/>
                      <a:pt x="f93" y="f92"/>
                    </a:cubicBezTo>
                    <a:cubicBezTo>
                      <a:pt x="f94" y="f92"/>
                      <a:pt x="f95" y="f96"/>
                      <a:pt x="f97" y="f96"/>
                    </a:cubicBezTo>
                    <a:cubicBezTo>
                      <a:pt x="f98" y="f99"/>
                      <a:pt x="f100" y="f101"/>
                      <a:pt x="f102" y="f101"/>
                    </a:cubicBezTo>
                    <a:cubicBezTo>
                      <a:pt x="f103" y="f101"/>
                      <a:pt x="f104" y="f105"/>
                      <a:pt x="f106" y="f107"/>
                    </a:cubicBezTo>
                    <a:cubicBezTo>
                      <a:pt x="f108" y="f109"/>
                      <a:pt x="f110" y="f111"/>
                      <a:pt x="f112" y="f111"/>
                    </a:cubicBezTo>
                    <a:cubicBezTo>
                      <a:pt x="f113" y="f111"/>
                      <a:pt x="f114" y="f115"/>
                      <a:pt x="f116" y="f117"/>
                    </a:cubicBezTo>
                    <a:lnTo>
                      <a:pt x="f116" y="f117"/>
                    </a:lnTo>
                    <a:cubicBezTo>
                      <a:pt x="f118" y="f119"/>
                      <a:pt x="f120" y="f121"/>
                      <a:pt x="f122" y="f121"/>
                    </a:cubicBezTo>
                    <a:cubicBezTo>
                      <a:pt x="f123" y="f121"/>
                      <a:pt x="f124" y="f125"/>
                      <a:pt x="f126" y="f127"/>
                    </a:cubicBezTo>
                    <a:cubicBezTo>
                      <a:pt x="f128" y="f129"/>
                      <a:pt x="f126" y="f130"/>
                      <a:pt x="f131" y="f40"/>
                    </a:cubicBezTo>
                    <a:cubicBezTo>
                      <a:pt x="f132" y="f133"/>
                      <a:pt x="f134" y="f71"/>
                      <a:pt x="f135" y="f136"/>
                    </a:cubicBezTo>
                    <a:cubicBezTo>
                      <a:pt x="f137" y="f138"/>
                      <a:pt x="f139" y="f140"/>
                      <a:pt x="f141" y="f142"/>
                    </a:cubicBezTo>
                    <a:cubicBezTo>
                      <a:pt x="f143" y="f144"/>
                      <a:pt x="f145" y="f146"/>
                      <a:pt x="f70" y="f147"/>
                    </a:cubicBezTo>
                    <a:cubicBezTo>
                      <a:pt x="f148" y="f149"/>
                      <a:pt x="f150" y="f151"/>
                      <a:pt x="f10" y="f11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3" name="Google Shape;779;p10">
                <a:extLst>
                  <a:ext uri="{FF2B5EF4-FFF2-40B4-BE49-F238E27FC236}">
                    <a16:creationId xmlns:a16="http://schemas.microsoft.com/office/drawing/2014/main" id="{4EE0D6A9-9759-44E2-AFB6-0054B375102A}"/>
                  </a:ext>
                </a:extLst>
              </p:cNvPr>
              <p:cNvSpPr/>
              <p:nvPr/>
            </p:nvSpPr>
            <p:spPr>
              <a:xfrm>
                <a:off x="705816" y="4769437"/>
                <a:ext cx="83164" cy="10061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75"/>
                  <a:gd name="f4" fmla="val 3115"/>
                  <a:gd name="f5" fmla="val 1"/>
                  <a:gd name="f6" fmla="val 4"/>
                  <a:gd name="f7" fmla="val 9"/>
                  <a:gd name="f8" fmla="val 6"/>
                  <a:gd name="f9" fmla="val 18"/>
                  <a:gd name="f10" fmla="val 27"/>
                  <a:gd name="f11" fmla="val 7"/>
                  <a:gd name="f12" fmla="val 228"/>
                  <a:gd name="f13" fmla="val 720"/>
                  <a:gd name="f14" fmla="val 527"/>
                  <a:gd name="f15" fmla="val 1334"/>
                  <a:gd name="f16" fmla="val 1051"/>
                  <a:gd name="f17" fmla="val 1835"/>
                  <a:gd name="f18" fmla="val 1144"/>
                  <a:gd name="f19" fmla="val 1916"/>
                  <a:gd name="f20" fmla="val 1248"/>
                  <a:gd name="f21" fmla="val 2008"/>
                  <a:gd name="f22" fmla="val 1317"/>
                  <a:gd name="f23" fmla="val 2112"/>
                  <a:gd name="f24" fmla="val 1386"/>
                  <a:gd name="f25" fmla="val 2205"/>
                  <a:gd name="f26" fmla="val 1432"/>
                  <a:gd name="f27" fmla="val 2343"/>
                  <a:gd name="f28" fmla="val 1421"/>
                  <a:gd name="f29" fmla="val 2459"/>
                  <a:gd name="f30" fmla="val 1398"/>
                  <a:gd name="f31" fmla="val 2586"/>
                  <a:gd name="f32" fmla="val 2701"/>
                  <a:gd name="f33" fmla="val 1201"/>
                  <a:gd name="f34" fmla="val 2724"/>
                  <a:gd name="f35" fmla="val 1186"/>
                  <a:gd name="f36" fmla="val 2729"/>
                  <a:gd name="f37" fmla="val 1170"/>
                  <a:gd name="f38" fmla="val 2731"/>
                  <a:gd name="f39" fmla="val 1154"/>
                  <a:gd name="f40" fmla="val 1049"/>
                  <a:gd name="f41" fmla="val 936"/>
                  <a:gd name="f42" fmla="val 2638"/>
                  <a:gd name="f43" fmla="val 2528"/>
                  <a:gd name="f44" fmla="val 2759"/>
                  <a:gd name="f45" fmla="val 3013"/>
                  <a:gd name="f46" fmla="val 1271"/>
                  <a:gd name="f47" fmla="val 3093"/>
                  <a:gd name="f48" fmla="val 3108"/>
                  <a:gd name="f49" fmla="val 1366"/>
                  <a:gd name="f50" fmla="val 1416"/>
                  <a:gd name="f51" fmla="val 1601"/>
                  <a:gd name="f52" fmla="val 1794"/>
                  <a:gd name="f53" fmla="val 3020"/>
                  <a:gd name="f54" fmla="val 1894"/>
                  <a:gd name="f55" fmla="val 2874"/>
                  <a:gd name="f56" fmla="val 2021"/>
                  <a:gd name="f57" fmla="val 2689"/>
                  <a:gd name="f58" fmla="val 2009"/>
                  <a:gd name="f59" fmla="val 2435"/>
                  <a:gd name="f60" fmla="val 1905"/>
                  <a:gd name="f61" fmla="val 2239"/>
                  <a:gd name="f62" fmla="val 1966"/>
                  <a:gd name="f63" fmla="val 2279"/>
                  <a:gd name="f64" fmla="val 2043"/>
                  <a:gd name="f65" fmla="val 2311"/>
                  <a:gd name="f66" fmla="val 2115"/>
                  <a:gd name="f67" fmla="val 2126"/>
                  <a:gd name="f68" fmla="val 2137"/>
                  <a:gd name="f69" fmla="val 2310"/>
                  <a:gd name="f70" fmla="val 2148"/>
                  <a:gd name="f71" fmla="val 2309"/>
                  <a:gd name="f72" fmla="val 2251"/>
                  <a:gd name="f73" fmla="val 1848"/>
                  <a:gd name="f74" fmla="val 1881"/>
                  <a:gd name="f75" fmla="val 1778"/>
                  <a:gd name="f76" fmla="val 1117"/>
                  <a:gd name="f77" fmla="val 1459"/>
                  <a:gd name="f78" fmla="val 253"/>
                  <a:gd name="f79" fmla="val 778"/>
                  <a:gd name="f80" fmla="*/ f0 1 2575"/>
                  <a:gd name="f81" fmla="*/ f1 1 3115"/>
                  <a:gd name="f82" fmla="val f2"/>
                  <a:gd name="f83" fmla="val f3"/>
                  <a:gd name="f84" fmla="val f4"/>
                  <a:gd name="f85" fmla="+- f84 0 f82"/>
                  <a:gd name="f86" fmla="+- f83 0 f82"/>
                  <a:gd name="f87" fmla="*/ f86 1 2575"/>
                  <a:gd name="f88" fmla="*/ f85 1 3115"/>
                  <a:gd name="f89" fmla="*/ f82 1 f87"/>
                  <a:gd name="f90" fmla="*/ f83 1 f87"/>
                  <a:gd name="f91" fmla="*/ f82 1 f88"/>
                  <a:gd name="f92" fmla="*/ f84 1 f88"/>
                  <a:gd name="f93" fmla="*/ f89 f80 1"/>
                  <a:gd name="f94" fmla="*/ f90 f80 1"/>
                  <a:gd name="f95" fmla="*/ f92 f81 1"/>
                  <a:gd name="f96" fmla="*/ f91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3" t="f96" r="f94" b="f95"/>
                <a:pathLst>
                  <a:path w="2575" h="3115">
                    <a:moveTo>
                      <a:pt x="f5" y="f2"/>
                    </a:moveTo>
                    <a:cubicBezTo>
                      <a:pt x="f6" y="f7"/>
                      <a:pt x="f8" y="f9"/>
                      <a:pt x="f7" y="f10"/>
                    </a:cubicBezTo>
                    <a:lnTo>
                      <a:pt x="f7" y="f10"/>
                    </a:lnTo>
                    <a:cubicBezTo>
                      <a:pt x="f11" y="f9"/>
                      <a:pt x="f6" y="f7"/>
                      <a:pt x="f5" y="f2"/>
                    </a:cubicBezTo>
                    <a:close/>
                    <a:moveTo>
                      <a:pt x="f7" y="f10"/>
                    </a:moveTo>
                    <a:lnTo>
                      <a:pt x="f7" y="f10"/>
                    </a:ln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22" y="f32"/>
                      <a:pt x="f33" y="f34"/>
                    </a:cubicBezTo>
                    <a:cubicBezTo>
                      <a:pt x="f35" y="f36"/>
                      <a:pt x="f37" y="f38"/>
                      <a:pt x="f39" y="f38"/>
                    </a:cubicBezTo>
                    <a:cubicBezTo>
                      <a:pt x="f40" y="f38"/>
                      <a:pt x="f41" y="f42"/>
                      <a:pt x="f41" y="f43"/>
                    </a:cubicBezTo>
                    <a:lnTo>
                      <a:pt x="f41" y="f43"/>
                    </a:lnTo>
                    <a:cubicBezTo>
                      <a:pt x="f41" y="f44"/>
                      <a:pt x="f16" y="f45"/>
                      <a:pt x="f46" y="f47"/>
                    </a:cubicBezTo>
                    <a:cubicBezTo>
                      <a:pt x="f22" y="f48"/>
                      <a:pt x="f49" y="f4"/>
                      <a:pt x="f50" y="f4"/>
                    </a:cubicBezTo>
                    <a:cubicBezTo>
                      <a:pt x="f51" y="f4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lnTo>
                      <a:pt x="f60" y="f61"/>
                    </a:lnTo>
                    <a:cubicBezTo>
                      <a:pt x="f62" y="f63"/>
                      <a:pt x="f64" y="f65"/>
                      <a:pt x="f66" y="f65"/>
                    </a:cubicBezTo>
                    <a:cubicBezTo>
                      <a:pt x="f67" y="f65"/>
                      <a:pt x="f68" y="f69"/>
                      <a:pt x="f70" y="f71"/>
                    </a:cubicBezTo>
                    <a:cubicBezTo>
                      <a:pt x="f3" y="f72"/>
                      <a:pt x="f73" y="f74"/>
                      <a:pt x="f75" y="f17"/>
                    </a:cubicBezTo>
                    <a:cubicBezTo>
                      <a:pt x="f76" y="f77"/>
                      <a:pt x="f78" y="f79"/>
                      <a:pt x="f7" y="f10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" name="Google Shape;780;p10">
                <a:extLst>
                  <a:ext uri="{FF2B5EF4-FFF2-40B4-BE49-F238E27FC236}">
                    <a16:creationId xmlns:a16="http://schemas.microsoft.com/office/drawing/2014/main" id="{B8C5C533-03E4-426C-84E3-A245E1AD58E5}"/>
                  </a:ext>
                </a:extLst>
              </p:cNvPr>
              <p:cNvSpPr/>
              <p:nvPr/>
            </p:nvSpPr>
            <p:spPr>
              <a:xfrm>
                <a:off x="562447" y="4459986"/>
                <a:ext cx="144923" cy="231187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4487"/>
                  <a:gd name="f5" fmla="val 7158"/>
                  <a:gd name="f6" fmla="val 4071"/>
                  <a:gd name="f7" fmla="val 1536"/>
                  <a:gd name="f8" fmla="val 4094"/>
                  <a:gd name="f9" fmla="val 1651"/>
                  <a:gd name="f10" fmla="val 4105"/>
                  <a:gd name="f11" fmla="val 1778"/>
                  <a:gd name="f12" fmla="val 4128"/>
                  <a:gd name="f13" fmla="val 1905"/>
                  <a:gd name="f14" fmla="val 2032"/>
                  <a:gd name="f15" fmla="val 2148"/>
                  <a:gd name="f16" fmla="val 2286"/>
                  <a:gd name="f17" fmla="val 4047"/>
                  <a:gd name="f18" fmla="val 2528"/>
                  <a:gd name="f19" fmla="val 3955"/>
                  <a:gd name="f20" fmla="val 2759"/>
                  <a:gd name="f21" fmla="val 3840"/>
                  <a:gd name="f22" fmla="val 2990"/>
                  <a:gd name="f23" fmla="val 3586"/>
                  <a:gd name="f24" fmla="val 3440"/>
                  <a:gd name="f25" fmla="val 3228"/>
                  <a:gd name="f26" fmla="val 3787"/>
                  <a:gd name="f27" fmla="val 2835"/>
                  <a:gd name="f28" fmla="val 4098"/>
                  <a:gd name="f29" fmla="val 2431"/>
                  <a:gd name="f30" fmla="val 4375"/>
                  <a:gd name="f31" fmla="val 2027"/>
                  <a:gd name="f32" fmla="val 4664"/>
                  <a:gd name="f33" fmla="val 1658"/>
                  <a:gd name="f34" fmla="val 4999"/>
                  <a:gd name="f35" fmla="val 1277"/>
                  <a:gd name="f36" fmla="val 5310"/>
                  <a:gd name="f37" fmla="val 977"/>
                  <a:gd name="f38" fmla="val 5714"/>
                  <a:gd name="f39" fmla="val 723"/>
                  <a:gd name="f40" fmla="val 6130"/>
                  <a:gd name="f41" fmla="val 839"/>
                  <a:gd name="f42" fmla="val 5922"/>
                  <a:gd name="f43" fmla="val 5703"/>
                  <a:gd name="f44" fmla="val 1127"/>
                  <a:gd name="f45" fmla="val 5518"/>
                  <a:gd name="f46" fmla="val 1266"/>
                  <a:gd name="f47" fmla="val 1439"/>
                  <a:gd name="f48" fmla="val 5137"/>
                  <a:gd name="f49" fmla="val 1623"/>
                  <a:gd name="f50" fmla="val 4964"/>
                  <a:gd name="f51" fmla="val 1993"/>
                  <a:gd name="f52" fmla="val 4629"/>
                  <a:gd name="f53" fmla="val 2408"/>
                  <a:gd name="f54" fmla="val 4341"/>
                  <a:gd name="f55" fmla="val 2778"/>
                  <a:gd name="f56" fmla="val 4029"/>
                  <a:gd name="f57" fmla="val 3170"/>
                  <a:gd name="f58" fmla="val 3706"/>
                  <a:gd name="f59" fmla="val 3528"/>
                  <a:gd name="f60" fmla="val 3360"/>
                  <a:gd name="f61" fmla="val 3782"/>
                  <a:gd name="f62" fmla="val 2944"/>
                  <a:gd name="f63" fmla="val 2840"/>
                  <a:gd name="f64" fmla="val 3897"/>
                  <a:gd name="f65" fmla="val 2725"/>
                  <a:gd name="f66" fmla="val 3932"/>
                  <a:gd name="f67" fmla="val 2609"/>
                  <a:gd name="f68" fmla="val 3978"/>
                  <a:gd name="f69" fmla="val 2494"/>
                  <a:gd name="f70" fmla="val 4024"/>
                  <a:gd name="f71" fmla="val 2378"/>
                  <a:gd name="f72" fmla="val 2263"/>
                  <a:gd name="f73" fmla="val 4082"/>
                  <a:gd name="f74" fmla="val 2021"/>
                  <a:gd name="f75" fmla="val 1663"/>
                  <a:gd name="f76" fmla="val 404"/>
                  <a:gd name="f77" fmla="val 6628"/>
                  <a:gd name="f78" fmla="val 403"/>
                  <a:gd name="f79" fmla="val 6631"/>
                  <a:gd name="f80" fmla="val 401"/>
                  <a:gd name="f81" fmla="val 6635"/>
                  <a:gd name="f82" fmla="val 400"/>
                  <a:gd name="f83" fmla="val 6638"/>
                  <a:gd name="f84" fmla="val 3493"/>
                  <a:gd name="f85" fmla="val 1"/>
                  <a:gd name="f86" fmla="val 3863"/>
                  <a:gd name="f87" fmla="val 635"/>
                  <a:gd name="f88" fmla="val 4036"/>
                  <a:gd name="f89" fmla="val 1443"/>
                  <a:gd name="f90" fmla="val 3851"/>
                  <a:gd name="f91" fmla="val 2171"/>
                  <a:gd name="f92" fmla="val 3747"/>
                  <a:gd name="f93" fmla="val 2552"/>
                  <a:gd name="f94" fmla="val 3209"/>
                  <a:gd name="f95" fmla="val 3055"/>
                  <a:gd name="f96" fmla="val 3244"/>
                  <a:gd name="f97" fmla="val 3024"/>
                  <a:gd name="f98" fmla="val 3249"/>
                  <a:gd name="f99" fmla="val 2992"/>
                  <a:gd name="f100" fmla="val 3251"/>
                  <a:gd name="f101" fmla="val 2960"/>
                  <a:gd name="f102" fmla="val 2825"/>
                  <a:gd name="f103" fmla="val 2686"/>
                  <a:gd name="f104" fmla="val 3210"/>
                  <a:gd name="f105" fmla="val 2593"/>
                  <a:gd name="f106" fmla="val 3117"/>
                  <a:gd name="f107" fmla="val 2478"/>
                  <a:gd name="f108" fmla="val 3002"/>
                  <a:gd name="f109" fmla="val 2605"/>
                  <a:gd name="f110" fmla="val 2655"/>
                  <a:gd name="f111" fmla="val 2397"/>
                  <a:gd name="f112" fmla="val 2702"/>
                  <a:gd name="f113" fmla="val 2235"/>
                  <a:gd name="f114" fmla="val 2909"/>
                  <a:gd name="f115" fmla="val 3129"/>
                  <a:gd name="f116" fmla="val 2247"/>
                  <a:gd name="f117" fmla="val 3348"/>
                  <a:gd name="f118" fmla="val 2455"/>
                  <a:gd name="f119" fmla="val 3521"/>
                  <a:gd name="f120" fmla="val 2662"/>
                  <a:gd name="f121" fmla="val 3544"/>
                  <a:gd name="f122" fmla="val 2252"/>
                  <a:gd name="f123" fmla="val 3781"/>
                  <a:gd name="f124" fmla="val 1808"/>
                  <a:gd name="f125" fmla="val 3883"/>
                  <a:gd name="f126" fmla="val 1348"/>
                  <a:gd name="f127" fmla="val 1135"/>
                  <a:gd name="f128" fmla="val 919"/>
                  <a:gd name="f129" fmla="val 3861"/>
                  <a:gd name="f130" fmla="val 700"/>
                  <a:gd name="f131" fmla="val 3821"/>
                  <a:gd name="f132" fmla="val 816"/>
                  <a:gd name="f133" fmla="val 3994"/>
                  <a:gd name="f134" fmla="val 931"/>
                  <a:gd name="f135" fmla="val 4110"/>
                  <a:gd name="f136" fmla="val 768"/>
                  <a:gd name="f137" fmla="val 4173"/>
                  <a:gd name="f138" fmla="val 449"/>
                  <a:gd name="f139" fmla="val 259"/>
                  <a:gd name="f140" fmla="val 4169"/>
                  <a:gd name="f141" fmla="val 146"/>
                  <a:gd name="f142" fmla="val 4156"/>
                  <a:gd name="f143" fmla="val 446"/>
                  <a:gd name="f144" fmla="val 4456"/>
                  <a:gd name="f145" fmla="val 527"/>
                  <a:gd name="f146" fmla="val 4525"/>
                  <a:gd name="f147" fmla="val 4698"/>
                  <a:gd name="f148" fmla="val 5135"/>
                  <a:gd name="f149" fmla="val 728"/>
                  <a:gd name="f150" fmla="val 5949"/>
                  <a:gd name="f151" fmla="val 533"/>
                  <a:gd name="f152" fmla="val 6369"/>
                  <a:gd name="f153" fmla="val 803"/>
                  <a:gd name="f154" fmla="val 6332"/>
                  <a:gd name="f155" fmla="val 1090"/>
                  <a:gd name="f156" fmla="val 1203"/>
                  <a:gd name="f157" fmla="val 1319"/>
                  <a:gd name="f158" fmla="val 6338"/>
                  <a:gd name="f159" fmla="val 1430"/>
                  <a:gd name="f160" fmla="val 1708"/>
                  <a:gd name="f161" fmla="val 1955"/>
                  <a:gd name="f162" fmla="val 6302"/>
                  <a:gd name="f163" fmla="val 2051"/>
                  <a:gd name="f164" fmla="val 6049"/>
                  <a:gd name="f165" fmla="val 6441"/>
                  <a:gd name="f166" fmla="val 2074"/>
                  <a:gd name="f167" fmla="val 6811"/>
                  <a:gd name="f168" fmla="val 2293"/>
                  <a:gd name="f169" fmla="val 7157"/>
                  <a:gd name="f170" fmla="val 2212"/>
                  <a:gd name="f171" fmla="val 5991"/>
                  <a:gd name="f172" fmla="val 2951"/>
                  <a:gd name="f173" fmla="val 4825"/>
                  <a:gd name="f174" fmla="val 3643"/>
                  <a:gd name="f175" fmla="val 3925"/>
                  <a:gd name="f176" fmla="val 4221"/>
                  <a:gd name="f177" fmla="val 3175"/>
                  <a:gd name="f178" fmla="val 4486"/>
                  <a:gd name="f179" fmla="val 2321"/>
                  <a:gd name="f180" fmla="val 4267"/>
                  <a:gd name="f181" fmla="val 1270"/>
                  <a:gd name="f182" fmla="val 4151"/>
                  <a:gd name="f183" fmla="val 1086"/>
                  <a:gd name="f184" fmla="val 901"/>
                  <a:gd name="f185" fmla="val 3920"/>
                  <a:gd name="f186" fmla="val 566"/>
                  <a:gd name="f187" fmla="val 3678"/>
                  <a:gd name="f188" fmla="val 301"/>
                  <a:gd name="f189" fmla="*/ f1 1 4487"/>
                  <a:gd name="f190" fmla="*/ f2 1 7158"/>
                  <a:gd name="f191" fmla="val f3"/>
                  <a:gd name="f192" fmla="val f4"/>
                  <a:gd name="f193" fmla="val f5"/>
                  <a:gd name="f194" fmla="+- f193 0 f191"/>
                  <a:gd name="f195" fmla="+- f192 0 f191"/>
                  <a:gd name="f196" fmla="*/ f195 1 4487"/>
                  <a:gd name="f197" fmla="*/ f194 1 7158"/>
                  <a:gd name="f198" fmla="*/ f191 1 f196"/>
                  <a:gd name="f199" fmla="*/ f192 1 f196"/>
                  <a:gd name="f200" fmla="*/ f191 1 f197"/>
                  <a:gd name="f201" fmla="*/ f193 1 f197"/>
                  <a:gd name="f202" fmla="*/ f198 f189 1"/>
                  <a:gd name="f203" fmla="*/ f199 f189 1"/>
                  <a:gd name="f204" fmla="*/ f201 f190 1"/>
                  <a:gd name="f205" fmla="*/ f200 f19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2" t="f205" r="f203" b="f204"/>
                <a:pathLst>
                  <a:path w="4487" h="7158">
                    <a:moveTo>
                      <a:pt x="f6" y="f7"/>
                    </a:moveTo>
                    <a:lnTo>
                      <a:pt x="f6" y="f7"/>
                    </a:lnTo>
                    <a:cubicBezTo>
                      <a:pt x="f8" y="f9"/>
                      <a:pt x="f10" y="f11"/>
                      <a:pt x="f12" y="f13"/>
                    </a:cubicBezTo>
                    <a:cubicBezTo>
                      <a:pt x="f12" y="f14"/>
                      <a:pt x="f10" y="f15"/>
                      <a:pt x="f8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42"/>
                      <a:pt x="f37" y="f43"/>
                      <a:pt x="f44" y="f45"/>
                    </a:cubicBezTo>
                    <a:cubicBezTo>
                      <a:pt x="f46" y="f3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21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17" y="f72"/>
                    </a:cubicBezTo>
                    <a:cubicBezTo>
                      <a:pt x="f73" y="f15"/>
                      <a:pt x="f8" y="f74"/>
                      <a:pt x="f8" y="f13"/>
                    </a:cubicBezTo>
                    <a:cubicBezTo>
                      <a:pt x="f8" y="f11"/>
                      <a:pt x="f73" y="f75"/>
                      <a:pt x="f6" y="f7"/>
                    </a:cubicBezTo>
                    <a:close/>
                    <a:moveTo>
                      <a:pt x="f76" y="f77"/>
                    </a:moveTo>
                    <a:lnTo>
                      <a:pt x="f76" y="f77"/>
                    </a:lnTo>
                    <a:cubicBezTo>
                      <a:pt x="f78" y="f79"/>
                      <a:pt x="f80" y="f81"/>
                      <a:pt x="f82" y="f83"/>
                    </a:cubicBezTo>
                    <a:cubicBezTo>
                      <a:pt x="f80" y="f81"/>
                      <a:pt x="f78" y="f79"/>
                      <a:pt x="f76" y="f77"/>
                    </a:cubicBezTo>
                    <a:close/>
                    <a:moveTo>
                      <a:pt x="f84" y="f85"/>
                    </a:move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92" y="f93"/>
                      <a:pt x="f59" y="f94"/>
                      <a:pt x="f95" y="f96"/>
                    </a:cubicBezTo>
                    <a:cubicBezTo>
                      <a:pt x="f97" y="f98"/>
                      <a:pt x="f99" y="f100"/>
                      <a:pt x="f101" y="f100"/>
                    </a:cubicBezTo>
                    <a:cubicBezTo>
                      <a:pt x="f102" y="f100"/>
                      <a:pt x="f103" y="f104"/>
                      <a:pt x="f105" y="f106"/>
                    </a:cubicBezTo>
                    <a:cubicBezTo>
                      <a:pt x="f107" y="f108"/>
                      <a:pt x="f107" y="f20"/>
                      <a:pt x="f109" y="f110"/>
                    </a:cubicBezTo>
                    <a:lnTo>
                      <a:pt x="f109" y="f110"/>
                    </a:lnTo>
                    <a:cubicBezTo>
                      <a:pt x="f111" y="f112"/>
                      <a:pt x="f113" y="f114"/>
                      <a:pt x="f113" y="f115"/>
                    </a:cubicBezTo>
                    <a:cubicBezTo>
                      <a:pt x="f116" y="f117"/>
                      <a:pt x="f118" y="f119"/>
                      <a:pt x="f120" y="f121"/>
                    </a:cubicBezTo>
                    <a:cubicBezTo>
                      <a:pt x="f122" y="f123"/>
                      <a:pt x="f124" y="f125"/>
                      <a:pt x="f126" y="f125"/>
                    </a:cubicBezTo>
                    <a:cubicBezTo>
                      <a:pt x="f127" y="f125"/>
                      <a:pt x="f128" y="f129"/>
                      <a:pt x="f130" y="f131"/>
                    </a:cubicBezTo>
                    <a:lnTo>
                      <a:pt x="f130" y="f131"/>
                    </a:ln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4" y="f135"/>
                      <a:pt x="f136" y="f137"/>
                      <a:pt x="f138" y="f137"/>
                    </a:cubicBezTo>
                    <a:cubicBezTo>
                      <a:pt x="f0" y="f137"/>
                      <a:pt x="f139" y="f140"/>
                      <a:pt x="f141" y="f142"/>
                    </a:cubicBezTo>
                    <a:lnTo>
                      <a:pt x="f141" y="f142"/>
                    </a:lnTo>
                    <a:cubicBezTo>
                      <a:pt x="f143" y="f144"/>
                      <a:pt x="f145" y="f146"/>
                      <a:pt x="f128" y="f147"/>
                    </a:cubicBezTo>
                    <a:cubicBezTo>
                      <a:pt x="f3" y="f148"/>
                      <a:pt x="f149" y="f150"/>
                      <a:pt x="f76" y="f77"/>
                    </a:cubicBezTo>
                    <a:lnTo>
                      <a:pt x="f76" y="f77"/>
                    </a:lnTo>
                    <a:cubicBezTo>
                      <a:pt x="f151" y="f152"/>
                      <a:pt x="f153" y="f154"/>
                      <a:pt x="f155" y="f154"/>
                    </a:cubicBezTo>
                    <a:cubicBezTo>
                      <a:pt x="f156" y="f154"/>
                      <a:pt x="f157" y="f158"/>
                      <a:pt x="f159" y="f158"/>
                    </a:cubicBezTo>
                    <a:cubicBezTo>
                      <a:pt x="f160" y="f158"/>
                      <a:pt x="f161" y="f162"/>
                      <a:pt x="f163" y="f164"/>
                    </a:cubicBezTo>
                    <a:cubicBezTo>
                      <a:pt x="f163" y="f165"/>
                      <a:pt x="f166" y="f167"/>
                      <a:pt x="f168" y="f169"/>
                    </a:cubicBezTo>
                    <a:cubicBezTo>
                      <a:pt x="f170" y="f171"/>
                      <a:pt x="f172" y="f173"/>
                      <a:pt x="f174" y="f175"/>
                    </a:cubicBezTo>
                    <a:cubicBezTo>
                      <a:pt x="f176" y="f177"/>
                      <a:pt x="f178" y="f179"/>
                      <a:pt x="f180" y="f89"/>
                    </a:cubicBezTo>
                    <a:cubicBezTo>
                      <a:pt x="f176" y="f181"/>
                      <a:pt x="f182" y="f183"/>
                      <a:pt x="f73" y="f184"/>
                    </a:cubicBezTo>
                    <a:cubicBezTo>
                      <a:pt x="f185" y="f186"/>
                      <a:pt x="f187" y="f188"/>
                      <a:pt x="f84" y="f85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" name="Google Shape;781;p10">
                <a:extLst>
                  <a:ext uri="{FF2B5EF4-FFF2-40B4-BE49-F238E27FC236}">
                    <a16:creationId xmlns:a16="http://schemas.microsoft.com/office/drawing/2014/main" id="{E1077D2A-065A-4D8C-8380-82A81446819B}"/>
                  </a:ext>
                </a:extLst>
              </p:cNvPr>
              <p:cNvSpPr/>
              <p:nvPr/>
            </p:nvSpPr>
            <p:spPr>
              <a:xfrm>
                <a:off x="637995" y="4597191"/>
                <a:ext cx="54068" cy="1517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74"/>
                  <a:gd name="f4" fmla="val 4699"/>
                  <a:gd name="f5" fmla="val 1201"/>
                  <a:gd name="f6" fmla="val 1005"/>
                  <a:gd name="f7" fmla="val 1143"/>
                  <a:gd name="f8" fmla="val 1224"/>
                  <a:gd name="f9" fmla="val 1085"/>
                  <a:gd name="f10" fmla="val 1443"/>
                  <a:gd name="f11" fmla="val 1051"/>
                  <a:gd name="f12" fmla="val 1004"/>
                  <a:gd name="f13" fmla="val 1905"/>
                  <a:gd name="f14" fmla="val 970"/>
                  <a:gd name="f15" fmla="val 2113"/>
                  <a:gd name="f16" fmla="val 2343"/>
                  <a:gd name="f17" fmla="val 958"/>
                  <a:gd name="f18" fmla="val 2574"/>
                  <a:gd name="f19" fmla="val 2805"/>
                  <a:gd name="f20" fmla="val 3059"/>
                  <a:gd name="f21" fmla="val 1027"/>
                  <a:gd name="f22" fmla="val 3302"/>
                  <a:gd name="f23" fmla="val 1074"/>
                  <a:gd name="f24" fmla="val 3532"/>
                  <a:gd name="f25" fmla="val 1108"/>
                  <a:gd name="f26" fmla="val 3763"/>
                  <a:gd name="f27" fmla="val 993"/>
                  <a:gd name="f28" fmla="val 3290"/>
                  <a:gd name="f29" fmla="val 935"/>
                  <a:gd name="f30" fmla="val 2828"/>
                  <a:gd name="f31" fmla="val 912"/>
                  <a:gd name="f32" fmla="val 1882"/>
                  <a:gd name="f33" fmla="val 1651"/>
                  <a:gd name="f34" fmla="val 1420"/>
                  <a:gd name="f35" fmla="val 1120"/>
                  <a:gd name="f36" fmla="val 820"/>
                  <a:gd name="f37" fmla="val 3013"/>
                  <a:gd name="f38" fmla="val 370"/>
                  <a:gd name="f39" fmla="val 4075"/>
                  <a:gd name="f40" fmla="val 416"/>
                  <a:gd name="f41" fmla="val 4052"/>
                  <a:gd name="f42" fmla="val 554"/>
                  <a:gd name="f43" fmla="val 3359"/>
                  <a:gd name="f44" fmla="val 693"/>
                  <a:gd name="f45" fmla="val 3186"/>
                  <a:gd name="f46" fmla="val 658"/>
                  <a:gd name="f47" fmla="val 3729"/>
                  <a:gd name="f48" fmla="val 981"/>
                  <a:gd name="f49" fmla="val 4398"/>
                  <a:gd name="f50" fmla="val 1408"/>
                  <a:gd name="f51" fmla="val 4698"/>
                  <a:gd name="f52" fmla="val 3151"/>
                  <a:gd name="f53" fmla="val 1131"/>
                  <a:gd name="f54" fmla="val 1501"/>
                  <a:gd name="f55" fmla="*/ f0 1 1674"/>
                  <a:gd name="f56" fmla="*/ f1 1 4699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1674"/>
                  <a:gd name="f63" fmla="*/ f60 1 4699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1674" h="4699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3"/>
                    </a:cubicBezTo>
                    <a:cubicBezTo>
                      <a:pt x="f12" y="f13"/>
                      <a:pt x="f14" y="f15"/>
                      <a:pt x="f14" y="f16"/>
                    </a:cubicBezTo>
                    <a:cubicBezTo>
                      <a:pt x="f17" y="f18"/>
                      <a:pt x="f14" y="f19"/>
                      <a:pt x="f12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11" y="f24"/>
                      <a:pt x="f27" y="f28"/>
                      <a:pt x="f17" y="f20"/>
                    </a:cubicBezTo>
                    <a:cubicBezTo>
                      <a:pt x="f29" y="f30"/>
                      <a:pt x="f31" y="f18"/>
                      <a:pt x="f31" y="f16"/>
                    </a:cubicBezTo>
                    <a:cubicBezTo>
                      <a:pt x="f29" y="f15"/>
                      <a:pt x="f17" y="f32"/>
                      <a:pt x="f12" y="f33"/>
                    </a:cubicBezTo>
                    <a:cubicBezTo>
                      <a:pt x="f11" y="f34"/>
                      <a:pt x="f35" y="f8"/>
                      <a:pt x="f5" y="f6"/>
                    </a:cubicBezTo>
                    <a:close/>
                    <a:moveTo>
                      <a:pt x="f3" y="f2"/>
                    </a:moveTo>
                    <a:lnTo>
                      <a:pt x="f3" y="f2"/>
                    </a:lnTo>
                    <a:cubicBezTo>
                      <a:pt x="f23" y="f36"/>
                      <a:pt x="f2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lnTo>
                      <a:pt x="f44" y="f45"/>
                    </a:ln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11" y="f52"/>
                      <a:pt x="f53" y="f54"/>
                      <a:pt x="f3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6" name="Google Shape;782;p10">
                <a:extLst>
                  <a:ext uri="{FF2B5EF4-FFF2-40B4-BE49-F238E27FC236}">
                    <a16:creationId xmlns:a16="http://schemas.microsoft.com/office/drawing/2014/main" id="{54A66F60-B8A7-4309-8BD7-FC95A7B64860}"/>
                  </a:ext>
                </a:extLst>
              </p:cNvPr>
              <p:cNvSpPr/>
              <p:nvPr/>
            </p:nvSpPr>
            <p:spPr>
              <a:xfrm>
                <a:off x="658852" y="4391168"/>
                <a:ext cx="171340" cy="500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305"/>
                  <a:gd name="f4" fmla="val 1550"/>
                  <a:gd name="f5" fmla="val 4245"/>
                  <a:gd name="f6" fmla="val 1"/>
                  <a:gd name="f7" fmla="val 2797"/>
                  <a:gd name="f8" fmla="val 1485"/>
                  <a:gd name="f9" fmla="val 782"/>
                  <a:gd name="f10" fmla="val 1732"/>
                  <a:gd name="f11" fmla="val 3291"/>
                  <a:gd name="f12" fmla="val 5304"/>
                  <a:gd name="f13" fmla="val 1376"/>
                  <a:gd name="f14" fmla="val 5068"/>
                  <a:gd name="f15" fmla="val 458"/>
                  <a:gd name="f16" fmla="val 4979"/>
                  <a:gd name="f17" fmla="val 128"/>
                  <a:gd name="f18" fmla="val 4670"/>
                  <a:gd name="f19" fmla="*/ f0 1 5305"/>
                  <a:gd name="f20" fmla="*/ f1 1 155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5305"/>
                  <a:gd name="f27" fmla="*/ f24 1 155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5305" h="1550">
                    <a:moveTo>
                      <a:pt x="f5" y="f6"/>
                    </a:moveTo>
                    <a:cubicBezTo>
                      <a:pt x="f7" y="f6"/>
                      <a:pt x="f6" y="f8"/>
                      <a:pt x="f6" y="f8"/>
                    </a:cubicBezTo>
                    <a:cubicBezTo>
                      <a:pt x="f6" y="f8"/>
                      <a:pt x="f9" y="f4"/>
                      <a:pt x="f10" y="f4"/>
                    </a:cubicBezTo>
                    <a:cubicBezTo>
                      <a:pt x="f11" y="f4"/>
                      <a:pt x="f12" y="f13"/>
                      <a:pt x="f14" y="f15"/>
                    </a:cubicBezTo>
                    <a:cubicBezTo>
                      <a:pt x="f16" y="f17"/>
                      <a:pt x="f18" y="f6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7" name="Google Shape;783;p10">
                <a:extLst>
                  <a:ext uri="{FF2B5EF4-FFF2-40B4-BE49-F238E27FC236}">
                    <a16:creationId xmlns:a16="http://schemas.microsoft.com/office/drawing/2014/main" id="{BD5979DF-A7C1-41B7-A023-0618DC53360D}"/>
                  </a:ext>
                </a:extLst>
              </p:cNvPr>
              <p:cNvSpPr/>
              <p:nvPr/>
            </p:nvSpPr>
            <p:spPr>
              <a:xfrm>
                <a:off x="657727" y="4301959"/>
                <a:ext cx="134261" cy="111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57"/>
                  <a:gd name="f4" fmla="val 3451"/>
                  <a:gd name="f5" fmla="val 2636"/>
                  <a:gd name="f6" fmla="val 1501"/>
                  <a:gd name="f7" fmla="val 1"/>
                  <a:gd name="f8" fmla="val 4156"/>
                  <a:gd name="f9" fmla="val 1200"/>
                  <a:gd name="f10" fmla="val 3025"/>
                  <a:gd name="f11" fmla="val 161"/>
                  <a:gd name="f12" fmla="val 2903"/>
                  <a:gd name="f13" fmla="val 50"/>
                  <a:gd name="f14" fmla="val 2772"/>
                  <a:gd name="f15" fmla="*/ f0 1 4157"/>
                  <a:gd name="f16" fmla="*/ f1 1 3451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157"/>
                  <a:gd name="f23" fmla="*/ f20 1 3451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157" h="3451">
                    <a:moveTo>
                      <a:pt x="f5" y="f2"/>
                    </a:moveTo>
                    <a:cubicBezTo>
                      <a:pt x="f6" y="f2"/>
                      <a:pt x="f7" y="f4"/>
                      <a:pt x="f7" y="f4"/>
                    </a:cubicBezTo>
                    <a:cubicBezTo>
                      <a:pt x="f7" y="f4"/>
                      <a:pt x="f8" y="f9"/>
                      <a:pt x="f10" y="f11"/>
                    </a:cubicBezTo>
                    <a:cubicBezTo>
                      <a:pt x="f12" y="f13"/>
                      <a:pt x="f14" y="f2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8" name="Google Shape;784;p10">
                <a:extLst>
                  <a:ext uri="{FF2B5EF4-FFF2-40B4-BE49-F238E27FC236}">
                    <a16:creationId xmlns:a16="http://schemas.microsoft.com/office/drawing/2014/main" id="{7A0EAD96-F3C9-4A78-A29F-4C1BA2011667}"/>
                  </a:ext>
                </a:extLst>
              </p:cNvPr>
              <p:cNvSpPr/>
              <p:nvPr/>
            </p:nvSpPr>
            <p:spPr>
              <a:xfrm>
                <a:off x="604336" y="4248695"/>
                <a:ext cx="94439" cy="1662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24"/>
                  <a:gd name="f4" fmla="val 5146"/>
                  <a:gd name="f5" fmla="val 1343"/>
                  <a:gd name="f6" fmla="val 869"/>
                  <a:gd name="f7" fmla="val 263"/>
                  <a:gd name="f8" fmla="val 1446"/>
                  <a:gd name="f9" fmla="val 10"/>
                  <a:gd name="f10" fmla="val 1410"/>
                  <a:gd name="f11" fmla="val 3"/>
                  <a:gd name="f12" fmla="val 1376"/>
                  <a:gd name="f13" fmla="*/ f0 1 2924"/>
                  <a:gd name="f14" fmla="*/ f1 1 5146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924"/>
                  <a:gd name="f21" fmla="*/ f18 1 5146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924" h="5146">
                    <a:moveTo>
                      <a:pt x="f5" y="f2"/>
                    </a:moveTo>
                    <a:cubicBezTo>
                      <a:pt x="f2" y="f2"/>
                      <a:pt x="f6" y="f4"/>
                      <a:pt x="f6" y="f4"/>
                    </a:cubicBezTo>
                    <a:cubicBezTo>
                      <a:pt x="f6" y="f4"/>
                      <a:pt x="f3" y="f7"/>
                      <a:pt x="f8" y="f9"/>
                    </a:cubicBezTo>
                    <a:cubicBezTo>
                      <a:pt x="f10" y="f11"/>
                      <a:pt x="f12" y="f2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9" name="Google Shape;785;p10">
              <a:extLst>
                <a:ext uri="{FF2B5EF4-FFF2-40B4-BE49-F238E27FC236}">
                  <a16:creationId xmlns:a16="http://schemas.microsoft.com/office/drawing/2014/main" id="{234820F2-4BB3-4A64-A436-73F466CFF891}"/>
                </a:ext>
              </a:extLst>
            </p:cNvPr>
            <p:cNvGrpSpPr/>
            <p:nvPr/>
          </p:nvGrpSpPr>
          <p:grpSpPr>
            <a:xfrm>
              <a:off x="8735866" y="1034698"/>
              <a:ext cx="213292" cy="3005888"/>
              <a:chOff x="8735866" y="1034698"/>
              <a:chExt cx="213292" cy="3005888"/>
            </a:xfrm>
          </p:grpSpPr>
          <p:sp>
            <p:nvSpPr>
              <p:cNvPr id="80" name="Google Shape;786;p10">
                <a:extLst>
                  <a:ext uri="{FF2B5EF4-FFF2-40B4-BE49-F238E27FC236}">
                    <a16:creationId xmlns:a16="http://schemas.microsoft.com/office/drawing/2014/main" id="{B6C46818-C7B4-44CE-9A9D-38387EF5BA05}"/>
                  </a:ext>
                </a:extLst>
              </p:cNvPr>
              <p:cNvSpPr/>
              <p:nvPr/>
            </p:nvSpPr>
            <p:spPr>
              <a:xfrm>
                <a:off x="8932718" y="1165530"/>
                <a:ext cx="14950" cy="14874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63"/>
                  <a:gd name="f4" fmla="val 46056"/>
                  <a:gd name="f5" fmla="val 1"/>
                  <a:gd name="f6" fmla="val 462"/>
                  <a:gd name="f7" fmla="*/ f0 1 463"/>
                  <a:gd name="f8" fmla="*/ f1 1 46056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463"/>
                  <a:gd name="f15" fmla="*/ f12 1 46056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63" h="46056">
                    <a:moveTo>
                      <a:pt x="f2" y="f5"/>
                    </a:moveTo>
                    <a:lnTo>
                      <a:pt x="f2" y="f4"/>
                    </a:lnTo>
                    <a:lnTo>
                      <a:pt x="f6" y="f4"/>
                    </a:lnTo>
                    <a:lnTo>
                      <a:pt x="f6" y="f5"/>
                    </a:ln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1" name="Google Shape;787;p10">
                <a:extLst>
                  <a:ext uri="{FF2B5EF4-FFF2-40B4-BE49-F238E27FC236}">
                    <a16:creationId xmlns:a16="http://schemas.microsoft.com/office/drawing/2014/main" id="{0C2E727B-2C70-41BB-8115-172BCCE9D712}"/>
                  </a:ext>
                </a:extLst>
              </p:cNvPr>
              <p:cNvSpPr/>
              <p:nvPr/>
            </p:nvSpPr>
            <p:spPr>
              <a:xfrm>
                <a:off x="8735866" y="1034698"/>
                <a:ext cx="213292" cy="1439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04"/>
                  <a:gd name="f4" fmla="val 4456"/>
                  <a:gd name="f5" fmla="val 2679"/>
                  <a:gd name="f6" fmla="val 2517"/>
                  <a:gd name="f7" fmla="val 2379"/>
                  <a:gd name="f8" fmla="val 2217"/>
                  <a:gd name="f9" fmla="val 35"/>
                  <a:gd name="f10" fmla="val 1617"/>
                  <a:gd name="f11" fmla="val 116"/>
                  <a:gd name="f12" fmla="val 1040"/>
                  <a:gd name="f13" fmla="val 451"/>
                  <a:gd name="f14" fmla="val 636"/>
                  <a:gd name="f15" fmla="val 924"/>
                  <a:gd name="f16" fmla="val 232"/>
                  <a:gd name="f17" fmla="val 1420"/>
                  <a:gd name="f18" fmla="val 1"/>
                  <a:gd name="f19" fmla="val 2020"/>
                  <a:gd name="f20" fmla="val 12"/>
                  <a:gd name="f21" fmla="val 2701"/>
                  <a:gd name="f22" fmla="val 36"/>
                  <a:gd name="f23" fmla="val 3452"/>
                  <a:gd name="f24" fmla="val 555"/>
                  <a:gd name="f25" fmla="val 4144"/>
                  <a:gd name="f26" fmla="val 1294"/>
                  <a:gd name="f27" fmla="val 4375"/>
                  <a:gd name="f28" fmla="val 1467"/>
                  <a:gd name="f29" fmla="val 4433"/>
                  <a:gd name="f30" fmla="val 1652"/>
                  <a:gd name="f31" fmla="val 1859"/>
                  <a:gd name="f32" fmla="val 2090"/>
                  <a:gd name="f33" fmla="val 2333"/>
                  <a:gd name="f34" fmla="val 4387"/>
                  <a:gd name="f35" fmla="val 2540"/>
                  <a:gd name="f36" fmla="val 4271"/>
                  <a:gd name="f37" fmla="val 2944"/>
                  <a:gd name="f38" fmla="val 4040"/>
                  <a:gd name="f39" fmla="val 3233"/>
                  <a:gd name="f40" fmla="val 3579"/>
                  <a:gd name="f41" fmla="val 3094"/>
                  <a:gd name="f42" fmla="val 2898"/>
                  <a:gd name="f43" fmla="val 2828"/>
                  <a:gd name="f44" fmla="val 3210"/>
                  <a:gd name="f45" fmla="val 2771"/>
                  <a:gd name="f46" fmla="val 3198"/>
                  <a:gd name="f47" fmla="val 3103"/>
                  <a:gd name="f48" fmla="val 2406"/>
                  <a:gd name="f49" fmla="val 2835"/>
                  <a:gd name="f50" fmla="val 2213"/>
                  <a:gd name="f51" fmla="val 2536"/>
                  <a:gd name="f52" fmla="val 2473"/>
                  <a:gd name="f53" fmla="val 2409"/>
                  <a:gd name="f54" fmla="val 2222"/>
                  <a:gd name="f55" fmla="val 2344"/>
                  <a:gd name="f56" fmla="val 2240"/>
                  <a:gd name="f57" fmla="val 1986"/>
                  <a:gd name="f58" fmla="val 2355"/>
                  <a:gd name="f59" fmla="val 1790"/>
                  <a:gd name="f60" fmla="val 2725"/>
                  <a:gd name="f61" fmla="val 1882"/>
                  <a:gd name="f62" fmla="val 3117"/>
                  <a:gd name="f63" fmla="val 3152"/>
                  <a:gd name="f64" fmla="val 3175"/>
                  <a:gd name="f65" fmla="val 3186"/>
                  <a:gd name="f66" fmla="val 1825"/>
                  <a:gd name="f67" fmla="val 3209"/>
                  <a:gd name="f68" fmla="val 1813"/>
                  <a:gd name="f69" fmla="val 1755"/>
                  <a:gd name="f70" fmla="val 1686"/>
                  <a:gd name="f71" fmla="val 1628"/>
                  <a:gd name="f72" fmla="val 1363"/>
                  <a:gd name="f73" fmla="val 3128"/>
                  <a:gd name="f74" fmla="val 1132"/>
                  <a:gd name="f75" fmla="val 1109"/>
                  <a:gd name="f76" fmla="val 2609"/>
                  <a:gd name="f77" fmla="val 1074"/>
                  <a:gd name="f78" fmla="val 2263"/>
                  <a:gd name="f79" fmla="val 1178"/>
                  <a:gd name="f80" fmla="val 1847"/>
                  <a:gd name="f81" fmla="val 1409"/>
                  <a:gd name="f82" fmla="val 1547"/>
                  <a:gd name="f83" fmla="val 1640"/>
                  <a:gd name="f84" fmla="val 1224"/>
                  <a:gd name="f85" fmla="val 982"/>
                  <a:gd name="f86" fmla="val 901"/>
                  <a:gd name="f87" fmla="val 2483"/>
                  <a:gd name="f88" fmla="val 866"/>
                  <a:gd name="f89" fmla="val 2575"/>
                  <a:gd name="f90" fmla="val 855"/>
                  <a:gd name="f91" fmla="val 3014"/>
                  <a:gd name="f92" fmla="val 3348"/>
                  <a:gd name="f93" fmla="val 3464"/>
                  <a:gd name="f94" fmla="val 3556"/>
                  <a:gd name="f95" fmla="val 935"/>
                  <a:gd name="f96" fmla="val 3671"/>
                  <a:gd name="f97" fmla="val 970"/>
                  <a:gd name="f98" fmla="val 4122"/>
                  <a:gd name="f99" fmla="val 1085"/>
                  <a:gd name="f100" fmla="val 4526"/>
                  <a:gd name="f101" fmla="val 1316"/>
                  <a:gd name="f102" fmla="val 4883"/>
                  <a:gd name="f103" fmla="val 1605"/>
                  <a:gd name="f104" fmla="val 5611"/>
                  <a:gd name="f105" fmla="val 2182"/>
                  <a:gd name="f106" fmla="val 6072"/>
                  <a:gd name="f107" fmla="val 6095"/>
                  <a:gd name="f108" fmla="val 4052"/>
                  <a:gd name="f109" fmla="val 6119"/>
                  <a:gd name="f110" fmla="val 4167"/>
                  <a:gd name="f111" fmla="val 6199"/>
                  <a:gd name="f112" fmla="val 6326"/>
                  <a:gd name="f113" fmla="val 6333"/>
                  <a:gd name="f114" fmla="val 4272"/>
                  <a:gd name="f115" fmla="val 6339"/>
                  <a:gd name="f116" fmla="val 6346"/>
                  <a:gd name="f117" fmla="val 6454"/>
                  <a:gd name="f118" fmla="val 6557"/>
                  <a:gd name="f119" fmla="val 4183"/>
                  <a:gd name="f120" fmla="val 6603"/>
                  <a:gd name="f121" fmla="val 2978"/>
                  <a:gd name="f122" fmla="val 6153"/>
                  <a:gd name="f123" fmla="val 5345"/>
                  <a:gd name="f124" fmla="val 1097"/>
                  <a:gd name="f125" fmla="val 4964"/>
                  <a:gd name="f126" fmla="val 705"/>
                  <a:gd name="f127" fmla="val 4468"/>
                  <a:gd name="f128" fmla="val 404"/>
                  <a:gd name="f129" fmla="val 3937"/>
                  <a:gd name="f130" fmla="val 220"/>
                  <a:gd name="f131" fmla="val 3810"/>
                  <a:gd name="f132" fmla="val 174"/>
                  <a:gd name="f133" fmla="val 3660"/>
                  <a:gd name="f134" fmla="val 151"/>
                  <a:gd name="f135" fmla="val 3533"/>
                  <a:gd name="f136" fmla="val 104"/>
                  <a:gd name="f137" fmla="*/ f0 1 6604"/>
                  <a:gd name="f138" fmla="*/ f1 1 4456"/>
                  <a:gd name="f139" fmla="val f2"/>
                  <a:gd name="f140" fmla="val f3"/>
                  <a:gd name="f141" fmla="val f4"/>
                  <a:gd name="f142" fmla="+- f141 0 f139"/>
                  <a:gd name="f143" fmla="+- f140 0 f139"/>
                  <a:gd name="f144" fmla="*/ f143 1 6604"/>
                  <a:gd name="f145" fmla="*/ f142 1 4456"/>
                  <a:gd name="f146" fmla="*/ f139 1 f144"/>
                  <a:gd name="f147" fmla="*/ f140 1 f144"/>
                  <a:gd name="f148" fmla="*/ f139 1 f145"/>
                  <a:gd name="f149" fmla="*/ f141 1 f145"/>
                  <a:gd name="f150" fmla="*/ f146 f137 1"/>
                  <a:gd name="f151" fmla="*/ f147 f137 1"/>
                  <a:gd name="f152" fmla="*/ f149 f138 1"/>
                  <a:gd name="f153" fmla="*/ f148 f1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0" t="f153" r="f151" b="f152"/>
                <a:pathLst>
                  <a:path w="6604" h="4456">
                    <a:moveTo>
                      <a:pt x="f5" y="f2"/>
                    </a:moveTo>
                    <a:cubicBezTo>
                      <a:pt x="f6" y="f2"/>
                      <a:pt x="f7" y="f2"/>
                      <a:pt x="f8" y="f9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4"/>
                      <a:pt x="f31" y="f4"/>
                    </a:cubicBezTo>
                    <a:cubicBezTo>
                      <a:pt x="f32" y="f4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39" y="f41"/>
                    </a:cubicBezTo>
                    <a:lnTo>
                      <a:pt x="f39" y="f42"/>
                    </a:lnTo>
                    <a:cubicBezTo>
                      <a:pt x="f39" y="f43"/>
                      <a:pt x="f44" y="f45"/>
                      <a:pt x="f46" y="f21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41"/>
                    </a:cubicBezTo>
                    <a:cubicBezTo>
                      <a:pt x="f61" y="f62"/>
                      <a:pt x="f61" y="f63"/>
                      <a:pt x="f31" y="f64"/>
                    </a:cubicBezTo>
                    <a:cubicBezTo>
                      <a:pt x="f31" y="f65"/>
                      <a:pt x="f66" y="f67"/>
                      <a:pt x="f68" y="f67"/>
                    </a:cubicBezTo>
                    <a:cubicBezTo>
                      <a:pt x="f69" y="f67"/>
                      <a:pt x="f70" y="f67"/>
                      <a:pt x="f71" y="f65"/>
                    </a:cubicBezTo>
                    <a:cubicBezTo>
                      <a:pt x="f72" y="f73"/>
                      <a:pt x="f74" y="f42"/>
                      <a:pt x="f75" y="f76"/>
                    </a:cubicBezTo>
                    <a:cubicBezTo>
                      <a:pt x="f77" y="f78"/>
                      <a:pt x="f79" y="f80"/>
                      <a:pt x="f81" y="f82"/>
                    </a:cubicBezTo>
                    <a:cubicBezTo>
                      <a:pt x="f83" y="f84"/>
                      <a:pt x="f57" y="f85"/>
                      <a:pt x="f7" y="f86"/>
                    </a:cubicBezTo>
                    <a:cubicBezTo>
                      <a:pt x="f87" y="f88"/>
                      <a:pt x="f89" y="f88"/>
                      <a:pt x="f5" y="f90"/>
                    </a:cubicBezTo>
                    <a:lnTo>
                      <a:pt x="f91" y="f90"/>
                    </a:lnTo>
                    <a:lnTo>
                      <a:pt x="f92" y="f86"/>
                    </a:lnTo>
                    <a:cubicBezTo>
                      <a:pt x="f93" y="f15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102" y="f103"/>
                    </a:cubicBezTo>
                    <a:cubicBezTo>
                      <a:pt x="f104" y="f105"/>
                      <a:pt x="f106" y="f41"/>
                      <a:pt x="f107" y="f108"/>
                    </a:cubicBezTo>
                    <a:cubicBezTo>
                      <a:pt x="f109" y="f110"/>
                      <a:pt x="f111" y="f36"/>
                      <a:pt x="f112" y="f36"/>
                    </a:cubicBezTo>
                    <a:cubicBezTo>
                      <a:pt x="f113" y="f114"/>
                      <a:pt x="f115" y="f114"/>
                      <a:pt x="f116" y="f114"/>
                    </a:cubicBezTo>
                    <a:cubicBezTo>
                      <a:pt x="f117" y="f114"/>
                      <a:pt x="f118" y="f119"/>
                      <a:pt x="f118" y="f108"/>
                    </a:cubicBezTo>
                    <a:cubicBezTo>
                      <a:pt x="f120" y="f121"/>
                      <a:pt x="f122" y="f31"/>
                      <a:pt x="f123" y="f124"/>
                    </a:cubicBezTo>
                    <a:cubicBezTo>
                      <a:pt x="f125" y="f126"/>
                      <a:pt x="f127" y="f128"/>
                      <a:pt x="f129" y="f130"/>
                    </a:cubicBezTo>
                    <a:cubicBezTo>
                      <a:pt x="f131" y="f132"/>
                      <a:pt x="f133" y="f134"/>
                      <a:pt x="f135" y="f136"/>
                    </a:cubicBezTo>
                    <a:lnTo>
                      <a:pt x="f62" y="f9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2" name="Google Shape;788;p10">
                <a:extLst>
                  <a:ext uri="{FF2B5EF4-FFF2-40B4-BE49-F238E27FC236}">
                    <a16:creationId xmlns:a16="http://schemas.microsoft.com/office/drawing/2014/main" id="{797E2187-E8C0-4BD1-928B-4B010F958293}"/>
                  </a:ext>
                </a:extLst>
              </p:cNvPr>
              <p:cNvSpPr/>
              <p:nvPr/>
            </p:nvSpPr>
            <p:spPr>
              <a:xfrm>
                <a:off x="8932718" y="2421870"/>
                <a:ext cx="14950" cy="14874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63"/>
                  <a:gd name="f4" fmla="val 46056"/>
                  <a:gd name="f5" fmla="val 46055"/>
                  <a:gd name="f6" fmla="val 462"/>
                  <a:gd name="f7" fmla="*/ f0 1 463"/>
                  <a:gd name="f8" fmla="*/ f1 1 46056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463"/>
                  <a:gd name="f15" fmla="*/ f12 1 46056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63" h="46056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5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3" name="Google Shape;789;p10">
                <a:extLst>
                  <a:ext uri="{FF2B5EF4-FFF2-40B4-BE49-F238E27FC236}">
                    <a16:creationId xmlns:a16="http://schemas.microsoft.com/office/drawing/2014/main" id="{56D39137-3739-450B-8ED1-3C291DC6AE00}"/>
                  </a:ext>
                </a:extLst>
              </p:cNvPr>
              <p:cNvSpPr/>
              <p:nvPr/>
            </p:nvSpPr>
            <p:spPr>
              <a:xfrm>
                <a:off x="8735866" y="3896285"/>
                <a:ext cx="213292" cy="1443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04"/>
                  <a:gd name="f4" fmla="val 4468"/>
                  <a:gd name="f5" fmla="val 1859"/>
                  <a:gd name="f6" fmla="val 1652"/>
                  <a:gd name="f7" fmla="val 1467"/>
                  <a:gd name="f8" fmla="val 35"/>
                  <a:gd name="f9" fmla="val 1294"/>
                  <a:gd name="f10" fmla="val 93"/>
                  <a:gd name="f11" fmla="val 555"/>
                  <a:gd name="f12" fmla="val 324"/>
                  <a:gd name="f13" fmla="val 36"/>
                  <a:gd name="f14" fmla="val 1016"/>
                  <a:gd name="f15" fmla="val 12"/>
                  <a:gd name="f16" fmla="val 1766"/>
                  <a:gd name="f17" fmla="val 1"/>
                  <a:gd name="f18" fmla="val 2447"/>
                  <a:gd name="f19" fmla="val 232"/>
                  <a:gd name="f20" fmla="val 3048"/>
                  <a:gd name="f21" fmla="val 636"/>
                  <a:gd name="f22" fmla="val 3544"/>
                  <a:gd name="f23" fmla="val 1040"/>
                  <a:gd name="f24" fmla="val 4017"/>
                  <a:gd name="f25" fmla="val 1617"/>
                  <a:gd name="f26" fmla="val 4352"/>
                  <a:gd name="f27" fmla="val 2217"/>
                  <a:gd name="f28" fmla="val 4433"/>
                  <a:gd name="f29" fmla="val 2379"/>
                  <a:gd name="f30" fmla="val 4467"/>
                  <a:gd name="f31" fmla="val 2517"/>
                  <a:gd name="f32" fmla="val 2679"/>
                  <a:gd name="f33" fmla="val 3117"/>
                  <a:gd name="f34" fmla="val 3533"/>
                  <a:gd name="f35" fmla="val 4364"/>
                  <a:gd name="f36" fmla="val 3660"/>
                  <a:gd name="f37" fmla="val 4317"/>
                  <a:gd name="f38" fmla="val 3810"/>
                  <a:gd name="f39" fmla="val 4294"/>
                  <a:gd name="f40" fmla="val 3937"/>
                  <a:gd name="f41" fmla="val 4248"/>
                  <a:gd name="f42" fmla="val 4063"/>
                  <a:gd name="f43" fmla="val 4964"/>
                  <a:gd name="f44" fmla="val 3752"/>
                  <a:gd name="f45" fmla="val 5345"/>
                  <a:gd name="f46" fmla="val 3371"/>
                  <a:gd name="f47" fmla="val 6153"/>
                  <a:gd name="f48" fmla="val 2598"/>
                  <a:gd name="f49" fmla="val 6603"/>
                  <a:gd name="f50" fmla="val 1489"/>
                  <a:gd name="f51" fmla="val 6557"/>
                  <a:gd name="f52" fmla="val 404"/>
                  <a:gd name="f53" fmla="val 289"/>
                  <a:gd name="f54" fmla="val 6463"/>
                  <a:gd name="f55" fmla="val 193"/>
                  <a:gd name="f56" fmla="val 6359"/>
                  <a:gd name="f57" fmla="val 6348"/>
                  <a:gd name="f58" fmla="val 6337"/>
                  <a:gd name="f59" fmla="val 194"/>
                  <a:gd name="f60" fmla="val 6326"/>
                  <a:gd name="f61" fmla="val 197"/>
                  <a:gd name="f62" fmla="val 6199"/>
                  <a:gd name="f63" fmla="val 6119"/>
                  <a:gd name="f64" fmla="val 6095"/>
                  <a:gd name="f65" fmla="val 6072"/>
                  <a:gd name="f66" fmla="val 1374"/>
                  <a:gd name="f67" fmla="val 5611"/>
                  <a:gd name="f68" fmla="val 2286"/>
                  <a:gd name="f69" fmla="val 4883"/>
                  <a:gd name="f70" fmla="val 2863"/>
                  <a:gd name="f71" fmla="val 4526"/>
                  <a:gd name="f72" fmla="val 3152"/>
                  <a:gd name="f73" fmla="val 4122"/>
                  <a:gd name="f74" fmla="val 3382"/>
                  <a:gd name="f75" fmla="val 3671"/>
                  <a:gd name="f76" fmla="val 3498"/>
                  <a:gd name="f77" fmla="val 3556"/>
                  <a:gd name="f78" fmla="val 3521"/>
                  <a:gd name="f79" fmla="val 3464"/>
                  <a:gd name="f80" fmla="val 3348"/>
                  <a:gd name="f81" fmla="val 3567"/>
                  <a:gd name="f82" fmla="val 3014"/>
                  <a:gd name="f83" fmla="val 3613"/>
                  <a:gd name="f84" fmla="val 2575"/>
                  <a:gd name="f85" fmla="val 3602"/>
                  <a:gd name="f86" fmla="val 2483"/>
                  <a:gd name="f87" fmla="val 1986"/>
                  <a:gd name="f88" fmla="val 3486"/>
                  <a:gd name="f89" fmla="val 1640"/>
                  <a:gd name="f90" fmla="val 3232"/>
                  <a:gd name="f91" fmla="val 1409"/>
                  <a:gd name="f92" fmla="val 2921"/>
                  <a:gd name="f93" fmla="val 1178"/>
                  <a:gd name="f94" fmla="val 2621"/>
                  <a:gd name="f95" fmla="val 1074"/>
                  <a:gd name="f96" fmla="val 2194"/>
                  <a:gd name="f97" fmla="val 1109"/>
                  <a:gd name="f98" fmla="val 1847"/>
                  <a:gd name="f99" fmla="val 1132"/>
                  <a:gd name="f100" fmla="val 1559"/>
                  <a:gd name="f101" fmla="val 1363"/>
                  <a:gd name="f102" fmla="val 1328"/>
                  <a:gd name="f103" fmla="val 1628"/>
                  <a:gd name="f104" fmla="val 1270"/>
                  <a:gd name="f105" fmla="val 1686"/>
                  <a:gd name="f106" fmla="val 1259"/>
                  <a:gd name="f107" fmla="val 1755"/>
                  <a:gd name="f108" fmla="val 1813"/>
                  <a:gd name="f109" fmla="val 1825"/>
                  <a:gd name="f110" fmla="val 1293"/>
                  <a:gd name="f111" fmla="val 1882"/>
                  <a:gd name="f112" fmla="val 1316"/>
                  <a:gd name="f113" fmla="val 1351"/>
                  <a:gd name="f114" fmla="val 1790"/>
                  <a:gd name="f115" fmla="val 1732"/>
                  <a:gd name="f116" fmla="val 2113"/>
                  <a:gd name="f117" fmla="val 2344"/>
                  <a:gd name="f118" fmla="val 2228"/>
                  <a:gd name="f119" fmla="val 2409"/>
                  <a:gd name="f120" fmla="val 2246"/>
                  <a:gd name="f121" fmla="val 2473"/>
                  <a:gd name="f122" fmla="val 2255"/>
                  <a:gd name="f123" fmla="val 2536"/>
                  <a:gd name="f124" fmla="val 2835"/>
                  <a:gd name="f125" fmla="val 3103"/>
                  <a:gd name="f126" fmla="val 2062"/>
                  <a:gd name="f127" fmla="val 3198"/>
                  <a:gd name="f128" fmla="val 3210"/>
                  <a:gd name="f129" fmla="val 1697"/>
                  <a:gd name="f130" fmla="val 3233"/>
                  <a:gd name="f131" fmla="val 1639"/>
                  <a:gd name="f132" fmla="val 889"/>
                  <a:gd name="f133" fmla="val 2944"/>
                  <a:gd name="f134" fmla="val 427"/>
                  <a:gd name="f135" fmla="val 2540"/>
                  <a:gd name="f136" fmla="val 2333"/>
                  <a:gd name="f137" fmla="val 81"/>
                  <a:gd name="f138" fmla="val 2090"/>
                  <a:gd name="f139" fmla="*/ f0 1 6604"/>
                  <a:gd name="f140" fmla="*/ f1 1 4468"/>
                  <a:gd name="f141" fmla="val f2"/>
                  <a:gd name="f142" fmla="val f3"/>
                  <a:gd name="f143" fmla="val f4"/>
                  <a:gd name="f144" fmla="+- f143 0 f141"/>
                  <a:gd name="f145" fmla="+- f142 0 f141"/>
                  <a:gd name="f146" fmla="*/ f145 1 6604"/>
                  <a:gd name="f147" fmla="*/ f144 1 4468"/>
                  <a:gd name="f148" fmla="*/ f141 1 f146"/>
                  <a:gd name="f149" fmla="*/ f142 1 f146"/>
                  <a:gd name="f150" fmla="*/ f141 1 f147"/>
                  <a:gd name="f151" fmla="*/ f143 1 f147"/>
                  <a:gd name="f152" fmla="*/ f148 f139 1"/>
                  <a:gd name="f153" fmla="*/ f149 f139 1"/>
                  <a:gd name="f154" fmla="*/ f151 f140 1"/>
                  <a:gd name="f155" fmla="*/ f150 f1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2" t="f155" r="f153" b="f154"/>
                <a:pathLst>
                  <a:path w="6604" h="4468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0"/>
                      <a:pt x="f32" y="f30"/>
                    </a:cubicBezTo>
                    <a:lnTo>
                      <a:pt x="f33" y="f28"/>
                    </a:lnTo>
                    <a:lnTo>
                      <a:pt x="f34" y="f35"/>
                    </a:ln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" y="f42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51" y="f52"/>
                    </a:cubicBezTo>
                    <a:cubicBezTo>
                      <a:pt x="f51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60" y="f61"/>
                    </a:cubicBezTo>
                    <a:cubicBezTo>
                      <a:pt x="f62" y="f61"/>
                      <a:pt x="f63" y="f53"/>
                      <a:pt x="f64" y="f52"/>
                    </a:cubicBezTo>
                    <a:cubicBezTo>
                      <a:pt x="f65" y="f66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76"/>
                    </a:cubicBezTo>
                    <a:cubicBezTo>
                      <a:pt x="f77" y="f78"/>
                      <a:pt x="f79" y="f22"/>
                      <a:pt x="f80" y="f81"/>
                    </a:cubicBezTo>
                    <a:lnTo>
                      <a:pt x="f82" y="f83"/>
                    </a:lnTo>
                    <a:lnTo>
                      <a:pt x="f32" y="f83"/>
                    </a:lnTo>
                    <a:cubicBezTo>
                      <a:pt x="f84" y="f85"/>
                      <a:pt x="f86" y="f85"/>
                      <a:pt x="f29" y="f81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6"/>
                      <a:pt x="f108" y="f106"/>
                    </a:cubicBezTo>
                    <a:cubicBezTo>
                      <a:pt x="f109" y="f106"/>
                      <a:pt x="f5" y="f104"/>
                      <a:pt x="f5" y="f110"/>
                    </a:cubicBezTo>
                    <a:cubicBezTo>
                      <a:pt x="f111" y="f112"/>
                      <a:pt x="f111" y="f113"/>
                      <a:pt x="f111" y="f66"/>
                    </a:cubicBezTo>
                    <a:cubicBezTo>
                      <a:pt x="f114" y="f115"/>
                      <a:pt x="f87" y="f116"/>
                      <a:pt x="f117" y="f118"/>
                    </a:cubicBezTo>
                    <a:cubicBezTo>
                      <a:pt x="f119" y="f120"/>
                      <a:pt x="f121" y="f122"/>
                      <a:pt x="f123" y="f122"/>
                    </a:cubicBezTo>
                    <a:cubicBezTo>
                      <a:pt x="f124" y="f122"/>
                      <a:pt x="f125" y="f126"/>
                      <a:pt x="f127" y="f16"/>
                    </a:cubicBezTo>
                    <a:cubicBezTo>
                      <a:pt x="f128" y="f129"/>
                      <a:pt x="f130" y="f131"/>
                      <a:pt x="f130" y="f100"/>
                    </a:cubicBezTo>
                    <a:lnTo>
                      <a:pt x="f130" y="f66"/>
                    </a:lnTo>
                    <a:cubicBezTo>
                      <a:pt x="f130" y="f132"/>
                      <a:pt x="f133" y="f134"/>
                      <a:pt x="f135" y="f61"/>
                    </a:cubicBezTo>
                    <a:cubicBezTo>
                      <a:pt x="f136" y="f137"/>
                      <a:pt x="f138" y="f2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84" name="Google Shape;790;p10">
              <a:extLst>
                <a:ext uri="{FF2B5EF4-FFF2-40B4-BE49-F238E27FC236}">
                  <a16:creationId xmlns:a16="http://schemas.microsoft.com/office/drawing/2014/main" id="{31CE795F-C66E-4E7B-B1BA-EA158D1AF92C}"/>
                </a:ext>
              </a:extLst>
            </p:cNvPr>
            <p:cNvGrpSpPr/>
            <p:nvPr/>
          </p:nvGrpSpPr>
          <p:grpSpPr>
            <a:xfrm>
              <a:off x="8302322" y="114940"/>
              <a:ext cx="750045" cy="777047"/>
              <a:chOff x="8302322" y="114940"/>
              <a:chExt cx="750045" cy="777047"/>
            </a:xfrm>
          </p:grpSpPr>
          <p:sp>
            <p:nvSpPr>
              <p:cNvPr id="85" name="Google Shape;791;p10">
                <a:extLst>
                  <a:ext uri="{FF2B5EF4-FFF2-40B4-BE49-F238E27FC236}">
                    <a16:creationId xmlns:a16="http://schemas.microsoft.com/office/drawing/2014/main" id="{18FBD2FA-3C8D-4AFF-B2B1-2D95D3A4E48E}"/>
                  </a:ext>
                </a:extLst>
              </p:cNvPr>
              <p:cNvSpPr/>
              <p:nvPr/>
            </p:nvSpPr>
            <p:spPr>
              <a:xfrm>
                <a:off x="8386520" y="114940"/>
                <a:ext cx="179350" cy="2714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53"/>
                  <a:gd name="f4" fmla="val 8404"/>
                  <a:gd name="f5" fmla="val 3013"/>
                  <a:gd name="f6" fmla="val 1"/>
                  <a:gd name="f7" fmla="val 2390"/>
                  <a:gd name="f8" fmla="val 301"/>
                  <a:gd name="f9" fmla="val 1951"/>
                  <a:gd name="f10" fmla="val 1259"/>
                  <a:gd name="f11" fmla="val 2090"/>
                  <a:gd name="f12" fmla="val 1928"/>
                  <a:gd name="f13" fmla="val 1836"/>
                  <a:gd name="f14" fmla="val 1710"/>
                  <a:gd name="f15" fmla="val 1505"/>
                  <a:gd name="f16" fmla="val 1611"/>
                  <a:gd name="f17" fmla="val 1165"/>
                  <a:gd name="f18" fmla="val 748"/>
                  <a:gd name="f19" fmla="val 318"/>
                  <a:gd name="f20" fmla="val 1760"/>
                  <a:gd name="f21" fmla="val 2021"/>
                  <a:gd name="f22" fmla="val 113"/>
                  <a:gd name="f23" fmla="val 1985"/>
                  <a:gd name="f24" fmla="val 228"/>
                  <a:gd name="f25" fmla="val 1968"/>
                  <a:gd name="f26" fmla="val 343"/>
                  <a:gd name="f27" fmla="val 785"/>
                  <a:gd name="f28" fmla="val 1231"/>
                  <a:gd name="f29" fmla="val 2213"/>
                  <a:gd name="f30" fmla="val 1524"/>
                  <a:gd name="f31" fmla="val 2552"/>
                  <a:gd name="f32" fmla="val 1905"/>
                  <a:gd name="f33" fmla="val 2990"/>
                  <a:gd name="f34" fmla="val 2078"/>
                  <a:gd name="f35" fmla="val 3544"/>
                  <a:gd name="f36" fmla="val 2194"/>
                  <a:gd name="f37" fmla="val 4110"/>
                  <a:gd name="f38" fmla="val 2309"/>
                  <a:gd name="f39" fmla="val 4675"/>
                  <a:gd name="f40" fmla="val 2367"/>
                  <a:gd name="f41" fmla="val 5241"/>
                  <a:gd name="f42" fmla="val 2540"/>
                  <a:gd name="f43" fmla="val 5783"/>
                  <a:gd name="f44" fmla="val 2967"/>
                  <a:gd name="f45" fmla="val 7111"/>
                  <a:gd name="f46" fmla="val 4179"/>
                  <a:gd name="f47" fmla="val 8150"/>
                  <a:gd name="f48" fmla="val 4814"/>
                  <a:gd name="f49" fmla="val 8265"/>
                  <a:gd name="f50" fmla="val 3313"/>
                  <a:gd name="f51" fmla="val 7157"/>
                  <a:gd name="f52" fmla="val 3186"/>
                  <a:gd name="f53" fmla="val 4375"/>
                  <a:gd name="f54" fmla="val 3083"/>
                  <a:gd name="f55" fmla="val 2148"/>
                  <a:gd name="f56" fmla="val 1490"/>
                  <a:gd name="f57" fmla="*/ f0 1 5553"/>
                  <a:gd name="f58" fmla="*/ f1 1 8404"/>
                  <a:gd name="f59" fmla="val f2"/>
                  <a:gd name="f60" fmla="val f3"/>
                  <a:gd name="f61" fmla="val f4"/>
                  <a:gd name="f62" fmla="+- f61 0 f59"/>
                  <a:gd name="f63" fmla="+- f60 0 f59"/>
                  <a:gd name="f64" fmla="*/ f63 1 5553"/>
                  <a:gd name="f65" fmla="*/ f62 1 8404"/>
                  <a:gd name="f66" fmla="*/ f59 1 f64"/>
                  <a:gd name="f67" fmla="*/ f60 1 f64"/>
                  <a:gd name="f68" fmla="*/ f59 1 f65"/>
                  <a:gd name="f69" fmla="*/ f61 1 f65"/>
                  <a:gd name="f70" fmla="*/ f66 f57 1"/>
                  <a:gd name="f71" fmla="*/ f67 f57 1"/>
                  <a:gd name="f72" fmla="*/ f69 f58 1"/>
                  <a:gd name="f73" fmla="*/ f68 f5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0" t="f73" r="f71" b="f72"/>
                <a:pathLst>
                  <a:path w="5553" h="8404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20"/>
                      <a:pt x="f6" y="f21"/>
                    </a:cubicBez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3" y="f4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42" y="f56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6" name="Google Shape;792;p10">
                <a:extLst>
                  <a:ext uri="{FF2B5EF4-FFF2-40B4-BE49-F238E27FC236}">
                    <a16:creationId xmlns:a16="http://schemas.microsoft.com/office/drawing/2014/main" id="{1E23791F-8C08-409A-8919-86E9608D56C6}"/>
                  </a:ext>
                </a:extLst>
              </p:cNvPr>
              <p:cNvSpPr/>
              <p:nvPr/>
            </p:nvSpPr>
            <p:spPr>
              <a:xfrm>
                <a:off x="8510668" y="170105"/>
                <a:ext cx="96213" cy="2136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79"/>
                  <a:gd name="f4" fmla="val 6615"/>
                  <a:gd name="f5" fmla="val 1709"/>
                  <a:gd name="f6" fmla="val 520"/>
                  <a:gd name="f7" fmla="val 1697"/>
                  <a:gd name="f8" fmla="val 751"/>
                  <a:gd name="f9" fmla="val 1662"/>
                  <a:gd name="f10" fmla="val 959"/>
                  <a:gd name="f11" fmla="val 1628"/>
                  <a:gd name="f12" fmla="val 1190"/>
                  <a:gd name="f13" fmla="val 1582"/>
                  <a:gd name="f14" fmla="val 1409"/>
                  <a:gd name="f15" fmla="val 1512"/>
                  <a:gd name="f16" fmla="val 1420"/>
                  <a:gd name="f17" fmla="val 1848"/>
                  <a:gd name="f18" fmla="val 1247"/>
                  <a:gd name="f19" fmla="val 2263"/>
                  <a:gd name="f20" fmla="val 1028"/>
                  <a:gd name="f21" fmla="val 2656"/>
                  <a:gd name="f22" fmla="val 843"/>
                  <a:gd name="f23" fmla="val 3071"/>
                  <a:gd name="f24" fmla="val 658"/>
                  <a:gd name="f25" fmla="val 3475"/>
                  <a:gd name="f26" fmla="val 497"/>
                  <a:gd name="f27" fmla="val 3891"/>
                  <a:gd name="f28" fmla="val 450"/>
                  <a:gd name="f29" fmla="val 4341"/>
                  <a:gd name="f30" fmla="val 419"/>
                  <a:gd name="f31" fmla="val 4742"/>
                  <a:gd name="f32" fmla="val 484"/>
                  <a:gd name="f33" fmla="val 5172"/>
                  <a:gd name="f34" fmla="val 707"/>
                  <a:gd name="f35" fmla="val 5517"/>
                  <a:gd name="f36" fmla="val 665"/>
                  <a:gd name="f37" fmla="val 5455"/>
                  <a:gd name="f38" fmla="val 627"/>
                  <a:gd name="f39" fmla="val 5391"/>
                  <a:gd name="f40" fmla="val 589"/>
                  <a:gd name="f41" fmla="val 5322"/>
                  <a:gd name="f42" fmla="val 543"/>
                  <a:gd name="f43" fmla="val 5218"/>
                  <a:gd name="f44" fmla="val 5114"/>
                  <a:gd name="f45" fmla="val 474"/>
                  <a:gd name="f46" fmla="val 4999"/>
                  <a:gd name="f47" fmla="val 416"/>
                  <a:gd name="f48" fmla="val 4780"/>
                  <a:gd name="f49" fmla="val 393"/>
                  <a:gd name="f50" fmla="val 4560"/>
                  <a:gd name="f51" fmla="val 4318"/>
                  <a:gd name="f52" fmla="val 439"/>
                  <a:gd name="f53" fmla="val 3856"/>
                  <a:gd name="f54" fmla="val 601"/>
                  <a:gd name="f55" fmla="val 3429"/>
                  <a:gd name="f56" fmla="val 785"/>
                  <a:gd name="f57" fmla="val 3025"/>
                  <a:gd name="f58" fmla="val 970"/>
                  <a:gd name="f59" fmla="val 2621"/>
                  <a:gd name="f60" fmla="val 1201"/>
                  <a:gd name="f61" fmla="val 2229"/>
                  <a:gd name="f62" fmla="val 1374"/>
                  <a:gd name="f63" fmla="val 1813"/>
                  <a:gd name="f64" fmla="val 1547"/>
                  <a:gd name="f65" fmla="val 1651"/>
                  <a:gd name="f66" fmla="val 1801"/>
                  <a:gd name="f67" fmla="val 1"/>
                  <a:gd name="f68" fmla="val 636"/>
                  <a:gd name="f69" fmla="val 624"/>
                  <a:gd name="f70" fmla="val 532"/>
                  <a:gd name="f71" fmla="val 670"/>
                  <a:gd name="f72" fmla="val 1121"/>
                  <a:gd name="f73" fmla="val 774"/>
                  <a:gd name="f74" fmla="val 324"/>
                  <a:gd name="f75" fmla="val 486"/>
                  <a:gd name="f76" fmla="val 23"/>
                  <a:gd name="f77" fmla="val 290"/>
                  <a:gd name="f78" fmla="val 1224"/>
                  <a:gd name="f79" fmla="val 2460"/>
                  <a:gd name="f80" fmla="val 185"/>
                  <a:gd name="f81" fmla="val 3464"/>
                  <a:gd name="f82" fmla="val 4306"/>
                  <a:gd name="f83" fmla="val 116"/>
                  <a:gd name="f84" fmla="val 5103"/>
                  <a:gd name="f85" fmla="val 647"/>
                  <a:gd name="f86" fmla="val 5738"/>
                  <a:gd name="f87" fmla="val 739"/>
                  <a:gd name="f88" fmla="val 5865"/>
                  <a:gd name="f89" fmla="val 866"/>
                  <a:gd name="f90" fmla="val 6003"/>
                  <a:gd name="f91" fmla="val 1016"/>
                  <a:gd name="f92" fmla="val 6119"/>
                  <a:gd name="f93" fmla="val 1264"/>
                  <a:gd name="f94" fmla="val 6322"/>
                  <a:gd name="f95" fmla="val 1568"/>
                  <a:gd name="f96" fmla="val 6426"/>
                  <a:gd name="f97" fmla="val 1830"/>
                  <a:gd name="f98" fmla="val 6603"/>
                  <a:gd name="f99" fmla="val 1295"/>
                  <a:gd name="f100" fmla="val 6233"/>
                  <a:gd name="f101" fmla="val 842"/>
                  <a:gd name="f102" fmla="val 5638"/>
                  <a:gd name="f103" fmla="val 716"/>
                  <a:gd name="f104" fmla="val 4987"/>
                  <a:gd name="f105" fmla="val 635"/>
                  <a:gd name="f106" fmla="val 4630"/>
                  <a:gd name="f107" fmla="val 566"/>
                  <a:gd name="f108" fmla="val 4006"/>
                  <a:gd name="f109" fmla="val 947"/>
                  <a:gd name="f110" fmla="val 3787"/>
                  <a:gd name="f111" fmla="val 1037"/>
                  <a:gd name="f112" fmla="val 3738"/>
                  <a:gd name="f113" fmla="val 1145"/>
                  <a:gd name="f114" fmla="val 3694"/>
                  <a:gd name="f115" fmla="val 1250"/>
                  <a:gd name="f116" fmla="val 1292"/>
                  <a:gd name="f117" fmla="val 1334"/>
                  <a:gd name="f118" fmla="val 3701"/>
                  <a:gd name="f119" fmla="val 3718"/>
                  <a:gd name="f120" fmla="val 1524"/>
                  <a:gd name="f121" fmla="val 3775"/>
                  <a:gd name="f122" fmla="val 1605"/>
                  <a:gd name="f123" fmla="val 3983"/>
                  <a:gd name="f124" fmla="val 4110"/>
                  <a:gd name="f125" fmla="val 3995"/>
                  <a:gd name="f126" fmla="val 1755"/>
                  <a:gd name="f127" fmla="val 3752"/>
                  <a:gd name="f128" fmla="val 3579"/>
                  <a:gd name="f129" fmla="val 1585"/>
                  <a:gd name="f130" fmla="val 3449"/>
                  <a:gd name="f131" fmla="val 1435"/>
                  <a:gd name="f132" fmla="val 3384"/>
                  <a:gd name="f133" fmla="val 1288"/>
                  <a:gd name="f134" fmla="val 1238"/>
                  <a:gd name="f135" fmla="val 1189"/>
                  <a:gd name="f136" fmla="val 3392"/>
                  <a:gd name="f137" fmla="val 1143"/>
                  <a:gd name="f138" fmla="val 3406"/>
                  <a:gd name="f139" fmla="val 1501"/>
                  <a:gd name="f140" fmla="val 2887"/>
                  <a:gd name="f141" fmla="val 2020"/>
                  <a:gd name="f142" fmla="val 2575"/>
                  <a:gd name="f143" fmla="val 2644"/>
                  <a:gd name="f144" fmla="val 2402"/>
                  <a:gd name="f145" fmla="val 2494"/>
                  <a:gd name="f146" fmla="val 2309"/>
                  <a:gd name="f147" fmla="val 2343"/>
                  <a:gd name="f148" fmla="val 2528"/>
                  <a:gd name="f149" fmla="val 2079"/>
                  <a:gd name="f150" fmla="val 2978"/>
                  <a:gd name="f151" fmla="val 1917"/>
                  <a:gd name="f152" fmla="val 2663"/>
                  <a:gd name="f153" fmla="val 1805"/>
                  <a:gd name="f154" fmla="val 2545"/>
                  <a:gd name="f155" fmla="val 1765"/>
                  <a:gd name="f156" fmla="val 2252"/>
                  <a:gd name="f157" fmla="val 2213"/>
                  <a:gd name="f158" fmla="val 2171"/>
                  <a:gd name="f159" fmla="val 1766"/>
                  <a:gd name="f160" fmla="val 2124"/>
                  <a:gd name="f161" fmla="val 1767"/>
                  <a:gd name="f162" fmla="val 2713"/>
                  <a:gd name="f163" fmla="val 1063"/>
                  <a:gd name="f164" fmla="val 1835"/>
                  <a:gd name="f165" fmla="val 6607"/>
                  <a:gd name="f166" fmla="val 1841"/>
                  <a:gd name="f167" fmla="val 6611"/>
                  <a:gd name="f168" fmla="val 1847"/>
                  <a:gd name="f169" fmla="val 1836"/>
                  <a:gd name="f170" fmla="*/ f0 1 2979"/>
                  <a:gd name="f171" fmla="*/ f1 1 6615"/>
                  <a:gd name="f172" fmla="val f2"/>
                  <a:gd name="f173" fmla="val f3"/>
                  <a:gd name="f174" fmla="val f4"/>
                  <a:gd name="f175" fmla="+- f174 0 f172"/>
                  <a:gd name="f176" fmla="+- f173 0 f172"/>
                  <a:gd name="f177" fmla="*/ f176 1 2979"/>
                  <a:gd name="f178" fmla="*/ f175 1 6615"/>
                  <a:gd name="f179" fmla="*/ f172 1 f177"/>
                  <a:gd name="f180" fmla="*/ f173 1 f177"/>
                  <a:gd name="f181" fmla="*/ f172 1 f178"/>
                  <a:gd name="f182" fmla="*/ f174 1 f178"/>
                  <a:gd name="f183" fmla="*/ f179 f170 1"/>
                  <a:gd name="f184" fmla="*/ f180 f170 1"/>
                  <a:gd name="f185" fmla="*/ f182 f171 1"/>
                  <a:gd name="f186" fmla="*/ f181 f1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3" t="f186" r="f184" b="f185"/>
                <a:pathLst>
                  <a:path w="2979" h="6615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1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lnTo>
                      <a:pt x="f34" y="f35"/>
                    </a:ln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26" y="f44"/>
                      <a:pt x="f45" y="f46"/>
                    </a:cubicBezTo>
                    <a:cubicBezTo>
                      <a:pt x="f47" y="f48"/>
                      <a:pt x="f49" y="f50"/>
                      <a:pt x="f47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14"/>
                      <a:pt x="f65" y="f10"/>
                      <a:pt x="f5" y="f6"/>
                    </a:cubicBezTo>
                    <a:close/>
                    <a:moveTo>
                      <a:pt x="f66" y="f67"/>
                    </a:moveTo>
                    <a:cubicBezTo>
                      <a:pt x="f66" y="f68"/>
                      <a:pt x="f69" y="f70"/>
                      <a:pt x="f71" y="f72"/>
                    </a:cubicBezTo>
                    <a:cubicBezTo>
                      <a:pt x="f26" y="f73"/>
                      <a:pt x="f74" y="f75"/>
                      <a:pt x="f76" y="f77"/>
                    </a:cubicBezTo>
                    <a:lnTo>
                      <a:pt x="f76" y="f77"/>
                    </a:lnTo>
                    <a:cubicBezTo>
                      <a:pt x="f42" y="f78"/>
                      <a:pt x="f49" y="f79"/>
                      <a:pt x="f80" y="f81"/>
                    </a:cubicBezTo>
                    <a:cubicBezTo>
                      <a:pt x="f2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lnTo>
                      <a:pt x="f97" y="f98"/>
                    </a:ln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115" y="f114"/>
                    </a:cubicBezTo>
                    <a:cubicBezTo>
                      <a:pt x="f116" y="f114"/>
                      <a:pt x="f117" y="f118"/>
                      <a:pt x="f62" y="f119"/>
                    </a:cubicBezTo>
                    <a:cubicBezTo>
                      <a:pt x="f120" y="f121"/>
                      <a:pt x="f122" y="f123"/>
                      <a:pt x="f64" y="f124"/>
                    </a:cubicBezTo>
                    <a:cubicBezTo>
                      <a:pt x="f5" y="f125"/>
                      <a:pt x="f126" y="f127"/>
                      <a:pt x="f9" y="f128"/>
                    </a:cubicBezTo>
                    <a:cubicBezTo>
                      <a:pt x="f129" y="f130"/>
                      <a:pt x="f131" y="f132"/>
                      <a:pt x="f133" y="f132"/>
                    </a:cubicBezTo>
                    <a:cubicBezTo>
                      <a:pt x="f134" y="f132"/>
                      <a:pt x="f135" y="f136"/>
                      <a:pt x="f137" y="f138"/>
                    </a:cubicBezTo>
                    <a:cubicBezTo>
                      <a:pt x="f139" y="f140"/>
                      <a:pt x="f141" y="f142"/>
                      <a:pt x="f143" y="f144"/>
                    </a:cubicBezTo>
                    <a:cubicBezTo>
                      <a:pt x="f143" y="f144"/>
                      <a:pt x="f145" y="f146"/>
                      <a:pt x="f147" y="f19"/>
                    </a:cubicBezTo>
                    <a:cubicBezTo>
                      <a:pt x="f147" y="f19"/>
                      <a:pt x="f148" y="f149"/>
                      <a:pt x="f150" y="f151"/>
                    </a:cubicBezTo>
                    <a:cubicBezTo>
                      <a:pt x="f152" y="f153"/>
                      <a:pt x="f154" y="f155"/>
                      <a:pt x="f156" y="f155"/>
                    </a:cubicBezTo>
                    <a:cubicBezTo>
                      <a:pt x="f157" y="f155"/>
                      <a:pt x="f158" y="f159"/>
                      <a:pt x="f160" y="f161"/>
                    </a:cubicBezTo>
                    <a:cubicBezTo>
                      <a:pt x="f162" y="f163"/>
                      <a:pt x="f66" y="f71"/>
                      <a:pt x="f66" y="f67"/>
                    </a:cubicBezTo>
                    <a:close/>
                    <a:moveTo>
                      <a:pt x="f97" y="f98"/>
                    </a:moveTo>
                    <a:lnTo>
                      <a:pt x="f97" y="f98"/>
                    </a:lnTo>
                    <a:cubicBezTo>
                      <a:pt x="f164" y="f165"/>
                      <a:pt x="f166" y="f167"/>
                      <a:pt x="f168" y="f4"/>
                    </a:cubicBezTo>
                    <a:cubicBezTo>
                      <a:pt x="f166" y="f167"/>
                      <a:pt x="f169" y="f165"/>
                      <a:pt x="f97" y="f98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7" name="Google Shape;793;p10">
                <a:extLst>
                  <a:ext uri="{FF2B5EF4-FFF2-40B4-BE49-F238E27FC236}">
                    <a16:creationId xmlns:a16="http://schemas.microsoft.com/office/drawing/2014/main" id="{9D595F84-45C2-4E28-B459-CE69C1C0B3EB}"/>
                  </a:ext>
                </a:extLst>
              </p:cNvPr>
              <p:cNvSpPr/>
              <p:nvPr/>
            </p:nvSpPr>
            <p:spPr>
              <a:xfrm>
                <a:off x="8497976" y="209991"/>
                <a:ext cx="13825" cy="783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8"/>
                  <a:gd name="f4" fmla="val 2425"/>
                  <a:gd name="f5" fmla="val 1"/>
                  <a:gd name="f6" fmla="val 128"/>
                  <a:gd name="f7" fmla="val 1617"/>
                  <a:gd name="f8" fmla="val 370"/>
                  <a:gd name="f9" fmla="val 786"/>
                  <a:gd name="f10" fmla="*/ f0 1 428"/>
                  <a:gd name="f11" fmla="*/ f1 1 242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428"/>
                  <a:gd name="f18" fmla="*/ f15 1 2425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428" h="2425">
                    <a:moveTo>
                      <a:pt x="f5" y="f5"/>
                    </a:moveTo>
                    <a:lnTo>
                      <a:pt x="f6" y="f4"/>
                    </a:lnTo>
                    <a:cubicBezTo>
                      <a:pt x="f3" y="f7"/>
                      <a:pt x="f8" y="f9"/>
                      <a:pt x="f5" y="f5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8" name="Google Shape;794;p10">
                <a:extLst>
                  <a:ext uri="{FF2B5EF4-FFF2-40B4-BE49-F238E27FC236}">
                    <a16:creationId xmlns:a16="http://schemas.microsoft.com/office/drawing/2014/main" id="{85628120-6880-4093-A35C-D82E68103161}"/>
                  </a:ext>
                </a:extLst>
              </p:cNvPr>
              <p:cNvSpPr/>
              <p:nvPr/>
            </p:nvSpPr>
            <p:spPr>
              <a:xfrm>
                <a:off x="8371597" y="350937"/>
                <a:ext cx="77221" cy="1018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91"/>
                  <a:gd name="f4" fmla="val 3152"/>
                  <a:gd name="f5" fmla="val 370"/>
                  <a:gd name="f6" fmla="val 762"/>
                  <a:gd name="f7" fmla="val 509"/>
                  <a:gd name="f8" fmla="val 877"/>
                  <a:gd name="f9" fmla="val 659"/>
                  <a:gd name="f10" fmla="val 958"/>
                  <a:gd name="f11" fmla="val 832"/>
                  <a:gd name="f12" fmla="val 1039"/>
                  <a:gd name="f13" fmla="val 994"/>
                  <a:gd name="f14" fmla="val 1108"/>
                  <a:gd name="f15" fmla="val 1167"/>
                  <a:gd name="f16" fmla="val 1177"/>
                  <a:gd name="f17" fmla="val 1328"/>
                  <a:gd name="f18" fmla="val 1270"/>
                  <a:gd name="f19" fmla="val 1490"/>
                  <a:gd name="f20" fmla="val 1351"/>
                  <a:gd name="f21" fmla="val 1640"/>
                  <a:gd name="f22" fmla="val 1466"/>
                  <a:gd name="f23" fmla="val 1755"/>
                  <a:gd name="f24" fmla="val 1616"/>
                  <a:gd name="f25" fmla="val 1871"/>
                  <a:gd name="f26" fmla="val 1952"/>
                  <a:gd name="f27" fmla="val 1928"/>
                  <a:gd name="f28" fmla="val 2009"/>
                  <a:gd name="f29" fmla="val 2101"/>
                  <a:gd name="f30" fmla="val 1929"/>
                  <a:gd name="f31" fmla="val 1939"/>
                  <a:gd name="f32" fmla="val 1836"/>
                  <a:gd name="f33" fmla="val 1789"/>
                  <a:gd name="f34" fmla="val 1721"/>
                  <a:gd name="f35" fmla="val 1651"/>
                  <a:gd name="f36" fmla="val 1570"/>
                  <a:gd name="f37" fmla="val 1559"/>
                  <a:gd name="f38" fmla="val 1512"/>
                  <a:gd name="f39" fmla="val 1467"/>
                  <a:gd name="f40" fmla="val 1443"/>
                  <a:gd name="f41" fmla="val 1397"/>
                  <a:gd name="f42" fmla="val 1236"/>
                  <a:gd name="f43" fmla="val 1362"/>
                  <a:gd name="f44" fmla="val 1121"/>
                  <a:gd name="f45" fmla="val 1087"/>
                  <a:gd name="f46" fmla="val 1348"/>
                  <a:gd name="f47" fmla="val 1053"/>
                  <a:gd name="f48" fmla="val 1347"/>
                  <a:gd name="f49" fmla="val 1018"/>
                  <a:gd name="f50" fmla="val 898"/>
                  <a:gd name="f51" fmla="val 773"/>
                  <a:gd name="f52" fmla="val 1364"/>
                  <a:gd name="f53" fmla="val 647"/>
                  <a:gd name="f54" fmla="val 1408"/>
                  <a:gd name="f55" fmla="val 749"/>
                  <a:gd name="f56" fmla="val 1325"/>
                  <a:gd name="f57" fmla="val 896"/>
                  <a:gd name="f58" fmla="val 1286"/>
                  <a:gd name="f59" fmla="val 1040"/>
                  <a:gd name="f60" fmla="val 1075"/>
                  <a:gd name="f61" fmla="val 1110"/>
                  <a:gd name="f62" fmla="val 1288"/>
                  <a:gd name="f63" fmla="val 1144"/>
                  <a:gd name="f64" fmla="val 1293"/>
                  <a:gd name="f65" fmla="val 1213"/>
                  <a:gd name="f66" fmla="val 1304"/>
                  <a:gd name="f67" fmla="val 1097"/>
                  <a:gd name="f68" fmla="val 1235"/>
                  <a:gd name="f69" fmla="val 947"/>
                  <a:gd name="f70" fmla="val 809"/>
                  <a:gd name="f71" fmla="val 1004"/>
                  <a:gd name="f72" fmla="val 486"/>
                  <a:gd name="f73" fmla="val 900"/>
                  <a:gd name="f74" fmla="val 347"/>
                  <a:gd name="f75" fmla="val 174"/>
                  <a:gd name="f76" fmla="val 208"/>
                  <a:gd name="f77" fmla="val 1"/>
                  <a:gd name="f78" fmla="val 416"/>
                  <a:gd name="f79" fmla="val 47"/>
                  <a:gd name="f80" fmla="val 693"/>
                  <a:gd name="f81" fmla="val 70"/>
                  <a:gd name="f82" fmla="val 935"/>
                  <a:gd name="f83" fmla="val 197"/>
                  <a:gd name="f84" fmla="val 1166"/>
                  <a:gd name="f85" fmla="val 1327"/>
                  <a:gd name="f86" fmla="val 349"/>
                  <a:gd name="f87" fmla="val 1320"/>
                  <a:gd name="f88" fmla="val 325"/>
                  <a:gd name="f89" fmla="val 1316"/>
                  <a:gd name="f90" fmla="val 300"/>
                  <a:gd name="f91" fmla="val 215"/>
                  <a:gd name="f92" fmla="val 117"/>
                  <a:gd name="f93" fmla="val 1358"/>
                  <a:gd name="f94" fmla="val 82"/>
                  <a:gd name="f95" fmla="val 1420"/>
                  <a:gd name="f96" fmla="val 12"/>
                  <a:gd name="f97" fmla="val 1535"/>
                  <a:gd name="f98" fmla="val 59"/>
                  <a:gd name="f99" fmla="val 1685"/>
                  <a:gd name="f100" fmla="val 163"/>
                  <a:gd name="f101" fmla="val 1766"/>
                  <a:gd name="f102" fmla="val 243"/>
                  <a:gd name="f103" fmla="val 1858"/>
                  <a:gd name="f104" fmla="val 1916"/>
                  <a:gd name="f105" fmla="val 1962"/>
                  <a:gd name="f106" fmla="val 313"/>
                  <a:gd name="f107" fmla="val 1997"/>
                  <a:gd name="f108" fmla="val 2112"/>
                  <a:gd name="f109" fmla="val 128"/>
                  <a:gd name="f110" fmla="val 2286"/>
                  <a:gd name="f111" fmla="val 105"/>
                  <a:gd name="f112" fmla="val 2459"/>
                  <a:gd name="f113" fmla="val 2655"/>
                  <a:gd name="f114" fmla="val 301"/>
                  <a:gd name="f115" fmla="val 2747"/>
                  <a:gd name="f116" fmla="val 451"/>
                  <a:gd name="f117" fmla="val 2389"/>
                  <a:gd name="f118" fmla="val 855"/>
                  <a:gd name="f119" fmla="val 1245"/>
                  <a:gd name="f120" fmla="val 1254"/>
                  <a:gd name="f121" fmla="val 2100"/>
                  <a:gd name="f122" fmla="val 1263"/>
                  <a:gd name="f123" fmla="val 1646"/>
                  <a:gd name="f124" fmla="val 2025"/>
                  <a:gd name="f125" fmla="val 2340"/>
                  <a:gd name="f126" fmla="val 2194"/>
                  <a:gd name="f127" fmla="val 2678"/>
                  <a:gd name="f128" fmla="val 2263"/>
                  <a:gd name="f129" fmla="val 2840"/>
                  <a:gd name="f130" fmla="val 2321"/>
                  <a:gd name="f131" fmla="val 3001"/>
                  <a:gd name="f132" fmla="val 2333"/>
                  <a:gd name="f133" fmla="val 3151"/>
                  <a:gd name="f134" fmla="val 2390"/>
                  <a:gd name="f135" fmla="val 2793"/>
                  <a:gd name="f136" fmla="val 2379"/>
                  <a:gd name="f137" fmla="val 2424"/>
                  <a:gd name="f138" fmla="val 2055"/>
                  <a:gd name="f139" fmla="val 2090"/>
                  <a:gd name="f140" fmla="val 1698"/>
                  <a:gd name="f141" fmla="val 1074"/>
                  <a:gd name="f142" fmla="val 1224"/>
                  <a:gd name="f143" fmla="val 820"/>
                  <a:gd name="f144" fmla="val 716"/>
                  <a:gd name="f145" fmla="val 646"/>
                  <a:gd name="f146" fmla="val 520"/>
                  <a:gd name="f147" fmla="val 474"/>
                  <a:gd name="f148" fmla="val 336"/>
                  <a:gd name="f149" fmla="*/ f0 1 2391"/>
                  <a:gd name="f150" fmla="*/ f1 1 3152"/>
                  <a:gd name="f151" fmla="val f2"/>
                  <a:gd name="f152" fmla="val f3"/>
                  <a:gd name="f153" fmla="val f4"/>
                  <a:gd name="f154" fmla="+- f153 0 f151"/>
                  <a:gd name="f155" fmla="+- f152 0 f151"/>
                  <a:gd name="f156" fmla="*/ f155 1 2391"/>
                  <a:gd name="f157" fmla="*/ f154 1 3152"/>
                  <a:gd name="f158" fmla="*/ f151 1 f156"/>
                  <a:gd name="f159" fmla="*/ f152 1 f156"/>
                  <a:gd name="f160" fmla="*/ f151 1 f157"/>
                  <a:gd name="f161" fmla="*/ f153 1 f157"/>
                  <a:gd name="f162" fmla="*/ f158 f149 1"/>
                  <a:gd name="f163" fmla="*/ f159 f149 1"/>
                  <a:gd name="f164" fmla="*/ f161 f150 1"/>
                  <a:gd name="f165" fmla="*/ f160 f15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2" t="f165" r="f163" b="f164"/>
                <a:pathLst>
                  <a:path w="2391" h="3152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3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21" y="f36"/>
                      <a:pt x="f37" y="f38"/>
                      <a:pt x="f39" y="f40"/>
                    </a:cubicBezTo>
                    <a:cubicBezTo>
                      <a:pt x="f20" y="f41"/>
                      <a:pt x="f42" y="f43"/>
                      <a:pt x="f44" y="f20"/>
                    </a:cubicBezTo>
                    <a:cubicBezTo>
                      <a:pt x="f45" y="f46"/>
                      <a:pt x="f47" y="f48"/>
                      <a:pt x="f49" y="f48"/>
                    </a:cubicBezTo>
                    <a:cubicBezTo>
                      <a:pt x="f50" y="f48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58"/>
                    </a:cubicBezTo>
                    <a:cubicBezTo>
                      <a:pt x="f60" y="f58"/>
                      <a:pt x="f61" y="f62"/>
                      <a:pt x="f63" y="f64"/>
                    </a:cubicBezTo>
                    <a:cubicBezTo>
                      <a:pt x="f15" y="f64"/>
                      <a:pt x="f65" y="f66"/>
                      <a:pt x="f42" y="f66"/>
                    </a:cubicBezTo>
                    <a:cubicBezTo>
                      <a:pt x="f67" y="f68"/>
                      <a:pt x="f69" y="f16"/>
                      <a:pt x="f70" y="f14"/>
                    </a:cubicBezTo>
                    <a:cubicBezTo>
                      <a:pt x="f53" y="f71"/>
                      <a:pt x="f72" y="f73"/>
                      <a:pt x="f5" y="f6"/>
                    </a:cubicBezTo>
                    <a:close/>
                    <a:moveTo>
                      <a:pt x="f74" y="f2"/>
                    </a:moveTo>
                    <a:lnTo>
                      <a:pt x="f74" y="f2"/>
                    </a:ln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5" y="f85"/>
                    </a:cubicBezTo>
                    <a:cubicBezTo>
                      <a:pt x="f86" y="f87"/>
                      <a:pt x="f88" y="f89"/>
                      <a:pt x="f90" y="f89"/>
                    </a:cubicBezTo>
                    <a:cubicBezTo>
                      <a:pt x="f91" y="f89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100" y="f101"/>
                    </a:cubicBezTo>
                    <a:cubicBezTo>
                      <a:pt x="f102" y="f103"/>
                      <a:pt x="f5" y="f104"/>
                      <a:pt x="f72" y="f105"/>
                    </a:cubicBezTo>
                    <a:cubicBezTo>
                      <a:pt x="f106" y="f107"/>
                      <a:pt x="f100" y="f108"/>
                      <a:pt x="f109" y="f110"/>
                    </a:cubicBezTo>
                    <a:cubicBezTo>
                      <a:pt x="f111" y="f112"/>
                      <a:pt x="f75" y="f113"/>
                      <a:pt x="f114" y="f115"/>
                    </a:cubicBezTo>
                    <a:cubicBezTo>
                      <a:pt x="f116" y="f117"/>
                      <a:pt x="f118" y="f29"/>
                      <a:pt x="f42" y="f29"/>
                    </a:cubicBezTo>
                    <a:cubicBezTo>
                      <a:pt x="f119" y="f29"/>
                      <a:pt x="f120" y="f121"/>
                      <a:pt x="f122" y="f121"/>
                    </a:cubicBezTo>
                    <a:cubicBezTo>
                      <a:pt x="f123" y="f121"/>
                      <a:pt x="f124" y="f125"/>
                      <a:pt x="f126" y="f127"/>
                    </a:cubicBezTo>
                    <a:cubicBezTo>
                      <a:pt x="f128" y="f129"/>
                      <a:pt x="f130" y="f131"/>
                      <a:pt x="f132" y="f133"/>
                    </a:cubicBezTo>
                    <a:cubicBezTo>
                      <a:pt x="f134" y="f135"/>
                      <a:pt x="f136" y="f137"/>
                      <a:pt x="f128" y="f138"/>
                    </a:cubicBezTo>
                    <a:cubicBezTo>
                      <a:pt x="f139" y="f97"/>
                      <a:pt x="f140" y="f141"/>
                      <a:pt x="f142" y="f143"/>
                    </a:cubicBezTo>
                    <a:cubicBezTo>
                      <a:pt x="f59" y="f144"/>
                      <a:pt x="f11" y="f145"/>
                      <a:pt x="f9" y="f146"/>
                    </a:cubicBezTo>
                    <a:cubicBezTo>
                      <a:pt x="f147" y="f78"/>
                      <a:pt x="f148" y="f76"/>
                      <a:pt x="f74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9" name="Google Shape;795;p10">
                <a:extLst>
                  <a:ext uri="{FF2B5EF4-FFF2-40B4-BE49-F238E27FC236}">
                    <a16:creationId xmlns:a16="http://schemas.microsoft.com/office/drawing/2014/main" id="{9CD7D96D-172E-4115-822A-757756FDFFB2}"/>
                  </a:ext>
                </a:extLst>
              </p:cNvPr>
              <p:cNvSpPr/>
              <p:nvPr/>
            </p:nvSpPr>
            <p:spPr>
              <a:xfrm>
                <a:off x="8304516" y="270808"/>
                <a:ext cx="166265" cy="2464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148"/>
                  <a:gd name="f4" fmla="val 7630"/>
                  <a:gd name="f5" fmla="val 1550"/>
                  <a:gd name="f6" fmla="val 164"/>
                  <a:gd name="f7" fmla="val 1715"/>
                  <a:gd name="f8" fmla="val 1879"/>
                  <a:gd name="f9" fmla="val 184"/>
                  <a:gd name="f10" fmla="val 2043"/>
                  <a:gd name="f11" fmla="val 230"/>
                  <a:gd name="f12" fmla="val 2320"/>
                  <a:gd name="f13" fmla="val 300"/>
                  <a:gd name="f14" fmla="val 2597"/>
                  <a:gd name="f15" fmla="val 403"/>
                  <a:gd name="f16" fmla="val 2840"/>
                  <a:gd name="f17" fmla="val 542"/>
                  <a:gd name="f18" fmla="val 3082"/>
                  <a:gd name="f19" fmla="val 692"/>
                  <a:gd name="f20" fmla="val 3313"/>
                  <a:gd name="f21" fmla="val 865"/>
                  <a:gd name="f22" fmla="val 3521"/>
                  <a:gd name="f23" fmla="val 1073"/>
                  <a:gd name="f24" fmla="val 3301"/>
                  <a:gd name="f25" fmla="val 888"/>
                  <a:gd name="f26" fmla="val 3071"/>
                  <a:gd name="f27" fmla="val 715"/>
                  <a:gd name="f28" fmla="val 2828"/>
                  <a:gd name="f29" fmla="val 588"/>
                  <a:gd name="f30" fmla="val 2586"/>
                  <a:gd name="f31" fmla="val 461"/>
                  <a:gd name="f32" fmla="val 2309"/>
                  <a:gd name="f33" fmla="val 357"/>
                  <a:gd name="f34" fmla="val 2032"/>
                  <a:gd name="f35" fmla="val 288"/>
                  <a:gd name="f36" fmla="val 1861"/>
                  <a:gd name="f37" fmla="val 238"/>
                  <a:gd name="f38" fmla="val 1687"/>
                  <a:gd name="f39" fmla="val 215"/>
                  <a:gd name="f40" fmla="val 1516"/>
                  <a:gd name="f41" fmla="val 1409"/>
                  <a:gd name="f42" fmla="val 1303"/>
                  <a:gd name="f43" fmla="val 224"/>
                  <a:gd name="f44" fmla="val 1201"/>
                  <a:gd name="f45" fmla="val 242"/>
                  <a:gd name="f46" fmla="val 912"/>
                  <a:gd name="f47" fmla="val 635"/>
                  <a:gd name="f48" fmla="val 369"/>
                  <a:gd name="f49" fmla="val 358"/>
                  <a:gd name="f50" fmla="val 624"/>
                  <a:gd name="f51" fmla="val 346"/>
                  <a:gd name="f52" fmla="val 889"/>
                  <a:gd name="f53" fmla="val 1178"/>
                  <a:gd name="f54" fmla="val 196"/>
                  <a:gd name="f55" fmla="val 1302"/>
                  <a:gd name="f56" fmla="val 176"/>
                  <a:gd name="f57" fmla="val 1426"/>
                  <a:gd name="f58" fmla="val 1581"/>
                  <a:gd name="f59" fmla="val 1"/>
                  <a:gd name="f60" fmla="val 1132"/>
                  <a:gd name="f61" fmla="val 679"/>
                  <a:gd name="f62" fmla="val 128"/>
                  <a:gd name="f63" fmla="val 254"/>
                  <a:gd name="f64" fmla="val 185"/>
                  <a:gd name="f65" fmla="val 415"/>
                  <a:gd name="f66" fmla="val 116"/>
                  <a:gd name="f67" fmla="val 473"/>
                  <a:gd name="f68" fmla="val 69"/>
                  <a:gd name="f69" fmla="val 831"/>
                  <a:gd name="f70" fmla="val 450"/>
                  <a:gd name="f71" fmla="val 773"/>
                  <a:gd name="f72" fmla="val 531"/>
                  <a:gd name="f73" fmla="val 219"/>
                  <a:gd name="f74" fmla="val 1173"/>
                  <a:gd name="f75" fmla="val 650"/>
                  <a:gd name="f76" fmla="val 1499"/>
                  <a:gd name="f77" fmla="val 1223"/>
                  <a:gd name="f78" fmla="val 1328"/>
                  <a:gd name="f79" fmla="val 1437"/>
                  <a:gd name="f80" fmla="val 1488"/>
                  <a:gd name="f81" fmla="val 1547"/>
                  <a:gd name="f82" fmla="val 1465"/>
                  <a:gd name="f83" fmla="val 1817"/>
                  <a:gd name="f84" fmla="val 1416"/>
                  <a:gd name="f85" fmla="val 2088"/>
                  <a:gd name="f86" fmla="val 1384"/>
                  <a:gd name="f87" fmla="val 2357"/>
                  <a:gd name="f88" fmla="val 3290"/>
                  <a:gd name="f89" fmla="val 1482"/>
                  <a:gd name="f90" fmla="val 3721"/>
                  <a:gd name="f91" fmla="val 1753"/>
                  <a:gd name="f92" fmla="val 3681"/>
                  <a:gd name="f93" fmla="val 1730"/>
                  <a:gd name="f94" fmla="val 3640"/>
                  <a:gd name="f95" fmla="val 1719"/>
                  <a:gd name="f96" fmla="val 3600"/>
                  <a:gd name="f97" fmla="val 3494"/>
                  <a:gd name="f98" fmla="val 3396"/>
                  <a:gd name="f99" fmla="val 1795"/>
                  <a:gd name="f100" fmla="val 3348"/>
                  <a:gd name="f101" fmla="val 1916"/>
                  <a:gd name="f102" fmla="val 3278"/>
                  <a:gd name="f103" fmla="val 2089"/>
                  <a:gd name="f104" fmla="val 2273"/>
                  <a:gd name="f105" fmla="val 3417"/>
                  <a:gd name="f106" fmla="val 2423"/>
                  <a:gd name="f107" fmla="val 2562"/>
                  <a:gd name="f108" fmla="val 3636"/>
                  <a:gd name="f109" fmla="val 2712"/>
                  <a:gd name="f110" fmla="val 3752"/>
                  <a:gd name="f111" fmla="val 2839"/>
                  <a:gd name="f112" fmla="val 3867"/>
                  <a:gd name="f113" fmla="val 2966"/>
                  <a:gd name="f114" fmla="val 3971"/>
                  <a:gd name="f115" fmla="val 3093"/>
                  <a:gd name="f116" fmla="val 4052"/>
                  <a:gd name="f117" fmla="val 3254"/>
                  <a:gd name="f118" fmla="val 4236"/>
                  <a:gd name="f119" fmla="val 3578"/>
                  <a:gd name="f120" fmla="val 4375"/>
                  <a:gd name="f121" fmla="val 3935"/>
                  <a:gd name="f122" fmla="val 4490"/>
                  <a:gd name="f123" fmla="val 4282"/>
                  <a:gd name="f124" fmla="val 4801"/>
                  <a:gd name="f125" fmla="val 5329"/>
                  <a:gd name="f126" fmla="val 4779"/>
                  <a:gd name="f127" fmla="val 6628"/>
                  <a:gd name="f128" fmla="val 4265"/>
                  <a:gd name="f129" fmla="val 7619"/>
                  <a:gd name="f130" fmla="val 5079"/>
                  <a:gd name="f131" fmla="val 6052"/>
                  <a:gd name="f132" fmla="val 5147"/>
                  <a:gd name="f133" fmla="val 4451"/>
                  <a:gd name="f134" fmla="val 4606"/>
                  <a:gd name="f135" fmla="val 2770"/>
                  <a:gd name="f136" fmla="val 4294"/>
                  <a:gd name="f137" fmla="val 1823"/>
                  <a:gd name="f138" fmla="val 923"/>
                  <a:gd name="f139" fmla="val 2897"/>
                  <a:gd name="f140" fmla="val 2485"/>
                  <a:gd name="f141" fmla="val 131"/>
                  <a:gd name="f142" fmla="val 2035"/>
                  <a:gd name="f143" fmla="val 4263"/>
                  <a:gd name="f144" fmla="val 7622"/>
                  <a:gd name="f145" fmla="val 4261"/>
                  <a:gd name="f146" fmla="val 7626"/>
                  <a:gd name="f147" fmla="val 4259"/>
                  <a:gd name="f148" fmla="val 7629"/>
                  <a:gd name="f149" fmla="*/ f0 1 5148"/>
                  <a:gd name="f150" fmla="*/ f1 1 7630"/>
                  <a:gd name="f151" fmla="val f2"/>
                  <a:gd name="f152" fmla="val f3"/>
                  <a:gd name="f153" fmla="val f4"/>
                  <a:gd name="f154" fmla="+- f153 0 f151"/>
                  <a:gd name="f155" fmla="+- f152 0 f151"/>
                  <a:gd name="f156" fmla="*/ f155 1 5148"/>
                  <a:gd name="f157" fmla="*/ f154 1 7630"/>
                  <a:gd name="f158" fmla="*/ f151 1 f156"/>
                  <a:gd name="f159" fmla="*/ f152 1 f156"/>
                  <a:gd name="f160" fmla="*/ f151 1 f157"/>
                  <a:gd name="f161" fmla="*/ f153 1 f157"/>
                  <a:gd name="f162" fmla="*/ f158 f149 1"/>
                  <a:gd name="f163" fmla="*/ f159 f149 1"/>
                  <a:gd name="f164" fmla="*/ f161 f150 1"/>
                  <a:gd name="f165" fmla="*/ f160 f15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2" t="f165" r="f163" b="f164"/>
                <a:pathLst>
                  <a:path w="5148" h="7630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39"/>
                    </a:cubicBezTo>
                    <a:cubicBezTo>
                      <a:pt x="f41" y="f39"/>
                      <a:pt x="f42" y="f43"/>
                      <a:pt x="f44" y="f45"/>
                    </a:cubicBezTo>
                    <a:cubicBezTo>
                      <a:pt x="f46" y="f35"/>
                      <a:pt x="f47" y="f48"/>
                      <a:pt x="f49" y="f31"/>
                    </a:cubicBezTo>
                    <a:cubicBezTo>
                      <a:pt x="f50" y="f51"/>
                      <a:pt x="f52" y="f45"/>
                      <a:pt x="f53" y="f54"/>
                    </a:cubicBezTo>
                    <a:cubicBezTo>
                      <a:pt x="f55" y="f56"/>
                      <a:pt x="f57" y="f6"/>
                      <a:pt x="f5" y="f6"/>
                    </a:cubicBezTo>
                    <a:close/>
                    <a:moveTo>
                      <a:pt x="f58" y="f59"/>
                    </a:moveTo>
                    <a:cubicBezTo>
                      <a:pt x="f60" y="f59"/>
                      <a:pt x="f61" y="f62"/>
                      <a:pt x="f63" y="f48"/>
                    </a:cubicBezTo>
                    <a:cubicBezTo>
                      <a:pt x="f64" y="f65"/>
                      <a:pt x="f66" y="f67"/>
                      <a:pt x="f68" y="f17"/>
                    </a:cubicBezTo>
                    <a:cubicBezTo>
                      <a:pt x="f2" y="f19"/>
                      <a:pt x="f66" y="f69"/>
                      <a:pt x="f63" y="f69"/>
                    </a:cubicBezTo>
                    <a:cubicBezTo>
                      <a:pt x="f49" y="f69"/>
                      <a:pt x="f70" y="f71"/>
                      <a:pt x="f72" y="f71"/>
                    </a:cubicBezTo>
                    <a:cubicBezTo>
                      <a:pt x="f73" y="f74"/>
                      <a:pt x="f75" y="f76"/>
                      <a:pt x="f77" y="f76"/>
                    </a:cubicBezTo>
                    <a:cubicBezTo>
                      <a:pt x="f78" y="f76"/>
                      <a:pt x="f79" y="f80"/>
                      <a:pt x="f81" y="f82"/>
                    </a:cubicBezTo>
                    <a:cubicBezTo>
                      <a:pt x="f83" y="f84"/>
                      <a:pt x="f85" y="f86"/>
                      <a:pt x="f87" y="f86"/>
                    </a:cubicBezTo>
                    <a:cubicBezTo>
                      <a:pt x="f28" y="f86"/>
                      <a:pt x="f88" y="f89"/>
                      <a:pt x="f90" y="f91"/>
                    </a:cubicBezTo>
                    <a:lnTo>
                      <a:pt x="f90" y="f91"/>
                    </a:lnTo>
                    <a:cubicBezTo>
                      <a:pt x="f92" y="f93"/>
                      <a:pt x="f94" y="f95"/>
                      <a:pt x="f96" y="f95"/>
                    </a:cubicBezTo>
                    <a:cubicBezTo>
                      <a:pt x="f97" y="f95"/>
                      <a:pt x="f98" y="f99"/>
                      <a:pt x="f100" y="f101"/>
                    </a:cubicBezTo>
                    <a:cubicBezTo>
                      <a:pt x="f102" y="f103"/>
                      <a:pt x="f20" y="f104"/>
                      <a:pt x="f105" y="f106"/>
                    </a:cubicBezTo>
                    <a:cubicBezTo>
                      <a:pt x="f22" y="f107"/>
                      <a:pt x="f108" y="f109"/>
                      <a:pt x="f110" y="f111"/>
                    </a:cubicBezTo>
                    <a:cubicBezTo>
                      <a:pt x="f112" y="f11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lnTo>
                      <a:pt x="f128" y="f129"/>
                    </a:ln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10" y="f138"/>
                      <a:pt x="f139" y="f15"/>
                    </a:cubicBezTo>
                    <a:cubicBezTo>
                      <a:pt x="f140" y="f141"/>
                      <a:pt x="f142" y="f59"/>
                      <a:pt x="f58" y="f59"/>
                    </a:cubicBezTo>
                    <a:close/>
                    <a:moveTo>
                      <a:pt x="f128" y="f129"/>
                    </a:moveTo>
                    <a:cubicBezTo>
                      <a:pt x="f143" y="f144"/>
                      <a:pt x="f145" y="f146"/>
                      <a:pt x="f147" y="f148"/>
                    </a:cubicBezTo>
                    <a:cubicBezTo>
                      <a:pt x="f145" y="f146"/>
                      <a:pt x="f143" y="f144"/>
                      <a:pt x="f128" y="f129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0" name="Google Shape;796;p10">
                <a:extLst>
                  <a:ext uri="{FF2B5EF4-FFF2-40B4-BE49-F238E27FC236}">
                    <a16:creationId xmlns:a16="http://schemas.microsoft.com/office/drawing/2014/main" id="{C46C0436-8622-4FD4-8BEA-4C4E27F0E02D}"/>
                  </a:ext>
                </a:extLst>
              </p:cNvPr>
              <p:cNvSpPr/>
              <p:nvPr/>
            </p:nvSpPr>
            <p:spPr>
              <a:xfrm>
                <a:off x="8373471" y="234854"/>
                <a:ext cx="76837" cy="1034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79"/>
                  <a:gd name="f4" fmla="val 3202"/>
                  <a:gd name="f5" fmla="val 1642"/>
                  <a:gd name="f6" fmla="val 584"/>
                  <a:gd name="f7" fmla="val 595"/>
                  <a:gd name="f8" fmla="val 1641"/>
                  <a:gd name="f9" fmla="val 605"/>
                  <a:gd name="f10" fmla="val 1640"/>
                  <a:gd name="f11" fmla="val 616"/>
                  <a:gd name="f12" fmla="val 594"/>
                  <a:gd name="f13" fmla="val 1161"/>
                  <a:gd name="f14" fmla="val 995"/>
                  <a:gd name="f15" fmla="val 823"/>
                  <a:gd name="f16" fmla="val 77"/>
                  <a:gd name="f17" fmla="val 716"/>
                  <a:gd name="f18" fmla="val 201"/>
                  <a:gd name="f19" fmla="val 578"/>
                  <a:gd name="f20" fmla="val 385"/>
                  <a:gd name="f21" fmla="val 628"/>
                  <a:gd name="f22" fmla="val 659"/>
                  <a:gd name="f23" fmla="val 835"/>
                  <a:gd name="f24" fmla="val 606"/>
                  <a:gd name="f25" fmla="val 793"/>
                  <a:gd name="f26" fmla="val 524"/>
                  <a:gd name="f27" fmla="val 742"/>
                  <a:gd name="f28" fmla="val 449"/>
                  <a:gd name="f29" fmla="val 442"/>
                  <a:gd name="f30" fmla="val 435"/>
                  <a:gd name="f31" fmla="val 428"/>
                  <a:gd name="f32" fmla="val 743"/>
                  <a:gd name="f33" fmla="val 1"/>
                  <a:gd name="f34" fmla="val 778"/>
                  <a:gd name="f35" fmla="val 705"/>
                  <a:gd name="f36" fmla="val 1193"/>
                  <a:gd name="f37" fmla="val 762"/>
                  <a:gd name="f38" fmla="val 1251"/>
                  <a:gd name="f39" fmla="val 1384"/>
                  <a:gd name="f40" fmla="val 1666"/>
                  <a:gd name="f41" fmla="val 2201"/>
                  <a:gd name="f42" fmla="val 2413"/>
                  <a:gd name="f43" fmla="val 2377"/>
                  <a:gd name="f44" fmla="val 3196"/>
                  <a:gd name="f45" fmla="val 2216"/>
                  <a:gd name="f46" fmla="val 2471"/>
                  <a:gd name="f47" fmla="val 1962"/>
                  <a:gd name="f48" fmla="val 1838"/>
                  <a:gd name="f49" fmla="val 1467"/>
                  <a:gd name="f50" fmla="val 1297"/>
                  <a:gd name="f51" fmla="val 1386"/>
                  <a:gd name="f52" fmla="val 1205"/>
                  <a:gd name="f53" fmla="val 1293"/>
                  <a:gd name="f54" fmla="val 1112"/>
                  <a:gd name="f55" fmla="val 1236"/>
                  <a:gd name="f56" fmla="val 1009"/>
                  <a:gd name="f57" fmla="val 1178"/>
                  <a:gd name="f58" fmla="val 905"/>
                  <a:gd name="f59" fmla="val 1143"/>
                  <a:gd name="f60" fmla="val 1155"/>
                  <a:gd name="f61" fmla="val 651"/>
                  <a:gd name="f62" fmla="val 535"/>
                  <a:gd name="f63" fmla="val 1270"/>
                  <a:gd name="f64" fmla="val 420"/>
                  <a:gd name="f65" fmla="val 1397"/>
                  <a:gd name="f66" fmla="val 397"/>
                  <a:gd name="f67" fmla="val 1404"/>
                  <a:gd name="f68" fmla="val 396"/>
                  <a:gd name="f69" fmla="val 1410"/>
                  <a:gd name="f70" fmla="val 1417"/>
                  <a:gd name="f71" fmla="val 1527"/>
                  <a:gd name="f72" fmla="val 1639"/>
                  <a:gd name="f73" fmla="val 478"/>
                  <a:gd name="f74" fmla="val 1654"/>
                  <a:gd name="f75" fmla="val 362"/>
                  <a:gd name="f76" fmla="val 1560"/>
                  <a:gd name="f77" fmla="val 127"/>
                  <a:gd name="f78" fmla="val 1351"/>
                  <a:gd name="f79" fmla="val 39"/>
                  <a:gd name="f80" fmla="val 1292"/>
                  <a:gd name="f81" fmla="val 13"/>
                  <a:gd name="f82" fmla="val 1227"/>
                  <a:gd name="f83" fmla="val 2378"/>
                  <a:gd name="f84" fmla="val 3198"/>
                  <a:gd name="f85" fmla="val 3200"/>
                  <a:gd name="f86" fmla="*/ f0 1 2379"/>
                  <a:gd name="f87" fmla="*/ f1 1 3202"/>
                  <a:gd name="f88" fmla="val f2"/>
                  <a:gd name="f89" fmla="val f3"/>
                  <a:gd name="f90" fmla="val f4"/>
                  <a:gd name="f91" fmla="+- f90 0 f88"/>
                  <a:gd name="f92" fmla="+- f89 0 f88"/>
                  <a:gd name="f93" fmla="*/ f92 1 2379"/>
                  <a:gd name="f94" fmla="*/ f91 1 3202"/>
                  <a:gd name="f95" fmla="*/ f88 1 f93"/>
                  <a:gd name="f96" fmla="*/ f89 1 f93"/>
                  <a:gd name="f97" fmla="*/ f88 1 f94"/>
                  <a:gd name="f98" fmla="*/ f90 1 f94"/>
                  <a:gd name="f99" fmla="*/ f95 f86 1"/>
                  <a:gd name="f100" fmla="*/ f96 f86 1"/>
                  <a:gd name="f101" fmla="*/ f98 f87 1"/>
                  <a:gd name="f102" fmla="*/ f97 f8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9" t="f102" r="f100" b="f101"/>
                <a:pathLst>
                  <a:path w="2379" h="3202">
                    <a:moveTo>
                      <a:pt x="f5" y="f6"/>
                    </a:moveTo>
                    <a:cubicBezTo>
                      <a:pt x="f5" y="f7"/>
                      <a:pt x="f8" y="f9"/>
                      <a:pt x="f10" y="f11"/>
                    </a:cubicBezTo>
                    <a:cubicBezTo>
                      <a:pt x="f5" y="f9"/>
                      <a:pt x="f5" y="f12"/>
                      <a:pt x="f5" y="f6"/>
                    </a:cubicBezTo>
                    <a:close/>
                    <a:moveTo>
                      <a:pt x="f13" y="f2"/>
                    </a:moveTo>
                    <a:cubicBezTo>
                      <a:pt x="f14" y="f2"/>
                      <a:pt x="f15" y="f16"/>
                      <a:pt x="f17" y="f18"/>
                    </a:cubicBezTo>
                    <a:cubicBezTo>
                      <a:pt x="f19" y="f20"/>
                      <a:pt x="f19" y="f21"/>
                      <a:pt x="f22" y="f23"/>
                    </a:cubicBezTo>
                    <a:cubicBezTo>
                      <a:pt x="f24" y="f25"/>
                      <a:pt x="f26" y="f27"/>
                      <a:pt x="f28" y="f27"/>
                    </a:cubicBezTo>
                    <a:cubicBezTo>
                      <a:pt x="f29" y="f27"/>
                      <a:pt x="f30" y="f27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lnTo>
                      <a:pt x="f43" y="f44"/>
                    </a:ln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34"/>
                      <a:pt x="f60" y="f61"/>
                    </a:cubicBezTo>
                    <a:cubicBezTo>
                      <a:pt x="f57" y="f62"/>
                      <a:pt x="f63" y="f64"/>
                      <a:pt x="f65" y="f66"/>
                    </a:cubicBezTo>
                    <a:cubicBezTo>
                      <a:pt x="f67" y="f68"/>
                      <a:pt x="f69" y="f68"/>
                      <a:pt x="f70" y="f68"/>
                    </a:cubicBezTo>
                    <a:cubicBezTo>
                      <a:pt x="f71" y="f68"/>
                      <a:pt x="f72" y="f73"/>
                      <a:pt x="f5" y="f6"/>
                    </a:cubicBezTo>
                    <a:lnTo>
                      <a:pt x="f5" y="f6"/>
                    </a:ln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2"/>
                      <a:pt x="f13" y="f2"/>
                    </a:cubicBezTo>
                    <a:close/>
                    <a:moveTo>
                      <a:pt x="f43" y="f44"/>
                    </a:moveTo>
                    <a:lnTo>
                      <a:pt x="f43" y="f44"/>
                    </a:lnTo>
                    <a:cubicBezTo>
                      <a:pt x="f83" y="f84"/>
                      <a:pt x="f83" y="f85"/>
                      <a:pt x="f83" y="f4"/>
                    </a:cubicBezTo>
                    <a:cubicBezTo>
                      <a:pt x="f83" y="f85"/>
                      <a:pt x="f83" y="f84"/>
                      <a:pt x="f43" y="f44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1" name="Google Shape;797;p10">
                <a:extLst>
                  <a:ext uri="{FF2B5EF4-FFF2-40B4-BE49-F238E27FC236}">
                    <a16:creationId xmlns:a16="http://schemas.microsoft.com/office/drawing/2014/main" id="{201D0A54-D41E-4BDB-8C6C-4261ACC8AEFC}"/>
                  </a:ext>
                </a:extLst>
              </p:cNvPr>
              <p:cNvSpPr/>
              <p:nvPr/>
            </p:nvSpPr>
            <p:spPr>
              <a:xfrm>
                <a:off x="8431993" y="422114"/>
                <a:ext cx="150921" cy="2274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673"/>
                  <a:gd name="f4" fmla="val 7042"/>
                  <a:gd name="f5" fmla="val 4387"/>
                  <a:gd name="f6" fmla="val 659"/>
                  <a:gd name="f7" fmla="val 4386"/>
                  <a:gd name="f8" fmla="val 661"/>
                  <a:gd name="f9" fmla="val 4384"/>
                  <a:gd name="f10" fmla="val 663"/>
                  <a:gd name="f11" fmla="val 4383"/>
                  <a:gd name="f12" fmla="val 666"/>
                  <a:gd name="f13" fmla="val 3980"/>
                  <a:gd name="f14" fmla="val 1173"/>
                  <a:gd name="f15" fmla="val 3844"/>
                  <a:gd name="f16" fmla="val 1362"/>
                  <a:gd name="f17" fmla="val 3715"/>
                  <a:gd name="f18" fmla="val 1541"/>
                  <a:gd name="f19" fmla="val 3568"/>
                  <a:gd name="f20" fmla="val 1721"/>
                  <a:gd name="f21" fmla="val 3406"/>
                  <a:gd name="f22" fmla="val 1905"/>
                  <a:gd name="f23" fmla="val 3221"/>
                  <a:gd name="f24" fmla="val 2078"/>
                  <a:gd name="f25" fmla="val 3025"/>
                  <a:gd name="f26" fmla="val 2217"/>
                  <a:gd name="f27" fmla="val 2633"/>
                  <a:gd name="f28" fmla="val 2517"/>
                  <a:gd name="f29" fmla="val 2194"/>
                  <a:gd name="f30" fmla="val 2782"/>
                  <a:gd name="f31" fmla="val 1790"/>
                  <a:gd name="f32" fmla="val 3071"/>
                  <a:gd name="f33" fmla="val 1386"/>
                  <a:gd name="f34" fmla="val 3348"/>
                  <a:gd name="f35" fmla="val 1005"/>
                  <a:gd name="f36" fmla="val 3660"/>
                  <a:gd name="f37" fmla="val 728"/>
                  <a:gd name="f38" fmla="val 4087"/>
                  <a:gd name="f39" fmla="val 4179"/>
                  <a:gd name="f40" fmla="val 601"/>
                  <a:gd name="f41" fmla="val 4283"/>
                  <a:gd name="f42" fmla="val 543"/>
                  <a:gd name="f43" fmla="val 4398"/>
                  <a:gd name="f44" fmla="val 486"/>
                  <a:gd name="f45" fmla="val 4514"/>
                  <a:gd name="f46" fmla="val 439"/>
                  <a:gd name="f47" fmla="val 4629"/>
                  <a:gd name="f48" fmla="val 405"/>
                  <a:gd name="f49" fmla="val 4745"/>
                  <a:gd name="f50" fmla="val 382"/>
                  <a:gd name="f51" fmla="val 4860"/>
                  <a:gd name="f52" fmla="val 347"/>
                  <a:gd name="f53" fmla="val 4987"/>
                  <a:gd name="f54" fmla="val 336"/>
                  <a:gd name="f55" fmla="val 5103"/>
                  <a:gd name="f56" fmla="val 324"/>
                  <a:gd name="f57" fmla="val 5241"/>
                  <a:gd name="f58" fmla="val 5356"/>
                  <a:gd name="f59" fmla="val 5483"/>
                  <a:gd name="f60" fmla="val 5368"/>
                  <a:gd name="f61" fmla="val 312"/>
                  <a:gd name="f62" fmla="val 4976"/>
                  <a:gd name="f63" fmla="val 370"/>
                  <a:gd name="f64" fmla="val 4733"/>
                  <a:gd name="f65" fmla="val 4491"/>
                  <a:gd name="f66" fmla="val 4260"/>
                  <a:gd name="f67" fmla="val 682"/>
                  <a:gd name="f68" fmla="val 4052"/>
                  <a:gd name="f69" fmla="val 959"/>
                  <a:gd name="f70" fmla="val 3637"/>
                  <a:gd name="f71" fmla="val 1351"/>
                  <a:gd name="f72" fmla="val 3302"/>
                  <a:gd name="f73" fmla="val 1767"/>
                  <a:gd name="f74" fmla="val 3013"/>
                  <a:gd name="f75" fmla="val 2171"/>
                  <a:gd name="f76" fmla="val 2736"/>
                  <a:gd name="f77" fmla="val 2598"/>
                  <a:gd name="f78" fmla="val 2494"/>
                  <a:gd name="f79" fmla="val 2990"/>
                  <a:gd name="f80" fmla="val 3377"/>
                  <a:gd name="f81" fmla="val 1918"/>
                  <a:gd name="f82" fmla="val 3700"/>
                  <a:gd name="f83" fmla="val 1558"/>
                  <a:gd name="f84" fmla="val 2540"/>
                  <a:gd name="f85" fmla="val 1"/>
                  <a:gd name="f86" fmla="val 2529"/>
                  <a:gd name="f87" fmla="val 1167"/>
                  <a:gd name="f88" fmla="val 1709"/>
                  <a:gd name="f89" fmla="val 2275"/>
                  <a:gd name="f90" fmla="val 3117"/>
                  <a:gd name="f91" fmla="val 3821"/>
                  <a:gd name="f92" fmla="val 4641"/>
                  <a:gd name="f93" fmla="val 151"/>
                  <a:gd name="f94" fmla="val 5541"/>
                  <a:gd name="f95" fmla="val 174"/>
                  <a:gd name="f96" fmla="val 5726"/>
                  <a:gd name="f97" fmla="val 232"/>
                  <a:gd name="f98" fmla="val 5911"/>
                  <a:gd name="f99" fmla="val 6107"/>
                  <a:gd name="f100" fmla="val 6453"/>
                  <a:gd name="f101" fmla="val 670"/>
                  <a:gd name="f102" fmla="val 6719"/>
                  <a:gd name="f103" fmla="val 832"/>
                  <a:gd name="f104" fmla="val 509"/>
                  <a:gd name="f105" fmla="val 6372"/>
                  <a:gd name="f106" fmla="val 5564"/>
                  <a:gd name="f107" fmla="val 624"/>
                  <a:gd name="f108" fmla="val 751"/>
                  <a:gd name="f109" fmla="val 1028"/>
                  <a:gd name="f110" fmla="val 3856"/>
                  <a:gd name="f111" fmla="val 1501"/>
                  <a:gd name="f112" fmla="val 3833"/>
                  <a:gd name="f113" fmla="val 1663"/>
                  <a:gd name="f114" fmla="val 1848"/>
                  <a:gd name="f115" fmla="val 3879"/>
                  <a:gd name="f116" fmla="val 1952"/>
                  <a:gd name="f117" fmla="val 3994"/>
                  <a:gd name="f118" fmla="val 2055"/>
                  <a:gd name="f119" fmla="val 4121"/>
                  <a:gd name="f120" fmla="val 2032"/>
                  <a:gd name="f121" fmla="val 4375"/>
                  <a:gd name="f122" fmla="val 1894"/>
                  <a:gd name="f123" fmla="val 4456"/>
                  <a:gd name="f124" fmla="val 2113"/>
                  <a:gd name="f125" fmla="val 4433"/>
                  <a:gd name="f126" fmla="val 2298"/>
                  <a:gd name="f127" fmla="val 4225"/>
                  <a:gd name="f128" fmla="val 4006"/>
                  <a:gd name="f129" fmla="val 3798"/>
                  <a:gd name="f130" fmla="val 3602"/>
                  <a:gd name="f131" fmla="val 3567"/>
                  <a:gd name="f132" fmla="val 2258"/>
                  <a:gd name="f133" fmla="val 3389"/>
                  <a:gd name="f134" fmla="val 2629"/>
                  <a:gd name="f135" fmla="val 3313"/>
                  <a:gd name="f136" fmla="val 3008"/>
                  <a:gd name="f137" fmla="val 3290"/>
                  <a:gd name="f138" fmla="val 3577"/>
                  <a:gd name="f139" fmla="val 3355"/>
                  <a:gd name="f140" fmla="val 3868"/>
                  <a:gd name="f141" fmla="val 3429"/>
                  <a:gd name="f142" fmla="val 3764"/>
                  <a:gd name="f143" fmla="val 3244"/>
                  <a:gd name="f144" fmla="val 3671"/>
                  <a:gd name="f145" fmla="val 3129"/>
                  <a:gd name="f146" fmla="val 3777"/>
                  <a:gd name="f147" fmla="val 3101"/>
                  <a:gd name="f148" fmla="val 3986"/>
                  <a:gd name="f149" fmla="val 4108"/>
                  <a:gd name="f150" fmla="val 4265"/>
                  <a:gd name="f151" fmla="val 3111"/>
                  <a:gd name="f152" fmla="val 3140"/>
                  <a:gd name="f153" fmla="val 4191"/>
                  <a:gd name="f154" fmla="val 2829"/>
                  <a:gd name="f155" fmla="val 4098"/>
                  <a:gd name="f156" fmla="val 3729"/>
                  <a:gd name="f157" fmla="val 4672"/>
                  <a:gd name="f158" fmla="val 2184"/>
                  <a:gd name="f159" fmla="val 4022"/>
                  <a:gd name="f160" fmla="val 1300"/>
                  <a:gd name="f161" fmla="val 4264"/>
                  <a:gd name="f162" fmla="val 870"/>
                  <a:gd name="f163" fmla="val 4062"/>
                  <a:gd name="f164" fmla="val 920"/>
                  <a:gd name="f165" fmla="val 3838"/>
                  <a:gd name="f166" fmla="val 3625"/>
                  <a:gd name="f167" fmla="val 3392"/>
                  <a:gd name="f168" fmla="val 875"/>
                  <a:gd name="f169" fmla="val 3188"/>
                  <a:gd name="f170" fmla="val 2975"/>
                  <a:gd name="f171" fmla="val 2795"/>
                  <a:gd name="f172" fmla="val 923"/>
                  <a:gd name="f173" fmla="val 2702"/>
                  <a:gd name="f174" fmla="val 1120"/>
                  <a:gd name="f175" fmla="val 716"/>
                  <a:gd name="f176" fmla="val 2713"/>
                  <a:gd name="f177" fmla="*/ f0 1 4673"/>
                  <a:gd name="f178" fmla="*/ f1 1 7042"/>
                  <a:gd name="f179" fmla="val f2"/>
                  <a:gd name="f180" fmla="val f3"/>
                  <a:gd name="f181" fmla="val f4"/>
                  <a:gd name="f182" fmla="+- f181 0 f179"/>
                  <a:gd name="f183" fmla="+- f180 0 f179"/>
                  <a:gd name="f184" fmla="*/ f183 1 4673"/>
                  <a:gd name="f185" fmla="*/ f182 1 7042"/>
                  <a:gd name="f186" fmla="*/ f179 1 f184"/>
                  <a:gd name="f187" fmla="*/ f180 1 f184"/>
                  <a:gd name="f188" fmla="*/ f179 1 f185"/>
                  <a:gd name="f189" fmla="*/ f181 1 f185"/>
                  <a:gd name="f190" fmla="*/ f186 f177 1"/>
                  <a:gd name="f191" fmla="*/ f187 f177 1"/>
                  <a:gd name="f192" fmla="*/ f189 f178 1"/>
                  <a:gd name="f193" fmla="*/ f188 f17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0" t="f193" r="f191" b="f192"/>
                <a:pathLst>
                  <a:path w="4673" h="7042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lnTo>
                      <a:pt x="f11" y="f12"/>
                    </a:lnTo>
                    <a:cubicBezTo>
                      <a:pt x="f9" y="f10"/>
                      <a:pt x="f7" y="f8"/>
                      <a:pt x="f5" y="f6"/>
                    </a:cubicBezTo>
                    <a:close/>
                    <a:moveTo>
                      <a:pt x="f13" y="f14"/>
                    </a:move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6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6" y="f58"/>
                      <a:pt x="f54" y="f59"/>
                    </a:cubicBezTo>
                    <a:cubicBezTo>
                      <a:pt x="f56" y="f60"/>
                      <a:pt x="f61" y="f57"/>
                      <a:pt x="f61" y="f55"/>
                    </a:cubicBezTo>
                    <a:cubicBezTo>
                      <a:pt x="f56" y="f62"/>
                      <a:pt x="f54" y="f51"/>
                      <a:pt x="f63" y="f64"/>
                    </a:cubicBezTo>
                    <a:cubicBezTo>
                      <a:pt x="f46" y="f65"/>
                      <a:pt x="f42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29"/>
                    </a:cubicBezTo>
                    <a:cubicBezTo>
                      <a:pt x="f80" y="f81"/>
                      <a:pt x="f82" y="f83"/>
                      <a:pt x="f13" y="f14"/>
                    </a:cubicBezTo>
                    <a:close/>
                    <a:moveTo>
                      <a:pt x="f84" y="f85"/>
                    </a:moveTo>
                    <a:cubicBezTo>
                      <a:pt x="f86" y="f87"/>
                      <a:pt x="f88" y="f89"/>
                      <a:pt x="f69" y="f90"/>
                    </a:cubicBezTo>
                    <a:cubicBezTo>
                      <a:pt x="f56" y="f91"/>
                      <a:pt x="f85" y="f92"/>
                      <a:pt x="f93" y="f94"/>
                    </a:cubicBezTo>
                    <a:cubicBezTo>
                      <a:pt x="f95" y="f96"/>
                      <a:pt x="f97" y="f98"/>
                      <a:pt x="f61" y="f99"/>
                    </a:cubicBezTo>
                    <a:cubicBezTo>
                      <a:pt x="f46" y="f100"/>
                      <a:pt x="f101" y="f102"/>
                      <a:pt x="f103" y="f4"/>
                    </a:cubicBezTo>
                    <a:cubicBezTo>
                      <a:pt x="f104" y="f105"/>
                      <a:pt x="f50" y="f106"/>
                      <a:pt x="f107" y="f51"/>
                    </a:cubicBezTo>
                    <a:cubicBezTo>
                      <a:pt x="f108" y="f65"/>
                      <a:pt x="f109" y="f110"/>
                      <a:pt x="f111" y="f112"/>
                    </a:cubicBezTo>
                    <a:cubicBezTo>
                      <a:pt x="f113" y="f112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6" y="f128"/>
                    </a:cubicBezTo>
                    <a:cubicBezTo>
                      <a:pt x="f126" y="f129"/>
                      <a:pt x="f124" y="f130"/>
                      <a:pt x="f122" y="f131"/>
                    </a:cubicBezTo>
                    <a:cubicBezTo>
                      <a:pt x="f132" y="f133"/>
                      <a:pt x="f134" y="f135"/>
                      <a:pt x="f136" y="f135"/>
                    </a:cubicBezTo>
                    <a:cubicBezTo>
                      <a:pt x="f137" y="f135"/>
                      <a:pt x="f138" y="f139"/>
                      <a:pt x="f140" y="f141"/>
                    </a:cubicBezTo>
                    <a:cubicBezTo>
                      <a:pt x="f140" y="f141"/>
                      <a:pt x="f142" y="f143"/>
                      <a:pt x="f144" y="f145"/>
                    </a:cubicBezTo>
                    <a:cubicBezTo>
                      <a:pt x="f144" y="f145"/>
                      <a:pt x="f146" y="f147"/>
                      <a:pt x="f148" y="f147"/>
                    </a:cubicBezTo>
                    <a:cubicBezTo>
                      <a:pt x="f149" y="f147"/>
                      <a:pt x="f150" y="f151"/>
                      <a:pt x="f123" y="f152"/>
                    </a:cubicBezTo>
                    <a:cubicBezTo>
                      <a:pt x="f153" y="f154"/>
                      <a:pt x="f155" y="f76"/>
                      <a:pt x="f156" y="f84"/>
                    </a:cubicBezTo>
                    <a:cubicBezTo>
                      <a:pt x="f157" y="f158"/>
                      <a:pt x="f159" y="f160"/>
                      <a:pt x="f11" y="f12"/>
                    </a:cubicBezTo>
                    <a:lnTo>
                      <a:pt x="f11" y="f12"/>
                    </a:lnTo>
                    <a:cubicBezTo>
                      <a:pt x="f161" y="f162"/>
                      <a:pt x="f163" y="f164"/>
                      <a:pt x="f165" y="f164"/>
                    </a:cubicBezTo>
                    <a:cubicBezTo>
                      <a:pt x="f166" y="f164"/>
                      <a:pt x="f167" y="f168"/>
                      <a:pt x="f169" y="f168"/>
                    </a:cubicBezTo>
                    <a:cubicBezTo>
                      <a:pt x="f170" y="f168"/>
                      <a:pt x="f171" y="f172"/>
                      <a:pt x="f173" y="f174"/>
                    </a:cubicBezTo>
                    <a:cubicBezTo>
                      <a:pt x="f76" y="f175"/>
                      <a:pt x="f176" y="f52"/>
                      <a:pt x="f84" y="f85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2" name="Google Shape;798;p10">
                <a:extLst>
                  <a:ext uri="{FF2B5EF4-FFF2-40B4-BE49-F238E27FC236}">
                    <a16:creationId xmlns:a16="http://schemas.microsoft.com/office/drawing/2014/main" id="{E5108E6E-239A-48EA-9BBE-B0D95DFE1F2C}"/>
                  </a:ext>
                </a:extLst>
              </p:cNvPr>
              <p:cNvSpPr/>
              <p:nvPr/>
            </p:nvSpPr>
            <p:spPr>
              <a:xfrm>
                <a:off x="8451762" y="360237"/>
                <a:ext cx="61557" cy="15028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06"/>
                  <a:gd name="f4" fmla="val 4653"/>
                  <a:gd name="f5" fmla="val 832"/>
                  <a:gd name="f6" fmla="val 959"/>
                  <a:gd name="f7" fmla="val 878"/>
                  <a:gd name="f8" fmla="val 1190"/>
                  <a:gd name="f9" fmla="val 912"/>
                  <a:gd name="f10" fmla="val 1443"/>
                  <a:gd name="f11" fmla="val 924"/>
                  <a:gd name="f12" fmla="val 1686"/>
                  <a:gd name="f13" fmla="val 936"/>
                  <a:gd name="f14" fmla="val 1928"/>
                  <a:gd name="f15" fmla="val 2159"/>
                  <a:gd name="f16" fmla="val 2390"/>
                  <a:gd name="f17" fmla="val 2621"/>
                  <a:gd name="f18" fmla="val 2852"/>
                  <a:gd name="f19" fmla="val 762"/>
                  <a:gd name="f20" fmla="val 3071"/>
                  <a:gd name="f21" fmla="val 693"/>
                  <a:gd name="f22" fmla="val 3290"/>
                  <a:gd name="f23" fmla="val 601"/>
                  <a:gd name="f24" fmla="val 3498"/>
                  <a:gd name="f25" fmla="val 508"/>
                  <a:gd name="f26" fmla="val 3694"/>
                  <a:gd name="f27" fmla="val 589"/>
                  <a:gd name="f28" fmla="val 3475"/>
                  <a:gd name="f29" fmla="val 659"/>
                  <a:gd name="f30" fmla="val 3267"/>
                  <a:gd name="f31" fmla="val 716"/>
                  <a:gd name="f32" fmla="val 3036"/>
                  <a:gd name="f33" fmla="val 774"/>
                  <a:gd name="f34" fmla="val 2829"/>
                  <a:gd name="f35" fmla="val 820"/>
                  <a:gd name="f36" fmla="val 2598"/>
                  <a:gd name="f37" fmla="val 855"/>
                  <a:gd name="f38" fmla="val 2367"/>
                  <a:gd name="f39" fmla="val 2136"/>
                  <a:gd name="f40" fmla="val 1905"/>
                  <a:gd name="f41" fmla="val 1651"/>
                  <a:gd name="f42" fmla="val 866"/>
                  <a:gd name="f43" fmla="val 1"/>
                  <a:gd name="f44" fmla="val 1570"/>
                  <a:gd name="f45" fmla="val 635"/>
                  <a:gd name="f46" fmla="val 3210"/>
                  <a:gd name="f47" fmla="val 4652"/>
                  <a:gd name="f48" fmla="val 3891"/>
                  <a:gd name="f49" fmla="val 1790"/>
                  <a:gd name="f50" fmla="val 1617"/>
                  <a:gd name="f51" fmla="val 705"/>
                  <a:gd name="f52" fmla="val 1374"/>
                  <a:gd name="f53" fmla="val 1397"/>
                  <a:gd name="f54" fmla="val 1224"/>
                  <a:gd name="f55" fmla="val 1559"/>
                  <a:gd name="f56" fmla="val 1282"/>
                  <a:gd name="f57" fmla="val 1039"/>
                  <a:gd name="f58" fmla="val 1005"/>
                  <a:gd name="f59" fmla="val 335"/>
                  <a:gd name="f60" fmla="*/ f0 1 1906"/>
                  <a:gd name="f61" fmla="*/ f1 1 4653"/>
                  <a:gd name="f62" fmla="val f2"/>
                  <a:gd name="f63" fmla="val f3"/>
                  <a:gd name="f64" fmla="val f4"/>
                  <a:gd name="f65" fmla="+- f64 0 f62"/>
                  <a:gd name="f66" fmla="+- f63 0 f62"/>
                  <a:gd name="f67" fmla="*/ f66 1 1906"/>
                  <a:gd name="f68" fmla="*/ f65 1 4653"/>
                  <a:gd name="f69" fmla="*/ f62 1 f67"/>
                  <a:gd name="f70" fmla="*/ f63 1 f67"/>
                  <a:gd name="f71" fmla="*/ f62 1 f68"/>
                  <a:gd name="f72" fmla="*/ f64 1 f68"/>
                  <a:gd name="f73" fmla="*/ f69 f60 1"/>
                  <a:gd name="f74" fmla="*/ f70 f60 1"/>
                  <a:gd name="f75" fmla="*/ f72 f61 1"/>
                  <a:gd name="f76" fmla="*/ f71 f6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3" t="f76" r="f74" b="f75"/>
                <a:pathLst>
                  <a:path w="1906" h="4653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1" y="f15"/>
                      <a:pt x="f9" y="f16"/>
                    </a:cubicBezTo>
                    <a:cubicBezTo>
                      <a:pt x="f7" y="f17"/>
                      <a:pt x="f5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7" y="f39"/>
                      <a:pt x="f7" y="f40"/>
                      <a:pt x="f7" y="f41"/>
                    </a:cubicBezTo>
                    <a:cubicBezTo>
                      <a:pt x="f42" y="f10"/>
                      <a:pt x="f37" y="f8"/>
                      <a:pt x="f5" y="f6"/>
                    </a:cubicBezTo>
                    <a:close/>
                    <a:moveTo>
                      <a:pt x="f23" y="f43"/>
                    </a:moveTo>
                    <a:lnTo>
                      <a:pt x="f23" y="f43"/>
                    </a:lnTo>
                    <a:cubicBezTo>
                      <a:pt x="f37" y="f44"/>
                      <a:pt x="f45" y="f46"/>
                      <a:pt x="f43" y="f47"/>
                    </a:cubicBezTo>
                    <a:cubicBezTo>
                      <a:pt x="f29" y="f48"/>
                      <a:pt x="f40" y="f49"/>
                      <a:pt x="f50" y="f21"/>
                    </a:cubicBezTo>
                    <a:lnTo>
                      <a:pt x="f50" y="f21"/>
                    </a:lnTo>
                    <a:cubicBezTo>
                      <a:pt x="f44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23" y="f43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3" name="Google Shape;799;p10">
                <a:extLst>
                  <a:ext uri="{FF2B5EF4-FFF2-40B4-BE49-F238E27FC236}">
                    <a16:creationId xmlns:a16="http://schemas.microsoft.com/office/drawing/2014/main" id="{64E1562D-F8A0-490F-9CE3-A6AED8A01F41}"/>
                  </a:ext>
                </a:extLst>
              </p:cNvPr>
              <p:cNvSpPr/>
              <p:nvPr/>
            </p:nvSpPr>
            <p:spPr>
              <a:xfrm>
                <a:off x="8787658" y="625687"/>
                <a:ext cx="264709" cy="1942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96"/>
                  <a:gd name="f4" fmla="val 6014"/>
                  <a:gd name="f5" fmla="val 1"/>
                  <a:gd name="f6" fmla="val 127"/>
                  <a:gd name="f7" fmla="val 1385"/>
                  <a:gd name="f8" fmla="val 1086"/>
                  <a:gd name="f9" fmla="val 2666"/>
                  <a:gd name="f10" fmla="val 2378"/>
                  <a:gd name="f11" fmla="val 3197"/>
                  <a:gd name="f12" fmla="val 2921"/>
                  <a:gd name="f13" fmla="val 3417"/>
                  <a:gd name="f14" fmla="val 3475"/>
                  <a:gd name="f15" fmla="val 3520"/>
                  <a:gd name="f16" fmla="val 4029"/>
                  <a:gd name="f17" fmla="val 3659"/>
                  <a:gd name="f18" fmla="val 4571"/>
                  <a:gd name="f19" fmla="val 3809"/>
                  <a:gd name="f20" fmla="val 5137"/>
                  <a:gd name="f21" fmla="val 4040"/>
                  <a:gd name="f22" fmla="val 5541"/>
                  <a:gd name="f23" fmla="val 4444"/>
                  <a:gd name="f24" fmla="val 5945"/>
                  <a:gd name="f25" fmla="val 4848"/>
                  <a:gd name="f26" fmla="val 6164"/>
                  <a:gd name="f27" fmla="val 5483"/>
                  <a:gd name="f28" fmla="val 6464"/>
                  <a:gd name="f29" fmla="val 6638"/>
                  <a:gd name="f30" fmla="val 4525"/>
                  <a:gd name="f31" fmla="val 6187"/>
                  <a:gd name="f32" fmla="val 3936"/>
                  <a:gd name="f33" fmla="val 6315"/>
                  <a:gd name="f34" fmla="val 3975"/>
                  <a:gd name="f35" fmla="val 6453"/>
                  <a:gd name="f36" fmla="val 3993"/>
                  <a:gd name="f37" fmla="val 6595"/>
                  <a:gd name="f38" fmla="val 7210"/>
                  <a:gd name="f39" fmla="val 7905"/>
                  <a:gd name="f40" fmla="val 3650"/>
                  <a:gd name="f41" fmla="val 3163"/>
                  <a:gd name="f42" fmla="val 7868"/>
                  <a:gd name="f43" fmla="val 3240"/>
                  <a:gd name="f44" fmla="val 7582"/>
                  <a:gd name="f45" fmla="val 3272"/>
                  <a:gd name="f46" fmla="val 7312"/>
                  <a:gd name="f47" fmla="val 6335"/>
                  <a:gd name="f48" fmla="val 5574"/>
                  <a:gd name="f49" fmla="val 2854"/>
                  <a:gd name="f50" fmla="val 3856"/>
                  <a:gd name="f51" fmla="val 2655"/>
                  <a:gd name="f52" fmla="val 1051"/>
                  <a:gd name="f53" fmla="val 2320"/>
                  <a:gd name="f54" fmla="val 70"/>
                  <a:gd name="f55" fmla="val 739"/>
                  <a:gd name="f56" fmla="*/ f0 1 8196"/>
                  <a:gd name="f57" fmla="*/ f1 1 6014"/>
                  <a:gd name="f58" fmla="val f2"/>
                  <a:gd name="f59" fmla="val f3"/>
                  <a:gd name="f60" fmla="val f4"/>
                  <a:gd name="f61" fmla="+- f60 0 f58"/>
                  <a:gd name="f62" fmla="+- f59 0 f58"/>
                  <a:gd name="f63" fmla="*/ f62 1 8196"/>
                  <a:gd name="f64" fmla="*/ f61 1 6014"/>
                  <a:gd name="f65" fmla="*/ f58 1 f63"/>
                  <a:gd name="f66" fmla="*/ f59 1 f63"/>
                  <a:gd name="f67" fmla="*/ f58 1 f64"/>
                  <a:gd name="f68" fmla="*/ f60 1 f64"/>
                  <a:gd name="f69" fmla="*/ f65 f56 1"/>
                  <a:gd name="f70" fmla="*/ f66 f56 1"/>
                  <a:gd name="f71" fmla="*/ f68 f57 1"/>
                  <a:gd name="f72" fmla="*/ f67 f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9" t="f72" r="f70" b="f71"/>
                <a:pathLst>
                  <a:path w="8196" h="6014">
                    <a:moveTo>
                      <a:pt x="f5" y="f2"/>
                    </a:moveTo>
                    <a:cubicBezTo>
                      <a:pt x="f6" y="f7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4" y="f4"/>
                    </a:cubicBezTo>
                    <a:cubicBezTo>
                      <a:pt x="f28" y="f27"/>
                      <a:pt x="f29" y="f30"/>
                      <a:pt x="f31" y="f32"/>
                    </a:cubicBezTo>
                    <a:lnTo>
                      <a:pt x="f31" y="f32"/>
                    </a:lnTo>
                    <a:cubicBezTo>
                      <a:pt x="f33" y="f34"/>
                      <a:pt x="f35" y="f36"/>
                      <a:pt x="f37" y="f36"/>
                    </a:cubicBezTo>
                    <a:cubicBezTo>
                      <a:pt x="f38" y="f36"/>
                      <a:pt x="f39" y="f40"/>
                      <a:pt x="f3" y="f41"/>
                    </a:cubicBezTo>
                    <a:lnTo>
                      <a:pt x="f3" y="f41"/>
                    </a:lnTo>
                    <a:cubicBezTo>
                      <a:pt x="f42" y="f43"/>
                      <a:pt x="f44" y="f45"/>
                      <a:pt x="f46" y="f45"/>
                    </a:cubicBezTo>
                    <a:cubicBezTo>
                      <a:pt x="f47" y="f45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4" name="Google Shape;800;p10">
                <a:extLst>
                  <a:ext uri="{FF2B5EF4-FFF2-40B4-BE49-F238E27FC236}">
                    <a16:creationId xmlns:a16="http://schemas.microsoft.com/office/drawing/2014/main" id="{B64E9E23-89B7-46B6-B009-D9040681F44B}"/>
                  </a:ext>
                </a:extLst>
              </p:cNvPr>
              <p:cNvSpPr/>
              <p:nvPr/>
            </p:nvSpPr>
            <p:spPr>
              <a:xfrm>
                <a:off x="8790273" y="597715"/>
                <a:ext cx="213649" cy="980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15"/>
                  <a:gd name="f4" fmla="val 3036"/>
                  <a:gd name="f5" fmla="val 6611"/>
                  <a:gd name="f6" fmla="val 1316"/>
                  <a:gd name="f7" fmla="val 6612"/>
                  <a:gd name="f8" fmla="val 6613"/>
                  <a:gd name="f9" fmla="val 6614"/>
                  <a:gd name="f10" fmla="val 5912"/>
                  <a:gd name="f11" fmla="val 1335"/>
                  <a:gd name="f12" fmla="val 5969"/>
                  <a:gd name="f13" fmla="val 6026"/>
                  <a:gd name="f14" fmla="val 1336"/>
                  <a:gd name="f15" fmla="val 6083"/>
                  <a:gd name="f16" fmla="val 1339"/>
                  <a:gd name="f17" fmla="val 5633"/>
                  <a:gd name="f18" fmla="val 1362"/>
                  <a:gd name="f19" fmla="val 5183"/>
                  <a:gd name="f20" fmla="val 1432"/>
                  <a:gd name="f21" fmla="val 4756"/>
                  <a:gd name="f22" fmla="val 1570"/>
                  <a:gd name="f23" fmla="val 4317"/>
                  <a:gd name="f24" fmla="val 1709"/>
                  <a:gd name="f25" fmla="val 3913"/>
                  <a:gd name="f26" fmla="val 1905"/>
                  <a:gd name="f27" fmla="val 3498"/>
                  <a:gd name="f28" fmla="val 2066"/>
                  <a:gd name="f29" fmla="val 3100"/>
                  <a:gd name="f30" fmla="val 2221"/>
                  <a:gd name="f31" fmla="val 2670"/>
                  <a:gd name="f32" fmla="val 2344"/>
                  <a:gd name="f33" fmla="val 2229"/>
                  <a:gd name="f34" fmla="val 2209"/>
                  <a:gd name="f35" fmla="val 2190"/>
                  <a:gd name="f36" fmla="val 2170"/>
                  <a:gd name="f37" fmla="val 2343"/>
                  <a:gd name="f38" fmla="val 1939"/>
                  <a:gd name="f39" fmla="val 2297"/>
                  <a:gd name="f40" fmla="val 1512"/>
                  <a:gd name="f41" fmla="val 2228"/>
                  <a:gd name="f42" fmla="val 1409"/>
                  <a:gd name="f43" fmla="val 2182"/>
                  <a:gd name="f44" fmla="val 1293"/>
                  <a:gd name="f45" fmla="val 2136"/>
                  <a:gd name="f46" fmla="val 1201"/>
                  <a:gd name="f47" fmla="val 2078"/>
                  <a:gd name="f48" fmla="val 1108"/>
                  <a:gd name="f49" fmla="val 2020"/>
                  <a:gd name="f50" fmla="val 1016"/>
                  <a:gd name="f51" fmla="val 1951"/>
                  <a:gd name="f52" fmla="val 947"/>
                  <a:gd name="f53" fmla="val 1870"/>
                  <a:gd name="f54" fmla="val 1755"/>
                  <a:gd name="f55" fmla="val 2632"/>
                  <a:gd name="f56" fmla="val 3071"/>
                  <a:gd name="f57" fmla="val 2159"/>
                  <a:gd name="f58" fmla="val 3486"/>
                  <a:gd name="f59" fmla="val 2009"/>
                  <a:gd name="f60" fmla="val 3902"/>
                  <a:gd name="f61" fmla="val 1847"/>
                  <a:gd name="f62" fmla="val 4306"/>
                  <a:gd name="f63" fmla="val 1662"/>
                  <a:gd name="f64" fmla="val 4744"/>
                  <a:gd name="f65" fmla="val 4952"/>
                  <a:gd name="f66" fmla="val 1443"/>
                  <a:gd name="f67" fmla="val 5171"/>
                  <a:gd name="f68" fmla="val 1397"/>
                  <a:gd name="f69" fmla="val 5402"/>
                  <a:gd name="f70" fmla="val 1374"/>
                  <a:gd name="f71" fmla="val 5575"/>
                  <a:gd name="f72" fmla="val 1348"/>
                  <a:gd name="f73" fmla="val 5742"/>
                  <a:gd name="f74" fmla="val 4802"/>
                  <a:gd name="f75" fmla="val 4606"/>
                  <a:gd name="f76" fmla="val 439"/>
                  <a:gd name="f77" fmla="val 4410"/>
                  <a:gd name="f78" fmla="val 612"/>
                  <a:gd name="f79" fmla="val 4375"/>
                  <a:gd name="f80" fmla="val 462"/>
                  <a:gd name="f81" fmla="val 4283"/>
                  <a:gd name="f82" fmla="val 289"/>
                  <a:gd name="f83" fmla="val 4063"/>
                  <a:gd name="f84" fmla="val 901"/>
                  <a:gd name="f85" fmla="val 3729"/>
                  <a:gd name="f86" fmla="val 1385"/>
                  <a:gd name="f87" fmla="val 3163"/>
                  <a:gd name="f88" fmla="val 3244"/>
                  <a:gd name="f89" fmla="val 3209"/>
                  <a:gd name="f90" fmla="val 1282"/>
                  <a:gd name="f91" fmla="val 1166"/>
                  <a:gd name="f92" fmla="val 2968"/>
                  <a:gd name="f93" fmla="val 1130"/>
                  <a:gd name="f94" fmla="val 2891"/>
                  <a:gd name="f95" fmla="val 1111"/>
                  <a:gd name="f96" fmla="val 2815"/>
                  <a:gd name="f97" fmla="val 2696"/>
                  <a:gd name="f98" fmla="val 2578"/>
                  <a:gd name="f99" fmla="val 1156"/>
                  <a:gd name="f100" fmla="val 2494"/>
                  <a:gd name="f101" fmla="val 1247"/>
                  <a:gd name="f102" fmla="val 2516"/>
                  <a:gd name="f103" fmla="val 1236"/>
                  <a:gd name="f104" fmla="val 2542"/>
                  <a:gd name="f105" fmla="val 1232"/>
                  <a:gd name="f106" fmla="val 2568"/>
                  <a:gd name="f107" fmla="val 2687"/>
                  <a:gd name="f108" fmla="val 2825"/>
                  <a:gd name="f109" fmla="val 1330"/>
                  <a:gd name="f110" fmla="val 2863"/>
                  <a:gd name="f111" fmla="val 2909"/>
                  <a:gd name="f112" fmla="val 1593"/>
                  <a:gd name="f113" fmla="val 2851"/>
                  <a:gd name="f114" fmla="val 1743"/>
                  <a:gd name="f115" fmla="val 2759"/>
                  <a:gd name="f116" fmla="val 1859"/>
                  <a:gd name="f117" fmla="val 2629"/>
                  <a:gd name="f118" fmla="val 2036"/>
                  <a:gd name="f119" fmla="val 2404"/>
                  <a:gd name="f120" fmla="val 2093"/>
                  <a:gd name="f121" fmla="val 2169"/>
                  <a:gd name="f122" fmla="val 1947"/>
                  <a:gd name="f123" fmla="val 1716"/>
                  <a:gd name="f124" fmla="val 2042"/>
                  <a:gd name="f125" fmla="val 1547"/>
                  <a:gd name="f126" fmla="val 1997"/>
                  <a:gd name="f127" fmla="val 889"/>
                  <a:gd name="f128" fmla="val 1824"/>
                  <a:gd name="f129" fmla="val 347"/>
                  <a:gd name="f130" fmla="val 727"/>
                  <a:gd name="f131" fmla="val 162"/>
                  <a:gd name="f132" fmla="val 254"/>
                  <a:gd name="f133" fmla="val 450"/>
                  <a:gd name="f134" fmla="val 554"/>
                  <a:gd name="f135" fmla="val 1732"/>
                  <a:gd name="f136" fmla="val 670"/>
                  <a:gd name="f137" fmla="val 1882"/>
                  <a:gd name="f138" fmla="val 797"/>
                  <a:gd name="f139" fmla="val 1287"/>
                  <a:gd name="f140" fmla="val 2458"/>
                  <a:gd name="f141" fmla="val 1912"/>
                  <a:gd name="f142" fmla="val 2656"/>
                  <a:gd name="f143" fmla="val 2608"/>
                  <a:gd name="f144" fmla="val 2748"/>
                  <a:gd name="f145" fmla="val 2647"/>
                  <a:gd name="f146" fmla="val 3407"/>
                  <a:gd name="f147" fmla="val 2581"/>
                  <a:gd name="f148" fmla="val 3813"/>
                  <a:gd name="f149" fmla="val 2541"/>
                  <a:gd name="f150" fmla="val 4222"/>
                  <a:gd name="f151" fmla="val 4921"/>
                  <a:gd name="f152" fmla="val 5631"/>
                  <a:gd name="f153" fmla="val 2658"/>
                  <a:gd name="f154" fmla="val 6199"/>
                  <a:gd name="f155" fmla="val 6014"/>
                  <a:gd name="f156" fmla="val 2713"/>
                  <a:gd name="f157" fmla="val 5725"/>
                  <a:gd name="f158" fmla="val 2517"/>
                  <a:gd name="f159" fmla="val 2355"/>
                  <a:gd name="f160" fmla="val 5425"/>
                  <a:gd name="f161" fmla="val 2358"/>
                  <a:gd name="f162" fmla="val 5446"/>
                  <a:gd name="f163" fmla="val 2360"/>
                  <a:gd name="f164" fmla="val 5466"/>
                  <a:gd name="f165" fmla="val 5981"/>
                  <a:gd name="f166" fmla="val 6003"/>
                  <a:gd name="f167" fmla="val 1315"/>
                  <a:gd name="f168" fmla="val 6578"/>
                  <a:gd name="f169" fmla="val 6589"/>
                  <a:gd name="f170" fmla="val 6600"/>
                  <a:gd name="f171" fmla="val 6080"/>
                  <a:gd name="f172" fmla="val 1278"/>
                  <a:gd name="f173" fmla="val 5774"/>
                  <a:gd name="f174" fmla="val 693"/>
                  <a:gd name="f175" fmla="val 5308"/>
                  <a:gd name="f176" fmla="val 5177"/>
                  <a:gd name="f177" fmla="val 5035"/>
                  <a:gd name="f178" fmla="val 739"/>
                  <a:gd name="f179" fmla="val 4871"/>
                  <a:gd name="f180" fmla="val 854"/>
                  <a:gd name="f181" fmla="val 4917"/>
                  <a:gd name="f182" fmla="val 474"/>
                  <a:gd name="f183" fmla="val 4894"/>
                  <a:gd name="f184" fmla="val 358"/>
                  <a:gd name="f185" fmla="*/ f0 1 6615"/>
                  <a:gd name="f186" fmla="*/ f1 1 3036"/>
                  <a:gd name="f187" fmla="val f2"/>
                  <a:gd name="f188" fmla="val f3"/>
                  <a:gd name="f189" fmla="val f4"/>
                  <a:gd name="f190" fmla="+- f189 0 f187"/>
                  <a:gd name="f191" fmla="+- f188 0 f187"/>
                  <a:gd name="f192" fmla="*/ f191 1 6615"/>
                  <a:gd name="f193" fmla="*/ f190 1 3036"/>
                  <a:gd name="f194" fmla="*/ f187 1 f192"/>
                  <a:gd name="f195" fmla="*/ f188 1 f192"/>
                  <a:gd name="f196" fmla="*/ f187 1 f193"/>
                  <a:gd name="f197" fmla="*/ f189 1 f193"/>
                  <a:gd name="f198" fmla="*/ f194 f185 1"/>
                  <a:gd name="f199" fmla="*/ f195 f185 1"/>
                  <a:gd name="f200" fmla="*/ f197 f186 1"/>
                  <a:gd name="f201" fmla="*/ f196 f18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8" t="f201" r="f199" b="f200"/>
                <a:pathLst>
                  <a:path w="6615" h="3036">
                    <a:moveTo>
                      <a:pt x="f5" y="f6"/>
                    </a:moveTo>
                    <a:cubicBezTo>
                      <a:pt x="f7" y="f6"/>
                      <a:pt x="f8" y="f6"/>
                      <a:pt x="f9" y="f6"/>
                    </a:cubicBezTo>
                    <a:cubicBezTo>
                      <a:pt x="f8" y="f6"/>
                      <a:pt x="f7" y="f6"/>
                      <a:pt x="f5" y="f6"/>
                    </a:cubicBezTo>
                    <a:close/>
                    <a:moveTo>
                      <a:pt x="f10" y="f11"/>
                    </a:moveTo>
                    <a:cubicBezTo>
                      <a:pt x="f12" y="f11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2"/>
                    </a:cubicBezTo>
                    <a:cubicBezTo>
                      <a:pt x="f34" y="f32"/>
                      <a:pt x="f35" y="f32"/>
                      <a:pt x="f36" y="f37"/>
                    </a:cubicBezTo>
                    <a:cubicBezTo>
                      <a:pt x="f38" y="f37"/>
                      <a:pt x="f24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lnTo>
                      <a:pt x="f52" y="f53"/>
                    </a:lnTo>
                    <a:cubicBezTo>
                      <a:pt x="f44" y="f43"/>
                      <a:pt x="f54" y="f39"/>
                      <a:pt x="f43" y="f39"/>
                    </a:cubicBezTo>
                    <a:cubicBezTo>
                      <a:pt x="f55" y="f39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40"/>
                    </a:cubicBezTo>
                    <a:cubicBezTo>
                      <a:pt x="f65" y="f66"/>
                      <a:pt x="f67" y="f68"/>
                      <a:pt x="f69" y="f70"/>
                    </a:cubicBezTo>
                    <a:cubicBezTo>
                      <a:pt x="f71" y="f72"/>
                      <a:pt x="f73" y="f11"/>
                      <a:pt x="f10" y="f11"/>
                    </a:cubicBezTo>
                    <a:close/>
                    <a:moveTo>
                      <a:pt x="f74" y="f2"/>
                    </a:moveTo>
                    <a:cubicBezTo>
                      <a:pt x="f75" y="f76"/>
                      <a:pt x="f77" y="f78"/>
                      <a:pt x="f77" y="f78"/>
                    </a:cubicBezTo>
                    <a:cubicBezTo>
                      <a:pt x="f79" y="f80"/>
                      <a:pt x="f81" y="f82"/>
                      <a:pt x="f81" y="f82"/>
                    </a:cubicBezTo>
                    <a:cubicBezTo>
                      <a:pt x="f83" y="f84"/>
                      <a:pt x="f85" y="f86"/>
                      <a:pt x="f87" y="f24"/>
                    </a:cubicBezTo>
                    <a:cubicBezTo>
                      <a:pt x="f88" y="f40"/>
                      <a:pt x="f89" y="f90"/>
                      <a:pt x="f4" y="f91"/>
                    </a:cubicBezTo>
                    <a:cubicBezTo>
                      <a:pt x="f92" y="f93"/>
                      <a:pt x="f94" y="f95"/>
                      <a:pt x="f96" y="f95"/>
                    </a:cubicBezTo>
                    <a:cubicBezTo>
                      <a:pt x="f97" y="f95"/>
                      <a:pt x="f98" y="f99"/>
                      <a:pt x="f100" y="f101"/>
                    </a:cubicBezTo>
                    <a:cubicBezTo>
                      <a:pt x="f102" y="f103"/>
                      <a:pt x="f104" y="f105"/>
                      <a:pt x="f106" y="f105"/>
                    </a:cubicBezTo>
                    <a:cubicBezTo>
                      <a:pt x="f107" y="f105"/>
                      <a:pt x="f108" y="f109"/>
                      <a:pt x="f110" y="f66"/>
                    </a:cubicBezTo>
                    <a:cubicBezTo>
                      <a:pt x="f111" y="f112"/>
                      <a:pt x="f113" y="f114"/>
                      <a:pt x="f115" y="f116"/>
                    </a:cubicBezTo>
                    <a:cubicBezTo>
                      <a:pt x="f117" y="f118"/>
                      <a:pt x="f119" y="f120"/>
                      <a:pt x="f121" y="f120"/>
                    </a:cubicBezTo>
                    <a:cubicBezTo>
                      <a:pt x="f122" y="f120"/>
                      <a:pt x="f123" y="f124"/>
                      <a:pt x="f125" y="f126"/>
                    </a:cubicBezTo>
                    <a:cubicBezTo>
                      <a:pt x="f127" y="f128"/>
                      <a:pt x="f129" y="f6"/>
                      <a:pt x="f2" y="f130"/>
                    </a:cubicBezTo>
                    <a:lnTo>
                      <a:pt x="f2" y="f130"/>
                    </a:lnTo>
                    <a:cubicBezTo>
                      <a:pt x="f131" y="f50"/>
                      <a:pt x="f132" y="f6"/>
                      <a:pt x="f133" y="f112"/>
                    </a:cubicBezTo>
                    <a:cubicBezTo>
                      <a:pt x="f134" y="f135"/>
                      <a:pt x="f136" y="f137"/>
                      <a:pt x="f138" y="f126"/>
                    </a:cubicBezTo>
                    <a:cubicBezTo>
                      <a:pt x="f139" y="f140"/>
                      <a:pt x="f141" y="f142"/>
                      <a:pt x="f143" y="f142"/>
                    </a:cubicBezTo>
                    <a:cubicBezTo>
                      <a:pt x="f144" y="f142"/>
                      <a:pt x="f94" y="f145"/>
                      <a:pt x="f4" y="f55"/>
                    </a:cubicBezTo>
                    <a:cubicBezTo>
                      <a:pt x="f146" y="f147"/>
                      <a:pt x="f148" y="f149"/>
                      <a:pt x="f150" y="f149"/>
                    </a:cubicBezTo>
                    <a:cubicBezTo>
                      <a:pt x="f151" y="f149"/>
                      <a:pt x="f152" y="f153"/>
                      <a:pt x="f154" y="f4"/>
                    </a:cubicBezTo>
                    <a:cubicBezTo>
                      <a:pt x="f155" y="f156"/>
                      <a:pt x="f157" y="f158"/>
                      <a:pt x="f69" y="f159"/>
                    </a:cubicBezTo>
                    <a:lnTo>
                      <a:pt x="f69" y="f159"/>
                    </a:lnTo>
                    <a:cubicBezTo>
                      <a:pt x="f160" y="f161"/>
                      <a:pt x="f162" y="f163"/>
                      <a:pt x="f164" y="f163"/>
                    </a:cubicBezTo>
                    <a:cubicBezTo>
                      <a:pt x="f165" y="f163"/>
                      <a:pt x="f166" y="f167"/>
                      <a:pt x="f168" y="f167"/>
                    </a:cubicBezTo>
                    <a:cubicBezTo>
                      <a:pt x="f169" y="f167"/>
                      <a:pt x="f170" y="f167"/>
                      <a:pt x="f5" y="f6"/>
                    </a:cubicBezTo>
                    <a:lnTo>
                      <a:pt x="f5" y="f6"/>
                    </a:lnTo>
                    <a:cubicBezTo>
                      <a:pt x="f171" y="f172"/>
                      <a:pt x="f173" y="f174"/>
                      <a:pt x="f175" y="f174"/>
                    </a:cubicBezTo>
                    <a:cubicBezTo>
                      <a:pt x="f176" y="f174"/>
                      <a:pt x="f177" y="f178"/>
                      <a:pt x="f179" y="f180"/>
                    </a:cubicBezTo>
                    <a:cubicBezTo>
                      <a:pt x="f181" y="f182"/>
                      <a:pt x="f183" y="f184"/>
                      <a:pt x="f74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5" name="Google Shape;801;p10">
                <a:extLst>
                  <a:ext uri="{FF2B5EF4-FFF2-40B4-BE49-F238E27FC236}">
                    <a16:creationId xmlns:a16="http://schemas.microsoft.com/office/drawing/2014/main" id="{26FFBCDC-8246-4473-8041-23A9293223A7}"/>
                  </a:ext>
                </a:extLst>
              </p:cNvPr>
              <p:cNvSpPr/>
              <p:nvPr/>
            </p:nvSpPr>
            <p:spPr>
              <a:xfrm>
                <a:off x="8880479" y="692575"/>
                <a:ext cx="77961" cy="144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14"/>
                  <a:gd name="f4" fmla="val 446"/>
                  <a:gd name="f5" fmla="val 833"/>
                  <a:gd name="f6" fmla="val 1"/>
                  <a:gd name="f7" fmla="val 556"/>
                  <a:gd name="f8" fmla="val 277"/>
                  <a:gd name="f9" fmla="val 40"/>
                  <a:gd name="f10" fmla="val 122"/>
                  <a:gd name="f11" fmla="val 809"/>
                  <a:gd name="f12" fmla="val 226"/>
                  <a:gd name="f13" fmla="val 1605"/>
                  <a:gd name="f14" fmla="val 341"/>
                  <a:gd name="f15" fmla="val 2413"/>
                  <a:gd name="f16" fmla="val 445"/>
                  <a:gd name="f17" fmla="val 1916"/>
                  <a:gd name="f18" fmla="val 154"/>
                  <a:gd name="f19" fmla="val 1378"/>
                  <a:gd name="f20" fmla="*/ f0 1 2414"/>
                  <a:gd name="f21" fmla="*/ f1 1 446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414"/>
                  <a:gd name="f28" fmla="*/ f25 1 446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414" h="446">
                    <a:moveTo>
                      <a:pt x="f5" y="f6"/>
                    </a:moveTo>
                    <a:cubicBezTo>
                      <a:pt x="f7" y="f6"/>
                      <a:pt x="f8" y="f9"/>
                      <a:pt x="f6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6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6" name="Google Shape;802;p10">
                <a:extLst>
                  <a:ext uri="{FF2B5EF4-FFF2-40B4-BE49-F238E27FC236}">
                    <a16:creationId xmlns:a16="http://schemas.microsoft.com/office/drawing/2014/main" id="{2A8EC45E-952B-4F8D-9065-BFBEBDAE06A2}"/>
                  </a:ext>
                </a:extLst>
              </p:cNvPr>
              <p:cNvSpPr/>
              <p:nvPr/>
            </p:nvSpPr>
            <p:spPr>
              <a:xfrm>
                <a:off x="8711589" y="738121"/>
                <a:ext cx="96953" cy="810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02"/>
                  <a:gd name="f4" fmla="val 2511"/>
                  <a:gd name="f5" fmla="val 1040"/>
                  <a:gd name="f6" fmla="val 443"/>
                  <a:gd name="f7" fmla="val 1213"/>
                  <a:gd name="f8" fmla="val 501"/>
                  <a:gd name="f9" fmla="val 1374"/>
                  <a:gd name="f10" fmla="val 605"/>
                  <a:gd name="f11" fmla="val 1501"/>
                  <a:gd name="f12" fmla="val 732"/>
                  <a:gd name="f13" fmla="val 1640"/>
                  <a:gd name="f14" fmla="val 859"/>
                  <a:gd name="f15" fmla="val 1732"/>
                  <a:gd name="f16" fmla="val 1021"/>
                  <a:gd name="f17" fmla="val 1825"/>
                  <a:gd name="f18" fmla="val 1182"/>
                  <a:gd name="f19" fmla="val 1894"/>
                  <a:gd name="f20" fmla="val 1355"/>
                  <a:gd name="f21" fmla="val 1952"/>
                  <a:gd name="f22" fmla="val 1528"/>
                  <a:gd name="f23" fmla="val 2009"/>
                  <a:gd name="f24" fmla="val 1679"/>
                  <a:gd name="f25" fmla="val 2067"/>
                  <a:gd name="f26" fmla="val 1852"/>
                  <a:gd name="f27" fmla="val 2136"/>
                  <a:gd name="f28" fmla="val 2013"/>
                  <a:gd name="f29" fmla="val 2252"/>
                  <a:gd name="f30" fmla="val 2163"/>
                  <a:gd name="f31" fmla="val 2113"/>
                  <a:gd name="f32" fmla="val 2048"/>
                  <a:gd name="f33" fmla="val 2021"/>
                  <a:gd name="f34" fmla="val 1875"/>
                  <a:gd name="f35" fmla="val 1713"/>
                  <a:gd name="f36" fmla="val 1575"/>
                  <a:gd name="f37" fmla="val 1836"/>
                  <a:gd name="f38" fmla="val 1413"/>
                  <a:gd name="f39" fmla="val 1778"/>
                  <a:gd name="f40" fmla="val 1263"/>
                  <a:gd name="f41" fmla="val 1298"/>
                  <a:gd name="f42" fmla="val 1790"/>
                  <a:gd name="f43" fmla="val 1344"/>
                  <a:gd name="f44" fmla="val 1367"/>
                  <a:gd name="f45" fmla="val 1540"/>
                  <a:gd name="f46" fmla="val 1755"/>
                  <a:gd name="f47" fmla="val 1840"/>
                  <a:gd name="f48" fmla="val 1698"/>
                  <a:gd name="f49" fmla="val 1690"/>
                  <a:gd name="f50" fmla="val 1721"/>
                  <a:gd name="f51" fmla="val 1251"/>
                  <a:gd name="f52" fmla="val 1686"/>
                  <a:gd name="f53" fmla="val 1136"/>
                  <a:gd name="f54" fmla="val 1663"/>
                  <a:gd name="f55" fmla="val 1605"/>
                  <a:gd name="f56" fmla="val 940"/>
                  <a:gd name="f57" fmla="val 1548"/>
                  <a:gd name="f58" fmla="val 836"/>
                  <a:gd name="f59" fmla="val 1478"/>
                  <a:gd name="f60" fmla="val 755"/>
                  <a:gd name="f61" fmla="val 1363"/>
                  <a:gd name="f62" fmla="val 628"/>
                  <a:gd name="f63" fmla="val 1201"/>
                  <a:gd name="f64" fmla="val 524"/>
                  <a:gd name="f65" fmla="val 255"/>
                  <a:gd name="f66" fmla="val 1"/>
                  <a:gd name="f67" fmla="val 170"/>
                  <a:gd name="f68" fmla="val 85"/>
                  <a:gd name="f69" fmla="val 6"/>
                  <a:gd name="f70" fmla="val 16"/>
                  <a:gd name="f71" fmla="val 162"/>
                  <a:gd name="f72" fmla="val 39"/>
                  <a:gd name="f73" fmla="val 312"/>
                  <a:gd name="f74" fmla="val 109"/>
                  <a:gd name="f75" fmla="val 463"/>
                  <a:gd name="f76" fmla="val 201"/>
                  <a:gd name="f77" fmla="val 809"/>
                  <a:gd name="f78" fmla="val 397"/>
                  <a:gd name="f79" fmla="val 1017"/>
                  <a:gd name="f80" fmla="val 801"/>
                  <a:gd name="f81" fmla="val 970"/>
                  <a:gd name="f82" fmla="val 1194"/>
                  <a:gd name="f83" fmla="val 924"/>
                  <a:gd name="f84" fmla="val 1586"/>
                  <a:gd name="f85" fmla="val 624"/>
                  <a:gd name="f86" fmla="val 1979"/>
                  <a:gd name="f87" fmla="val 2094"/>
                  <a:gd name="f88" fmla="val 338"/>
                  <a:gd name="f89" fmla="val 2218"/>
                  <a:gd name="f90" fmla="val 485"/>
                  <a:gd name="f91" fmla="val 2305"/>
                  <a:gd name="f92" fmla="val 640"/>
                  <a:gd name="f93" fmla="val 658"/>
                  <a:gd name="f94" fmla="val 676"/>
                  <a:gd name="f95" fmla="val 2304"/>
                  <a:gd name="f96" fmla="val 693"/>
                  <a:gd name="f97" fmla="val 2302"/>
                  <a:gd name="f98" fmla="val 867"/>
                  <a:gd name="f99" fmla="val 2290"/>
                  <a:gd name="f100" fmla="val 993"/>
                  <a:gd name="f101" fmla="val 2129"/>
                  <a:gd name="f102" fmla="val 1063"/>
                  <a:gd name="f103" fmla="val 1097"/>
                  <a:gd name="f104" fmla="val 1144"/>
                  <a:gd name="f105" fmla="val 2221"/>
                  <a:gd name="f106" fmla="val 1236"/>
                  <a:gd name="f107" fmla="val 2325"/>
                  <a:gd name="f108" fmla="val 1292"/>
                  <a:gd name="f109" fmla="val 2389"/>
                  <a:gd name="f110" fmla="val 1382"/>
                  <a:gd name="f111" fmla="val 2431"/>
                  <a:gd name="f112" fmla="val 1470"/>
                  <a:gd name="f113" fmla="val 1509"/>
                  <a:gd name="f114" fmla="val 1547"/>
                  <a:gd name="f115" fmla="val 2423"/>
                  <a:gd name="f116" fmla="val 1582"/>
                  <a:gd name="f117" fmla="val 2406"/>
                  <a:gd name="f118" fmla="val 2360"/>
                  <a:gd name="f119" fmla="val 2117"/>
                  <a:gd name="f120" fmla="val 2055"/>
                  <a:gd name="f121" fmla="val 2452"/>
                  <a:gd name="f122" fmla="val 2298"/>
                  <a:gd name="f123" fmla="val 2498"/>
                  <a:gd name="f124" fmla="val 2339"/>
                  <a:gd name="f125" fmla="val 2507"/>
                  <a:gd name="f126" fmla="val 2379"/>
                  <a:gd name="f127" fmla="val 2418"/>
                  <a:gd name="f128" fmla="val 2640"/>
                  <a:gd name="f129" fmla="val 2825"/>
                  <a:gd name="f130" fmla="val 2380"/>
                  <a:gd name="f131" fmla="val 2233"/>
                  <a:gd name="f132" fmla="val 2994"/>
                  <a:gd name="f133" fmla="val 2987"/>
                  <a:gd name="f134" fmla="val 2979"/>
                  <a:gd name="f135" fmla="val 2782"/>
                  <a:gd name="f136" fmla="val 2617"/>
                  <a:gd name="f137" fmla="val 2087"/>
                  <a:gd name="f138" fmla="val 2506"/>
                  <a:gd name="f139" fmla="val 1898"/>
                  <a:gd name="f140" fmla="val 2390"/>
                  <a:gd name="f141" fmla="val 2332"/>
                  <a:gd name="f142" fmla="val 1517"/>
                  <a:gd name="f143" fmla="val 2240"/>
                  <a:gd name="f144" fmla="val 1309"/>
                  <a:gd name="f145" fmla="val 1594"/>
                  <a:gd name="f146" fmla="val 386"/>
                  <a:gd name="f147" fmla="val 1086"/>
                  <a:gd name="f148" fmla="val 166"/>
                  <a:gd name="f149" fmla="val 827"/>
                  <a:gd name="f150" fmla="val 60"/>
                  <a:gd name="f151" fmla="val 541"/>
                  <a:gd name="f152" fmla="*/ f0 1 3002"/>
                  <a:gd name="f153" fmla="*/ f1 1 2511"/>
                  <a:gd name="f154" fmla="val f2"/>
                  <a:gd name="f155" fmla="val f3"/>
                  <a:gd name="f156" fmla="val f4"/>
                  <a:gd name="f157" fmla="+- f156 0 f154"/>
                  <a:gd name="f158" fmla="+- f155 0 f154"/>
                  <a:gd name="f159" fmla="*/ f158 1 3002"/>
                  <a:gd name="f160" fmla="*/ f157 1 2511"/>
                  <a:gd name="f161" fmla="*/ f154 1 f159"/>
                  <a:gd name="f162" fmla="*/ f155 1 f159"/>
                  <a:gd name="f163" fmla="*/ f154 1 f160"/>
                  <a:gd name="f164" fmla="*/ f156 1 f160"/>
                  <a:gd name="f165" fmla="*/ f161 f152 1"/>
                  <a:gd name="f166" fmla="*/ f162 f152 1"/>
                  <a:gd name="f167" fmla="*/ f164 f153 1"/>
                  <a:gd name="f168" fmla="*/ f163 f1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5" t="f168" r="f166" b="f167"/>
                <a:pathLst>
                  <a:path w="3002" h="2511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21" y="f35"/>
                    </a:cubicBezTo>
                    <a:cubicBezTo>
                      <a:pt x="f19" y="f36"/>
                      <a:pt x="f37" y="f38"/>
                      <a:pt x="f39" y="f40"/>
                    </a:cubicBezTo>
                    <a:lnTo>
                      <a:pt x="f39" y="f40"/>
                    </a:lnTo>
                    <a:cubicBezTo>
                      <a:pt x="f39" y="f41"/>
                      <a:pt x="f42" y="f43"/>
                      <a:pt x="f42" y="f44"/>
                    </a:cubicBezTo>
                    <a:cubicBezTo>
                      <a:pt x="f42" y="f45"/>
                      <a:pt x="f46" y="f35"/>
                      <a:pt x="f13" y="f47"/>
                    </a:cubicBezTo>
                    <a:cubicBezTo>
                      <a:pt x="f48" y="f49"/>
                      <a:pt x="f50" y="f22"/>
                      <a:pt x="f50" y="f44"/>
                    </a:cubicBezTo>
                    <a:cubicBezTo>
                      <a:pt x="f50" y="f51"/>
                      <a:pt x="f52" y="f53"/>
                      <a:pt x="f54" y="f16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5" y="f6"/>
                    </a:cubicBezTo>
                    <a:close/>
                    <a:moveTo>
                      <a:pt x="f65" y="f66"/>
                    </a:moveTo>
                    <a:cubicBezTo>
                      <a:pt x="f67" y="f66"/>
                      <a:pt x="f68" y="f69"/>
                      <a:pt x="f66" y="f70"/>
                    </a:cubicBezTo>
                    <a:cubicBezTo>
                      <a:pt x="f71" y="f72"/>
                      <a:pt x="f73" y="f74"/>
                      <a:pt x="f75" y="f76"/>
                    </a:cubicBezTo>
                    <a:cubicBezTo>
                      <a:pt x="f77" y="f78"/>
                      <a:pt x="f79" y="f80"/>
                      <a:pt x="f81" y="f82"/>
                    </a:cubicBezTo>
                    <a:cubicBezTo>
                      <a:pt x="f83" y="f84"/>
                      <a:pt x="f85" y="f86"/>
                      <a:pt x="f65" y="f87"/>
                    </a:cubicBezTo>
                    <a:cubicBezTo>
                      <a:pt x="f88" y="f89"/>
                      <a:pt x="f90" y="f91"/>
                      <a:pt x="f92" y="f91"/>
                    </a:cubicBezTo>
                    <a:cubicBezTo>
                      <a:pt x="f93" y="f91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102" y="f86"/>
                    </a:cubicBezTo>
                    <a:cubicBezTo>
                      <a:pt x="f103" y="f87"/>
                      <a:pt x="f104" y="f105"/>
                      <a:pt x="f106" y="f107"/>
                    </a:cubicBezTo>
                    <a:cubicBezTo>
                      <a:pt x="f108" y="f109"/>
                      <a:pt x="f110" y="f111"/>
                      <a:pt x="f112" y="f111"/>
                    </a:cubicBezTo>
                    <a:cubicBezTo>
                      <a:pt x="f113" y="f111"/>
                      <a:pt x="f114" y="f115"/>
                      <a:pt x="f116" y="f117"/>
                    </a:cubicBezTo>
                    <a:cubicBezTo>
                      <a:pt x="f54" y="f118"/>
                      <a:pt x="f50" y="f105"/>
                      <a:pt x="f48" y="f119"/>
                    </a:cubicBezTo>
                    <a:lnTo>
                      <a:pt x="f48" y="f119"/>
                    </a:lnTo>
                    <a:cubicBezTo>
                      <a:pt x="f37" y="f97"/>
                      <a:pt x="f120" y="f121"/>
                      <a:pt x="f122" y="f123"/>
                    </a:cubicBezTo>
                    <a:cubicBezTo>
                      <a:pt x="f124" y="f125"/>
                      <a:pt x="f126" y="f4"/>
                      <a:pt x="f127" y="f4"/>
                    </a:cubicBezTo>
                    <a:cubicBezTo>
                      <a:pt x="f128" y="f4"/>
                      <a:pt x="f129" y="f130"/>
                      <a:pt x="f3" y="f131"/>
                    </a:cubicBezTo>
                    <a:lnTo>
                      <a:pt x="f3" y="f131"/>
                    </a:lnTo>
                    <a:cubicBezTo>
                      <a:pt x="f132" y="f131"/>
                      <a:pt x="f133" y="f131"/>
                      <a:pt x="f134" y="f131"/>
                    </a:cubicBezTo>
                    <a:cubicBezTo>
                      <a:pt x="f135" y="f131"/>
                      <a:pt x="f136" y="f137"/>
                      <a:pt x="f138" y="f139"/>
                    </a:cubicBezTo>
                    <a:cubicBezTo>
                      <a:pt x="f140" y="f35"/>
                      <a:pt x="f141" y="f142"/>
                      <a:pt x="f143" y="f144"/>
                    </a:cubicBezTo>
                    <a:cubicBezTo>
                      <a:pt x="f33" y="f80"/>
                      <a:pt x="f145" y="f146"/>
                      <a:pt x="f147" y="f148"/>
                    </a:cubicBezTo>
                    <a:cubicBezTo>
                      <a:pt x="f149" y="f150"/>
                      <a:pt x="f151" y="f66"/>
                      <a:pt x="f65" y="f6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7" name="Google Shape;803;p10">
                <a:extLst>
                  <a:ext uri="{FF2B5EF4-FFF2-40B4-BE49-F238E27FC236}">
                    <a16:creationId xmlns:a16="http://schemas.microsoft.com/office/drawing/2014/main" id="{4EF0CAF3-9629-4260-BD69-73C55CAE458E}"/>
                  </a:ext>
                </a:extLst>
              </p:cNvPr>
              <p:cNvSpPr/>
              <p:nvPr/>
            </p:nvSpPr>
            <p:spPr>
              <a:xfrm>
                <a:off x="8647873" y="722357"/>
                <a:ext cx="244199" cy="169630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7561"/>
                  <a:gd name="f5" fmla="val 5252"/>
                  <a:gd name="f6" fmla="val 13"/>
                  <a:gd name="f7" fmla="val 499"/>
                  <a:gd name="f8" fmla="val 9"/>
                  <a:gd name="f9" fmla="val 501"/>
                  <a:gd name="f10" fmla="val 4"/>
                  <a:gd name="f11" fmla="val 503"/>
                  <a:gd name="f12" fmla="val 504"/>
                  <a:gd name="f13" fmla="val 6429"/>
                  <a:gd name="f14" fmla="val 1751"/>
                  <a:gd name="f15" fmla="val 6637"/>
                  <a:gd name="f16" fmla="val 1959"/>
                  <a:gd name="f17" fmla="val 6799"/>
                  <a:gd name="f18" fmla="val 2201"/>
                  <a:gd name="f19" fmla="val 6914"/>
                  <a:gd name="f20" fmla="val 2467"/>
                  <a:gd name="f21" fmla="val 7041"/>
                  <a:gd name="f22" fmla="val 2721"/>
                  <a:gd name="f23" fmla="val 7122"/>
                  <a:gd name="f24" fmla="val 2998"/>
                  <a:gd name="f25" fmla="val 7168"/>
                  <a:gd name="f26" fmla="val 3286"/>
                  <a:gd name="f27" fmla="val 7226"/>
                  <a:gd name="f28" fmla="val 3575"/>
                  <a:gd name="f29" fmla="val 7203"/>
                  <a:gd name="f30" fmla="val 3863"/>
                  <a:gd name="f31" fmla="val 7145"/>
                  <a:gd name="f32" fmla="val 4152"/>
                  <a:gd name="f33" fmla="val 7064"/>
                  <a:gd name="f34" fmla="val 4429"/>
                  <a:gd name="f35" fmla="val 6972"/>
                  <a:gd name="f36" fmla="val 4694"/>
                  <a:gd name="f37" fmla="val 6822"/>
                  <a:gd name="f38" fmla="val 4948"/>
                  <a:gd name="f39" fmla="val 6960"/>
                  <a:gd name="f40" fmla="val 4683"/>
                  <a:gd name="f41" fmla="val 7053"/>
                  <a:gd name="f42" fmla="val 4406"/>
                  <a:gd name="f43" fmla="val 7099"/>
                  <a:gd name="f44" fmla="val 4140"/>
                  <a:gd name="f45" fmla="val 7156"/>
                  <a:gd name="f46" fmla="val 7110"/>
                  <a:gd name="f47" fmla="val 3298"/>
                  <a:gd name="f48" fmla="val 7076"/>
                  <a:gd name="f49" fmla="val 3021"/>
                  <a:gd name="f50" fmla="val 6983"/>
                  <a:gd name="f51" fmla="val 2744"/>
                  <a:gd name="f52" fmla="val 6868"/>
                  <a:gd name="f53" fmla="val 2490"/>
                  <a:gd name="f54" fmla="val 6752"/>
                  <a:gd name="f55" fmla="val 2224"/>
                  <a:gd name="f56" fmla="val 6614"/>
                  <a:gd name="f57" fmla="val 1982"/>
                  <a:gd name="f58" fmla="val 2382"/>
                  <a:gd name="f59" fmla="val 1"/>
                  <a:gd name="f60" fmla="val 1592"/>
                  <a:gd name="f61" fmla="val 805"/>
                  <a:gd name="f62" fmla="val 164"/>
                  <a:gd name="f63" fmla="val 495"/>
                  <a:gd name="f64" fmla="val 296"/>
                  <a:gd name="f65" fmla="val 1040"/>
                  <a:gd name="f66" fmla="val 203"/>
                  <a:gd name="f67" fmla="val 1587"/>
                  <a:gd name="f68" fmla="val 2204"/>
                  <a:gd name="f69" fmla="val 2823"/>
                  <a:gd name="f70" fmla="val 320"/>
                  <a:gd name="f71" fmla="val 3359"/>
                  <a:gd name="f72" fmla="val 527"/>
                  <a:gd name="f73" fmla="val 3705"/>
                  <a:gd name="f74" fmla="val 654"/>
                  <a:gd name="f75" fmla="val 4040"/>
                  <a:gd name="f76" fmla="val 828"/>
                  <a:gd name="f77" fmla="val 4363"/>
                  <a:gd name="f78" fmla="val 1035"/>
                  <a:gd name="f79" fmla="val 4502"/>
                  <a:gd name="f80" fmla="val 1128"/>
                  <a:gd name="f81" fmla="val 4629"/>
                  <a:gd name="f82" fmla="val 1255"/>
                  <a:gd name="f83" fmla="val 4744"/>
                  <a:gd name="f84" fmla="val 1370"/>
                  <a:gd name="f85" fmla="val 4883"/>
                  <a:gd name="f86" fmla="val 1497"/>
                  <a:gd name="f87" fmla="val 4998"/>
                  <a:gd name="f88" fmla="val 1624"/>
                  <a:gd name="f89" fmla="val 5137"/>
                  <a:gd name="f90" fmla="val 1728"/>
                  <a:gd name="f91" fmla="val 5249"/>
                  <a:gd name="f92" fmla="val 1806"/>
                  <a:gd name="f93" fmla="val 5381"/>
                  <a:gd name="f94" fmla="val 1864"/>
                  <a:gd name="f95" fmla="val 5513"/>
                  <a:gd name="f96" fmla="val 5557"/>
                  <a:gd name="f97" fmla="val 5601"/>
                  <a:gd name="f98" fmla="val 1858"/>
                  <a:gd name="f99" fmla="val 5644"/>
                  <a:gd name="f100" fmla="val 1843"/>
                  <a:gd name="f101" fmla="val 5818"/>
                  <a:gd name="f102" fmla="val 1786"/>
                  <a:gd name="f103" fmla="val 5898"/>
                  <a:gd name="f104" fmla="val 1462"/>
                  <a:gd name="f105" fmla="val 6210"/>
                  <a:gd name="f106" fmla="val 2190"/>
                  <a:gd name="f107" fmla="val 6152"/>
                  <a:gd name="f108" fmla="val 2940"/>
                  <a:gd name="f109" fmla="val 5944"/>
                  <a:gd name="f110" fmla="val 3679"/>
                  <a:gd name="f111" fmla="val 5793"/>
                  <a:gd name="f112" fmla="val 4257"/>
                  <a:gd name="f113" fmla="val 5968"/>
                  <a:gd name="f114" fmla="val 4827"/>
                  <a:gd name="f115" fmla="val 6317"/>
                  <a:gd name="f116" fmla="val 6393"/>
                  <a:gd name="f117" fmla="val 6477"/>
                  <a:gd name="f118" fmla="val 4800"/>
                  <a:gd name="f119" fmla="val 6568"/>
                  <a:gd name="f120" fmla="val 4741"/>
                  <a:gd name="f121" fmla="val 4833"/>
                  <a:gd name="f122" fmla="val 6499"/>
                  <a:gd name="f123" fmla="val 4914"/>
                  <a:gd name="f124" fmla="val 5018"/>
                  <a:gd name="f125" fmla="val 6480"/>
                  <a:gd name="f126" fmla="val 5150"/>
                  <a:gd name="f127" fmla="val 6570"/>
                  <a:gd name="f128" fmla="val 6686"/>
                  <a:gd name="f129" fmla="val 6711"/>
                  <a:gd name="f130" fmla="val 6737"/>
                  <a:gd name="f131" fmla="val 5247"/>
                  <a:gd name="f132" fmla="val 6764"/>
                  <a:gd name="f133" fmla="val 5237"/>
                  <a:gd name="f134" fmla="val 6856"/>
                  <a:gd name="f135" fmla="val 5202"/>
                  <a:gd name="f136" fmla="val 6903"/>
                  <a:gd name="f137" fmla="val 5133"/>
                  <a:gd name="f138" fmla="val 5064"/>
                  <a:gd name="f139" fmla="val 7480"/>
                  <a:gd name="f140" fmla="val 4256"/>
                  <a:gd name="f141" fmla="val 7560"/>
                  <a:gd name="f142" fmla="val 2409"/>
                  <a:gd name="f143" fmla="val 6672"/>
                  <a:gd name="f144" fmla="val 1520"/>
                  <a:gd name="f145" fmla="val 5806"/>
                  <a:gd name="f146" fmla="val 897"/>
                  <a:gd name="f147" fmla="val 3209"/>
                  <a:gd name="f148" fmla="*/ f1 1 7561"/>
                  <a:gd name="f149" fmla="*/ f2 1 5252"/>
                  <a:gd name="f150" fmla="val f3"/>
                  <a:gd name="f151" fmla="val f4"/>
                  <a:gd name="f152" fmla="val f5"/>
                  <a:gd name="f153" fmla="+- f152 0 f150"/>
                  <a:gd name="f154" fmla="+- f151 0 f150"/>
                  <a:gd name="f155" fmla="*/ f154 1 7561"/>
                  <a:gd name="f156" fmla="*/ f153 1 5252"/>
                  <a:gd name="f157" fmla="*/ f150 1 f155"/>
                  <a:gd name="f158" fmla="*/ f151 1 f155"/>
                  <a:gd name="f159" fmla="*/ f150 1 f156"/>
                  <a:gd name="f160" fmla="*/ f152 1 f156"/>
                  <a:gd name="f161" fmla="*/ f157 f148 1"/>
                  <a:gd name="f162" fmla="*/ f158 f148 1"/>
                  <a:gd name="f163" fmla="*/ f160 f149 1"/>
                  <a:gd name="f164" fmla="*/ f159 f1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1" t="f164" r="f162" b="f163"/>
                <a:pathLst>
                  <a:path w="7561" h="5252">
                    <a:moveTo>
                      <a:pt x="f6" y="f7"/>
                    </a:moveTo>
                    <a:cubicBezTo>
                      <a:pt x="f8" y="f9"/>
                      <a:pt x="f10" y="f11"/>
                      <a:pt x="f3" y="f12"/>
                    </a:cubicBezTo>
                    <a:cubicBezTo>
                      <a:pt x="f10" y="f11"/>
                      <a:pt x="f8" y="f9"/>
                      <a:pt x="f6" y="f7"/>
                    </a:cubicBezTo>
                    <a:close/>
                    <a:moveTo>
                      <a:pt x="f13" y="f14"/>
                    </a:moveTo>
                    <a:lnTo>
                      <a:pt x="f13" y="f14"/>
                    </a:ln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30"/>
                      <a:pt x="f25" y="f28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13" y="f14"/>
                    </a:cubicBezTo>
                    <a:close/>
                    <a:moveTo>
                      <a:pt x="f58" y="f59"/>
                    </a:moveTo>
                    <a:cubicBezTo>
                      <a:pt x="f60" y="f59"/>
                      <a:pt x="f61" y="f62"/>
                      <a:pt x="f6" y="f7"/>
                    </a:cubicBezTo>
                    <a:lnTo>
                      <a:pt x="f6" y="f7"/>
                    </a:lnTo>
                    <a:cubicBezTo>
                      <a:pt x="f63" y="f64"/>
                      <a:pt x="f65" y="f66"/>
                      <a:pt x="f67" y="f66"/>
                    </a:cubicBezTo>
                    <a:cubicBezTo>
                      <a:pt x="f68" y="f66"/>
                      <a:pt x="f69" y="f70"/>
                      <a:pt x="f71" y="f72"/>
                    </a:cubicBezTo>
                    <a:cubicBezTo>
                      <a:pt x="f73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4"/>
                    </a:cubicBezTo>
                    <a:cubicBezTo>
                      <a:pt x="f96" y="f94"/>
                      <a:pt x="f97" y="f98"/>
                      <a:pt x="f99" y="f100"/>
                    </a:cubicBezTo>
                    <a:cubicBezTo>
                      <a:pt x="f101" y="f102"/>
                      <a:pt x="f103" y="f88"/>
                      <a:pt x="f101" y="f104"/>
                    </a:cubicBezTo>
                    <a:lnTo>
                      <a:pt x="f101" y="f104"/>
                    </a:ln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115" y="f114"/>
                    </a:cubicBezTo>
                    <a:cubicBezTo>
                      <a:pt x="f116" y="f114"/>
                      <a:pt x="f117" y="f118"/>
                      <a:pt x="f119" y="f120"/>
                    </a:cubicBezTo>
                    <a:lnTo>
                      <a:pt x="f119" y="f120"/>
                    </a:lnTo>
                    <a:cubicBezTo>
                      <a:pt x="f119" y="f121"/>
                      <a:pt x="f122" y="f123"/>
                      <a:pt x="f122" y="f124"/>
                    </a:cubicBezTo>
                    <a:cubicBezTo>
                      <a:pt x="f125" y="f126"/>
                      <a:pt x="f127" y="f5"/>
                      <a:pt x="f128" y="f5"/>
                    </a:cubicBezTo>
                    <a:cubicBezTo>
                      <a:pt x="f129" y="f5"/>
                      <a:pt x="f130" y="f131"/>
                      <a:pt x="f132" y="f133"/>
                    </a:cubicBezTo>
                    <a:cubicBezTo>
                      <a:pt x="f134" y="f135"/>
                      <a:pt x="f136" y="f137"/>
                      <a:pt x="f39" y="f138"/>
                    </a:cubicBezTo>
                    <a:cubicBezTo>
                      <a:pt x="f139" y="f140"/>
                      <a:pt x="f141" y="f26"/>
                      <a:pt x="f46" y="f142"/>
                    </a:cubicBezTo>
                    <a:cubicBezTo>
                      <a:pt x="f143" y="f144"/>
                      <a:pt x="f145" y="f146"/>
                      <a:pt x="f85" y="f72"/>
                    </a:cubicBezTo>
                    <a:cubicBezTo>
                      <a:pt x="f75" y="f0"/>
                      <a:pt x="f147" y="f59"/>
                      <a:pt x="f58" y="f59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8" name="Google Shape;804;p10">
                <a:extLst>
                  <a:ext uri="{FF2B5EF4-FFF2-40B4-BE49-F238E27FC236}">
                    <a16:creationId xmlns:a16="http://schemas.microsoft.com/office/drawing/2014/main" id="{BA6F58EB-0874-4F23-ABF9-FCA2700A885C}"/>
                  </a:ext>
                </a:extLst>
              </p:cNvPr>
              <p:cNvSpPr/>
              <p:nvPr/>
            </p:nvSpPr>
            <p:spPr>
              <a:xfrm>
                <a:off x="8826794" y="744605"/>
                <a:ext cx="102193" cy="735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64"/>
                  <a:gd name="f4" fmla="val 2276"/>
                  <a:gd name="f5" fmla="val 1"/>
                  <a:gd name="f6" fmla="val 762"/>
                  <a:gd name="f7" fmla="val 231"/>
                  <a:gd name="f8" fmla="val 1443"/>
                  <a:gd name="f9" fmla="val 1097"/>
                  <a:gd name="f10" fmla="val 1836"/>
                  <a:gd name="f11" fmla="val 1778"/>
                  <a:gd name="f12" fmla="val 1872"/>
                  <a:gd name="f13" fmla="val 1831"/>
                  <a:gd name="f14" fmla="val 2103"/>
                  <a:gd name="f15" fmla="val 2231"/>
                  <a:gd name="f16" fmla="val 2268"/>
                  <a:gd name="f17" fmla="val 2296"/>
                  <a:gd name="f18" fmla="val 2239"/>
                  <a:gd name="f19" fmla="val 2309"/>
                  <a:gd name="f20" fmla="val 2147"/>
                  <a:gd name="f21" fmla="val 2321"/>
                  <a:gd name="f22" fmla="val 2066"/>
                  <a:gd name="f23" fmla="val 2286"/>
                  <a:gd name="f24" fmla="val 1974"/>
                  <a:gd name="f25" fmla="val 2240"/>
                  <a:gd name="f26" fmla="val 1905"/>
                  <a:gd name="f27" fmla="val 2338"/>
                  <a:gd name="f28" fmla="val 1957"/>
                  <a:gd name="f29" fmla="val 2450"/>
                  <a:gd name="f30" fmla="val 1985"/>
                  <a:gd name="f31" fmla="val 2562"/>
                  <a:gd name="f32" fmla="val 2673"/>
                  <a:gd name="f33" fmla="val 2782"/>
                  <a:gd name="f34" fmla="val 2875"/>
                  <a:gd name="f35" fmla="val 1893"/>
                  <a:gd name="f36" fmla="val 3059"/>
                  <a:gd name="f37" fmla="val 1755"/>
                  <a:gd name="f38" fmla="val 3163"/>
                  <a:gd name="f39" fmla="val 1489"/>
                  <a:gd name="f40" fmla="val 3094"/>
                  <a:gd name="f41" fmla="val 1270"/>
                  <a:gd name="f42" fmla="val 3013"/>
                  <a:gd name="f43" fmla="val 1050"/>
                  <a:gd name="f44" fmla="val 2759"/>
                  <a:gd name="f45" fmla="val 935"/>
                  <a:gd name="f46" fmla="val 2528"/>
                  <a:gd name="f47" fmla="val 2655"/>
                  <a:gd name="f48" fmla="val 1085"/>
                  <a:gd name="f49" fmla="val 2725"/>
                  <a:gd name="f50" fmla="val 1201"/>
                  <a:gd name="f51" fmla="val 2701"/>
                  <a:gd name="f52" fmla="val 1316"/>
                  <a:gd name="f53" fmla="val 2586"/>
                  <a:gd name="f54" fmla="val 1397"/>
                  <a:gd name="f55" fmla="val 2459"/>
                  <a:gd name="f56" fmla="val 1408"/>
                  <a:gd name="f57" fmla="val 2439"/>
                  <a:gd name="f58" fmla="val 1412"/>
                  <a:gd name="f59" fmla="val 2417"/>
                  <a:gd name="f60" fmla="val 1414"/>
                  <a:gd name="f61" fmla="val 2396"/>
                  <a:gd name="f62" fmla="val 2189"/>
                  <a:gd name="f63" fmla="val 1373"/>
                  <a:gd name="f64" fmla="val 2113"/>
                  <a:gd name="f65" fmla="val 2009"/>
                  <a:gd name="f66" fmla="val 1235"/>
                  <a:gd name="f67" fmla="val 1917"/>
                  <a:gd name="f68" fmla="val 1143"/>
                  <a:gd name="f69" fmla="val 1328"/>
                  <a:gd name="f70" fmla="val 519"/>
                  <a:gd name="f71" fmla="val 705"/>
                  <a:gd name="f72" fmla="val 208"/>
                  <a:gd name="f73" fmla="*/ f0 1 3164"/>
                  <a:gd name="f74" fmla="*/ f1 1 2276"/>
                  <a:gd name="f75" fmla="val f2"/>
                  <a:gd name="f76" fmla="val f3"/>
                  <a:gd name="f77" fmla="val f4"/>
                  <a:gd name="f78" fmla="+- f77 0 f75"/>
                  <a:gd name="f79" fmla="+- f76 0 f75"/>
                  <a:gd name="f80" fmla="*/ f79 1 3164"/>
                  <a:gd name="f81" fmla="*/ f78 1 2276"/>
                  <a:gd name="f82" fmla="*/ f75 1 f80"/>
                  <a:gd name="f83" fmla="*/ f76 1 f80"/>
                  <a:gd name="f84" fmla="*/ f75 1 f81"/>
                  <a:gd name="f85" fmla="*/ f77 1 f81"/>
                  <a:gd name="f86" fmla="*/ f82 f73 1"/>
                  <a:gd name="f87" fmla="*/ f83 f73 1"/>
                  <a:gd name="f88" fmla="*/ f85 f74 1"/>
                  <a:gd name="f89" fmla="*/ f84 f7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6" t="f89" r="f87" b="f88"/>
                <a:pathLst>
                  <a:path w="3164" h="2276">
                    <a:moveTo>
                      <a:pt x="f5" y="f2"/>
                    </a:moveTo>
                    <a:cubicBezTo>
                      <a:pt x="f6" y="f7"/>
                      <a:pt x="f8" y="f9"/>
                      <a:pt x="f10" y="f11"/>
                    </a:cubicBezTo>
                    <a:cubicBezTo>
                      <a:pt x="f12" y="f13"/>
                      <a:pt x="f14" y="f4"/>
                      <a:pt x="f15" y="f4"/>
                    </a:cubicBezTo>
                    <a:cubicBezTo>
                      <a:pt x="f16" y="f4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lnTo>
                      <a:pt x="f25" y="f26"/>
                    </a:lnTo>
                    <a:cubicBezTo>
                      <a:pt x="f27" y="f28"/>
                      <a:pt x="f29" y="f30"/>
                      <a:pt x="f31" y="f30"/>
                    </a:cubicBezTo>
                    <a:cubicBezTo>
                      <a:pt x="f32" y="f30"/>
                      <a:pt x="f33" y="f28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5"/>
                    </a:cubicBezTo>
                    <a:cubicBezTo>
                      <a:pt x="f47" y="f45"/>
                      <a:pt x="f44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0"/>
                    </a:cubicBezTo>
                    <a:cubicBezTo>
                      <a:pt x="f17" y="f60"/>
                      <a:pt x="f62" y="f63"/>
                      <a:pt x="f64" y="f52"/>
                    </a:cubicBezTo>
                    <a:cubicBezTo>
                      <a:pt x="f65" y="f66"/>
                      <a:pt x="f67" y="f68"/>
                      <a:pt x="f10" y="f43"/>
                    </a:cubicBezTo>
                    <a:cubicBezTo>
                      <a:pt x="f69" y="f70"/>
                      <a:pt x="f71" y="f72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9" name="Google Shape;805;p10">
                <a:extLst>
                  <a:ext uri="{FF2B5EF4-FFF2-40B4-BE49-F238E27FC236}">
                    <a16:creationId xmlns:a16="http://schemas.microsoft.com/office/drawing/2014/main" id="{D67EB328-2BE7-4C70-9D3D-D184E01B5B98}"/>
                  </a:ext>
                </a:extLst>
              </p:cNvPr>
              <p:cNvSpPr/>
              <p:nvPr/>
            </p:nvSpPr>
            <p:spPr>
              <a:xfrm>
                <a:off x="8517005" y="605533"/>
                <a:ext cx="231151" cy="135806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7157"/>
                  <a:gd name="f5" fmla="val 4205"/>
                  <a:gd name="f6" fmla="val 6638"/>
                  <a:gd name="f7" fmla="val 266"/>
                  <a:gd name="f8" fmla="val 6634"/>
                  <a:gd name="f9" fmla="val 268"/>
                  <a:gd name="f10" fmla="val 6631"/>
                  <a:gd name="f11" fmla="val 269"/>
                  <a:gd name="f12" fmla="val 6628"/>
                  <a:gd name="f13" fmla="val 271"/>
                  <a:gd name="f14" fmla="val 1"/>
                  <a:gd name="f15" fmla="val 3348"/>
                  <a:gd name="f16" fmla="val 18"/>
                  <a:gd name="f17" fmla="val 3358"/>
                  <a:gd name="f18" fmla="val 35"/>
                  <a:gd name="f19" fmla="val 3368"/>
                  <a:gd name="f20" fmla="val 52"/>
                  <a:gd name="f21" fmla="val 3378"/>
                  <a:gd name="f22" fmla="val 6107"/>
                  <a:gd name="f23" fmla="val 555"/>
                  <a:gd name="f24" fmla="val 5680"/>
                  <a:gd name="f25" fmla="val 809"/>
                  <a:gd name="f26" fmla="val 5299"/>
                  <a:gd name="f27" fmla="val 1132"/>
                  <a:gd name="f28" fmla="val 4964"/>
                  <a:gd name="f29" fmla="val 1490"/>
                  <a:gd name="f30" fmla="val 4664"/>
                  <a:gd name="f31" fmla="val 1882"/>
                  <a:gd name="f32" fmla="val 4387"/>
                  <a:gd name="f33" fmla="val 2298"/>
                  <a:gd name="f34" fmla="val 4064"/>
                  <a:gd name="f35" fmla="val 2679"/>
                  <a:gd name="f36" fmla="val 3752"/>
                  <a:gd name="f37" fmla="val 3048"/>
                  <a:gd name="f38" fmla="val 3406"/>
                  <a:gd name="f39" fmla="val 3429"/>
                  <a:gd name="f40" fmla="val 2955"/>
                  <a:gd name="f41" fmla="val 3671"/>
                  <a:gd name="f42" fmla="val 2736"/>
                  <a:gd name="f43" fmla="val 3787"/>
                  <a:gd name="f44" fmla="val 2494"/>
                  <a:gd name="f45" fmla="val 3891"/>
                  <a:gd name="f46" fmla="val 2251"/>
                  <a:gd name="f47" fmla="val 3925"/>
                  <a:gd name="f48" fmla="val 2113"/>
                  <a:gd name="f49" fmla="val 3948"/>
                  <a:gd name="f50" fmla="val 2009"/>
                  <a:gd name="f51" fmla="val 3960"/>
                  <a:gd name="f52" fmla="val 1870"/>
                  <a:gd name="f53" fmla="val 1743"/>
                  <a:gd name="f54" fmla="val 1628"/>
                  <a:gd name="f55" fmla="val 1501"/>
                  <a:gd name="f56" fmla="val 3902"/>
                  <a:gd name="f57" fmla="val 1617"/>
                  <a:gd name="f58" fmla="val 2124"/>
                  <a:gd name="f59" fmla="val 3914"/>
                  <a:gd name="f60" fmla="val 2240"/>
                  <a:gd name="f61" fmla="val 3879"/>
                  <a:gd name="f62" fmla="val 2355"/>
                  <a:gd name="f63" fmla="val 3856"/>
                  <a:gd name="f64" fmla="val 2471"/>
                  <a:gd name="f65" fmla="val 3821"/>
                  <a:gd name="f66" fmla="val 2586"/>
                  <a:gd name="f67" fmla="val 3764"/>
                  <a:gd name="f68" fmla="val 2702"/>
                  <a:gd name="f69" fmla="val 3729"/>
                  <a:gd name="f70" fmla="val 2817"/>
                  <a:gd name="f71" fmla="val 2909"/>
                  <a:gd name="f72" fmla="val 3614"/>
                  <a:gd name="f73" fmla="val 3360"/>
                  <a:gd name="f74" fmla="val 3694"/>
                  <a:gd name="f75" fmla="val 3002"/>
                  <a:gd name="f76" fmla="val 3994"/>
                  <a:gd name="f77" fmla="val 2609"/>
                  <a:gd name="f78" fmla="val 4318"/>
                  <a:gd name="f79" fmla="val 4583"/>
                  <a:gd name="f80" fmla="val 1824"/>
                  <a:gd name="f81" fmla="val 4929"/>
                  <a:gd name="f82" fmla="val 1455"/>
                  <a:gd name="f83" fmla="val 5102"/>
                  <a:gd name="f84" fmla="val 1270"/>
                  <a:gd name="f85" fmla="val 5276"/>
                  <a:gd name="f86" fmla="val 1109"/>
                  <a:gd name="f87" fmla="val 5483"/>
                  <a:gd name="f88" fmla="val 959"/>
                  <a:gd name="f89" fmla="val 5887"/>
                  <a:gd name="f90" fmla="val 670"/>
                  <a:gd name="f91" fmla="val 4156"/>
                  <a:gd name="f92" fmla="val 4214"/>
                  <a:gd name="f93" fmla="val 520"/>
                  <a:gd name="f94" fmla="val 4110"/>
                  <a:gd name="f95" fmla="val 797"/>
                  <a:gd name="f96" fmla="val 682"/>
                  <a:gd name="f97" fmla="val 566"/>
                  <a:gd name="f98" fmla="val 1259"/>
                  <a:gd name="f99" fmla="val 3890"/>
                  <a:gd name="f100" fmla="val 1917"/>
                  <a:gd name="f101" fmla="val 3544"/>
                  <a:gd name="f102" fmla="val 2529"/>
                  <a:gd name="f103" fmla="val 3521"/>
                  <a:gd name="f104" fmla="val 2309"/>
                  <a:gd name="f105" fmla="val 3129"/>
                  <a:gd name="f106" fmla="val 2090"/>
                  <a:gd name="f107" fmla="val 3122"/>
                  <a:gd name="f108" fmla="val 3115"/>
                  <a:gd name="f109" fmla="val 2089"/>
                  <a:gd name="f110" fmla="val 3108"/>
                  <a:gd name="f111" fmla="val 2896"/>
                  <a:gd name="f112" fmla="val 2689"/>
                  <a:gd name="f113" fmla="val 2258"/>
                  <a:gd name="f114" fmla="val 2655"/>
                  <a:gd name="f115" fmla="val 2709"/>
                  <a:gd name="f116" fmla="val 2406"/>
                  <a:gd name="f117" fmla="val 2798"/>
                  <a:gd name="f118" fmla="val 2374"/>
                  <a:gd name="f119" fmla="val 2888"/>
                  <a:gd name="f120" fmla="val 2974"/>
                  <a:gd name="f121" fmla="val 3061"/>
                  <a:gd name="f122" fmla="val 2403"/>
                  <a:gd name="f123" fmla="val 3117"/>
                  <a:gd name="f124" fmla="val 2459"/>
                  <a:gd name="f125" fmla="val 3232"/>
                  <a:gd name="f126" fmla="val 2575"/>
                  <a:gd name="f127" fmla="val 3256"/>
                  <a:gd name="f128" fmla="val 2748"/>
                  <a:gd name="f129" fmla="val 3244"/>
                  <a:gd name="f130" fmla="val 2921"/>
                  <a:gd name="f131" fmla="val 3198"/>
                  <a:gd name="f132" fmla="val 3394"/>
                  <a:gd name="f133" fmla="val 2551"/>
                  <a:gd name="f134" fmla="val 2159"/>
                  <a:gd name="f135" fmla="val 3706"/>
                  <a:gd name="f136" fmla="val 1956"/>
                  <a:gd name="f137" fmla="val 3761"/>
                  <a:gd name="f138" fmla="val 1747"/>
                  <a:gd name="f139" fmla="val 1537"/>
                  <a:gd name="f140" fmla="val 1024"/>
                  <a:gd name="f141" fmla="val 504"/>
                  <a:gd name="f142" fmla="val 3633"/>
                  <a:gd name="f143" fmla="val 341"/>
                  <a:gd name="f144" fmla="val 3551"/>
                  <a:gd name="f145" fmla="val 584"/>
                  <a:gd name="f146" fmla="val 3795"/>
                  <a:gd name="f147" fmla="val 889"/>
                  <a:gd name="f148" fmla="val 3937"/>
                  <a:gd name="f149" fmla="val 1086"/>
                  <a:gd name="f150" fmla="val 4029"/>
                  <a:gd name="f151" fmla="val 4087"/>
                  <a:gd name="f152" fmla="val 1443"/>
                  <a:gd name="f153" fmla="val 4133"/>
                  <a:gd name="f154" fmla="val 1648"/>
                  <a:gd name="f155" fmla="val 4181"/>
                  <a:gd name="f156" fmla="val 1851"/>
                  <a:gd name="f157" fmla="val 2051"/>
                  <a:gd name="f158" fmla="val 3341"/>
                  <a:gd name="f159" fmla="val 3952"/>
                  <a:gd name="f160" fmla="val 3510"/>
                  <a:gd name="f161" fmla="val 4775"/>
                  <a:gd name="f162" fmla="val 2858"/>
                  <a:gd name="f163" fmla="val 5890"/>
                  <a:gd name="f164" fmla="val 2143"/>
                  <a:gd name="f165" fmla="val 7006"/>
                  <a:gd name="f166" fmla="val 7056"/>
                  <a:gd name="f167" fmla="val 7107"/>
                  <a:gd name="f168" fmla="val 2145"/>
                  <a:gd name="f169" fmla="val 2148"/>
                  <a:gd name="f170" fmla="val 6865"/>
                  <a:gd name="f171" fmla="val 1946"/>
                  <a:gd name="f172" fmla="val 6528"/>
                  <a:gd name="f173" fmla="val 1903"/>
                  <a:gd name="f174" fmla="val 6194"/>
                  <a:gd name="f175" fmla="val 6146"/>
                  <a:gd name="f176" fmla="val 6097"/>
                  <a:gd name="f177" fmla="val 1904"/>
                  <a:gd name="f178" fmla="val 6049"/>
                  <a:gd name="f179" fmla="val 1905"/>
                  <a:gd name="f180" fmla="val 6658"/>
                  <a:gd name="f181" fmla="val 1676"/>
                  <a:gd name="f182" fmla="val 6009"/>
                  <a:gd name="f183" fmla="val 577"/>
                  <a:gd name="f184" fmla="val 6485"/>
                  <a:gd name="f185" fmla="val 339"/>
                  <a:gd name="f186" fmla="val 6336"/>
                  <a:gd name="f187" fmla="val 6185"/>
                  <a:gd name="f188" fmla="val 5930"/>
                  <a:gd name="f189" fmla="val 5672"/>
                  <a:gd name="f190" fmla="val 299"/>
                  <a:gd name="f191" fmla="val 5434"/>
                  <a:gd name="f192" fmla="val 5146"/>
                  <a:gd name="f193" fmla="val 4887"/>
                  <a:gd name="f194" fmla="val 389"/>
                  <a:gd name="f195" fmla="val 4698"/>
                  <a:gd name="f196" fmla="val 786"/>
                  <a:gd name="f197" fmla="val 4548"/>
                  <a:gd name="f198" fmla="val 393"/>
                  <a:gd name="f199" fmla="val 4456"/>
                  <a:gd name="f200" fmla="val 301"/>
                  <a:gd name="f201" fmla="*/ f1 1 7157"/>
                  <a:gd name="f202" fmla="*/ f2 1 4205"/>
                  <a:gd name="f203" fmla="val f3"/>
                  <a:gd name="f204" fmla="val f4"/>
                  <a:gd name="f205" fmla="val f5"/>
                  <a:gd name="f206" fmla="+- f205 0 f203"/>
                  <a:gd name="f207" fmla="+- f204 0 f203"/>
                  <a:gd name="f208" fmla="*/ f207 1 7157"/>
                  <a:gd name="f209" fmla="*/ f206 1 4205"/>
                  <a:gd name="f210" fmla="*/ f203 1 f208"/>
                  <a:gd name="f211" fmla="*/ f204 1 f208"/>
                  <a:gd name="f212" fmla="*/ f203 1 f209"/>
                  <a:gd name="f213" fmla="*/ f205 1 f209"/>
                  <a:gd name="f214" fmla="*/ f210 f201 1"/>
                  <a:gd name="f215" fmla="*/ f211 f201 1"/>
                  <a:gd name="f216" fmla="*/ f213 f202 1"/>
                  <a:gd name="f217" fmla="*/ f212 f20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4" t="f217" r="f215" b="f216"/>
                <a:pathLst>
                  <a:path w="7157" h="4205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lnTo>
                      <a:pt x="f12" y="f13"/>
                    </a:lnTo>
                    <a:cubicBezTo>
                      <a:pt x="f10" y="f11"/>
                      <a:pt x="f8" y="f9"/>
                      <a:pt x="f6" y="f7"/>
                    </a:cubicBezTo>
                    <a:close/>
                    <a:moveTo>
                      <a:pt x="f14" y="f15"/>
                    </a:moveTo>
                    <a:cubicBezTo>
                      <a:pt x="f16" y="f17"/>
                      <a:pt x="f18" y="f19"/>
                      <a:pt x="f20" y="f21"/>
                    </a:cubicBezTo>
                    <a:lnTo>
                      <a:pt x="f20" y="f21"/>
                    </a:lnTo>
                    <a:cubicBezTo>
                      <a:pt x="f18" y="f19"/>
                      <a:pt x="f16" y="f17"/>
                      <a:pt x="f14" y="f15"/>
                    </a:cubicBezTo>
                    <a:close/>
                    <a:moveTo>
                      <a:pt x="f22" y="f23"/>
                    </a:moveTo>
                    <a:lnTo>
                      <a:pt x="f22" y="f23"/>
                    </a:ln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1"/>
                    </a:cubicBezTo>
                    <a:cubicBezTo>
                      <a:pt x="f53" y="f51"/>
                      <a:pt x="f54" y="f49"/>
                      <a:pt x="f55" y="f56"/>
                    </a:cubicBezTo>
                    <a:lnTo>
                      <a:pt x="f55" y="f56"/>
                    </a:lnTo>
                    <a:cubicBezTo>
                      <a:pt x="f57" y="f47"/>
                      <a:pt x="f53" y="f47"/>
                      <a:pt x="f52" y="f47"/>
                    </a:cubicBezTo>
                    <a:cubicBezTo>
                      <a:pt x="f50" y="f4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41"/>
                      <a:pt x="f71" y="f72"/>
                    </a:cubicBezTo>
                    <a:cubicBezTo>
                      <a:pt x="f15" y="f73"/>
                      <a:pt x="f74" y="f75"/>
                      <a:pt x="f76" y="f77"/>
                    </a:cubicBezTo>
                    <a:cubicBezTo>
                      <a:pt x="f78" y="f60"/>
                      <a:pt x="f79" y="f80"/>
                      <a:pt x="f81" y="f82"/>
                    </a:cubicBezTo>
                    <a:cubicBezTo>
                      <a:pt x="f83" y="f84"/>
                      <a:pt x="f85" y="f86"/>
                      <a:pt x="f87" y="f88"/>
                    </a:cubicBezTo>
                    <a:cubicBezTo>
                      <a:pt x="f24" y="f25"/>
                      <a:pt x="f89" y="f90"/>
                      <a:pt x="f22" y="f23"/>
                    </a:cubicBezTo>
                    <a:close/>
                    <a:moveTo>
                      <a:pt x="f91" y="f14"/>
                    </a:moveTo>
                    <a:lnTo>
                      <a:pt x="f91" y="f14"/>
                    </a:lnTo>
                    <a:cubicBezTo>
                      <a:pt x="f92" y="f93"/>
                      <a:pt x="f94" y="f95"/>
                      <a:pt x="f94" y="f95"/>
                    </a:cubicBezTo>
                    <a:cubicBezTo>
                      <a:pt x="f76" y="f96"/>
                      <a:pt x="f65" y="f97"/>
                      <a:pt x="f65" y="f97"/>
                    </a:cubicBezTo>
                    <a:lnTo>
                      <a:pt x="f65" y="f97"/>
                    </a:lnTo>
                    <a:cubicBezTo>
                      <a:pt x="f49" y="f98"/>
                      <a:pt x="f99" y="f100"/>
                      <a:pt x="f101" y="f102"/>
                    </a:cubicBezTo>
                    <a:cubicBezTo>
                      <a:pt x="f103" y="f104"/>
                      <a:pt x="f15" y="f48"/>
                      <a:pt x="f105" y="f106"/>
                    </a:cubicBezTo>
                    <a:cubicBezTo>
                      <a:pt x="f107" y="f106"/>
                      <a:pt x="f108" y="f109"/>
                      <a:pt x="f110" y="f109"/>
                    </a:cubicBezTo>
                    <a:cubicBezTo>
                      <a:pt x="f111" y="f109"/>
                      <a:pt x="f112" y="f113"/>
                      <a:pt x="f114" y="f64"/>
                    </a:cubicBezTo>
                    <a:cubicBezTo>
                      <a:pt x="f115" y="f116"/>
                      <a:pt x="f117" y="f118"/>
                      <a:pt x="f119" y="f118"/>
                    </a:cubicBezTo>
                    <a:cubicBezTo>
                      <a:pt x="f120" y="f118"/>
                      <a:pt x="f121" y="f122"/>
                      <a:pt x="f123" y="f124"/>
                    </a:cubicBezTo>
                    <a:cubicBezTo>
                      <a:pt x="f125" y="f126"/>
                      <a:pt x="f127" y="f128"/>
                      <a:pt x="f129" y="f130"/>
                    </a:cubicBezTo>
                    <a:cubicBezTo>
                      <a:pt x="f131" y="f132"/>
                      <a:pt x="f133" y="f72"/>
                      <a:pt x="f134" y="f135"/>
                    </a:cubicBezTo>
                    <a:cubicBezTo>
                      <a:pt x="f136" y="f137"/>
                      <a:pt x="f138" y="f43"/>
                      <a:pt x="f139" y="f43"/>
                    </a:cubicBezTo>
                    <a:cubicBezTo>
                      <a:pt x="f140" y="f43"/>
                      <a:pt x="f141" y="f142"/>
                      <a:pt x="f20" y="f21"/>
                    </a:cubicBezTo>
                    <a:lnTo>
                      <a:pt x="f20" y="f21"/>
                    </a:lnTo>
                    <a:cubicBezTo>
                      <a:pt x="f143" y="f144"/>
                      <a:pt x="f145" y="f146"/>
                      <a:pt x="f147" y="f148"/>
                    </a:cubicBezTo>
                    <a:cubicBezTo>
                      <a:pt x="f149" y="f150"/>
                      <a:pt x="f98" y="f151"/>
                      <a:pt x="f152" y="f153"/>
                    </a:cubicBezTo>
                    <a:cubicBezTo>
                      <a:pt x="f154" y="f155"/>
                      <a:pt x="f156" y="f5"/>
                      <a:pt x="f157" y="f5"/>
                    </a:cubicBezTo>
                    <a:cubicBezTo>
                      <a:pt x="f115" y="f5"/>
                      <a:pt x="f158" y="f159"/>
                      <a:pt x="f47" y="f160"/>
                    </a:cubicBezTo>
                    <a:cubicBezTo>
                      <a:pt x="f161" y="f162"/>
                      <a:pt x="f163" y="f164"/>
                      <a:pt x="f165" y="f164"/>
                    </a:cubicBezTo>
                    <a:cubicBezTo>
                      <a:pt x="f166" y="f164"/>
                      <a:pt x="f167" y="f168"/>
                      <a:pt x="f4" y="f169"/>
                    </a:cubicBezTo>
                    <a:cubicBezTo>
                      <a:pt x="f170" y="f171"/>
                      <a:pt x="f172" y="f173"/>
                      <a:pt x="f174" y="f173"/>
                    </a:cubicBezTo>
                    <a:cubicBezTo>
                      <a:pt x="f175" y="f173"/>
                      <a:pt x="f176" y="f177"/>
                      <a:pt x="f178" y="f179"/>
                    </a:cubicBezTo>
                    <a:cubicBezTo>
                      <a:pt x="f180" y="f181"/>
                      <a:pt x="f182" y="f183"/>
                      <a:pt x="f12" y="f13"/>
                    </a:cubicBezTo>
                    <a:lnTo>
                      <a:pt x="f12" y="f13"/>
                    </a:lnTo>
                    <a:cubicBezTo>
                      <a:pt x="f184" y="f185"/>
                      <a:pt x="f186" y="f0"/>
                      <a:pt x="f187" y="f0"/>
                    </a:cubicBezTo>
                    <a:cubicBezTo>
                      <a:pt x="f188" y="f0"/>
                      <a:pt x="f189" y="f190"/>
                      <a:pt x="f191" y="f190"/>
                    </a:cubicBezTo>
                    <a:cubicBezTo>
                      <a:pt x="f192" y="f190"/>
                      <a:pt x="f193" y="f194"/>
                      <a:pt x="f195" y="f196"/>
                    </a:cubicBezTo>
                    <a:cubicBezTo>
                      <a:pt x="f197" y="f198"/>
                      <a:pt x="f199" y="f200"/>
                      <a:pt x="f91" y="f14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0" name="Google Shape;806;p10">
                <a:extLst>
                  <a:ext uri="{FF2B5EF4-FFF2-40B4-BE49-F238E27FC236}">
                    <a16:creationId xmlns:a16="http://schemas.microsoft.com/office/drawing/2014/main" id="{839C484B-08DD-4C98-ADAC-50F524410817}"/>
                  </a:ext>
                </a:extLst>
              </p:cNvPr>
              <p:cNvSpPr/>
              <p:nvPr/>
            </p:nvSpPr>
            <p:spPr>
              <a:xfrm>
                <a:off x="8654558" y="685726"/>
                <a:ext cx="151762" cy="443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699"/>
                  <a:gd name="f4" fmla="val 1373"/>
                  <a:gd name="f5" fmla="val 2344"/>
                  <a:gd name="f6" fmla="val 634"/>
                  <a:gd name="f7" fmla="val 2575"/>
                  <a:gd name="f8" fmla="val 2829"/>
                  <a:gd name="f9" fmla="val 3060"/>
                  <a:gd name="f10" fmla="val 680"/>
                  <a:gd name="f11" fmla="val 3290"/>
                  <a:gd name="f12" fmla="val 715"/>
                  <a:gd name="f13" fmla="val 3533"/>
                  <a:gd name="f14" fmla="val 750"/>
                  <a:gd name="f15" fmla="val 3764"/>
                  <a:gd name="f16" fmla="val 830"/>
                  <a:gd name="f17" fmla="val 3521"/>
                  <a:gd name="f18" fmla="val 784"/>
                  <a:gd name="f19" fmla="val 738"/>
                  <a:gd name="f20" fmla="val 727"/>
                  <a:gd name="f21" fmla="val 692"/>
                  <a:gd name="f22" fmla="val 2113"/>
                  <a:gd name="f23" fmla="val 1882"/>
                  <a:gd name="f24" fmla="val 1674"/>
                  <a:gd name="f25" fmla="val 773"/>
                  <a:gd name="f26" fmla="val 1444"/>
                  <a:gd name="f27" fmla="val 807"/>
                  <a:gd name="f28" fmla="val 1224"/>
                  <a:gd name="f29" fmla="val 865"/>
                  <a:gd name="f30" fmla="val 1005"/>
                  <a:gd name="f31" fmla="val 923"/>
                  <a:gd name="f32" fmla="val 1213"/>
                  <a:gd name="f33" fmla="val 842"/>
                  <a:gd name="f34" fmla="val 1421"/>
                  <a:gd name="f35" fmla="val 1651"/>
                  <a:gd name="f36" fmla="val 657"/>
                  <a:gd name="f37" fmla="val 3555"/>
                  <a:gd name="f38" fmla="val 1"/>
                  <a:gd name="f39" fmla="val 2411"/>
                  <a:gd name="f40" fmla="val 703"/>
                  <a:gd name="f41" fmla="val 869"/>
                  <a:gd name="f42" fmla="val 895"/>
                  <a:gd name="f43" fmla="val 1057"/>
                  <a:gd name="f44" fmla="val 1838"/>
                  <a:gd name="f45" fmla="val 896"/>
                  <a:gd name="f46" fmla="val 2785"/>
                  <a:gd name="f47" fmla="val 3426"/>
                  <a:gd name="f48" fmla="val 4069"/>
                  <a:gd name="f49" fmla="val 970"/>
                  <a:gd name="f50" fmla="val 1119"/>
                  <a:gd name="f51" fmla="val 4398"/>
                  <a:gd name="f52" fmla="val 706"/>
                  <a:gd name="f53" fmla="val 3762"/>
                  <a:gd name="f54" fmla="val 391"/>
                  <a:gd name="f55" fmla="val 3241"/>
                  <a:gd name="f56" fmla="val 3223"/>
                  <a:gd name="f57" fmla="val 3204"/>
                  <a:gd name="f58" fmla="val 3187"/>
                  <a:gd name="f59" fmla="val 392"/>
                  <a:gd name="f60" fmla="val 3360"/>
                  <a:gd name="f61" fmla="val 265"/>
                  <a:gd name="f62" fmla="val 4052"/>
                  <a:gd name="f63" fmla="val 103"/>
                  <a:gd name="f64" fmla="val 4075"/>
                  <a:gd name="f65" fmla="val 80"/>
                  <a:gd name="f66" fmla="val 3923"/>
                  <a:gd name="f67" fmla="val 25"/>
                  <a:gd name="f68" fmla="val 3747"/>
                  <a:gd name="f69" fmla="*/ f0 1 4699"/>
                  <a:gd name="f70" fmla="*/ f1 1 1373"/>
                  <a:gd name="f71" fmla="val f2"/>
                  <a:gd name="f72" fmla="val f3"/>
                  <a:gd name="f73" fmla="val f4"/>
                  <a:gd name="f74" fmla="+- f73 0 f71"/>
                  <a:gd name="f75" fmla="+- f72 0 f71"/>
                  <a:gd name="f76" fmla="*/ f75 1 4699"/>
                  <a:gd name="f77" fmla="*/ f74 1 1373"/>
                  <a:gd name="f78" fmla="*/ f71 1 f76"/>
                  <a:gd name="f79" fmla="*/ f72 1 f76"/>
                  <a:gd name="f80" fmla="*/ f71 1 f77"/>
                  <a:gd name="f81" fmla="*/ f73 1 f77"/>
                  <a:gd name="f82" fmla="*/ f78 f69 1"/>
                  <a:gd name="f83" fmla="*/ f79 f69 1"/>
                  <a:gd name="f84" fmla="*/ f81 f70 1"/>
                  <a:gd name="f85" fmla="*/ f80 f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2" t="f85" r="f83" b="f84"/>
                <a:pathLst>
                  <a:path w="4699" h="1373">
                    <a:moveTo>
                      <a:pt x="f5" y="f6"/>
                    </a:moveTo>
                    <a:cubicBezTo>
                      <a:pt x="f7" y="f6"/>
                      <a:pt x="f8" y="f6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1" y="f19"/>
                      <a:pt x="f9" y="f20"/>
                    </a:cubicBezTo>
                    <a:cubicBezTo>
                      <a:pt x="f8" y="f12"/>
                      <a:pt x="f7" y="f21"/>
                      <a:pt x="f5" y="f21"/>
                    </a:cubicBezTo>
                    <a:cubicBezTo>
                      <a:pt x="f22" y="f21"/>
                      <a:pt x="f23" y="f20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25"/>
                      <a:pt x="f35" y="f20"/>
                    </a:cubicBezTo>
                    <a:cubicBezTo>
                      <a:pt x="f23" y="f10"/>
                      <a:pt x="f22" y="f36"/>
                      <a:pt x="f5" y="f6"/>
                    </a:cubicBezTo>
                    <a:close/>
                    <a:moveTo>
                      <a:pt x="f37" y="f38"/>
                    </a:moveTo>
                    <a:cubicBezTo>
                      <a:pt x="f39" y="f38"/>
                      <a:pt x="f40" y="f41"/>
                      <a:pt x="f38" y="f4"/>
                    </a:cubicBezTo>
                    <a:cubicBezTo>
                      <a:pt x="f42" y="f43"/>
                      <a:pt x="f44" y="f45"/>
                      <a:pt x="f46" y="f45"/>
                    </a:cubicBezTo>
                    <a:cubicBezTo>
                      <a:pt x="f47" y="f45"/>
                      <a:pt x="f48" y="f49"/>
                      <a:pt x="f3" y="f50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56" y="f54"/>
                      <a:pt x="f57" y="f54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38"/>
                      <a:pt x="f37" y="f38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1" name="Google Shape;807;p10">
                <a:extLst>
                  <a:ext uri="{FF2B5EF4-FFF2-40B4-BE49-F238E27FC236}">
                    <a16:creationId xmlns:a16="http://schemas.microsoft.com/office/drawing/2014/main" id="{430A8746-4AC3-4199-B6A1-2978F0B3B01D}"/>
                  </a:ext>
                </a:extLst>
              </p:cNvPr>
              <p:cNvSpPr/>
              <p:nvPr/>
            </p:nvSpPr>
            <p:spPr>
              <a:xfrm>
                <a:off x="8416366" y="697614"/>
                <a:ext cx="93049" cy="1639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81"/>
                  <a:gd name="f4" fmla="val 5076"/>
                  <a:gd name="f5" fmla="val 2482"/>
                  <a:gd name="f6" fmla="val 1"/>
                  <a:gd name="f7" fmla="val 2481"/>
                  <a:gd name="f8" fmla="val 4675"/>
                  <a:gd name="f9" fmla="val 1454"/>
                  <a:gd name="f10" fmla="val 5056"/>
                  <a:gd name="f11" fmla="val 1504"/>
                  <a:gd name="f12" fmla="val 5069"/>
                  <a:gd name="f13" fmla="val 1551"/>
                  <a:gd name="f14" fmla="val 5075"/>
                  <a:gd name="f15" fmla="val 1596"/>
                  <a:gd name="f16" fmla="val 2880"/>
                  <a:gd name="f17" fmla="*/ f0 1 2881"/>
                  <a:gd name="f18" fmla="*/ f1 1 5076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2881"/>
                  <a:gd name="f25" fmla="*/ f22 1 5076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2881" h="5076">
                    <a:moveTo>
                      <a:pt x="f5" y="f6"/>
                    </a:moveTo>
                    <a:cubicBezTo>
                      <a:pt x="f7" y="f6"/>
                      <a:pt x="f2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5" y="f6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2" name="Google Shape;808;p10">
                <a:extLst>
                  <a:ext uri="{FF2B5EF4-FFF2-40B4-BE49-F238E27FC236}">
                    <a16:creationId xmlns:a16="http://schemas.microsoft.com/office/drawing/2014/main" id="{D8DC23ED-0206-4BD4-B349-E6E396FB0C12}"/>
                  </a:ext>
                </a:extLst>
              </p:cNvPr>
              <p:cNvSpPr/>
              <p:nvPr/>
            </p:nvSpPr>
            <p:spPr>
              <a:xfrm>
                <a:off x="8330613" y="696132"/>
                <a:ext cx="140204" cy="1037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341"/>
                  <a:gd name="f4" fmla="val 3212"/>
                  <a:gd name="f5" fmla="val 4340"/>
                  <a:gd name="f6" fmla="val 1"/>
                  <a:gd name="f7" fmla="val 1870"/>
                  <a:gd name="f8" fmla="val 1051"/>
                  <a:gd name="f9" fmla="val 3013"/>
                  <a:gd name="f10" fmla="val 1176"/>
                  <a:gd name="f11" fmla="val 3151"/>
                  <a:gd name="f12" fmla="val 1319"/>
                  <a:gd name="f13" fmla="val 1474"/>
                  <a:gd name="f14" fmla="val 2601"/>
                  <a:gd name="f15" fmla="*/ f0 1 4341"/>
                  <a:gd name="f16" fmla="*/ f1 1 3212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341"/>
                  <a:gd name="f23" fmla="*/ f20 1 3212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341" h="3212">
                    <a:moveTo>
                      <a:pt x="f5" y="f6"/>
                    </a:moveTo>
                    <a:cubicBezTo>
                      <a:pt x="f5" y="f6"/>
                      <a:pt x="f2" y="f7"/>
                      <a:pt x="f8" y="f9"/>
                    </a:cubicBezTo>
                    <a:cubicBezTo>
                      <a:pt x="f10" y="f11"/>
                      <a:pt x="f12" y="f4"/>
                      <a:pt x="f13" y="f4"/>
                    </a:cubicBezTo>
                    <a:cubicBezTo>
                      <a:pt x="f14" y="f4"/>
                      <a:pt x="f5" y="f6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3" name="Google Shape;809;p10">
                <a:extLst>
                  <a:ext uri="{FF2B5EF4-FFF2-40B4-BE49-F238E27FC236}">
                    <a16:creationId xmlns:a16="http://schemas.microsoft.com/office/drawing/2014/main" id="{16214ACE-C7F2-45EB-B67C-1B69D55B8FED}"/>
                  </a:ext>
                </a:extLst>
              </p:cNvPr>
              <p:cNvSpPr/>
              <p:nvPr/>
            </p:nvSpPr>
            <p:spPr>
              <a:xfrm>
                <a:off x="8302322" y="661705"/>
                <a:ext cx="169593" cy="451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51"/>
                  <a:gd name="f4" fmla="val 1399"/>
                  <a:gd name="f5" fmla="val 2182"/>
                  <a:gd name="f6" fmla="val 1"/>
                  <a:gd name="f7" fmla="val 1021"/>
                  <a:gd name="f8" fmla="val 186"/>
                  <a:gd name="f9" fmla="val 114"/>
                  <a:gd name="f10" fmla="val 859"/>
                  <a:gd name="f11" fmla="val 182"/>
                  <a:gd name="f12" fmla="val 1253"/>
                  <a:gd name="f13" fmla="val 574"/>
                  <a:gd name="f14" fmla="val 1398"/>
                  <a:gd name="f15" fmla="val 1114"/>
                  <a:gd name="f16" fmla="val 2612"/>
                  <a:gd name="f17" fmla="val 282"/>
                  <a:gd name="f18" fmla="val 3610"/>
                  <a:gd name="f19" fmla="*/ f0 1 5251"/>
                  <a:gd name="f20" fmla="*/ f1 1 1399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5251"/>
                  <a:gd name="f27" fmla="*/ f24 1 1399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5251" h="1399">
                    <a:moveTo>
                      <a:pt x="f5" y="f6"/>
                    </a:moveTo>
                    <a:cubicBezTo>
                      <a:pt x="f7" y="f6"/>
                      <a:pt x="f6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3" y="f17"/>
                      <a:pt x="f3" y="f17"/>
                    </a:cubicBezTo>
                    <a:cubicBezTo>
                      <a:pt x="f3" y="f17"/>
                      <a:pt x="f18" y="f6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4" name="Google Shape;810;p10">
              <a:extLst>
                <a:ext uri="{FF2B5EF4-FFF2-40B4-BE49-F238E27FC236}">
                  <a16:creationId xmlns:a16="http://schemas.microsoft.com/office/drawing/2014/main" id="{1F924059-D36E-452D-B740-C9C4BEA578E5}"/>
                </a:ext>
              </a:extLst>
            </p:cNvPr>
            <p:cNvGrpSpPr/>
            <p:nvPr/>
          </p:nvGrpSpPr>
          <p:grpSpPr>
            <a:xfrm>
              <a:off x="8288917" y="4248695"/>
              <a:ext cx="778757" cy="746662"/>
              <a:chOff x="8288917" y="4248695"/>
              <a:chExt cx="778757" cy="746662"/>
            </a:xfrm>
          </p:grpSpPr>
          <p:sp>
            <p:nvSpPr>
              <p:cNvPr id="105" name="Google Shape;811;p10">
                <a:extLst>
                  <a:ext uri="{FF2B5EF4-FFF2-40B4-BE49-F238E27FC236}">
                    <a16:creationId xmlns:a16="http://schemas.microsoft.com/office/drawing/2014/main" id="{449B0268-78DB-4634-AF56-C6EF20120BC2}"/>
                  </a:ext>
                </a:extLst>
              </p:cNvPr>
              <p:cNvSpPr/>
              <p:nvPr/>
            </p:nvSpPr>
            <p:spPr>
              <a:xfrm>
                <a:off x="8796601" y="4329153"/>
                <a:ext cx="271073" cy="1793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93"/>
                  <a:gd name="f4" fmla="val 5553"/>
                  <a:gd name="f5" fmla="val 6372"/>
                  <a:gd name="f6" fmla="val 6545"/>
                  <a:gd name="f7" fmla="val 543"/>
                  <a:gd name="f8" fmla="val 6268"/>
                  <a:gd name="f9" fmla="val 1154"/>
                  <a:gd name="f10" fmla="val 5841"/>
                  <a:gd name="f11" fmla="val 1524"/>
                  <a:gd name="f12" fmla="val 5403"/>
                  <a:gd name="f13" fmla="val 1905"/>
                  <a:gd name="f14" fmla="val 4848"/>
                  <a:gd name="f15" fmla="val 2078"/>
                  <a:gd name="f16" fmla="val 4283"/>
                  <a:gd name="f17" fmla="val 2193"/>
                  <a:gd name="f18" fmla="val 3717"/>
                  <a:gd name="f19" fmla="val 2309"/>
                  <a:gd name="f20" fmla="val 3163"/>
                  <a:gd name="f21" fmla="val 2366"/>
                  <a:gd name="f22" fmla="val 2609"/>
                  <a:gd name="f23" fmla="val 2540"/>
                  <a:gd name="f24" fmla="val 1294"/>
                  <a:gd name="f25" fmla="val 2963"/>
                  <a:gd name="f26" fmla="val 262"/>
                  <a:gd name="f27" fmla="val 4156"/>
                  <a:gd name="f28" fmla="val 7"/>
                  <a:gd name="f29" fmla="val 5514"/>
                  <a:gd name="f30" fmla="val 155"/>
                  <a:gd name="f31" fmla="val 4785"/>
                  <a:gd name="f32" fmla="val 1273"/>
                  <a:gd name="f33" fmla="val 3333"/>
                  <a:gd name="f34" fmla="val 4029"/>
                  <a:gd name="f35" fmla="val 3186"/>
                  <a:gd name="f36" fmla="val 5590"/>
                  <a:gd name="f37" fmla="val 3113"/>
                  <a:gd name="f38" fmla="val 6384"/>
                  <a:gd name="f39" fmla="val 2822"/>
                  <a:gd name="f40" fmla="val 7233"/>
                  <a:gd name="f41" fmla="val 7590"/>
                  <a:gd name="f42" fmla="val 7956"/>
                  <a:gd name="f43" fmla="val 2873"/>
                  <a:gd name="f44" fmla="val 8392"/>
                  <a:gd name="f45" fmla="val 3013"/>
                  <a:gd name="f46" fmla="val 8130"/>
                  <a:gd name="f47" fmla="val 2468"/>
                  <a:gd name="f48" fmla="val 7364"/>
                  <a:gd name="f49" fmla="val 2064"/>
                  <a:gd name="f50" fmla="val 6728"/>
                  <a:gd name="f51" fmla="val 6637"/>
                  <a:gd name="f52" fmla="val 6548"/>
                  <a:gd name="f53" fmla="val 2072"/>
                  <a:gd name="f54" fmla="val 6464"/>
                  <a:gd name="f55" fmla="val 2089"/>
                  <a:gd name="f56" fmla="val 6949"/>
                  <a:gd name="f57" fmla="val 6845"/>
                  <a:gd name="f58" fmla="val 577"/>
                  <a:gd name="f59" fmla="val 5"/>
                  <a:gd name="f60" fmla="val 5527"/>
                  <a:gd name="f61" fmla="val 3"/>
                  <a:gd name="f62" fmla="val 5540"/>
                  <a:gd name="f63" fmla="val 1"/>
                  <a:gd name="f64" fmla="val 5552"/>
                  <a:gd name="f65" fmla="*/ f0 1 8393"/>
                  <a:gd name="f66" fmla="*/ f1 1 5553"/>
                  <a:gd name="f67" fmla="val f2"/>
                  <a:gd name="f68" fmla="val f3"/>
                  <a:gd name="f69" fmla="val f4"/>
                  <a:gd name="f70" fmla="+- f69 0 f67"/>
                  <a:gd name="f71" fmla="+- f68 0 f67"/>
                  <a:gd name="f72" fmla="*/ f71 1 8393"/>
                  <a:gd name="f73" fmla="*/ f70 1 5553"/>
                  <a:gd name="f74" fmla="*/ f67 1 f72"/>
                  <a:gd name="f75" fmla="*/ f68 1 f72"/>
                  <a:gd name="f76" fmla="*/ f67 1 f73"/>
                  <a:gd name="f77" fmla="*/ f69 1 f73"/>
                  <a:gd name="f78" fmla="*/ f74 f65 1"/>
                  <a:gd name="f79" fmla="*/ f75 f65 1"/>
                  <a:gd name="f80" fmla="*/ f77 f66 1"/>
                  <a:gd name="f81" fmla="*/ f76 f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8" t="f81" r="f79" b="f80"/>
                <a:pathLst>
                  <a:path w="8393" h="5553">
                    <a:moveTo>
                      <a:pt x="f5" y="f2"/>
                    </a:moveTo>
                    <a:lnTo>
                      <a:pt x="f5" y="f2"/>
                    </a:lnTo>
                    <a:cubicBezTo>
                      <a:pt x="f6" y="f7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lnTo>
                      <a:pt x="f28" y="f29"/>
                    </a:ln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39"/>
                    </a:cubicBezTo>
                    <a:cubicBezTo>
                      <a:pt x="f41" y="f39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49"/>
                    </a:cubicBezTo>
                    <a:cubicBezTo>
                      <a:pt x="f51" y="f49"/>
                      <a:pt x="f52" y="f53"/>
                      <a:pt x="f54" y="f55"/>
                    </a:cubicBezTo>
                    <a:cubicBezTo>
                      <a:pt x="f56" y="f11"/>
                      <a:pt x="f57" y="f58"/>
                      <a:pt x="f5" y="f2"/>
                    </a:cubicBezTo>
                    <a:close/>
                    <a:moveTo>
                      <a:pt x="f28" y="f29"/>
                    </a:moveTo>
                    <a:lnTo>
                      <a:pt x="f28" y="f29"/>
                    </a:ln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1" y="f62"/>
                      <a:pt x="f59" y="f60"/>
                      <a:pt x="f28" y="f29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6" name="Google Shape;812;p10">
                <a:extLst>
                  <a:ext uri="{FF2B5EF4-FFF2-40B4-BE49-F238E27FC236}">
                    <a16:creationId xmlns:a16="http://schemas.microsoft.com/office/drawing/2014/main" id="{62141C77-D661-4B65-82A1-B62A3F2A28A8}"/>
                  </a:ext>
                </a:extLst>
              </p:cNvPr>
              <p:cNvSpPr/>
              <p:nvPr/>
            </p:nvSpPr>
            <p:spPr>
              <a:xfrm>
                <a:off x="8798475" y="4454399"/>
                <a:ext cx="214006" cy="954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26"/>
                  <a:gd name="f4" fmla="val 2956"/>
                  <a:gd name="f5" fmla="val 2142"/>
                  <a:gd name="f6" fmla="val 389"/>
                  <a:gd name="f7" fmla="val 2193"/>
                  <a:gd name="f8" fmla="val 2245"/>
                  <a:gd name="f9" fmla="val 390"/>
                  <a:gd name="f10" fmla="val 2297"/>
                  <a:gd name="f11" fmla="val 393"/>
                  <a:gd name="f12" fmla="val 2759"/>
                  <a:gd name="f13" fmla="val 416"/>
                  <a:gd name="f14" fmla="val 3186"/>
                  <a:gd name="f15" fmla="val 578"/>
                  <a:gd name="f16" fmla="val 3590"/>
                  <a:gd name="f17" fmla="val 762"/>
                  <a:gd name="f18" fmla="val 3994"/>
                  <a:gd name="f19" fmla="val 959"/>
                  <a:gd name="f20" fmla="val 4398"/>
                  <a:gd name="f21" fmla="val 1189"/>
                  <a:gd name="f22" fmla="val 4802"/>
                  <a:gd name="f23" fmla="val 1363"/>
                  <a:gd name="f24" fmla="val 5206"/>
                  <a:gd name="f25" fmla="val 1536"/>
                  <a:gd name="f26" fmla="val 5656"/>
                  <a:gd name="f27" fmla="val 1628"/>
                  <a:gd name="f28" fmla="val 6106"/>
                  <a:gd name="f29" fmla="val 1686"/>
                  <a:gd name="f30" fmla="val 5875"/>
                  <a:gd name="f31" fmla="val 1674"/>
                  <a:gd name="f32" fmla="val 1651"/>
                  <a:gd name="f33" fmla="val 5425"/>
                  <a:gd name="f34" fmla="val 1605"/>
                  <a:gd name="f35" fmla="val 1559"/>
                  <a:gd name="f36" fmla="val 4987"/>
                  <a:gd name="f37" fmla="val 1490"/>
                  <a:gd name="f38" fmla="val 4779"/>
                  <a:gd name="f39" fmla="val 1397"/>
                  <a:gd name="f40" fmla="val 4352"/>
                  <a:gd name="f41" fmla="val 1224"/>
                  <a:gd name="f42" fmla="val 3971"/>
                  <a:gd name="f43" fmla="val 1016"/>
                  <a:gd name="f44" fmla="val 3544"/>
                  <a:gd name="f45" fmla="val 820"/>
                  <a:gd name="f46" fmla="val 3140"/>
                  <a:gd name="f47" fmla="val 635"/>
                  <a:gd name="f48" fmla="val 2724"/>
                  <a:gd name="f49" fmla="val 474"/>
                  <a:gd name="f50" fmla="val 2274"/>
                  <a:gd name="f51" fmla="val 439"/>
                  <a:gd name="f52" fmla="val 2198"/>
                  <a:gd name="f53" fmla="val 431"/>
                  <a:gd name="f54" fmla="val 2121"/>
                  <a:gd name="f55" fmla="val 427"/>
                  <a:gd name="f56" fmla="val 2044"/>
                  <a:gd name="f57" fmla="val 1719"/>
                  <a:gd name="f58" fmla="val 1392"/>
                  <a:gd name="f59" fmla="val 502"/>
                  <a:gd name="f60" fmla="val 1109"/>
                  <a:gd name="f61" fmla="val 679"/>
                  <a:gd name="f62" fmla="val 1171"/>
                  <a:gd name="f63" fmla="val 639"/>
                  <a:gd name="f64" fmla="val 1234"/>
                  <a:gd name="f65" fmla="val 603"/>
                  <a:gd name="f66" fmla="val 1293"/>
                  <a:gd name="f67" fmla="val 566"/>
                  <a:gd name="f68" fmla="val 520"/>
                  <a:gd name="f69" fmla="val 1501"/>
                  <a:gd name="f70" fmla="val 1616"/>
                  <a:gd name="f71" fmla="val 451"/>
                  <a:gd name="f72" fmla="val 1786"/>
                  <a:gd name="f73" fmla="val 406"/>
                  <a:gd name="f74" fmla="val 1963"/>
                  <a:gd name="f75" fmla="val 6337"/>
                  <a:gd name="f76" fmla="val 1"/>
                  <a:gd name="f77" fmla="val 5856"/>
                  <a:gd name="f78" fmla="val 264"/>
                  <a:gd name="f79" fmla="val 5301"/>
                  <a:gd name="f80" fmla="val 358"/>
                  <a:gd name="f81" fmla="val 4741"/>
                  <a:gd name="f82" fmla="val 4199"/>
                  <a:gd name="f83" fmla="val 3651"/>
                  <a:gd name="f84" fmla="val 270"/>
                  <a:gd name="f85" fmla="val 3163"/>
                  <a:gd name="f86" fmla="val 162"/>
                  <a:gd name="f87" fmla="val 2920"/>
                  <a:gd name="f88" fmla="val 113"/>
                  <a:gd name="f89" fmla="val 2683"/>
                  <a:gd name="f90" fmla="val 87"/>
                  <a:gd name="f91" fmla="val 2452"/>
                  <a:gd name="f92" fmla="val 1870"/>
                  <a:gd name="f93" fmla="val 1332"/>
                  <a:gd name="f94" fmla="val 252"/>
                  <a:gd name="f95" fmla="val 878"/>
                  <a:gd name="f96" fmla="val 624"/>
                  <a:gd name="f97" fmla="val 751"/>
                  <a:gd name="f98" fmla="val 728"/>
                  <a:gd name="f99" fmla="val 855"/>
                  <a:gd name="f100" fmla="val 508"/>
                  <a:gd name="f101" fmla="val 993"/>
                  <a:gd name="f102" fmla="val 289"/>
                  <a:gd name="f103" fmla="val 1259"/>
                  <a:gd name="f104" fmla="val 185"/>
                  <a:gd name="f105" fmla="val 1836"/>
                  <a:gd name="f106" fmla="val 370"/>
                  <a:gd name="f107" fmla="val 1282"/>
                  <a:gd name="f108" fmla="val 970"/>
                  <a:gd name="f109" fmla="val 693"/>
                  <a:gd name="f110" fmla="val 1770"/>
                  <a:gd name="f111" fmla="val 666"/>
                  <a:gd name="f112" fmla="val 1954"/>
                  <a:gd name="f113" fmla="val 638"/>
                  <a:gd name="f114" fmla="val 2138"/>
                  <a:gd name="f115" fmla="val 2417"/>
                  <a:gd name="f116" fmla="val 2696"/>
                  <a:gd name="f117" fmla="val 701"/>
                  <a:gd name="f118" fmla="val 2828"/>
                  <a:gd name="f119" fmla="val 924"/>
                  <a:gd name="f120" fmla="val 2897"/>
                  <a:gd name="f121" fmla="val 1051"/>
                  <a:gd name="f122" fmla="val 2955"/>
                  <a:gd name="f123" fmla="val 1212"/>
                  <a:gd name="f124" fmla="val 2852"/>
                  <a:gd name="f125" fmla="val 1472"/>
                  <a:gd name="f126" fmla="val 2719"/>
                  <a:gd name="f127" fmla="val 1553"/>
                  <a:gd name="f128" fmla="val 2597"/>
                  <a:gd name="f129" fmla="val 2565"/>
                  <a:gd name="f130" fmla="val 2534"/>
                  <a:gd name="f131" fmla="val 1548"/>
                  <a:gd name="f132" fmla="val 2505"/>
                  <a:gd name="f133" fmla="val 2583"/>
                  <a:gd name="f134" fmla="val 1637"/>
                  <a:gd name="f135" fmla="val 2723"/>
                  <a:gd name="f136" fmla="val 1690"/>
                  <a:gd name="f137" fmla="val 2859"/>
                  <a:gd name="f138" fmla="val 2925"/>
                  <a:gd name="f139" fmla="val 2991"/>
                  <a:gd name="f140" fmla="val 1678"/>
                  <a:gd name="f141" fmla="val 3048"/>
                  <a:gd name="f142" fmla="val 3221"/>
                  <a:gd name="f143" fmla="val 1547"/>
                  <a:gd name="f144" fmla="val 3278"/>
                  <a:gd name="f145" fmla="val 1316"/>
                  <a:gd name="f146" fmla="val 1132"/>
                  <a:gd name="f147" fmla="val 3740"/>
                  <a:gd name="f148" fmla="val 4040"/>
                  <a:gd name="f149" fmla="val 2009"/>
                  <a:gd name="f150" fmla="val 4213"/>
                  <a:gd name="f151" fmla="val 2632"/>
                  <a:gd name="f152" fmla="val 4317"/>
                  <a:gd name="f153" fmla="val 2471"/>
                  <a:gd name="f154" fmla="val 2321"/>
                  <a:gd name="f155" fmla="val 4548"/>
                  <a:gd name="f156" fmla="val 2517"/>
                  <a:gd name="f157" fmla="val 4698"/>
                  <a:gd name="f158" fmla="val 4837"/>
                  <a:gd name="f159" fmla="val 2598"/>
                  <a:gd name="f160" fmla="val 4860"/>
                  <a:gd name="f161" fmla="val 2494"/>
                  <a:gd name="f162" fmla="val 4848"/>
                  <a:gd name="f163" fmla="val 2113"/>
                  <a:gd name="f164" fmla="val 5018"/>
                  <a:gd name="f165" fmla="val 2255"/>
                  <a:gd name="f166" fmla="val 5170"/>
                  <a:gd name="f167" fmla="val 2309"/>
                  <a:gd name="f168" fmla="val 5313"/>
                  <a:gd name="f169" fmla="val 5759"/>
                  <a:gd name="f170" fmla="val 6109"/>
                  <a:gd name="f171" fmla="val 1778"/>
                  <a:gd name="f172" fmla="val 6000"/>
                  <a:gd name="f173" fmla="val 6081"/>
                  <a:gd name="f174" fmla="val 646"/>
                  <a:gd name="f175" fmla="val 5520"/>
                  <a:gd name="f176" fmla="val 5512"/>
                  <a:gd name="f177" fmla="val 5503"/>
                  <a:gd name="f178" fmla="val 5495"/>
                  <a:gd name="f179" fmla="val 647"/>
                  <a:gd name="f180" fmla="val 5841"/>
                  <a:gd name="f181" fmla="val 6141"/>
                  <a:gd name="f182" fmla="val 301"/>
                  <a:gd name="f183" fmla="*/ f0 1 6626"/>
                  <a:gd name="f184" fmla="*/ f1 1 2956"/>
                  <a:gd name="f185" fmla="val f2"/>
                  <a:gd name="f186" fmla="val f3"/>
                  <a:gd name="f187" fmla="val f4"/>
                  <a:gd name="f188" fmla="+- f187 0 f185"/>
                  <a:gd name="f189" fmla="+- f186 0 f185"/>
                  <a:gd name="f190" fmla="*/ f189 1 6626"/>
                  <a:gd name="f191" fmla="*/ f188 1 2956"/>
                  <a:gd name="f192" fmla="*/ f185 1 f190"/>
                  <a:gd name="f193" fmla="*/ f186 1 f190"/>
                  <a:gd name="f194" fmla="*/ f185 1 f191"/>
                  <a:gd name="f195" fmla="*/ f187 1 f191"/>
                  <a:gd name="f196" fmla="*/ f192 f183 1"/>
                  <a:gd name="f197" fmla="*/ f193 f183 1"/>
                  <a:gd name="f198" fmla="*/ f195 f184 1"/>
                  <a:gd name="f199" fmla="*/ f194 f18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6" t="f199" r="f197" b="f198"/>
                <a:pathLst>
                  <a:path w="6626" h="2956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26" y="f32"/>
                      <a:pt x="f33" y="f34"/>
                    </a:cubicBezTo>
                    <a:cubicBezTo>
                      <a:pt x="f2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60" y="f61"/>
                    </a:cubicBezTo>
                    <a:lnTo>
                      <a:pt x="f60" y="f61"/>
                    </a:ln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39" y="f68"/>
                      <a:pt x="f69" y="f49"/>
                      <a:pt x="f70" y="f71"/>
                    </a:cubicBezTo>
                    <a:cubicBezTo>
                      <a:pt x="f72" y="f73"/>
                      <a:pt x="f74" y="f6"/>
                      <a:pt x="f5" y="f6"/>
                    </a:cubicBezTo>
                    <a:close/>
                    <a:moveTo>
                      <a:pt x="f75" y="f76"/>
                    </a:moveTo>
                    <a:cubicBezTo>
                      <a:pt x="f77" y="f78"/>
                      <a:pt x="f79" y="f80"/>
                      <a:pt x="f81" y="f80"/>
                    </a:cubicBezTo>
                    <a:cubicBezTo>
                      <a:pt x="f82" y="f80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0"/>
                    </a:cubicBezTo>
                    <a:cubicBezTo>
                      <a:pt x="f92" y="f90"/>
                      <a:pt x="f93" y="f94"/>
                      <a:pt x="f95" y="f96"/>
                    </a:cubicBezTo>
                    <a:cubicBezTo>
                      <a:pt x="f97" y="f98"/>
                      <a:pt x="f96" y="f99"/>
                      <a:pt x="f100" y="f101"/>
                    </a:cubicBezTo>
                    <a:cubicBezTo>
                      <a:pt x="f102" y="f103"/>
                      <a:pt x="f104" y="f35"/>
                      <a:pt x="f2" y="f105"/>
                    </a:cubicBezTo>
                    <a:cubicBezTo>
                      <a:pt x="f106" y="f107"/>
                      <a:pt x="f108" y="f45"/>
                      <a:pt x="f27" y="f109"/>
                    </a:cubicBezTo>
                    <a:cubicBezTo>
                      <a:pt x="f110" y="f111"/>
                      <a:pt x="f112" y="f113"/>
                      <a:pt x="f114" y="f113"/>
                    </a:cubicBezTo>
                    <a:cubicBezTo>
                      <a:pt x="f115" y="f113"/>
                      <a:pt x="f116" y="f117"/>
                      <a:pt x="f118" y="f119"/>
                    </a:cubicBezTo>
                    <a:cubicBezTo>
                      <a:pt x="f120" y="f121"/>
                      <a:pt x="f122" y="f123"/>
                      <a:pt x="f120" y="f23"/>
                    </a:cubicBezTo>
                    <a:cubicBezTo>
                      <a:pt x="f124" y="f125"/>
                      <a:pt x="f126" y="f127"/>
                      <a:pt x="f128" y="f127"/>
                    </a:cubicBezTo>
                    <a:cubicBezTo>
                      <a:pt x="f129" y="f127"/>
                      <a:pt x="f130" y="f131"/>
                      <a:pt x="f132" y="f25"/>
                    </a:cubicBezTo>
                    <a:lnTo>
                      <a:pt x="f132" y="f25"/>
                    </a:lnTo>
                    <a:cubicBezTo>
                      <a:pt x="f133" y="f134"/>
                      <a:pt x="f135" y="f136"/>
                      <a:pt x="f137" y="f136"/>
                    </a:cubicBezTo>
                    <a:cubicBezTo>
                      <a:pt x="f138" y="f136"/>
                      <a:pt x="f139" y="f140"/>
                      <a:pt x="f141" y="f32"/>
                    </a:cubicBezTo>
                    <a:cubicBezTo>
                      <a:pt x="f142" y="f143"/>
                      <a:pt x="f144" y="f145"/>
                      <a:pt x="f142" y="f146"/>
                    </a:cubicBezTo>
                    <a:lnTo>
                      <a:pt x="f142" y="f146"/>
                    </a:lnTo>
                    <a:cubicBezTo>
                      <a:pt x="f147" y="f37"/>
                      <a:pt x="f148" y="f149"/>
                      <a:pt x="f150" y="f151"/>
                    </a:cubicBezTo>
                    <a:cubicBezTo>
                      <a:pt x="f150" y="f151"/>
                      <a:pt x="f152" y="f153"/>
                      <a:pt x="f40" y="f154"/>
                    </a:cubicBezTo>
                    <a:cubicBezTo>
                      <a:pt x="f40" y="f154"/>
                      <a:pt x="f155" y="f156"/>
                      <a:pt x="f157" y="f122"/>
                    </a:cubicBezTo>
                    <a:cubicBezTo>
                      <a:pt x="f158" y="f159"/>
                      <a:pt x="f160" y="f161"/>
                      <a:pt x="f162" y="f163"/>
                    </a:cubicBezTo>
                    <a:lnTo>
                      <a:pt x="f162" y="f163"/>
                    </a:lnTo>
                    <a:cubicBezTo>
                      <a:pt x="f164" y="f165"/>
                      <a:pt x="f166" y="f167"/>
                      <a:pt x="f168" y="f167"/>
                    </a:cubicBezTo>
                    <a:cubicBezTo>
                      <a:pt x="f169" y="f167"/>
                      <a:pt x="f170" y="f171"/>
                      <a:pt x="f3" y="f171"/>
                    </a:cubicBezTo>
                    <a:cubicBezTo>
                      <a:pt x="f172" y="f171"/>
                      <a:pt x="f173" y="f174"/>
                      <a:pt x="f175" y="f174"/>
                    </a:cubicBezTo>
                    <a:cubicBezTo>
                      <a:pt x="f176" y="f174"/>
                      <a:pt x="f177" y="f174"/>
                      <a:pt x="f178" y="f179"/>
                    </a:cubicBezTo>
                    <a:cubicBezTo>
                      <a:pt x="f180" y="f49"/>
                      <a:pt x="f181" y="f182"/>
                      <a:pt x="f75" y="f7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7" name="Google Shape;813;p10">
                <a:extLst>
                  <a:ext uri="{FF2B5EF4-FFF2-40B4-BE49-F238E27FC236}">
                    <a16:creationId xmlns:a16="http://schemas.microsoft.com/office/drawing/2014/main" id="{714D1F6D-2AC7-4AEA-B3F3-7F7F65C65A81}"/>
                  </a:ext>
                </a:extLst>
              </p:cNvPr>
              <p:cNvSpPr/>
              <p:nvPr/>
            </p:nvSpPr>
            <p:spPr>
              <a:xfrm>
                <a:off x="8893911" y="4440966"/>
                <a:ext cx="78318" cy="10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25"/>
                  <a:gd name="f4" fmla="val 321"/>
                  <a:gd name="f5" fmla="val 2424"/>
                  <a:gd name="f6" fmla="val 1"/>
                  <a:gd name="f7" fmla="val 128"/>
                  <a:gd name="f8" fmla="val 349"/>
                  <a:gd name="f9" fmla="val 257"/>
                  <a:gd name="f10" fmla="val 704"/>
                  <a:gd name="f11" fmla="val 320"/>
                  <a:gd name="f12" fmla="val 1057"/>
                  <a:gd name="f13" fmla="val 1522"/>
                  <a:gd name="f14" fmla="val 1984"/>
                  <a:gd name="f15" fmla="val 211"/>
                  <a:gd name="f16" fmla="*/ f0 1 2425"/>
                  <a:gd name="f17" fmla="*/ f1 1 321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2425"/>
                  <a:gd name="f24" fmla="*/ f21 1 321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2425" h="321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11"/>
                      <a:pt x="f12" y="f11"/>
                    </a:cubicBezTo>
                    <a:cubicBezTo>
                      <a:pt x="f13" y="f11"/>
                      <a:pt x="f14" y="f15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8" name="Google Shape;814;p10">
                <a:extLst>
                  <a:ext uri="{FF2B5EF4-FFF2-40B4-BE49-F238E27FC236}">
                    <a16:creationId xmlns:a16="http://schemas.microsoft.com/office/drawing/2014/main" id="{295BF5FC-97BC-4A3D-9228-FDD2DC8E793A}"/>
                  </a:ext>
                </a:extLst>
              </p:cNvPr>
              <p:cNvSpPr/>
              <p:nvPr/>
            </p:nvSpPr>
            <p:spPr>
              <a:xfrm>
                <a:off x="8729484" y="4315849"/>
                <a:ext cx="102193" cy="754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64"/>
                  <a:gd name="f4" fmla="val 2336"/>
                  <a:gd name="f5" fmla="val 2390"/>
                  <a:gd name="f6" fmla="val 343"/>
                  <a:gd name="f7" fmla="val 2275"/>
                  <a:gd name="f8" fmla="val 470"/>
                  <a:gd name="f9" fmla="val 2194"/>
                  <a:gd name="f10" fmla="val 632"/>
                  <a:gd name="f11" fmla="val 2125"/>
                  <a:gd name="f12" fmla="val 805"/>
                  <a:gd name="f13" fmla="val 2044"/>
                  <a:gd name="f14" fmla="val 955"/>
                  <a:gd name="f15" fmla="val 1975"/>
                  <a:gd name="f16" fmla="val 1128"/>
                  <a:gd name="f17" fmla="val 1894"/>
                  <a:gd name="f18" fmla="val 1289"/>
                  <a:gd name="f19" fmla="val 1802"/>
                  <a:gd name="f20" fmla="val 1451"/>
                  <a:gd name="f21" fmla="val 1686"/>
                  <a:gd name="f22" fmla="val 1613"/>
                  <a:gd name="f23" fmla="val 1548"/>
                  <a:gd name="f24" fmla="val 1728"/>
                  <a:gd name="f25" fmla="val 1398"/>
                  <a:gd name="f26" fmla="val 1843"/>
                  <a:gd name="f27" fmla="val 1224"/>
                  <a:gd name="f28" fmla="val 1913"/>
                  <a:gd name="f29" fmla="val 1051"/>
                  <a:gd name="f30" fmla="val 1970"/>
                  <a:gd name="f31" fmla="val 1213"/>
                  <a:gd name="f32" fmla="val 1901"/>
                  <a:gd name="f33" fmla="val 1374"/>
                  <a:gd name="f34" fmla="val 1797"/>
                  <a:gd name="f35" fmla="val 1501"/>
                  <a:gd name="f36" fmla="val 1682"/>
                  <a:gd name="f37" fmla="val 1582"/>
                  <a:gd name="f38" fmla="val 1640"/>
                  <a:gd name="f39" fmla="val 1520"/>
                  <a:gd name="f40" fmla="val 1709"/>
                  <a:gd name="f41" fmla="val 1439"/>
                  <a:gd name="f42" fmla="val 1755"/>
                  <a:gd name="f43" fmla="val 1324"/>
                  <a:gd name="f44" fmla="val 1790"/>
                  <a:gd name="f45" fmla="val 1209"/>
                  <a:gd name="f46" fmla="val 1093"/>
                  <a:gd name="f47" fmla="val 1813"/>
                  <a:gd name="f48" fmla="val 932"/>
                  <a:gd name="f49" fmla="val 770"/>
                  <a:gd name="f50" fmla="val 1744"/>
                  <a:gd name="f51" fmla="val 608"/>
                  <a:gd name="f52" fmla="val 1848"/>
                  <a:gd name="f53" fmla="val 747"/>
                  <a:gd name="f54" fmla="val 1882"/>
                  <a:gd name="f55" fmla="val 1859"/>
                  <a:gd name="f56" fmla="val 1105"/>
                  <a:gd name="f57" fmla="val 1174"/>
                  <a:gd name="f58" fmla="val 1917"/>
                  <a:gd name="f59" fmla="val 1059"/>
                  <a:gd name="f60" fmla="val 920"/>
                  <a:gd name="f61" fmla="val 2148"/>
                  <a:gd name="f62" fmla="val 2252"/>
                  <a:gd name="f63" fmla="val 458"/>
                  <a:gd name="f64" fmla="val 2558"/>
                  <a:gd name="f65" fmla="val 1"/>
                  <a:gd name="f66" fmla="val 2529"/>
                  <a:gd name="f67" fmla="val 2501"/>
                  <a:gd name="f68" fmla="val 3"/>
                  <a:gd name="f69" fmla="val 2471"/>
                  <a:gd name="f70" fmla="val 8"/>
                  <a:gd name="f71" fmla="val 2217"/>
                  <a:gd name="f72" fmla="val 31"/>
                  <a:gd name="f73" fmla="val 1986"/>
                  <a:gd name="f74" fmla="val 170"/>
                  <a:gd name="f75" fmla="val 1836"/>
                  <a:gd name="f76" fmla="val 239"/>
                  <a:gd name="f77" fmla="val 89"/>
                  <a:gd name="f78" fmla="val 1732"/>
                  <a:gd name="f79" fmla="val 54"/>
                  <a:gd name="f80" fmla="val 1692"/>
                  <a:gd name="f81" fmla="val 26"/>
                  <a:gd name="f82" fmla="val 1647"/>
                  <a:gd name="f83" fmla="val 13"/>
                  <a:gd name="f84" fmla="val 1602"/>
                  <a:gd name="f85" fmla="val 1438"/>
                  <a:gd name="f86" fmla="val 56"/>
                  <a:gd name="f87" fmla="val 1386"/>
                  <a:gd name="f88" fmla="val 124"/>
                  <a:gd name="f89" fmla="val 1294"/>
                  <a:gd name="f90" fmla="val 204"/>
                  <a:gd name="f91" fmla="val 1236"/>
                  <a:gd name="f92" fmla="val 1201"/>
                  <a:gd name="f93" fmla="val 447"/>
                  <a:gd name="f94" fmla="val 1155"/>
                  <a:gd name="f95" fmla="val 274"/>
                  <a:gd name="f96" fmla="val 1040"/>
                  <a:gd name="f97" fmla="val 867"/>
                  <a:gd name="f98" fmla="val 844"/>
                  <a:gd name="f99" fmla="val 86"/>
                  <a:gd name="f100" fmla="val 822"/>
                  <a:gd name="f101" fmla="val 85"/>
                  <a:gd name="f102" fmla="val 800"/>
                  <a:gd name="f103" fmla="val 647"/>
                  <a:gd name="f104" fmla="val 495"/>
                  <a:gd name="f105" fmla="val 151"/>
                  <a:gd name="f106" fmla="val 405"/>
                  <a:gd name="f107" fmla="val 262"/>
                  <a:gd name="f108" fmla="val 763"/>
                  <a:gd name="f109" fmla="val 412"/>
                  <a:gd name="f110" fmla="val 816"/>
                  <a:gd name="f111" fmla="val 1063"/>
                  <a:gd name="f112" fmla="val 1590"/>
                  <a:gd name="f113" fmla="val 820"/>
                  <a:gd name="f114" fmla="val 1982"/>
                  <a:gd name="f115" fmla="val 474"/>
                  <a:gd name="f116" fmla="val 2155"/>
                  <a:gd name="f117" fmla="val 313"/>
                  <a:gd name="f118" fmla="val 2224"/>
                  <a:gd name="f119" fmla="val 2282"/>
                  <a:gd name="f120" fmla="val 2305"/>
                  <a:gd name="f121" fmla="val 126"/>
                  <a:gd name="f122" fmla="val 2325"/>
                  <a:gd name="f123" fmla="val 252"/>
                  <a:gd name="f124" fmla="val 379"/>
                  <a:gd name="f125" fmla="val 616"/>
                  <a:gd name="f126" fmla="val 857"/>
                  <a:gd name="f127" fmla="val 2300"/>
                  <a:gd name="f128" fmla="val 1097"/>
                  <a:gd name="f129" fmla="val 1617"/>
                  <a:gd name="f130" fmla="val 2051"/>
                  <a:gd name="f131" fmla="val 2079"/>
                  <a:gd name="f132" fmla="val 1670"/>
                  <a:gd name="f133" fmla="val 2332"/>
                  <a:gd name="f134" fmla="val 1186"/>
                  <a:gd name="f135" fmla="val 2436"/>
                  <a:gd name="f136" fmla="val 1001"/>
                  <a:gd name="f137" fmla="val 2506"/>
                  <a:gd name="f138" fmla="val 793"/>
                  <a:gd name="f139" fmla="val 2633"/>
                  <a:gd name="f140" fmla="val 2732"/>
                  <a:gd name="f141" fmla="val 443"/>
                  <a:gd name="f142" fmla="val 2928"/>
                  <a:gd name="f143" fmla="val 308"/>
                  <a:gd name="f144" fmla="val 3138"/>
                  <a:gd name="f145" fmla="val 3146"/>
                  <a:gd name="f146" fmla="val 3155"/>
                  <a:gd name="f147" fmla="val 2969"/>
                  <a:gd name="f148" fmla="val 154"/>
                  <a:gd name="f149" fmla="val 2783"/>
                  <a:gd name="f150" fmla="*/ f0 1 3164"/>
                  <a:gd name="f151" fmla="*/ f1 1 2336"/>
                  <a:gd name="f152" fmla="val f2"/>
                  <a:gd name="f153" fmla="val f3"/>
                  <a:gd name="f154" fmla="val f4"/>
                  <a:gd name="f155" fmla="+- f154 0 f152"/>
                  <a:gd name="f156" fmla="+- f153 0 f152"/>
                  <a:gd name="f157" fmla="*/ f156 1 3164"/>
                  <a:gd name="f158" fmla="*/ f155 1 2336"/>
                  <a:gd name="f159" fmla="*/ f152 1 f157"/>
                  <a:gd name="f160" fmla="*/ f153 1 f157"/>
                  <a:gd name="f161" fmla="*/ f152 1 f158"/>
                  <a:gd name="f162" fmla="*/ f154 1 f158"/>
                  <a:gd name="f163" fmla="*/ f159 f150 1"/>
                  <a:gd name="f164" fmla="*/ f160 f150 1"/>
                  <a:gd name="f165" fmla="*/ f162 f151 1"/>
                  <a:gd name="f166" fmla="*/ f161 f15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3" t="f166" r="f164" b="f165"/>
                <a:pathLst>
                  <a:path w="3164" h="2336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22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19" y="f46"/>
                    </a:cubicBezTo>
                    <a:cubicBezTo>
                      <a:pt x="f47" y="f48"/>
                      <a:pt x="f19" y="f49"/>
                      <a:pt x="f50" y="f51"/>
                    </a:cubicBezTo>
                    <a:lnTo>
                      <a:pt x="f50" y="f51"/>
                    </a:lnTo>
                    <a:cubicBezTo>
                      <a:pt x="f52" y="f53"/>
                      <a:pt x="f54" y="f48"/>
                      <a:pt x="f55" y="f56"/>
                    </a:cubicBezTo>
                    <a:cubicBezTo>
                      <a:pt x="f55" y="f16"/>
                      <a:pt x="f52" y="f57"/>
                      <a:pt x="f52" y="f45"/>
                    </a:cubicBezTo>
                    <a:cubicBezTo>
                      <a:pt x="f58" y="f59"/>
                      <a:pt x="f15" y="f60"/>
                      <a:pt x="f13" y="f49"/>
                    </a:cubicBezTo>
                    <a:cubicBezTo>
                      <a:pt x="f61" y="f51"/>
                      <a:pt x="f62" y="f63"/>
                      <a:pt x="f5" y="f6"/>
                    </a:cubicBezTo>
                    <a:close/>
                    <a:moveTo>
                      <a:pt x="f64" y="f65"/>
                    </a:moveTo>
                    <a:cubicBezTo>
                      <a:pt x="f66" y="f65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6"/>
                    </a:cubicBezTo>
                    <a:cubicBezTo>
                      <a:pt x="f55" y="f76"/>
                      <a:pt x="f47" y="f77"/>
                      <a:pt x="f78" y="f79"/>
                    </a:cubicBezTo>
                    <a:cubicBezTo>
                      <a:pt x="f80" y="f81"/>
                      <a:pt x="f82" y="f83"/>
                      <a:pt x="f84" y="f83"/>
                    </a:cubicBezTo>
                    <a:cubicBezTo>
                      <a:pt x="f39" y="f83"/>
                      <a:pt x="f85" y="f86"/>
                      <a:pt x="f87" y="f88"/>
                    </a:cubicBezTo>
                    <a:cubicBezTo>
                      <a:pt x="f89" y="f90"/>
                      <a:pt x="f91" y="f6"/>
                      <a:pt x="f92" y="f93"/>
                    </a:cubicBezTo>
                    <a:cubicBezTo>
                      <a:pt x="f94" y="f95"/>
                      <a:pt x="f96" y="f88"/>
                      <a:pt x="f97" y="f77"/>
                    </a:cubicBezTo>
                    <a:cubicBezTo>
                      <a:pt x="f98" y="f99"/>
                      <a:pt x="f100" y="f101"/>
                      <a:pt x="f102" y="f101"/>
                    </a:cubicBezTo>
                    <a:cubicBezTo>
                      <a:pt x="f103" y="f101"/>
                      <a:pt x="f104" y="f105"/>
                      <a:pt x="f106" y="f107"/>
                    </a:cubicBezTo>
                    <a:cubicBezTo>
                      <a:pt x="f108" y="f109"/>
                      <a:pt x="f29" y="f110"/>
                      <a:pt x="f29" y="f45"/>
                    </a:cubicBezTo>
                    <a:cubicBezTo>
                      <a:pt x="f111" y="f112"/>
                      <a:pt x="f113" y="f114"/>
                      <a:pt x="f115" y="f116"/>
                    </a:cubicBezTo>
                    <a:cubicBezTo>
                      <a:pt x="f117" y="f118"/>
                      <a:pt x="f105" y="f119"/>
                      <a:pt x="f65" y="f120"/>
                    </a:cubicBezTo>
                    <a:cubicBezTo>
                      <a:pt x="f121" y="f122"/>
                      <a:pt x="f123" y="f4"/>
                      <a:pt x="f124" y="f4"/>
                    </a:cubicBezTo>
                    <a:cubicBezTo>
                      <a:pt x="f125" y="f4"/>
                      <a:pt x="f126" y="f127"/>
                      <a:pt x="f128" y="f118"/>
                    </a:cubicBezTo>
                    <a:cubicBezTo>
                      <a:pt x="f129" y="f130"/>
                      <a:pt x="f131" y="f132"/>
                      <a:pt x="f133" y="f134"/>
                    </a:cubicBezTo>
                    <a:cubicBezTo>
                      <a:pt x="f135" y="f136"/>
                      <a:pt x="f137" y="f138"/>
                      <a:pt x="f139" y="f10"/>
                    </a:cubicBezTo>
                    <a:cubicBezTo>
                      <a:pt x="f140" y="f141"/>
                      <a:pt x="f142" y="f143"/>
                      <a:pt x="f144" y="f143"/>
                    </a:cubicBezTo>
                    <a:cubicBezTo>
                      <a:pt x="f145" y="f143"/>
                      <a:pt x="f146" y="f143"/>
                      <a:pt x="f3" y="f143"/>
                    </a:cubicBezTo>
                    <a:cubicBezTo>
                      <a:pt x="f147" y="f148"/>
                      <a:pt x="f149" y="f65"/>
                      <a:pt x="f64" y="f65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9" name="Google Shape;815;p10">
                <a:extLst>
                  <a:ext uri="{FF2B5EF4-FFF2-40B4-BE49-F238E27FC236}">
                    <a16:creationId xmlns:a16="http://schemas.microsoft.com/office/drawing/2014/main" id="{80F3FB45-436A-447F-B1CF-9CB526744FF0}"/>
                  </a:ext>
                </a:extLst>
              </p:cNvPr>
              <p:cNvSpPr/>
              <p:nvPr/>
            </p:nvSpPr>
            <p:spPr>
              <a:xfrm>
                <a:off x="8665018" y="4249088"/>
                <a:ext cx="250920" cy="1584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769"/>
                  <a:gd name="f4" fmla="val 4907"/>
                  <a:gd name="f5" fmla="val 7180"/>
                  <a:gd name="f6" fmla="val 309"/>
                  <a:gd name="f7" fmla="val 7295"/>
                  <a:gd name="f8" fmla="val 575"/>
                  <a:gd name="f9" fmla="val 7387"/>
                  <a:gd name="f10" fmla="val 852"/>
                  <a:gd name="f11" fmla="val 7433"/>
                  <a:gd name="f12" fmla="val 1140"/>
                  <a:gd name="f13" fmla="val 7480"/>
                  <a:gd name="f14" fmla="val 1429"/>
                  <a:gd name="f15" fmla="val 1717"/>
                  <a:gd name="f16" fmla="val 7410"/>
                  <a:gd name="f17" fmla="val 2006"/>
                  <a:gd name="f18" fmla="val 7330"/>
                  <a:gd name="f19" fmla="val 2271"/>
                  <a:gd name="f20" fmla="val 7237"/>
                  <a:gd name="f21" fmla="val 2548"/>
                  <a:gd name="f22" fmla="val 7087"/>
                  <a:gd name="f23" fmla="val 2791"/>
                  <a:gd name="f24" fmla="val 6949"/>
                  <a:gd name="f25" fmla="val 3045"/>
                  <a:gd name="f26" fmla="val 6764"/>
                  <a:gd name="f27" fmla="val 3276"/>
                  <a:gd name="f28" fmla="val 6556"/>
                  <a:gd name="f29" fmla="val 3472"/>
                  <a:gd name="f30" fmla="val 6741"/>
                  <a:gd name="f31" fmla="val 3253"/>
                  <a:gd name="f32" fmla="val 6914"/>
                  <a:gd name="f33" fmla="val 3022"/>
                  <a:gd name="f34" fmla="val 7041"/>
                  <a:gd name="f35" fmla="val 2779"/>
                  <a:gd name="f36" fmla="val 2537"/>
                  <a:gd name="f37" fmla="val 7272"/>
                  <a:gd name="f38" fmla="val 2260"/>
                  <a:gd name="f39" fmla="val 7341"/>
                  <a:gd name="f40" fmla="val 1983"/>
                  <a:gd name="f41" fmla="val 7422"/>
                  <a:gd name="f42" fmla="val 1152"/>
                  <a:gd name="f43" fmla="val 7353"/>
                  <a:gd name="f44" fmla="val 863"/>
                  <a:gd name="f45" fmla="val 586"/>
                  <a:gd name="f46" fmla="val 7002"/>
                  <a:gd name="f47" fmla="val 6894"/>
                  <a:gd name="f48" fmla="val 6799"/>
                  <a:gd name="f49" fmla="val 97"/>
                  <a:gd name="f50" fmla="val 217"/>
                  <a:gd name="f51" fmla="val 6856"/>
                  <a:gd name="f52" fmla="val 402"/>
                  <a:gd name="f53" fmla="val 482"/>
                  <a:gd name="f54" fmla="val 411"/>
                  <a:gd name="f55" fmla="val 6677"/>
                  <a:gd name="f56" fmla="val 378"/>
                  <a:gd name="f57" fmla="val 6596"/>
                  <a:gd name="f58" fmla="val 6263"/>
                  <a:gd name="f59" fmla="val 6052"/>
                  <a:gd name="f60" fmla="val 931"/>
                  <a:gd name="f61" fmla="val 6164"/>
                  <a:gd name="f62" fmla="val 1498"/>
                  <a:gd name="f63" fmla="val 6313"/>
                  <a:gd name="f64" fmla="val 2244"/>
                  <a:gd name="f65" fmla="val 6314"/>
                  <a:gd name="f66" fmla="val 3001"/>
                  <a:gd name="f67" fmla="val 5872"/>
                  <a:gd name="f68" fmla="val 3679"/>
                  <a:gd name="f69" fmla="val 5963"/>
                  <a:gd name="f70" fmla="val 3532"/>
                  <a:gd name="f71" fmla="val 5882"/>
                  <a:gd name="f72" fmla="val 3366"/>
                  <a:gd name="f73" fmla="val 5714"/>
                  <a:gd name="f74" fmla="val 3299"/>
                  <a:gd name="f75" fmla="val 5664"/>
                  <a:gd name="f76" fmla="val 5607"/>
                  <a:gd name="f77" fmla="val 3265"/>
                  <a:gd name="f78" fmla="val 5549"/>
                  <a:gd name="f79" fmla="val 5433"/>
                  <a:gd name="f80" fmla="val 5310"/>
                  <a:gd name="f81" fmla="val 3306"/>
                  <a:gd name="f82" fmla="val 5217"/>
                  <a:gd name="f83" fmla="val 3368"/>
                  <a:gd name="f84" fmla="val 5067"/>
                  <a:gd name="f85" fmla="val 4929"/>
                  <a:gd name="f86" fmla="val 3587"/>
                  <a:gd name="f87" fmla="val 4790"/>
                  <a:gd name="f88" fmla="val 3703"/>
                  <a:gd name="f89" fmla="val 4663"/>
                  <a:gd name="f90" fmla="val 3818"/>
                  <a:gd name="f91" fmla="val 4536"/>
                  <a:gd name="f92" fmla="val 3922"/>
                  <a:gd name="f93" fmla="val 4375"/>
                  <a:gd name="f94" fmla="val 4003"/>
                  <a:gd name="f95" fmla="val 4063"/>
                  <a:gd name="f96" fmla="val 4199"/>
                  <a:gd name="f97" fmla="val 3694"/>
                  <a:gd name="f98" fmla="val 4326"/>
                  <a:gd name="f99" fmla="val 3347"/>
                  <a:gd name="f100" fmla="val 4441"/>
                  <a:gd name="f101" fmla="val 2904"/>
                  <a:gd name="f102" fmla="val 4573"/>
                  <a:gd name="f103" fmla="val 2417"/>
                  <a:gd name="f104" fmla="val 4645"/>
                  <a:gd name="f105" fmla="val 1926"/>
                  <a:gd name="f106" fmla="val 1256"/>
                  <a:gd name="f107" fmla="val 580"/>
                  <a:gd name="f108" fmla="val 4511"/>
                  <a:gd name="f109" fmla="val 4211"/>
                  <a:gd name="f110" fmla="val 912"/>
                  <a:gd name="f111" fmla="val 4683"/>
                  <a:gd name="f112" fmla="val 1828"/>
                  <a:gd name="f113" fmla="val 4906"/>
                  <a:gd name="f114" fmla="val 2766"/>
                  <a:gd name="f115" fmla="val 3454"/>
                  <a:gd name="f116" fmla="val 4153"/>
                  <a:gd name="f117" fmla="val 4786"/>
                  <a:gd name="f118" fmla="val 4871"/>
                  <a:gd name="f119" fmla="val 4557"/>
                  <a:gd name="f120" fmla="val 5806"/>
                  <a:gd name="f121" fmla="val 4245"/>
                  <a:gd name="f122" fmla="val 6718"/>
                  <a:gd name="f123" fmla="val 2849"/>
                  <a:gd name="f124" fmla="val 7768"/>
                  <a:gd name="f125" fmla="val 2029"/>
                  <a:gd name="f126" fmla="val 7757"/>
                  <a:gd name="f127" fmla="val 1059"/>
                  <a:gd name="f128" fmla="val 7260"/>
                  <a:gd name="f129" fmla="val 7214"/>
                  <a:gd name="f130" fmla="val 136"/>
                  <a:gd name="f131" fmla="val 7156"/>
                  <a:gd name="f132" fmla="val 67"/>
                  <a:gd name="f133" fmla="val 21"/>
                  <a:gd name="f134" fmla="val 7059"/>
                  <a:gd name="f135" fmla="val 6"/>
                  <a:gd name="f136" fmla="val 7030"/>
                  <a:gd name="f137" fmla="*/ f0 1 7769"/>
                  <a:gd name="f138" fmla="*/ f1 1 4907"/>
                  <a:gd name="f139" fmla="val f2"/>
                  <a:gd name="f140" fmla="val f3"/>
                  <a:gd name="f141" fmla="val f4"/>
                  <a:gd name="f142" fmla="+- f141 0 f139"/>
                  <a:gd name="f143" fmla="+- f140 0 f139"/>
                  <a:gd name="f144" fmla="*/ f143 1 7769"/>
                  <a:gd name="f145" fmla="*/ f142 1 4907"/>
                  <a:gd name="f146" fmla="*/ f139 1 f144"/>
                  <a:gd name="f147" fmla="*/ f140 1 f144"/>
                  <a:gd name="f148" fmla="*/ f139 1 f145"/>
                  <a:gd name="f149" fmla="*/ f141 1 f145"/>
                  <a:gd name="f150" fmla="*/ f146 f137 1"/>
                  <a:gd name="f151" fmla="*/ f147 f137 1"/>
                  <a:gd name="f152" fmla="*/ f149 f138 1"/>
                  <a:gd name="f153" fmla="*/ f148 f1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0" t="f153" r="f151" b="f152"/>
                <a:pathLst>
                  <a:path w="7769" h="4907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3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5" y="f36"/>
                      <a:pt x="f37" y="f38"/>
                      <a:pt x="f39" y="f40"/>
                    </a:cubicBezTo>
                    <a:cubicBezTo>
                      <a:pt x="f41" y="f15"/>
                      <a:pt x="f11" y="f14"/>
                      <a:pt x="f9" y="f42"/>
                    </a:cubicBezTo>
                    <a:cubicBezTo>
                      <a:pt x="f43" y="f44"/>
                      <a:pt x="f37" y="f45"/>
                      <a:pt x="f5" y="f6"/>
                    </a:cubicBezTo>
                    <a:close/>
                    <a:moveTo>
                      <a:pt x="f46" y="f2"/>
                    </a:moveTo>
                    <a:cubicBezTo>
                      <a:pt x="f47" y="f2"/>
                      <a:pt x="f48" y="f49"/>
                      <a:pt x="f48" y="f50"/>
                    </a:cubicBezTo>
                    <a:cubicBezTo>
                      <a:pt x="f48" y="f6"/>
                      <a:pt x="f51" y="f52"/>
                      <a:pt x="f51" y="f53"/>
                    </a:cubicBezTo>
                    <a:cubicBezTo>
                      <a:pt x="f26" y="f54"/>
                      <a:pt x="f55" y="f56"/>
                      <a:pt x="f57" y="f56"/>
                    </a:cubicBezTo>
                    <a:cubicBezTo>
                      <a:pt x="f58" y="f56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lnTo>
                      <a:pt x="f67" y="f68"/>
                    </a:ln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27"/>
                      <a:pt x="f76" y="f77"/>
                      <a:pt x="f78" y="f77"/>
                    </a:cubicBezTo>
                    <a:cubicBezTo>
                      <a:pt x="f79" y="f77"/>
                      <a:pt x="f80" y="f81"/>
                      <a:pt x="f82" y="f83"/>
                    </a:cubicBezTo>
                    <a:cubicBezTo>
                      <a:pt x="f84" y="f29"/>
                      <a:pt x="f85" y="f86"/>
                      <a:pt x="f87" y="f88"/>
                    </a:cubicBezTo>
                    <a:cubicBezTo>
                      <a:pt x="f89" y="f90"/>
                      <a:pt x="f91" y="f92"/>
                      <a:pt x="f93" y="f94"/>
                    </a:cubicBezTo>
                    <a:cubicBezTo>
                      <a:pt x="f95" y="f96"/>
                      <a:pt x="f97" y="f98"/>
                      <a:pt x="f99" y="f100"/>
                    </a:cubicBezTo>
                    <a:cubicBezTo>
                      <a:pt x="f101" y="f102"/>
                      <a:pt x="f103" y="f104"/>
                      <a:pt x="f105" y="f104"/>
                    </a:cubicBezTo>
                    <a:cubicBezTo>
                      <a:pt x="f106" y="f104"/>
                      <a:pt x="f107" y="f108"/>
                      <a:pt x="f2" y="f109"/>
                    </a:cubicBezTo>
                    <a:lnTo>
                      <a:pt x="f2" y="f109"/>
                    </a:lnTo>
                    <a:cubicBezTo>
                      <a:pt x="f110" y="f111"/>
                      <a:pt x="f112" y="f113"/>
                      <a:pt x="f114" y="f113"/>
                    </a:cubicBezTo>
                    <a:cubicBezTo>
                      <a:pt x="f115" y="f113"/>
                      <a:pt x="f116" y="f117"/>
                      <a:pt x="f118" y="f119"/>
                    </a:cubicBezTo>
                    <a:cubicBezTo>
                      <a:pt x="f120" y="f121"/>
                      <a:pt x="f122" y="f88"/>
                      <a:pt x="f20" y="f123"/>
                    </a:cubicBezTo>
                    <a:cubicBezTo>
                      <a:pt x="f124" y="f125"/>
                      <a:pt x="f126" y="f127"/>
                      <a:pt x="f128" y="f50"/>
                    </a:cubicBezTo>
                    <a:cubicBezTo>
                      <a:pt x="f129" y="f130"/>
                      <a:pt x="f131" y="f132"/>
                      <a:pt x="f22" y="f133"/>
                    </a:cubicBezTo>
                    <a:cubicBezTo>
                      <a:pt x="f134" y="f135"/>
                      <a:pt x="f136" y="f2"/>
                      <a:pt x="f46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0" name="Google Shape;816;p10">
                <a:extLst>
                  <a:ext uri="{FF2B5EF4-FFF2-40B4-BE49-F238E27FC236}">
                    <a16:creationId xmlns:a16="http://schemas.microsoft.com/office/drawing/2014/main" id="{769E5381-41D2-4F25-A5E4-354F8ADF6416}"/>
                  </a:ext>
                </a:extLst>
              </p:cNvPr>
              <p:cNvSpPr/>
              <p:nvPr/>
            </p:nvSpPr>
            <p:spPr>
              <a:xfrm>
                <a:off x="8843948" y="4326017"/>
                <a:ext cx="105165" cy="672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56"/>
                  <a:gd name="f4" fmla="val 2083"/>
                  <a:gd name="f5" fmla="val 2381"/>
                  <a:gd name="f6" fmla="val 2249"/>
                  <a:gd name="f7" fmla="val 1995"/>
                  <a:gd name="f8" fmla="val 422"/>
                  <a:gd name="f9" fmla="val 1951"/>
                  <a:gd name="f10" fmla="val 467"/>
                  <a:gd name="f11" fmla="val 1547"/>
                  <a:gd name="f12" fmla="val 1090"/>
                  <a:gd name="f13" fmla="val 785"/>
                  <a:gd name="f14" fmla="val 1909"/>
                  <a:gd name="f15" fmla="val 728"/>
                  <a:gd name="f16" fmla="val 1932"/>
                  <a:gd name="f17" fmla="val 1362"/>
                  <a:gd name="f18" fmla="val 1667"/>
                  <a:gd name="f19" fmla="val 1905"/>
                  <a:gd name="f20" fmla="val 1182"/>
                  <a:gd name="f21" fmla="val 1997"/>
                  <a:gd name="f22" fmla="val 2101"/>
                  <a:gd name="f23" fmla="val 1009"/>
                  <a:gd name="f24" fmla="val 2194"/>
                  <a:gd name="f25" fmla="val 951"/>
                  <a:gd name="f26" fmla="val 2287"/>
                  <a:gd name="f27" fmla="val 900"/>
                  <a:gd name="f28" fmla="val 2398"/>
                  <a:gd name="f29" fmla="val 857"/>
                  <a:gd name="f30" fmla="val 2520"/>
                  <a:gd name="f31" fmla="val 2534"/>
                  <a:gd name="f32" fmla="val 2548"/>
                  <a:gd name="f33" fmla="val 858"/>
                  <a:gd name="f34" fmla="val 2563"/>
                  <a:gd name="f35" fmla="val 859"/>
                  <a:gd name="f36" fmla="val 2678"/>
                  <a:gd name="f37" fmla="val 894"/>
                  <a:gd name="f38" fmla="val 2794"/>
                  <a:gd name="f39" fmla="val 974"/>
                  <a:gd name="f40" fmla="val 2805"/>
                  <a:gd name="f41" fmla="val 1101"/>
                  <a:gd name="f42" fmla="val 2816"/>
                  <a:gd name="f43" fmla="val 1233"/>
                  <a:gd name="f44" fmla="val 2723"/>
                  <a:gd name="f45" fmla="val 1354"/>
                  <a:gd name="f46" fmla="val 2605"/>
                  <a:gd name="f47" fmla="val 1356"/>
                  <a:gd name="f48" fmla="val 2599"/>
                  <a:gd name="f49" fmla="val 2592"/>
                  <a:gd name="f50" fmla="val 2586"/>
                  <a:gd name="f51" fmla="val 1355"/>
                  <a:gd name="f52" fmla="val 2591"/>
                  <a:gd name="f53" fmla="val 2597"/>
                  <a:gd name="f54" fmla="val 2602"/>
                  <a:gd name="f55" fmla="val 2603"/>
                  <a:gd name="f56" fmla="val 2604"/>
                  <a:gd name="f57" fmla="val 2611"/>
                  <a:gd name="f58" fmla="val 2618"/>
                  <a:gd name="f59" fmla="val 2625"/>
                  <a:gd name="f60" fmla="val 2846"/>
                  <a:gd name="f61" fmla="val 3087"/>
                  <a:gd name="f62" fmla="val 1263"/>
                  <a:gd name="f63" fmla="val 3163"/>
                  <a:gd name="f64" fmla="val 1067"/>
                  <a:gd name="f65" fmla="val 3255"/>
                  <a:gd name="f66" fmla="val 847"/>
                  <a:gd name="f67" fmla="val 3175"/>
                  <a:gd name="f68" fmla="val 570"/>
                  <a:gd name="f69" fmla="val 3002"/>
                  <a:gd name="f70" fmla="val 432"/>
                  <a:gd name="f71" fmla="val 2898"/>
                  <a:gd name="f72" fmla="val 348"/>
                  <a:gd name="f73" fmla="val 2776"/>
                  <a:gd name="f74" fmla="val 311"/>
                  <a:gd name="f75" fmla="val 2653"/>
                  <a:gd name="f76" fmla="val 2556"/>
                  <a:gd name="f77" fmla="val 2458"/>
                  <a:gd name="f78" fmla="val 334"/>
                  <a:gd name="f79" fmla="val 2367"/>
                  <a:gd name="f80" fmla="val 374"/>
                  <a:gd name="f81" fmla="val 2413"/>
                  <a:gd name="f82" fmla="val 317"/>
                  <a:gd name="f83" fmla="val 2471"/>
                  <a:gd name="f84" fmla="val 213"/>
                  <a:gd name="f85" fmla="val 2459"/>
                  <a:gd name="f86" fmla="val 143"/>
                  <a:gd name="f87" fmla="val 2451"/>
                  <a:gd name="f88" fmla="val 40"/>
                  <a:gd name="f89" fmla="val 2422"/>
                  <a:gd name="f90" fmla="*/ f0 1 3256"/>
                  <a:gd name="f91" fmla="*/ f1 1 2083"/>
                  <a:gd name="f92" fmla="val f2"/>
                  <a:gd name="f93" fmla="val f3"/>
                  <a:gd name="f94" fmla="val f4"/>
                  <a:gd name="f95" fmla="+- f94 0 f92"/>
                  <a:gd name="f96" fmla="+- f93 0 f92"/>
                  <a:gd name="f97" fmla="*/ f96 1 3256"/>
                  <a:gd name="f98" fmla="*/ f95 1 2083"/>
                  <a:gd name="f99" fmla="*/ f92 1 f97"/>
                  <a:gd name="f100" fmla="*/ f93 1 f97"/>
                  <a:gd name="f101" fmla="*/ f92 1 f98"/>
                  <a:gd name="f102" fmla="*/ f94 1 f98"/>
                  <a:gd name="f103" fmla="*/ f99 f90 1"/>
                  <a:gd name="f104" fmla="*/ f100 f90 1"/>
                  <a:gd name="f105" fmla="*/ f102 f91 1"/>
                  <a:gd name="f106" fmla="*/ f101 f9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3" t="f106" r="f104" b="f105"/>
                <a:pathLst>
                  <a:path w="3256" h="208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2" y="f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12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29"/>
                    </a:cubicBezTo>
                    <a:cubicBezTo>
                      <a:pt x="f31" y="f29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lnTo>
                      <a:pt x="f46" y="f47"/>
                    </a:lnTo>
                    <a:cubicBezTo>
                      <a:pt x="f48" y="f47"/>
                      <a:pt x="f49" y="f47"/>
                      <a:pt x="f50" y="f51"/>
                    </a:cubicBezTo>
                    <a:lnTo>
                      <a:pt x="f50" y="f51"/>
                    </a:lnTo>
                    <a:cubicBezTo>
                      <a:pt x="f52" y="f47"/>
                      <a:pt x="f53" y="f47"/>
                      <a:pt x="f54" y="f47"/>
                    </a:cubicBezTo>
                    <a:cubicBezTo>
                      <a:pt x="f55" y="f47"/>
                      <a:pt x="f56" y="f47"/>
                      <a:pt x="f46" y="f47"/>
                    </a:cubicBezTo>
                    <a:lnTo>
                      <a:pt x="f46" y="f47"/>
                    </a:lnTo>
                    <a:cubicBezTo>
                      <a:pt x="f57" y="f47"/>
                      <a:pt x="f58" y="f47"/>
                      <a:pt x="f59" y="f47"/>
                    </a:cubicBezTo>
                    <a:cubicBezTo>
                      <a:pt x="f60" y="f47"/>
                      <a:pt x="f61" y="f62"/>
                      <a:pt x="f63" y="f64"/>
                    </a:cubicBezTo>
                    <a:cubicBezTo>
                      <a:pt x="f65" y="f66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74"/>
                    </a:cubicBezTo>
                    <a:cubicBezTo>
                      <a:pt x="f76" y="f74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2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1" name="Google Shape;817;p10">
                <a:extLst>
                  <a:ext uri="{FF2B5EF4-FFF2-40B4-BE49-F238E27FC236}">
                    <a16:creationId xmlns:a16="http://schemas.microsoft.com/office/drawing/2014/main" id="{4182F626-1516-43D2-8D43-A56BF77343A0}"/>
                  </a:ext>
                </a:extLst>
              </p:cNvPr>
              <p:cNvSpPr/>
              <p:nvPr/>
            </p:nvSpPr>
            <p:spPr>
              <a:xfrm>
                <a:off x="8532668" y="4378311"/>
                <a:ext cx="227438" cy="1406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42"/>
                  <a:gd name="f4" fmla="val 4354"/>
                  <a:gd name="f5" fmla="val 1940"/>
                  <a:gd name="f6" fmla="val 210"/>
                  <a:gd name="f7" fmla="val 2066"/>
                  <a:gd name="f8" fmla="val 221"/>
                  <a:gd name="f9" fmla="val 2182"/>
                  <a:gd name="f10" fmla="val 233"/>
                  <a:gd name="f11" fmla="val 2309"/>
                  <a:gd name="f12" fmla="val 267"/>
                  <a:gd name="f13" fmla="val 2563"/>
                  <a:gd name="f14" fmla="val 337"/>
                  <a:gd name="f15" fmla="val 2782"/>
                  <a:gd name="f16" fmla="val 440"/>
                  <a:gd name="f17" fmla="val 2990"/>
                  <a:gd name="f18" fmla="val 579"/>
                  <a:gd name="f19" fmla="val 3405"/>
                  <a:gd name="f20" fmla="val 856"/>
                  <a:gd name="f21" fmla="val 3740"/>
                  <a:gd name="f22" fmla="val 1248"/>
                  <a:gd name="f23" fmla="val 4029"/>
                  <a:gd name="f24" fmla="val 1664"/>
                  <a:gd name="f25" fmla="val 4306"/>
                  <a:gd name="f26" fmla="val 2068"/>
                  <a:gd name="f27" fmla="val 4548"/>
                  <a:gd name="f28" fmla="val 2507"/>
                  <a:gd name="f29" fmla="val 4848"/>
                  <a:gd name="f30" fmla="val 2887"/>
                  <a:gd name="f31" fmla="val 5137"/>
                  <a:gd name="f32" fmla="val 3291"/>
                  <a:gd name="f33" fmla="val 5518"/>
                  <a:gd name="f34" fmla="val 3626"/>
                  <a:gd name="f35" fmla="val 5922"/>
                  <a:gd name="f36" fmla="val 3915"/>
                  <a:gd name="f37" fmla="val 5714"/>
                  <a:gd name="f38" fmla="val 3776"/>
                  <a:gd name="f39" fmla="val 5333"/>
                  <a:gd name="f40" fmla="val 3465"/>
                  <a:gd name="f41" fmla="val 3315"/>
                  <a:gd name="f42" fmla="val 4964"/>
                  <a:gd name="f43" fmla="val 3118"/>
                  <a:gd name="f44" fmla="val 4825"/>
                  <a:gd name="f45" fmla="val 2922"/>
                  <a:gd name="f46" fmla="val 4525"/>
                  <a:gd name="f47" fmla="val 2530"/>
                  <a:gd name="f48" fmla="val 4260"/>
                  <a:gd name="f49" fmla="val 2103"/>
                  <a:gd name="f50" fmla="val 3971"/>
                  <a:gd name="f51" fmla="val 1699"/>
                  <a:gd name="f52" fmla="val 3694"/>
                  <a:gd name="f53" fmla="val 1295"/>
                  <a:gd name="f54" fmla="val 3382"/>
                  <a:gd name="f55" fmla="val 902"/>
                  <a:gd name="f56" fmla="val 2967"/>
                  <a:gd name="f57" fmla="val 625"/>
                  <a:gd name="f58" fmla="val 2863"/>
                  <a:gd name="f59" fmla="val 556"/>
                  <a:gd name="f60" fmla="val 2759"/>
                  <a:gd name="f61" fmla="val 498"/>
                  <a:gd name="f62" fmla="val 2644"/>
                  <a:gd name="f63" fmla="val 2528"/>
                  <a:gd name="f64" fmla="val 383"/>
                  <a:gd name="f65" fmla="val 2413"/>
                  <a:gd name="f66" fmla="val 2297"/>
                  <a:gd name="f67" fmla="val 313"/>
                  <a:gd name="f68" fmla="val 279"/>
                  <a:gd name="f69" fmla="val 2055"/>
                  <a:gd name="f70" fmla="val 256"/>
                  <a:gd name="f71" fmla="val 1876"/>
                  <a:gd name="f72" fmla="val 227"/>
                  <a:gd name="f73" fmla="val 1815"/>
                  <a:gd name="f74" fmla="val 224"/>
                  <a:gd name="f75" fmla="val 1753"/>
                  <a:gd name="f76" fmla="val 1691"/>
                  <a:gd name="f77" fmla="val 1628"/>
                  <a:gd name="f78" fmla="val 1559"/>
                  <a:gd name="f79" fmla="val 1674"/>
                  <a:gd name="f80" fmla="val 1813"/>
                  <a:gd name="f81" fmla="val 6377"/>
                  <a:gd name="f82" fmla="val 4269"/>
                  <a:gd name="f83" fmla="val 6379"/>
                  <a:gd name="f84" fmla="val 4270"/>
                  <a:gd name="f85" fmla="val 6381"/>
                  <a:gd name="f86" fmla="val 4271"/>
                  <a:gd name="f87" fmla="val 6383"/>
                  <a:gd name="f88" fmla="val 4273"/>
                  <a:gd name="f89" fmla="val 1935"/>
                  <a:gd name="f90" fmla="val 1792"/>
                  <a:gd name="f91" fmla="val 1648"/>
                  <a:gd name="f92" fmla="val 12"/>
                  <a:gd name="f93" fmla="val 1501"/>
                  <a:gd name="f94" fmla="val 36"/>
                  <a:gd name="f95" fmla="val 1316"/>
                  <a:gd name="f96" fmla="val 60"/>
                  <a:gd name="f97" fmla="val 1132"/>
                  <a:gd name="f98" fmla="val 117"/>
                  <a:gd name="f99" fmla="val 947"/>
                  <a:gd name="f100" fmla="val 198"/>
                  <a:gd name="f101" fmla="val 601"/>
                  <a:gd name="f102" fmla="val 325"/>
                  <a:gd name="f103" fmla="val 324"/>
                  <a:gd name="f104" fmla="val 717"/>
                  <a:gd name="f105" fmla="val 430"/>
                  <a:gd name="f106" fmla="val 510"/>
                  <a:gd name="f107" fmla="val 917"/>
                  <a:gd name="f108" fmla="val 1396"/>
                  <a:gd name="f109" fmla="val 1930"/>
                  <a:gd name="f110" fmla="val 423"/>
                  <a:gd name="f111" fmla="val 637"/>
                  <a:gd name="f112" fmla="val 3198"/>
                  <a:gd name="f113" fmla="val 914"/>
                  <a:gd name="f114" fmla="val 3209"/>
                  <a:gd name="f115" fmla="val 1387"/>
                  <a:gd name="f116" fmla="val 1549"/>
                  <a:gd name="f117" fmla="val 3163"/>
                  <a:gd name="f118" fmla="val 1733"/>
                  <a:gd name="f119" fmla="val 3048"/>
                  <a:gd name="f120" fmla="val 1837"/>
                  <a:gd name="f121" fmla="val 2993"/>
                  <a:gd name="f122" fmla="val 1882"/>
                  <a:gd name="f123" fmla="val 2917"/>
                  <a:gd name="f124" fmla="val 1905"/>
                  <a:gd name="f125" fmla="val 2840"/>
                  <a:gd name="f126" fmla="val 2739"/>
                  <a:gd name="f127" fmla="val 2638"/>
                  <a:gd name="f128" fmla="val 1865"/>
                  <a:gd name="f129" fmla="val 2586"/>
                  <a:gd name="f130" fmla="val 1779"/>
                  <a:gd name="f131" fmla="val 2621"/>
                  <a:gd name="f132" fmla="val 1999"/>
                  <a:gd name="f133" fmla="val 2817"/>
                  <a:gd name="f134" fmla="val 2183"/>
                  <a:gd name="f135" fmla="val 3036"/>
                  <a:gd name="f136" fmla="val 3255"/>
                  <a:gd name="f137" fmla="val 3440"/>
                  <a:gd name="f138" fmla="val 3475"/>
                  <a:gd name="f139" fmla="val 3786"/>
                  <a:gd name="f140" fmla="val 2414"/>
                  <a:gd name="f141" fmla="val 3084"/>
                  <a:gd name="f142" fmla="val 3613"/>
                  <a:gd name="f143" fmla="val 3753"/>
                  <a:gd name="f144" fmla="val 3798"/>
                  <a:gd name="f145" fmla="val 3661"/>
                  <a:gd name="f146" fmla="val 3913"/>
                  <a:gd name="f147" fmla="val 3557"/>
                  <a:gd name="f148" fmla="val 3983"/>
                  <a:gd name="f149" fmla="val 3834"/>
                  <a:gd name="f150" fmla="val 3902"/>
                  <a:gd name="f151" fmla="val 4353"/>
                  <a:gd name="f152" fmla="val 4213"/>
                  <a:gd name="f153" fmla="val 4076"/>
                  <a:gd name="f154" fmla="val 3984"/>
                  <a:gd name="f155" fmla="val 4502"/>
                  <a:gd name="f156" fmla="val 3615"/>
                  <a:gd name="f157" fmla="val 4687"/>
                  <a:gd name="f158" fmla="val 4088"/>
                  <a:gd name="f159" fmla="val 4998"/>
                  <a:gd name="f160" fmla="val 4160"/>
                  <a:gd name="f161" fmla="val 5343"/>
                  <a:gd name="f162" fmla="val 5494"/>
                  <a:gd name="f163" fmla="val 5652"/>
                  <a:gd name="f164" fmla="val 4146"/>
                  <a:gd name="f165" fmla="val 5808"/>
                  <a:gd name="f166" fmla="val 6005"/>
                  <a:gd name="f167" fmla="val 6200"/>
                  <a:gd name="f168" fmla="val 4168"/>
                  <a:gd name="f169" fmla="val 5777"/>
                  <a:gd name="f170" fmla="val 3918"/>
                  <a:gd name="f171" fmla="val 6508"/>
                  <a:gd name="f172" fmla="val 2587"/>
                  <a:gd name="f173" fmla="val 6041"/>
                  <a:gd name="f174" fmla="val 2598"/>
                  <a:gd name="f175" fmla="val 6158"/>
                  <a:gd name="f176" fmla="val 2605"/>
                  <a:gd name="f177" fmla="val 6271"/>
                  <a:gd name="f178" fmla="val 6542"/>
                  <a:gd name="f179" fmla="val 6798"/>
                  <a:gd name="f180" fmla="val 2564"/>
                  <a:gd name="f181" fmla="val 7041"/>
                  <a:gd name="f182" fmla="val 2426"/>
                  <a:gd name="f183" fmla="val 5876"/>
                  <a:gd name="f184" fmla="val 4767"/>
                  <a:gd name="f185" fmla="val 1595"/>
                  <a:gd name="f186" fmla="val 3925"/>
                  <a:gd name="f187" fmla="val 844"/>
                  <a:gd name="f188" fmla="val 3336"/>
                  <a:gd name="f189" fmla="val 2665"/>
                  <a:gd name="f190" fmla="*/ f0 1 7042"/>
                  <a:gd name="f191" fmla="*/ f1 1 4354"/>
                  <a:gd name="f192" fmla="val f2"/>
                  <a:gd name="f193" fmla="val f3"/>
                  <a:gd name="f194" fmla="val f4"/>
                  <a:gd name="f195" fmla="+- f194 0 f192"/>
                  <a:gd name="f196" fmla="+- f193 0 f192"/>
                  <a:gd name="f197" fmla="*/ f196 1 7042"/>
                  <a:gd name="f198" fmla="*/ f195 1 4354"/>
                  <a:gd name="f199" fmla="*/ f192 1 f197"/>
                  <a:gd name="f200" fmla="*/ f193 1 f197"/>
                  <a:gd name="f201" fmla="*/ f192 1 f198"/>
                  <a:gd name="f202" fmla="*/ f194 1 f198"/>
                  <a:gd name="f203" fmla="*/ f199 f190 1"/>
                  <a:gd name="f204" fmla="*/ f200 f190 1"/>
                  <a:gd name="f205" fmla="*/ f202 f191 1"/>
                  <a:gd name="f206" fmla="*/ f201 f19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3" t="f206" r="f204" b="f205"/>
                <a:pathLst>
                  <a:path w="7042" h="4354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3" y="f34"/>
                      <a:pt x="f39" y="f40"/>
                    </a:cubicBezTo>
                    <a:cubicBezTo>
                      <a:pt x="f31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16"/>
                    </a:cubicBezTo>
                    <a:cubicBezTo>
                      <a:pt x="f63" y="f64"/>
                      <a:pt x="f65" y="f14"/>
                      <a:pt x="f66" y="f67"/>
                    </a:cubicBezTo>
                    <a:cubicBezTo>
                      <a:pt x="f9" y="f68"/>
                      <a:pt x="f69" y="f70"/>
                      <a:pt x="f5" y="f10"/>
                    </a:cubicBezTo>
                    <a:cubicBezTo>
                      <a:pt x="f71" y="f72"/>
                      <a:pt x="f73" y="f74"/>
                      <a:pt x="f75" y="f74"/>
                    </a:cubicBezTo>
                    <a:cubicBezTo>
                      <a:pt x="f76" y="f74"/>
                      <a:pt x="f77" y="f72"/>
                      <a:pt x="f78" y="f10"/>
                    </a:cubicBezTo>
                    <a:cubicBezTo>
                      <a:pt x="f79" y="f8"/>
                      <a:pt x="f80" y="f6"/>
                      <a:pt x="f5" y="f6"/>
                    </a:cubicBezTo>
                    <a:close/>
                    <a:moveTo>
                      <a:pt x="f81" y="f82"/>
                    </a:moveTo>
                    <a:cubicBezTo>
                      <a:pt x="f83" y="f84"/>
                      <a:pt x="f85" y="f86"/>
                      <a:pt x="f87" y="f88"/>
                    </a:cubicBezTo>
                    <a:cubicBezTo>
                      <a:pt x="f85" y="f86"/>
                      <a:pt x="f83" y="f84"/>
                      <a:pt x="f81" y="f82"/>
                    </a:cubicBezTo>
                    <a:close/>
                    <a:moveTo>
                      <a:pt x="f89" y="f2"/>
                    </a:moveTo>
                    <a:cubicBezTo>
                      <a:pt x="f90" y="f2"/>
                      <a:pt x="f91" y="f92"/>
                      <a:pt x="f93" y="f94"/>
                    </a:cubicBezTo>
                    <a:cubicBezTo>
                      <a:pt x="f95" y="f96"/>
                      <a:pt x="f97" y="f98"/>
                      <a:pt x="f99" y="f100"/>
                    </a:cubicBezTo>
                    <a:cubicBezTo>
                      <a:pt x="f101" y="f102"/>
                      <a:pt x="f103" y="f59"/>
                      <a:pt x="f2" y="f104"/>
                    </a:cubicBezTo>
                    <a:cubicBezTo>
                      <a:pt x="f105" y="f106"/>
                      <a:pt x="f107" y="f64"/>
                      <a:pt x="f108" y="f64"/>
                    </a:cubicBezTo>
                    <a:cubicBezTo>
                      <a:pt x="f24" y="f64"/>
                      <a:pt x="f109" y="f110"/>
                      <a:pt x="f9" y="f106"/>
                    </a:cubicBezTo>
                    <a:cubicBezTo>
                      <a:pt x="f13" y="f111"/>
                      <a:pt x="f112" y="f113"/>
                      <a:pt x="f114" y="f115"/>
                    </a:cubicBezTo>
                    <a:cubicBezTo>
                      <a:pt x="f114" y="f116"/>
                      <a:pt x="f117" y="f118"/>
                      <a:pt x="f119" y="f120"/>
                    </a:cubicBezTo>
                    <a:cubicBezTo>
                      <a:pt x="f121" y="f122"/>
                      <a:pt x="f123" y="f124"/>
                      <a:pt x="f125" y="f124"/>
                    </a:cubicBezTo>
                    <a:cubicBezTo>
                      <a:pt x="f126" y="f124"/>
                      <a:pt x="f127" y="f128"/>
                      <a:pt x="f129" y="f130"/>
                    </a:cubicBezTo>
                    <a:lnTo>
                      <a:pt x="f129" y="f130"/>
                    </a:lnTo>
                    <a:cubicBezTo>
                      <a:pt x="f131" y="f132"/>
                      <a:pt x="f133" y="f134"/>
                      <a:pt x="f135" y="f134"/>
                    </a:cubicBezTo>
                    <a:cubicBezTo>
                      <a:pt x="f136" y="f134"/>
                      <a:pt x="f137" y="f132"/>
                      <a:pt x="f138" y="f130"/>
                    </a:cubicBezTo>
                    <a:cubicBezTo>
                      <a:pt x="f139" y="f140"/>
                      <a:pt x="f139" y="f141"/>
                      <a:pt x="f142" y="f143"/>
                    </a:cubicBezTo>
                    <a:cubicBezTo>
                      <a:pt x="f142" y="f143"/>
                      <a:pt x="f144" y="f145"/>
                      <a:pt x="f146" y="f147"/>
                    </a:cubicBezTo>
                    <a:lnTo>
                      <a:pt x="f146" y="f147"/>
                    </a:lnTo>
                    <a:cubicBezTo>
                      <a:pt x="f146" y="f147"/>
                      <a:pt x="f148" y="f149"/>
                      <a:pt x="f150" y="f151"/>
                    </a:cubicBezTo>
                    <a:cubicBezTo>
                      <a:pt x="f152" y="f153"/>
                      <a:pt x="f25" y="f154"/>
                      <a:pt x="f155" y="f156"/>
                    </a:cubicBezTo>
                    <a:cubicBezTo>
                      <a:pt x="f157" y="f158"/>
                      <a:pt x="f159" y="f160"/>
                      <a:pt x="f161" y="f160"/>
                    </a:cubicBezTo>
                    <a:cubicBezTo>
                      <a:pt x="f162" y="f160"/>
                      <a:pt x="f163" y="f164"/>
                      <a:pt x="f165" y="f164"/>
                    </a:cubicBezTo>
                    <a:cubicBezTo>
                      <a:pt x="f166" y="f164"/>
                      <a:pt x="f167" y="f168"/>
                      <a:pt x="f81" y="f82"/>
                    </a:cubicBezTo>
                    <a:lnTo>
                      <a:pt x="f81" y="f82"/>
                    </a:lnTo>
                    <a:cubicBezTo>
                      <a:pt x="f169" y="f170"/>
                      <a:pt x="f171" y="f58"/>
                      <a:pt x="f35" y="f172"/>
                    </a:cubicBezTo>
                    <a:lnTo>
                      <a:pt x="f35" y="f172"/>
                    </a:lnTo>
                    <a:cubicBezTo>
                      <a:pt x="f173" y="f174"/>
                      <a:pt x="f175" y="f176"/>
                      <a:pt x="f177" y="f176"/>
                    </a:cubicBezTo>
                    <a:cubicBezTo>
                      <a:pt x="f178" y="f176"/>
                      <a:pt x="f179" y="f180"/>
                      <a:pt x="f181" y="f182"/>
                    </a:cubicBezTo>
                    <a:cubicBezTo>
                      <a:pt x="f183" y="f140"/>
                      <a:pt x="f184" y="f185"/>
                      <a:pt x="f186" y="f187"/>
                    </a:cubicBezTo>
                    <a:cubicBezTo>
                      <a:pt x="f188" y="f67"/>
                      <a:pt x="f189" y="f2"/>
                      <a:pt x="f89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2" name="Google Shape;818;p10">
                <a:extLst>
                  <a:ext uri="{FF2B5EF4-FFF2-40B4-BE49-F238E27FC236}">
                    <a16:creationId xmlns:a16="http://schemas.microsoft.com/office/drawing/2014/main" id="{837B972A-BBC8-4526-863D-3932DB0F0E52}"/>
                  </a:ext>
                </a:extLst>
              </p:cNvPr>
              <p:cNvSpPr/>
              <p:nvPr/>
            </p:nvSpPr>
            <p:spPr>
              <a:xfrm>
                <a:off x="8671703" y="4394752"/>
                <a:ext cx="150638" cy="5361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664"/>
                  <a:gd name="f4" fmla="val 1660"/>
                  <a:gd name="f5" fmla="val 970"/>
                  <a:gd name="f6" fmla="val 509"/>
                  <a:gd name="f7" fmla="val 1178"/>
                  <a:gd name="f8" fmla="val 589"/>
                  <a:gd name="f9" fmla="val 1386"/>
                  <a:gd name="f10" fmla="val 670"/>
                  <a:gd name="f11" fmla="val 1617"/>
                  <a:gd name="f12" fmla="val 728"/>
                  <a:gd name="f13" fmla="val 1836"/>
                  <a:gd name="f14" fmla="val 786"/>
                  <a:gd name="f15" fmla="val 2055"/>
                  <a:gd name="f16" fmla="val 820"/>
                  <a:gd name="f17" fmla="val 2298"/>
                  <a:gd name="f18" fmla="val 855"/>
                  <a:gd name="f19" fmla="val 2517"/>
                  <a:gd name="f20" fmla="val 878"/>
                  <a:gd name="f21" fmla="val 2759"/>
                  <a:gd name="f22" fmla="val 3002"/>
                  <a:gd name="f23" fmla="val 3221"/>
                  <a:gd name="f24" fmla="val 866"/>
                  <a:gd name="f25" fmla="val 3464"/>
                  <a:gd name="f26" fmla="val 3694"/>
                  <a:gd name="f27" fmla="val 843"/>
                  <a:gd name="f28" fmla="val 913"/>
                  <a:gd name="f29" fmla="val 2967"/>
                  <a:gd name="f30" fmla="val 924"/>
                  <a:gd name="f31" fmla="val 2896"/>
                  <a:gd name="f32" fmla="val 927"/>
                  <a:gd name="f33" fmla="val 2826"/>
                  <a:gd name="f34" fmla="val 929"/>
                  <a:gd name="f35" fmla="val 2757"/>
                  <a:gd name="f36" fmla="val 2590"/>
                  <a:gd name="f37" fmla="val 2426"/>
                  <a:gd name="f38" fmla="val 921"/>
                  <a:gd name="f39" fmla="val 2263"/>
                  <a:gd name="f40" fmla="val 2032"/>
                  <a:gd name="f41" fmla="val 1801"/>
                  <a:gd name="f42" fmla="val 1582"/>
                  <a:gd name="f43" fmla="val 763"/>
                  <a:gd name="f44" fmla="val 1363"/>
                  <a:gd name="f45" fmla="val 693"/>
                  <a:gd name="f46" fmla="val 1155"/>
                  <a:gd name="f47" fmla="val 612"/>
                  <a:gd name="f48" fmla="val 1"/>
                  <a:gd name="f49" fmla="val 685"/>
                  <a:gd name="f50" fmla="val 602"/>
                  <a:gd name="f51" fmla="val 2459"/>
                  <a:gd name="f52" fmla="val 3607"/>
                  <a:gd name="f53" fmla="val 3738"/>
                  <a:gd name="f54" fmla="val 3860"/>
                  <a:gd name="f55" fmla="val 1646"/>
                  <a:gd name="f56" fmla="val 3971"/>
                  <a:gd name="f57" fmla="val 3948"/>
                  <a:gd name="f58" fmla="val 1570"/>
                  <a:gd name="f59" fmla="val 3256"/>
                  <a:gd name="f60" fmla="val 1374"/>
                  <a:gd name="f61" fmla="val 3106"/>
                  <a:gd name="f62" fmla="val 1224"/>
                  <a:gd name="f63" fmla="val 3153"/>
                  <a:gd name="f64" fmla="val 1229"/>
                  <a:gd name="f65" fmla="val 3202"/>
                  <a:gd name="f66" fmla="val 1232"/>
                  <a:gd name="f67" fmla="val 3253"/>
                  <a:gd name="f68" fmla="val 3749"/>
                  <a:gd name="f69" fmla="val 4349"/>
                  <a:gd name="f70" fmla="val 979"/>
                  <a:gd name="f71" fmla="val 4243"/>
                  <a:gd name="f72" fmla="val 677"/>
                  <a:gd name="f73" fmla="val 3819"/>
                  <a:gd name="f74" fmla="val 709"/>
                  <a:gd name="f75" fmla="val 3394"/>
                  <a:gd name="f76" fmla="val 2224"/>
                  <a:gd name="f77" fmla="val 1060"/>
                  <a:gd name="f78" fmla="val 467"/>
                  <a:gd name="f79" fmla="*/ f0 1 4664"/>
                  <a:gd name="f80" fmla="*/ f1 1 1660"/>
                  <a:gd name="f81" fmla="val f2"/>
                  <a:gd name="f82" fmla="val f3"/>
                  <a:gd name="f83" fmla="val f4"/>
                  <a:gd name="f84" fmla="+- f83 0 f81"/>
                  <a:gd name="f85" fmla="+- f82 0 f81"/>
                  <a:gd name="f86" fmla="*/ f85 1 4664"/>
                  <a:gd name="f87" fmla="*/ f84 1 1660"/>
                  <a:gd name="f88" fmla="*/ f81 1 f86"/>
                  <a:gd name="f89" fmla="*/ f82 1 f86"/>
                  <a:gd name="f90" fmla="*/ f81 1 f87"/>
                  <a:gd name="f91" fmla="*/ f83 1 f87"/>
                  <a:gd name="f92" fmla="*/ f88 f79 1"/>
                  <a:gd name="f93" fmla="*/ f89 f79 1"/>
                  <a:gd name="f94" fmla="*/ f91 f80 1"/>
                  <a:gd name="f95" fmla="*/ f90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2" t="f95" r="f93" b="f94"/>
                <a:pathLst>
                  <a:path w="4664" h="1660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0"/>
                      <a:pt x="f22" y="f20"/>
                    </a:cubicBezTo>
                    <a:cubicBezTo>
                      <a:pt x="f23" y="f24"/>
                      <a:pt x="f25" y="f18"/>
                      <a:pt x="f26" y="f27"/>
                    </a:cubicBezTo>
                    <a:lnTo>
                      <a:pt x="f26" y="f27"/>
                    </a:lnTo>
                    <a:cubicBezTo>
                      <a:pt x="f25" y="f20"/>
                      <a:pt x="f23" y="f28"/>
                      <a:pt x="f29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39" y="f28"/>
                    </a:cubicBezTo>
                    <a:cubicBezTo>
                      <a:pt x="f40" y="f20"/>
                      <a:pt x="f41" y="f27"/>
                      <a:pt x="f42" y="f43"/>
                    </a:cubicBezTo>
                    <a:cubicBezTo>
                      <a:pt x="f44" y="f45"/>
                      <a:pt x="f46" y="f47"/>
                      <a:pt x="f5" y="f6"/>
                    </a:cubicBezTo>
                    <a:close/>
                    <a:moveTo>
                      <a:pt x="f48" y="f48"/>
                    </a:moveTo>
                    <a:cubicBezTo>
                      <a:pt x="f49" y="f50"/>
                      <a:pt x="f51" y="f4"/>
                      <a:pt x="f52" y="f4"/>
                    </a:cubicBezTo>
                    <a:cubicBezTo>
                      <a:pt x="f53" y="f4"/>
                      <a:pt x="f54" y="f55"/>
                      <a:pt x="f56" y="f11"/>
                    </a:cubicBezTo>
                    <a:cubicBezTo>
                      <a:pt x="f57" y="f58"/>
                      <a:pt x="f59" y="f60"/>
                      <a:pt x="f61" y="f62"/>
                    </a:cubicBezTo>
                    <a:lnTo>
                      <a:pt x="f61" y="f62"/>
                    </a:lnTo>
                    <a:cubicBezTo>
                      <a:pt x="f63" y="f64"/>
                      <a:pt x="f65" y="f66"/>
                      <a:pt x="f67" y="f66"/>
                    </a:cubicBezTo>
                    <a:cubicBezTo>
                      <a:pt x="f68" y="f66"/>
                      <a:pt x="f69" y="f70"/>
                      <a:pt x="f3" y="f47"/>
                    </a:cubicBezTo>
                    <a:lnTo>
                      <a:pt x="f3" y="f47"/>
                    </a:lnTo>
                    <a:cubicBezTo>
                      <a:pt x="f71" y="f72"/>
                      <a:pt x="f73" y="f74"/>
                      <a:pt x="f75" y="f74"/>
                    </a:cubicBezTo>
                    <a:cubicBezTo>
                      <a:pt x="f76" y="f74"/>
                      <a:pt x="f77" y="f78"/>
                      <a:pt x="f48" y="f48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3" name="Google Shape;819;p10">
                <a:extLst>
                  <a:ext uri="{FF2B5EF4-FFF2-40B4-BE49-F238E27FC236}">
                    <a16:creationId xmlns:a16="http://schemas.microsoft.com/office/drawing/2014/main" id="{45C90B53-0477-41E3-919F-596E4074F831}"/>
                  </a:ext>
                </a:extLst>
              </p:cNvPr>
              <p:cNvSpPr/>
              <p:nvPr/>
            </p:nvSpPr>
            <p:spPr>
              <a:xfrm>
                <a:off x="8362297" y="4730648"/>
                <a:ext cx="194273" cy="2647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015"/>
                  <a:gd name="f4" fmla="val 8196"/>
                  <a:gd name="f5" fmla="val 6014"/>
                  <a:gd name="f6" fmla="val 1"/>
                  <a:gd name="f7" fmla="val 5995"/>
                  <a:gd name="f8" fmla="val 2"/>
                  <a:gd name="f9" fmla="val 5975"/>
                  <a:gd name="f10" fmla="val 4"/>
                  <a:gd name="f11" fmla="val 5955"/>
                  <a:gd name="f12" fmla="val 7"/>
                  <a:gd name="f13" fmla="val 5"/>
                  <a:gd name="f14" fmla="val 5994"/>
                  <a:gd name="f15" fmla="val 3"/>
                  <a:gd name="f16" fmla="val 4593"/>
                  <a:gd name="f17" fmla="val 166"/>
                  <a:gd name="f18" fmla="val 3340"/>
                  <a:gd name="f19" fmla="val 1104"/>
                  <a:gd name="f20" fmla="val 2817"/>
                  <a:gd name="f21" fmla="val 2390"/>
                  <a:gd name="f22" fmla="val 2597"/>
                  <a:gd name="f23" fmla="val 2921"/>
                  <a:gd name="f24" fmla="val 2494"/>
                  <a:gd name="f25" fmla="val 3486"/>
                  <a:gd name="f26" fmla="val 2355"/>
                  <a:gd name="f27" fmla="val 4029"/>
                  <a:gd name="f28" fmla="val 2205"/>
                  <a:gd name="f29" fmla="val 4583"/>
                  <a:gd name="f30" fmla="val 1974"/>
                  <a:gd name="f31" fmla="val 5137"/>
                  <a:gd name="f32" fmla="val 1570"/>
                  <a:gd name="f33" fmla="val 5541"/>
                  <a:gd name="f34" fmla="val 1276"/>
                  <a:gd name="f35" fmla="val 5835"/>
                  <a:gd name="f36" fmla="val 859"/>
                  <a:gd name="f37" fmla="val 6032"/>
                  <a:gd name="f38" fmla="val 449"/>
                  <a:gd name="f39" fmla="val 296"/>
                  <a:gd name="f40" fmla="val 144"/>
                  <a:gd name="f41" fmla="val 6005"/>
                  <a:gd name="f42" fmla="val 5945"/>
                  <a:gd name="f43" fmla="val 323"/>
                  <a:gd name="f44" fmla="val 6261"/>
                  <a:gd name="f45" fmla="val 800"/>
                  <a:gd name="f46" fmla="val 6449"/>
                  <a:gd name="f47" fmla="val 1259"/>
                  <a:gd name="f48" fmla="val 1555"/>
                  <a:gd name="f49" fmla="val 1843"/>
                  <a:gd name="f50" fmla="val 6371"/>
                  <a:gd name="f51" fmla="val 2078"/>
                  <a:gd name="f52" fmla="val 6199"/>
                  <a:gd name="f53" fmla="val 1870"/>
                  <a:gd name="f54" fmla="val 6868"/>
                  <a:gd name="f55" fmla="val 2251"/>
                  <a:gd name="f56" fmla="val 7838"/>
                  <a:gd name="f57" fmla="val 2851"/>
                  <a:gd name="f58" fmla="val 6684"/>
                  <a:gd name="f59" fmla="val 3105"/>
                  <a:gd name="f60" fmla="val 6049"/>
                  <a:gd name="f61" fmla="val 3359"/>
                  <a:gd name="f62" fmla="val 3856"/>
                  <a:gd name="f63" fmla="val 3697"/>
                  <a:gd name="f64" fmla="val 1135"/>
                  <a:gd name="f65" fmla="val 5195"/>
                  <a:gd name="f66" fmla="val 111"/>
                  <a:gd name="f67" fmla="*/ f0 1 6015"/>
                  <a:gd name="f68" fmla="*/ f1 1 8196"/>
                  <a:gd name="f69" fmla="val f2"/>
                  <a:gd name="f70" fmla="val f3"/>
                  <a:gd name="f71" fmla="val f4"/>
                  <a:gd name="f72" fmla="+- f71 0 f69"/>
                  <a:gd name="f73" fmla="+- f70 0 f69"/>
                  <a:gd name="f74" fmla="*/ f73 1 6015"/>
                  <a:gd name="f75" fmla="*/ f72 1 8196"/>
                  <a:gd name="f76" fmla="*/ f69 1 f74"/>
                  <a:gd name="f77" fmla="*/ f70 1 f74"/>
                  <a:gd name="f78" fmla="*/ f69 1 f75"/>
                  <a:gd name="f79" fmla="*/ f71 1 f75"/>
                  <a:gd name="f80" fmla="*/ f76 f67 1"/>
                  <a:gd name="f81" fmla="*/ f77 f67 1"/>
                  <a:gd name="f82" fmla="*/ f79 f68 1"/>
                  <a:gd name="f83" fmla="*/ f78 f6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0" t="f83" r="f81" b="f82"/>
                <a:pathLst>
                  <a:path w="6015" h="8196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lnTo>
                      <a:pt x="f11" y="f12"/>
                    </a:lnTo>
                    <a:cubicBezTo>
                      <a:pt x="f9" y="f13"/>
                      <a:pt x="f14" y="f15"/>
                      <a:pt x="f5" y="f6"/>
                    </a:cubicBezTo>
                    <a:close/>
                    <a:moveTo>
                      <a:pt x="f11" y="f12"/>
                    </a:move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7"/>
                    </a:cubicBezTo>
                    <a:cubicBezTo>
                      <a:pt x="f39" y="f37"/>
                      <a:pt x="f40" y="f41"/>
                      <a:pt x="f2" y="f42"/>
                    </a:cubicBezTo>
                    <a:lnTo>
                      <a:pt x="f2" y="f42"/>
                    </a:ln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lnTo>
                      <a:pt x="f51" y="f52"/>
                    </a:lnTo>
                    <a:cubicBezTo>
                      <a:pt x="f53" y="f54"/>
                      <a:pt x="f55" y="f56"/>
                      <a:pt x="f57" y="f4"/>
                    </a:cubicBezTo>
                    <a:cubicBezTo>
                      <a:pt x="f24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11" y="f1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4" name="Google Shape;820;p10">
                <a:extLst>
                  <a:ext uri="{FF2B5EF4-FFF2-40B4-BE49-F238E27FC236}">
                    <a16:creationId xmlns:a16="http://schemas.microsoft.com/office/drawing/2014/main" id="{AF6AFCA6-287B-4916-BE7B-7B3F086506AD}"/>
                  </a:ext>
                </a:extLst>
              </p:cNvPr>
              <p:cNvSpPr/>
              <p:nvPr/>
            </p:nvSpPr>
            <p:spPr>
              <a:xfrm>
                <a:off x="8486802" y="4733611"/>
                <a:ext cx="97703" cy="2132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25"/>
                  <a:gd name="f4" fmla="val 6604"/>
                  <a:gd name="f5" fmla="val 1155"/>
                  <a:gd name="f6" fmla="val 936"/>
                  <a:gd name="f7" fmla="val 843"/>
                  <a:gd name="f8" fmla="val 1282"/>
                  <a:gd name="f9" fmla="val 728"/>
                  <a:gd name="f10" fmla="val 1744"/>
                  <a:gd name="f11" fmla="val 2182"/>
                  <a:gd name="f12" fmla="val 2621"/>
                  <a:gd name="f13" fmla="val 866"/>
                  <a:gd name="f14" fmla="val 3060"/>
                  <a:gd name="f15" fmla="val 1016"/>
                  <a:gd name="f16" fmla="val 3475"/>
                  <a:gd name="f17" fmla="val 1178"/>
                  <a:gd name="f18" fmla="val 3891"/>
                  <a:gd name="f19" fmla="val 1363"/>
                  <a:gd name="f20" fmla="val 4295"/>
                  <a:gd name="f21" fmla="val 1513"/>
                  <a:gd name="f22" fmla="val 4733"/>
                  <a:gd name="f23" fmla="val 1582"/>
                  <a:gd name="f24" fmla="val 4941"/>
                  <a:gd name="f25" fmla="val 1628"/>
                  <a:gd name="f26" fmla="val 5160"/>
                  <a:gd name="f27" fmla="val 1651"/>
                  <a:gd name="f28" fmla="val 5391"/>
                  <a:gd name="f29" fmla="val 1686"/>
                  <a:gd name="f30" fmla="val 5622"/>
                  <a:gd name="f31" fmla="val 1697"/>
                  <a:gd name="f32" fmla="val 5841"/>
                  <a:gd name="f33" fmla="val 6072"/>
                  <a:gd name="f34" fmla="val 1674"/>
                  <a:gd name="f35" fmla="val 1593"/>
                  <a:gd name="f36" fmla="val 5172"/>
                  <a:gd name="f37" fmla="val 1455"/>
                  <a:gd name="f38" fmla="val 4745"/>
                  <a:gd name="f39" fmla="val 1328"/>
                  <a:gd name="f40" fmla="val 4318"/>
                  <a:gd name="f41" fmla="val 1120"/>
                  <a:gd name="f42" fmla="val 3914"/>
                  <a:gd name="f43" fmla="val 959"/>
                  <a:gd name="f44" fmla="val 3487"/>
                  <a:gd name="f45" fmla="val 809"/>
                  <a:gd name="f46" fmla="val 3071"/>
                  <a:gd name="f47" fmla="val 670"/>
                  <a:gd name="f48" fmla="val 693"/>
                  <a:gd name="f49" fmla="val 2159"/>
                  <a:gd name="f50" fmla="val 1929"/>
                  <a:gd name="f51" fmla="val 1698"/>
                  <a:gd name="f52" fmla="val 1501"/>
                  <a:gd name="f53" fmla="val 1398"/>
                  <a:gd name="f54" fmla="val 889"/>
                  <a:gd name="f55" fmla="val 947"/>
                  <a:gd name="f56" fmla="val 1190"/>
                  <a:gd name="f57" fmla="val 1005"/>
                  <a:gd name="f58" fmla="val 1097"/>
                  <a:gd name="f59" fmla="val 1074"/>
                  <a:gd name="f60" fmla="val 2309"/>
                  <a:gd name="f61" fmla="val 1"/>
                  <a:gd name="f62" fmla="val 2021"/>
                  <a:gd name="f63" fmla="val 163"/>
                  <a:gd name="f64" fmla="val 1709"/>
                  <a:gd name="f65" fmla="val 243"/>
                  <a:gd name="f66" fmla="val 1443"/>
                  <a:gd name="f67" fmla="val 451"/>
                  <a:gd name="f68" fmla="val 1293"/>
                  <a:gd name="f69" fmla="val 543"/>
                  <a:gd name="f70" fmla="val 659"/>
                  <a:gd name="f71" fmla="val 1039"/>
                  <a:gd name="f72" fmla="val 797"/>
                  <a:gd name="f73" fmla="val 474"/>
                  <a:gd name="f74" fmla="val 1386"/>
                  <a:gd name="f75" fmla="val 301"/>
                  <a:gd name="f76" fmla="val 405"/>
                  <a:gd name="f77" fmla="val 532"/>
                  <a:gd name="f78" fmla="val 4041"/>
                  <a:gd name="f79" fmla="val 589"/>
                  <a:gd name="f80" fmla="val 5299"/>
                  <a:gd name="f81" fmla="val 6188"/>
                  <a:gd name="f82" fmla="val 312"/>
                  <a:gd name="f83" fmla="val 5980"/>
                  <a:gd name="f84" fmla="val 520"/>
                  <a:gd name="f85" fmla="val 5714"/>
                  <a:gd name="f86" fmla="val 578"/>
                  <a:gd name="f87" fmla="val 5979"/>
                  <a:gd name="f88" fmla="val 1752"/>
                  <a:gd name="f89" fmla="val 5968"/>
                  <a:gd name="f90" fmla="val 6601"/>
                  <a:gd name="f91" fmla="val 1757"/>
                  <a:gd name="f92" fmla="val 5933"/>
                  <a:gd name="f93" fmla="val 2713"/>
                  <a:gd name="f94" fmla="val 5610"/>
                  <a:gd name="f95" fmla="val 2171"/>
                  <a:gd name="f96" fmla="val 4860"/>
                  <a:gd name="f97" fmla="val 2308"/>
                  <a:gd name="f98" fmla="val 4877"/>
                  <a:gd name="f99" fmla="val 2411"/>
                  <a:gd name="f100" fmla="val 4886"/>
                  <a:gd name="f101" fmla="val 2503"/>
                  <a:gd name="f102" fmla="val 2666"/>
                  <a:gd name="f103" fmla="val 2796"/>
                  <a:gd name="f104" fmla="val 4857"/>
                  <a:gd name="f105" fmla="val 4791"/>
                  <a:gd name="f106" fmla="val 2598"/>
                  <a:gd name="f107" fmla="val 4606"/>
                  <a:gd name="f108" fmla="val 2425"/>
                  <a:gd name="f109" fmla="val 4399"/>
                  <a:gd name="f110" fmla="val 2563"/>
                  <a:gd name="f111" fmla="val 4376"/>
                  <a:gd name="f112" fmla="val 2736"/>
                  <a:gd name="f113" fmla="val 4272"/>
                  <a:gd name="f114" fmla="val 2136"/>
                  <a:gd name="f115" fmla="val 4052"/>
                  <a:gd name="f116" fmla="val 1640"/>
                  <a:gd name="f117" fmla="val 3718"/>
                  <a:gd name="f118" fmla="val 3164"/>
                  <a:gd name="f119" fmla="val 3186"/>
                  <a:gd name="f120" fmla="val 1450"/>
                  <a:gd name="f121" fmla="val 3197"/>
                  <a:gd name="f122" fmla="val 1512"/>
                  <a:gd name="f123" fmla="val 1647"/>
                  <a:gd name="f124" fmla="val 1780"/>
                  <a:gd name="f125" fmla="val 3143"/>
                  <a:gd name="f126" fmla="val 1859"/>
                  <a:gd name="f127" fmla="val 1963"/>
                  <a:gd name="f128" fmla="val 2852"/>
                  <a:gd name="f129" fmla="val 1928"/>
                  <a:gd name="f130" fmla="val 1790"/>
                  <a:gd name="f131" fmla="val 2483"/>
                  <a:gd name="f132" fmla="val 1847"/>
                  <a:gd name="f133" fmla="val 2610"/>
                  <a:gd name="f134" fmla="val 1732"/>
                  <a:gd name="f135" fmla="val 2817"/>
                  <a:gd name="f136" fmla="val 1548"/>
                  <a:gd name="f137" fmla="val 2863"/>
                  <a:gd name="f138" fmla="val 2868"/>
                  <a:gd name="f139" fmla="val 1477"/>
                  <a:gd name="f140" fmla="val 1367"/>
                  <a:gd name="f141" fmla="val 1253"/>
                  <a:gd name="f142" fmla="val 2821"/>
                  <a:gd name="f143" fmla="val 1166"/>
                  <a:gd name="f144" fmla="val 2760"/>
                  <a:gd name="f145" fmla="val 820"/>
                  <a:gd name="f146" fmla="val 2494"/>
                  <a:gd name="f147" fmla="val 1894"/>
                  <a:gd name="f148" fmla="val 1213"/>
                  <a:gd name="f149" fmla="val 878"/>
                  <a:gd name="f150" fmla="val 347"/>
                  <a:gd name="f151" fmla="val 6602"/>
                  <a:gd name="f152" fmla="val 6603"/>
                  <a:gd name="f153" fmla="*/ f0 1 3025"/>
                  <a:gd name="f154" fmla="*/ f1 1 6604"/>
                  <a:gd name="f155" fmla="val f2"/>
                  <a:gd name="f156" fmla="val f3"/>
                  <a:gd name="f157" fmla="val f4"/>
                  <a:gd name="f158" fmla="+- f157 0 f155"/>
                  <a:gd name="f159" fmla="+- f156 0 f155"/>
                  <a:gd name="f160" fmla="*/ f159 1 3025"/>
                  <a:gd name="f161" fmla="*/ f158 1 6604"/>
                  <a:gd name="f162" fmla="*/ f155 1 f160"/>
                  <a:gd name="f163" fmla="*/ f156 1 f160"/>
                  <a:gd name="f164" fmla="*/ f155 1 f161"/>
                  <a:gd name="f165" fmla="*/ f157 1 f161"/>
                  <a:gd name="f166" fmla="*/ f162 f153 1"/>
                  <a:gd name="f167" fmla="*/ f163 f153 1"/>
                  <a:gd name="f168" fmla="*/ f165 f154 1"/>
                  <a:gd name="f169" fmla="*/ f164 f1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6" t="f169" r="f167" b="f168"/>
                <a:pathLst>
                  <a:path w="3025" h="6604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9" y="f11"/>
                    </a:cubicBezTo>
                    <a:cubicBezTo>
                      <a:pt x="f9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29" y="f33"/>
                    </a:cubicBezTo>
                    <a:cubicBezTo>
                      <a:pt x="f34" y="f30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12"/>
                      <a:pt x="f48" y="f49"/>
                    </a:cubicBezTo>
                    <a:cubicBezTo>
                      <a:pt x="f48" y="f50"/>
                      <a:pt x="f9" y="f51"/>
                      <a:pt x="f45" y="f52"/>
                    </a:cubicBezTo>
                    <a:cubicBezTo>
                      <a:pt x="f7" y="f53"/>
                      <a:pt x="f54" y="f8"/>
                      <a:pt x="f55" y="f56"/>
                    </a:cubicBezTo>
                    <a:cubicBezTo>
                      <a:pt x="f57" y="f58"/>
                      <a:pt x="f59" y="f57"/>
                      <a:pt x="f5" y="f6"/>
                    </a:cubicBezTo>
                    <a:close/>
                    <a:moveTo>
                      <a:pt x="f60" y="f61"/>
                    </a:move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5" y="f70"/>
                      <a:pt x="f71" y="f72"/>
                    </a:cubicBezTo>
                    <a:cubicBezTo>
                      <a:pt x="f73" y="f74"/>
                      <a:pt x="f75" y="f49"/>
                      <a:pt x="f76" y="f3"/>
                    </a:cubicBezTo>
                    <a:cubicBezTo>
                      <a:pt x="f77" y="f78"/>
                      <a:pt x="f79" y="f80"/>
                      <a:pt x="f61" y="f81"/>
                    </a:cubicBezTo>
                    <a:cubicBezTo>
                      <a:pt x="f82" y="f83"/>
                      <a:pt x="f84" y="f85"/>
                      <a:pt x="f47" y="f28"/>
                    </a:cubicBezTo>
                    <a:lnTo>
                      <a:pt x="f47" y="f28"/>
                    </a:lnTo>
                    <a:cubicBezTo>
                      <a:pt x="f86" y="f87"/>
                      <a:pt x="f88" y="f89"/>
                      <a:pt x="f64" y="f90"/>
                    </a:cubicBezTo>
                    <a:lnTo>
                      <a:pt x="f64" y="f90"/>
                    </a:lnTo>
                    <a:cubicBezTo>
                      <a:pt x="f91" y="f92"/>
                      <a:pt x="f93" y="f94"/>
                      <a:pt x="f95" y="f96"/>
                    </a:cubicBezTo>
                    <a:lnTo>
                      <a:pt x="f95" y="f96"/>
                    </a:lnTo>
                    <a:cubicBezTo>
                      <a:pt x="f97" y="f98"/>
                      <a:pt x="f99" y="f100"/>
                      <a:pt x="f101" y="f100"/>
                    </a:cubicBezTo>
                    <a:cubicBezTo>
                      <a:pt x="f102" y="f100"/>
                      <a:pt x="f103" y="f104"/>
                      <a:pt x="f3" y="f105"/>
                    </a:cubicBezTo>
                    <a:cubicBezTo>
                      <a:pt x="f106" y="f107"/>
                      <a:pt x="f108" y="f109"/>
                      <a:pt x="f108" y="f109"/>
                    </a:cubicBezTo>
                    <a:cubicBezTo>
                      <a:pt x="f110" y="f111"/>
                      <a:pt x="f112" y="f113"/>
                      <a:pt x="f112" y="f113"/>
                    </a:cubicBezTo>
                    <a:cubicBezTo>
                      <a:pt x="f114" y="f115"/>
                      <a:pt x="f116" y="f117"/>
                      <a:pt x="f39" y="f118"/>
                    </a:cubicBezTo>
                    <a:lnTo>
                      <a:pt x="f39" y="f118"/>
                    </a:lnTo>
                    <a:cubicBezTo>
                      <a:pt x="f74" y="f119"/>
                      <a:pt x="f120" y="f121"/>
                      <a:pt x="f122" y="f121"/>
                    </a:cubicBezTo>
                    <a:cubicBezTo>
                      <a:pt x="f123" y="f121"/>
                      <a:pt x="f124" y="f125"/>
                      <a:pt x="f126" y="f3"/>
                    </a:cubicBezTo>
                    <a:cubicBezTo>
                      <a:pt x="f127" y="f128"/>
                      <a:pt x="f129" y="f12"/>
                      <a:pt x="f130" y="f131"/>
                    </a:cubicBezTo>
                    <a:lnTo>
                      <a:pt x="f130" y="f131"/>
                    </a:lnTo>
                    <a:cubicBezTo>
                      <a:pt x="f132" y="f133"/>
                      <a:pt x="f134" y="f135"/>
                      <a:pt x="f23" y="f128"/>
                    </a:cubicBezTo>
                    <a:cubicBezTo>
                      <a:pt x="f136" y="f137"/>
                      <a:pt x="f122" y="f138"/>
                      <a:pt x="f139" y="f138"/>
                    </a:cubicBezTo>
                    <a:cubicBezTo>
                      <a:pt x="f140" y="f138"/>
                      <a:pt x="f141" y="f142"/>
                      <a:pt x="f143" y="f144"/>
                    </a:cubicBezTo>
                    <a:cubicBezTo>
                      <a:pt x="f145" y="f146"/>
                      <a:pt x="f6" y="f147"/>
                      <a:pt x="f71" y="f136"/>
                    </a:cubicBezTo>
                    <a:cubicBezTo>
                      <a:pt x="f148" y="f149"/>
                      <a:pt x="f64" y="f150"/>
                      <a:pt x="f60" y="f61"/>
                    </a:cubicBezTo>
                    <a:close/>
                    <a:moveTo>
                      <a:pt x="f64" y="f90"/>
                    </a:moveTo>
                    <a:cubicBezTo>
                      <a:pt x="f64" y="f151"/>
                      <a:pt x="f64" y="f152"/>
                      <a:pt x="f64" y="f152"/>
                    </a:cubicBezTo>
                    <a:cubicBezTo>
                      <a:pt x="f64" y="f152"/>
                      <a:pt x="f64" y="f151"/>
                      <a:pt x="f64" y="f90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5" name="Google Shape;821;p10">
                <a:extLst>
                  <a:ext uri="{FF2B5EF4-FFF2-40B4-BE49-F238E27FC236}">
                    <a16:creationId xmlns:a16="http://schemas.microsoft.com/office/drawing/2014/main" id="{69F7034E-2F0F-4D07-A4B7-994C242E0E9F}"/>
                  </a:ext>
                </a:extLst>
              </p:cNvPr>
              <p:cNvSpPr/>
              <p:nvPr/>
            </p:nvSpPr>
            <p:spPr>
              <a:xfrm>
                <a:off x="8475628" y="4823112"/>
                <a:ext cx="17922" cy="779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5"/>
                  <a:gd name="f4" fmla="val 2413"/>
                  <a:gd name="f5" fmla="val 312"/>
                  <a:gd name="f6" fmla="val 208"/>
                  <a:gd name="f7" fmla="val 808"/>
                  <a:gd name="f8" fmla="val 93"/>
                  <a:gd name="f9" fmla="val 1605"/>
                  <a:gd name="f10" fmla="val 427"/>
                  <a:gd name="f11" fmla="val 1674"/>
                  <a:gd name="f12" fmla="val 554"/>
                  <a:gd name="f13" fmla="val 831"/>
                  <a:gd name="f14" fmla="*/ f0 1 555"/>
                  <a:gd name="f15" fmla="*/ f1 1 2413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555"/>
                  <a:gd name="f22" fmla="*/ f19 1 2413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555" h="2413">
                    <a:moveTo>
                      <a:pt x="f5" y="f2"/>
                    </a:moveTo>
                    <a:lnTo>
                      <a:pt x="f5" y="f2"/>
                    </a:lnTo>
                    <a:cubicBezTo>
                      <a:pt x="f6" y="f7"/>
                      <a:pt x="f8" y="f9"/>
                      <a:pt x="f2" y="f4"/>
                    </a:cubicBezTo>
                    <a:cubicBezTo>
                      <a:pt x="f10" y="f11"/>
                      <a:pt x="f12" y="f13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6" name="Google Shape;822;p10">
                <a:extLst>
                  <a:ext uri="{FF2B5EF4-FFF2-40B4-BE49-F238E27FC236}">
                    <a16:creationId xmlns:a16="http://schemas.microsoft.com/office/drawing/2014/main" id="{C24A54F8-28B0-4AF9-B106-CA7E7B68E000}"/>
                  </a:ext>
                </a:extLst>
              </p:cNvPr>
              <p:cNvSpPr/>
              <p:nvPr/>
            </p:nvSpPr>
            <p:spPr>
              <a:xfrm>
                <a:off x="8361557" y="4654972"/>
                <a:ext cx="83521" cy="969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86"/>
                  <a:gd name="f4" fmla="val 3002"/>
                  <a:gd name="f5" fmla="val 2124"/>
                  <a:gd name="f6" fmla="val 1039"/>
                  <a:gd name="f7" fmla="val 2066"/>
                  <a:gd name="f8" fmla="val 1212"/>
                  <a:gd name="f9" fmla="val 1974"/>
                  <a:gd name="f10" fmla="val 1362"/>
                  <a:gd name="f11" fmla="val 1836"/>
                  <a:gd name="f12" fmla="val 1501"/>
                  <a:gd name="f13" fmla="val 1709"/>
                  <a:gd name="f14" fmla="val 1628"/>
                  <a:gd name="f15" fmla="val 1547"/>
                  <a:gd name="f16" fmla="val 1732"/>
                  <a:gd name="f17" fmla="val 1397"/>
                  <a:gd name="f18" fmla="val 1813"/>
                  <a:gd name="f19" fmla="val 1224"/>
                  <a:gd name="f20" fmla="val 1882"/>
                  <a:gd name="f21" fmla="val 1051"/>
                  <a:gd name="f22" fmla="val 1940"/>
                  <a:gd name="f23" fmla="val 889"/>
                  <a:gd name="f24" fmla="val 1997"/>
                  <a:gd name="f25" fmla="val 716"/>
                  <a:gd name="f26" fmla="val 2055"/>
                  <a:gd name="f27" fmla="val 554"/>
                  <a:gd name="f28" fmla="val 2136"/>
                  <a:gd name="f29" fmla="val 416"/>
                  <a:gd name="f30" fmla="val 2251"/>
                  <a:gd name="f31" fmla="val 508"/>
                  <a:gd name="f32" fmla="val 2101"/>
                  <a:gd name="f33" fmla="val 681"/>
                  <a:gd name="f34" fmla="val 2020"/>
                  <a:gd name="f35" fmla="val 854"/>
                  <a:gd name="f36" fmla="val 1004"/>
                  <a:gd name="f37" fmla="val 1155"/>
                  <a:gd name="f38" fmla="val 1824"/>
                  <a:gd name="f39" fmla="val 1305"/>
                  <a:gd name="f40" fmla="val 1766"/>
                  <a:gd name="f41" fmla="val 1270"/>
                  <a:gd name="f42" fmla="val 1235"/>
                  <a:gd name="f43" fmla="val 1790"/>
                  <a:gd name="f44" fmla="val 1201"/>
                  <a:gd name="f45" fmla="val 1028"/>
                  <a:gd name="f46" fmla="val 1743"/>
                  <a:gd name="f47" fmla="val 727"/>
                  <a:gd name="f48" fmla="val 1686"/>
                  <a:gd name="f49" fmla="val 1316"/>
                  <a:gd name="f50" fmla="val 1432"/>
                  <a:gd name="f51" fmla="val 1651"/>
                  <a:gd name="f52" fmla="val 1593"/>
                  <a:gd name="f53" fmla="val 1536"/>
                  <a:gd name="f54" fmla="val 1812"/>
                  <a:gd name="f55" fmla="val 1466"/>
                  <a:gd name="f56" fmla="val 1939"/>
                  <a:gd name="f57" fmla="val 1351"/>
                  <a:gd name="f58" fmla="val 2043"/>
                  <a:gd name="f59" fmla="val 1189"/>
                  <a:gd name="f60" fmla="val 2551"/>
                  <a:gd name="f61" fmla="val 2517"/>
                  <a:gd name="f62" fmla="val 150"/>
                  <a:gd name="f63" fmla="val 2447"/>
                  <a:gd name="f64" fmla="val 301"/>
                  <a:gd name="f65" fmla="val 2355"/>
                  <a:gd name="f66" fmla="val 462"/>
                  <a:gd name="f67" fmla="val 2178"/>
                  <a:gd name="f68" fmla="val 775"/>
                  <a:gd name="f69" fmla="val 1831"/>
                  <a:gd name="f70" fmla="val 965"/>
                  <a:gd name="f71" fmla="val 1477"/>
                  <a:gd name="f72" fmla="val 1439"/>
                  <a:gd name="f73" fmla="val 1400"/>
                  <a:gd name="f74" fmla="val 963"/>
                  <a:gd name="f75" fmla="val 958"/>
                  <a:gd name="f76" fmla="val 970"/>
                  <a:gd name="f77" fmla="val 924"/>
                  <a:gd name="f78" fmla="val 577"/>
                  <a:gd name="f79" fmla="val 612"/>
                  <a:gd name="f80" fmla="val 474"/>
                  <a:gd name="f81" fmla="val 243"/>
                  <a:gd name="f82" fmla="val 323"/>
                  <a:gd name="f83" fmla="val 347"/>
                  <a:gd name="f84" fmla="val 520"/>
                  <a:gd name="f85" fmla="val 254"/>
                  <a:gd name="f86" fmla="val 693"/>
                  <a:gd name="f87" fmla="val 266"/>
                  <a:gd name="f88" fmla="val 866"/>
                  <a:gd name="f89" fmla="val 427"/>
                  <a:gd name="f90" fmla="val 993"/>
                  <a:gd name="f91" fmla="val 1097"/>
                  <a:gd name="f92" fmla="val 335"/>
                  <a:gd name="f93" fmla="val 1132"/>
                  <a:gd name="f94" fmla="val 231"/>
                  <a:gd name="f95" fmla="val 139"/>
                  <a:gd name="f96" fmla="val 93"/>
                  <a:gd name="f97" fmla="val 1455"/>
                  <a:gd name="f98" fmla="val 1570"/>
                  <a:gd name="f99" fmla="val 190"/>
                  <a:gd name="f100" fmla="val 1639"/>
                  <a:gd name="f101" fmla="val 295"/>
                  <a:gd name="f102" fmla="val 1691"/>
                  <a:gd name="f103" fmla="val 390"/>
                  <a:gd name="f104" fmla="val 407"/>
                  <a:gd name="f105" fmla="val 423"/>
                  <a:gd name="f106" fmla="val 1689"/>
                  <a:gd name="f107" fmla="val 439"/>
                  <a:gd name="f108" fmla="val 104"/>
                  <a:gd name="f109" fmla="val 70"/>
                  <a:gd name="f110" fmla="val 2286"/>
                  <a:gd name="f111" fmla="val 2563"/>
                  <a:gd name="f112" fmla="val 2782"/>
                  <a:gd name="f113" fmla="val 3001"/>
                  <a:gd name="f114" fmla="val 312"/>
                  <a:gd name="f115" fmla="val 2598"/>
                  <a:gd name="f116" fmla="val 658"/>
                  <a:gd name="f117" fmla="val 2494"/>
                  <a:gd name="f118" fmla="val 843"/>
                  <a:gd name="f119" fmla="val 2378"/>
                  <a:gd name="f120" fmla="val 2320"/>
                  <a:gd name="f121" fmla="val 1247"/>
                  <a:gd name="f122" fmla="val 2228"/>
                  <a:gd name="f123" fmla="val 1755"/>
                  <a:gd name="f124" fmla="val 2170"/>
                  <a:gd name="f125" fmla="val 1582"/>
                  <a:gd name="f126" fmla="val 2390"/>
                  <a:gd name="f127" fmla="val 1074"/>
                  <a:gd name="f128" fmla="val 2528"/>
                  <a:gd name="f129" fmla="val 751"/>
                  <a:gd name="f130" fmla="val 358"/>
                  <a:gd name="f131" fmla="*/ f0 1 2586"/>
                  <a:gd name="f132" fmla="*/ f1 1 3002"/>
                  <a:gd name="f133" fmla="val f2"/>
                  <a:gd name="f134" fmla="val f3"/>
                  <a:gd name="f135" fmla="val f4"/>
                  <a:gd name="f136" fmla="+- f135 0 f133"/>
                  <a:gd name="f137" fmla="+- f134 0 f133"/>
                  <a:gd name="f138" fmla="*/ f137 1 2586"/>
                  <a:gd name="f139" fmla="*/ f136 1 3002"/>
                  <a:gd name="f140" fmla="*/ f133 1 f138"/>
                  <a:gd name="f141" fmla="*/ f134 1 f138"/>
                  <a:gd name="f142" fmla="*/ f133 1 f139"/>
                  <a:gd name="f143" fmla="*/ f135 1 f139"/>
                  <a:gd name="f144" fmla="*/ f140 f131 1"/>
                  <a:gd name="f145" fmla="*/ f141 f131 1"/>
                  <a:gd name="f146" fmla="*/ f143 f132 1"/>
                  <a:gd name="f147" fmla="*/ f142 f1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44" t="f147" r="f145" b="f146"/>
                <a:pathLst>
                  <a:path w="2586" h="3002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22"/>
                    </a:cubicBezTo>
                    <a:cubicBezTo>
                      <a:pt x="f36" y="f20"/>
                      <a:pt x="f37" y="f38"/>
                      <a:pt x="f39" y="f40"/>
                    </a:cubicBezTo>
                    <a:cubicBezTo>
                      <a:pt x="f41" y="f40"/>
                      <a:pt x="f42" y="f43"/>
                      <a:pt x="f44" y="f43"/>
                    </a:cubicBezTo>
                    <a:cubicBezTo>
                      <a:pt x="f45" y="f43"/>
                      <a:pt x="f35" y="f46"/>
                      <a:pt x="f47" y="f14"/>
                    </a:cubicBezTo>
                    <a:lnTo>
                      <a:pt x="f47" y="f14"/>
                    </a:lnTo>
                    <a:cubicBezTo>
                      <a:pt x="f23" y="f48"/>
                      <a:pt x="f21" y="f13"/>
                      <a:pt x="f44" y="f13"/>
                    </a:cubicBezTo>
                    <a:cubicBezTo>
                      <a:pt x="f49" y="f13"/>
                      <a:pt x="f50" y="f48"/>
                      <a:pt x="f15" y="f51"/>
                    </a:cubicBezTo>
                    <a:cubicBezTo>
                      <a:pt x="f51" y="f52"/>
                      <a:pt x="f16" y="f53"/>
                      <a:pt x="f54" y="f55"/>
                    </a:cubicBezTo>
                    <a:cubicBezTo>
                      <a:pt x="f56" y="f57"/>
                      <a:pt x="f58" y="f59"/>
                      <a:pt x="f5" y="f6"/>
                    </a:cubicBezTo>
                    <a:close/>
                    <a:moveTo>
                      <a:pt x="f60" y="f2"/>
                    </a:moveTo>
                    <a:lnTo>
                      <a:pt x="f60" y="f2"/>
                    </a:ln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70"/>
                      <a:pt x="f71" y="f70"/>
                    </a:cubicBezTo>
                    <a:cubicBezTo>
                      <a:pt x="f72" y="f70"/>
                      <a:pt x="f73" y="f74"/>
                      <a:pt x="f10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1" y="f84"/>
                      <a:pt x="f85" y="f86"/>
                    </a:cubicBezTo>
                    <a:cubicBezTo>
                      <a:pt x="f87" y="f88"/>
                      <a:pt x="f89" y="f90"/>
                      <a:pt x="f78" y="f21"/>
                    </a:cubicBezTo>
                    <a:cubicBezTo>
                      <a:pt x="f80" y="f91"/>
                      <a:pt x="f92" y="f93"/>
                      <a:pt x="f94" y="f19"/>
                    </a:cubicBezTo>
                    <a:cubicBezTo>
                      <a:pt x="f95" y="f39"/>
                      <a:pt x="f96" y="f97"/>
                      <a:pt x="f62" y="f98"/>
                    </a:cubicBezTo>
                    <a:cubicBezTo>
                      <a:pt x="f99" y="f100"/>
                      <a:pt x="f101" y="f102"/>
                      <a:pt x="f103" y="f102"/>
                    </a:cubicBezTo>
                    <a:cubicBezTo>
                      <a:pt x="f104" y="f102"/>
                      <a:pt x="f105" y="f106"/>
                      <a:pt x="f107" y="f48"/>
                    </a:cubicBezTo>
                    <a:lnTo>
                      <a:pt x="f107" y="f48"/>
                    </a:lnTo>
                    <a:cubicBezTo>
                      <a:pt x="f85" y="f38"/>
                      <a:pt x="f108" y="f58"/>
                      <a:pt x="f109" y="f110"/>
                    </a:cubicBezTo>
                    <a:cubicBezTo>
                      <a:pt x="f2" y="f111"/>
                      <a:pt x="f62" y="f112"/>
                      <a:pt x="f82" y="f113"/>
                    </a:cubicBezTo>
                    <a:cubicBezTo>
                      <a:pt x="f114" y="f112"/>
                      <a:pt x="f80" y="f115"/>
                      <a:pt x="f116" y="f117"/>
                    </a:cubicBezTo>
                    <a:cubicBezTo>
                      <a:pt x="f118" y="f119"/>
                      <a:pt x="f21" y="f120"/>
                      <a:pt x="f121" y="f122"/>
                    </a:cubicBezTo>
                    <a:cubicBezTo>
                      <a:pt x="f123" y="f34"/>
                      <a:pt x="f124" y="f125"/>
                      <a:pt x="f126" y="f127"/>
                    </a:cubicBezTo>
                    <a:cubicBezTo>
                      <a:pt x="f128" y="f129"/>
                      <a:pt x="f3" y="f130"/>
                      <a:pt x="f60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7" name="Google Shape;823;p10">
                <a:extLst>
                  <a:ext uri="{FF2B5EF4-FFF2-40B4-BE49-F238E27FC236}">
                    <a16:creationId xmlns:a16="http://schemas.microsoft.com/office/drawing/2014/main" id="{68108A93-D8F4-4CEA-AF0C-17E5C01C8E01}"/>
                  </a:ext>
                </a:extLst>
              </p:cNvPr>
              <p:cNvSpPr/>
              <p:nvPr/>
            </p:nvSpPr>
            <p:spPr>
              <a:xfrm>
                <a:off x="8288917" y="4590864"/>
                <a:ext cx="177411" cy="2392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93"/>
                  <a:gd name="f4" fmla="val 7407"/>
                  <a:gd name="f5" fmla="val 3542"/>
                  <a:gd name="f6" fmla="val 6441"/>
                  <a:gd name="f7" fmla="val 3334"/>
                  <a:gd name="f8" fmla="val 6637"/>
                  <a:gd name="f9" fmla="val 3092"/>
                  <a:gd name="f10" fmla="val 6799"/>
                  <a:gd name="f11" fmla="val 2826"/>
                  <a:gd name="f12" fmla="val 6914"/>
                  <a:gd name="f13" fmla="val 2572"/>
                  <a:gd name="f14" fmla="val 7041"/>
                  <a:gd name="f15" fmla="val 2295"/>
                  <a:gd name="f16" fmla="val 7133"/>
                  <a:gd name="f17" fmla="val 2007"/>
                  <a:gd name="f18" fmla="val 7180"/>
                  <a:gd name="f19" fmla="val 1901"/>
                  <a:gd name="f20" fmla="val 7197"/>
                  <a:gd name="f21" fmla="val 1795"/>
                  <a:gd name="f22" fmla="val 7204"/>
                  <a:gd name="f23" fmla="val 1689"/>
                  <a:gd name="f24" fmla="val 1506"/>
                  <a:gd name="f25" fmla="val 1324"/>
                  <a:gd name="f26" fmla="val 7181"/>
                  <a:gd name="f27" fmla="val 1141"/>
                  <a:gd name="f28" fmla="val 7145"/>
                  <a:gd name="f29" fmla="val 864"/>
                  <a:gd name="f30" fmla="val 7076"/>
                  <a:gd name="f31" fmla="val 599"/>
                  <a:gd name="f32" fmla="val 6972"/>
                  <a:gd name="f33" fmla="val 345"/>
                  <a:gd name="f34" fmla="val 6822"/>
                  <a:gd name="f35" fmla="val 610"/>
                  <a:gd name="f36" fmla="val 6960"/>
                  <a:gd name="f37" fmla="val 887"/>
                  <a:gd name="f38" fmla="val 7064"/>
                  <a:gd name="f39" fmla="val 1164"/>
                  <a:gd name="f40" fmla="val 7099"/>
                  <a:gd name="f41" fmla="val 1323"/>
                  <a:gd name="f42" fmla="val 1489"/>
                  <a:gd name="f43" fmla="val 7155"/>
                  <a:gd name="f44" fmla="val 1656"/>
                  <a:gd name="f45" fmla="val 1770"/>
                  <a:gd name="f46" fmla="val 1883"/>
                  <a:gd name="f47" fmla="val 1995"/>
                  <a:gd name="f48" fmla="val 7122"/>
                  <a:gd name="f49" fmla="val 2272"/>
                  <a:gd name="f50" fmla="val 2538"/>
                  <a:gd name="f51" fmla="val 6983"/>
                  <a:gd name="f52" fmla="val 2803"/>
                  <a:gd name="f53" fmla="val 6868"/>
                  <a:gd name="f54" fmla="val 3057"/>
                  <a:gd name="f55" fmla="val 6753"/>
                  <a:gd name="f56" fmla="val 3311"/>
                  <a:gd name="f57" fmla="val 6614"/>
                  <a:gd name="f58" fmla="val 4800"/>
                  <a:gd name="f59" fmla="val 5227"/>
                  <a:gd name="f60" fmla="val 1027"/>
                  <a:gd name="f61" fmla="val 5158"/>
                  <a:gd name="f62" fmla="val 2343"/>
                  <a:gd name="f63" fmla="val 4766"/>
                  <a:gd name="f64" fmla="val 3371"/>
                  <a:gd name="f65" fmla="val 4639"/>
                  <a:gd name="f66" fmla="val 3717"/>
                  <a:gd name="f67" fmla="val 4465"/>
                  <a:gd name="f68" fmla="val 4040"/>
                  <a:gd name="f69" fmla="val 4258"/>
                  <a:gd name="f70" fmla="val 4363"/>
                  <a:gd name="f71" fmla="val 4165"/>
                  <a:gd name="f72" fmla="val 4502"/>
                  <a:gd name="f73" fmla="val 4050"/>
                  <a:gd name="f74" fmla="val 4629"/>
                  <a:gd name="f75" fmla="val 3934"/>
                  <a:gd name="f76" fmla="val 4756"/>
                  <a:gd name="f77" fmla="val 3796"/>
                  <a:gd name="f78" fmla="val 4883"/>
                  <a:gd name="f79" fmla="val 3669"/>
                  <a:gd name="f80" fmla="val 4998"/>
                  <a:gd name="f81" fmla="val 3565"/>
                  <a:gd name="f82" fmla="val 5137"/>
                  <a:gd name="f83" fmla="val 3473"/>
                  <a:gd name="f84" fmla="val 5287"/>
                  <a:gd name="f85" fmla="val 3392"/>
                  <a:gd name="f86" fmla="val 5471"/>
                  <a:gd name="f87" fmla="val 3450"/>
                  <a:gd name="f88" fmla="val 5644"/>
                  <a:gd name="f89" fmla="val 3492"/>
                  <a:gd name="f90" fmla="val 5771"/>
                  <a:gd name="f91" fmla="val 3589"/>
                  <a:gd name="f92" fmla="val 5854"/>
                  <a:gd name="f93" fmla="val 3701"/>
                  <a:gd name="f94" fmla="val 3738"/>
                  <a:gd name="f95" fmla="val 3777"/>
                  <a:gd name="f96" fmla="val 5845"/>
                  <a:gd name="f97" fmla="val 3815"/>
                  <a:gd name="f98" fmla="val 5826"/>
                  <a:gd name="f99" fmla="val 3435"/>
                  <a:gd name="f100" fmla="val 6027"/>
                  <a:gd name="f101" fmla="val 3049"/>
                  <a:gd name="f102" fmla="val 6107"/>
                  <a:gd name="f103" fmla="val 2663"/>
                  <a:gd name="f104" fmla="val 2316"/>
                  <a:gd name="f105" fmla="val 1968"/>
                  <a:gd name="f106" fmla="val 6042"/>
                  <a:gd name="f107" fmla="val 1626"/>
                  <a:gd name="f108" fmla="val 5945"/>
                  <a:gd name="f109" fmla="val 1481"/>
                  <a:gd name="f110" fmla="val 5907"/>
                  <a:gd name="f111" fmla="val 1338"/>
                  <a:gd name="f112" fmla="val 5890"/>
                  <a:gd name="f113" fmla="val 1203"/>
                  <a:gd name="f114" fmla="val 672"/>
                  <a:gd name="f115" fmla="val 285"/>
                  <a:gd name="f116" fmla="val 6163"/>
                  <a:gd name="f117" fmla="val 552"/>
                  <a:gd name="f118" fmla="val 6568"/>
                  <a:gd name="f119" fmla="val 472"/>
                  <a:gd name="f120" fmla="val 379"/>
                  <a:gd name="f121" fmla="val 6499"/>
                  <a:gd name="f122" fmla="val 275"/>
                  <a:gd name="f123" fmla="val 269"/>
                  <a:gd name="f124" fmla="val 6498"/>
                  <a:gd name="f125" fmla="val 263"/>
                  <a:gd name="f126" fmla="val 257"/>
                  <a:gd name="f127" fmla="val 115"/>
                  <a:gd name="f128" fmla="val 1"/>
                  <a:gd name="f129" fmla="val 6621"/>
                  <a:gd name="f130" fmla="val 56"/>
                  <a:gd name="f131" fmla="val 6776"/>
                  <a:gd name="f132" fmla="val 91"/>
                  <a:gd name="f133" fmla="val 6856"/>
                  <a:gd name="f134" fmla="val 160"/>
                  <a:gd name="f135" fmla="val 6903"/>
                  <a:gd name="f136" fmla="val 229"/>
                  <a:gd name="f137" fmla="val 691"/>
                  <a:gd name="f138" fmla="val 7253"/>
                  <a:gd name="f139" fmla="val 1196"/>
                  <a:gd name="f140" fmla="val 7406"/>
                  <a:gd name="f141" fmla="val 1708"/>
                  <a:gd name="f142" fmla="val 2105"/>
                  <a:gd name="f143" fmla="val 2507"/>
                  <a:gd name="f144" fmla="val 7314"/>
                  <a:gd name="f145" fmla="val 2896"/>
                  <a:gd name="f146" fmla="val 3773"/>
                  <a:gd name="f147" fmla="val 6672"/>
                  <a:gd name="f148" fmla="val 4396"/>
                  <a:gd name="f149" fmla="val 5806"/>
                  <a:gd name="f150" fmla="val 5447"/>
                  <a:gd name="f151" fmla="val 3232"/>
                  <a:gd name="f152" fmla="val 1639"/>
                  <a:gd name="f153" fmla="*/ f0 1 5493"/>
                  <a:gd name="f154" fmla="*/ f1 1 7407"/>
                  <a:gd name="f155" fmla="val f2"/>
                  <a:gd name="f156" fmla="val f3"/>
                  <a:gd name="f157" fmla="val f4"/>
                  <a:gd name="f158" fmla="+- f157 0 f155"/>
                  <a:gd name="f159" fmla="+- f156 0 f155"/>
                  <a:gd name="f160" fmla="*/ f159 1 5493"/>
                  <a:gd name="f161" fmla="*/ f158 1 7407"/>
                  <a:gd name="f162" fmla="*/ f155 1 f160"/>
                  <a:gd name="f163" fmla="*/ f156 1 f160"/>
                  <a:gd name="f164" fmla="*/ f155 1 f161"/>
                  <a:gd name="f165" fmla="*/ f157 1 f161"/>
                  <a:gd name="f166" fmla="*/ f162 f153 1"/>
                  <a:gd name="f167" fmla="*/ f163 f153 1"/>
                  <a:gd name="f168" fmla="*/ f165 f154 1"/>
                  <a:gd name="f169" fmla="*/ f164 f1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6" t="f169" r="f167" b="f168"/>
                <a:pathLst>
                  <a:path w="5493" h="7407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2"/>
                    </a:cubicBezTo>
                    <a:cubicBezTo>
                      <a:pt x="f24" y="f22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lnTo>
                      <a:pt x="f33" y="f34"/>
                    </a:ln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16"/>
                      <a:pt x="f42" y="f43"/>
                      <a:pt x="f44" y="f43"/>
                    </a:cubicBezTo>
                    <a:cubicBezTo>
                      <a:pt x="f45" y="f43"/>
                      <a:pt x="f46" y="f28"/>
                      <a:pt x="f47" y="f48"/>
                    </a:cubicBezTo>
                    <a:cubicBezTo>
                      <a:pt x="f49" y="f30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" y="f6"/>
                    </a:cubicBezTo>
                    <a:close/>
                    <a:moveTo>
                      <a:pt x="f58" y="f2"/>
                    </a:move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5" y="f66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76"/>
                    </a:cubicBezTo>
                    <a:cubicBezTo>
                      <a:pt x="f77" y="f78"/>
                      <a:pt x="f79" y="f80"/>
                      <a:pt x="f81" y="f82"/>
                    </a:cubicBezTo>
                    <a:cubicBezTo>
                      <a:pt x="f83" y="f84"/>
                      <a:pt x="f85" y="f86"/>
                      <a:pt x="f87" y="f88"/>
                    </a:cubicBezTo>
                    <a:cubicBezTo>
                      <a:pt x="f89" y="f90"/>
                      <a:pt x="f91" y="f92"/>
                      <a:pt x="f93" y="f92"/>
                    </a:cubicBezTo>
                    <a:cubicBezTo>
                      <a:pt x="f94" y="f92"/>
                      <a:pt x="f95" y="f96"/>
                      <a:pt x="f97" y="f98"/>
                    </a:cubicBezTo>
                    <a:lnTo>
                      <a:pt x="f97" y="f98"/>
                    </a:lnTo>
                    <a:cubicBezTo>
                      <a:pt x="f99" y="f100"/>
                      <a:pt x="f101" y="f102"/>
                      <a:pt x="f103" y="f102"/>
                    </a:cubicBezTo>
                    <a:cubicBezTo>
                      <a:pt x="f104" y="f102"/>
                      <a:pt x="f105" y="f106"/>
                      <a:pt x="f107" y="f108"/>
                    </a:cubicBezTo>
                    <a:cubicBezTo>
                      <a:pt x="f109" y="f110"/>
                      <a:pt x="f111" y="f112"/>
                      <a:pt x="f113" y="f112"/>
                    </a:cubicBezTo>
                    <a:cubicBezTo>
                      <a:pt x="f114" y="f112"/>
                      <a:pt x="f115" y="f116"/>
                      <a:pt x="f117" y="f118"/>
                    </a:cubicBezTo>
                    <a:cubicBezTo>
                      <a:pt x="f119" y="f118"/>
                      <a:pt x="f120" y="f121"/>
                      <a:pt x="f122" y="f121"/>
                    </a:cubicBezTo>
                    <a:cubicBezTo>
                      <a:pt x="f123" y="f124"/>
                      <a:pt x="f125" y="f124"/>
                      <a:pt x="f126" y="f124"/>
                    </a:cubicBezTo>
                    <a:cubicBezTo>
                      <a:pt x="f127" y="f124"/>
                      <a:pt x="f128" y="f129"/>
                      <a:pt x="f130" y="f131"/>
                    </a:cubicBezTo>
                    <a:cubicBezTo>
                      <a:pt x="f132" y="f133"/>
                      <a:pt x="f134" y="f135"/>
                      <a:pt x="f136" y="f36"/>
                    </a:cubicBezTo>
                    <a:cubicBezTo>
                      <a:pt x="f137" y="f138"/>
                      <a:pt x="f139" y="f140"/>
                      <a:pt x="f141" y="f140"/>
                    </a:cubicBezTo>
                    <a:cubicBezTo>
                      <a:pt x="f142" y="f140"/>
                      <a:pt x="f143" y="f144"/>
                      <a:pt x="f145" y="f48"/>
                    </a:cubicBezTo>
                    <a:cubicBezTo>
                      <a:pt x="f146" y="f147"/>
                      <a:pt x="f148" y="f149"/>
                      <a:pt x="f63" y="f78"/>
                    </a:cubicBezTo>
                    <a:cubicBezTo>
                      <a:pt x="f150" y="f151"/>
                      <a:pt x="f3" y="f152"/>
                      <a:pt x="f58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8" name="Google Shape;824;p10">
                <a:extLst>
                  <a:ext uri="{FF2B5EF4-FFF2-40B4-BE49-F238E27FC236}">
                    <a16:creationId xmlns:a16="http://schemas.microsoft.com/office/drawing/2014/main" id="{727ABC1B-0CC9-4AB6-804D-0171962AC74A}"/>
                  </a:ext>
                </a:extLst>
              </p:cNvPr>
              <p:cNvSpPr/>
              <p:nvPr/>
            </p:nvSpPr>
            <p:spPr>
              <a:xfrm>
                <a:off x="8354836" y="4769437"/>
                <a:ext cx="82780" cy="10061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63"/>
                  <a:gd name="f4" fmla="val 3115"/>
                  <a:gd name="f5" fmla="val 2332"/>
                  <a:gd name="f6" fmla="val 762"/>
                  <a:gd name="f7" fmla="val 1466"/>
                  <a:gd name="f8" fmla="val 1454"/>
                  <a:gd name="f9" fmla="val 797"/>
                  <a:gd name="f10" fmla="val 1835"/>
                  <a:gd name="f11" fmla="val 716"/>
                  <a:gd name="f12" fmla="val 1881"/>
                  <a:gd name="f13" fmla="val 2251"/>
                  <a:gd name="f14" fmla="val 416"/>
                  <a:gd name="f15" fmla="val 2309"/>
                  <a:gd name="f16" fmla="val 428"/>
                  <a:gd name="f17" fmla="val 2310"/>
                  <a:gd name="f18" fmla="val 440"/>
                  <a:gd name="f19" fmla="val 2311"/>
                  <a:gd name="f20" fmla="val 452"/>
                  <a:gd name="f21" fmla="val 529"/>
                  <a:gd name="f22" fmla="val 598"/>
                  <a:gd name="f23" fmla="val 2279"/>
                  <a:gd name="f24" fmla="val 658"/>
                  <a:gd name="f25" fmla="val 2239"/>
                  <a:gd name="f26" fmla="val 566"/>
                  <a:gd name="f27" fmla="val 2435"/>
                  <a:gd name="f28" fmla="val 543"/>
                  <a:gd name="f29" fmla="val 2689"/>
                  <a:gd name="f30" fmla="val 682"/>
                  <a:gd name="f31" fmla="val 2874"/>
                  <a:gd name="f32" fmla="val 782"/>
                  <a:gd name="f33" fmla="val 3020"/>
                  <a:gd name="f34" fmla="val 975"/>
                  <a:gd name="f35" fmla="val 1154"/>
                  <a:gd name="f36" fmla="val 1202"/>
                  <a:gd name="f37" fmla="val 1249"/>
                  <a:gd name="f38" fmla="val 3108"/>
                  <a:gd name="f39" fmla="val 1293"/>
                  <a:gd name="f40" fmla="val 3093"/>
                  <a:gd name="f41" fmla="val 1513"/>
                  <a:gd name="f42" fmla="val 3013"/>
                  <a:gd name="f43" fmla="val 1628"/>
                  <a:gd name="f44" fmla="val 2759"/>
                  <a:gd name="f45" fmla="val 2528"/>
                  <a:gd name="f46" fmla="val 2638"/>
                  <a:gd name="f47" fmla="val 1524"/>
                  <a:gd name="f48" fmla="val 2731"/>
                  <a:gd name="f49" fmla="val 1421"/>
                  <a:gd name="f50" fmla="val 1405"/>
                  <a:gd name="f51" fmla="val 1389"/>
                  <a:gd name="f52" fmla="val 2729"/>
                  <a:gd name="f53" fmla="val 1374"/>
                  <a:gd name="f54" fmla="val 2724"/>
                  <a:gd name="f55" fmla="val 1259"/>
                  <a:gd name="f56" fmla="val 2701"/>
                  <a:gd name="f57" fmla="val 1166"/>
                  <a:gd name="f58" fmla="val 2586"/>
                  <a:gd name="f59" fmla="val 1155"/>
                  <a:gd name="f60" fmla="val 2459"/>
                  <a:gd name="f61" fmla="val 1143"/>
                  <a:gd name="f62" fmla="val 2343"/>
                  <a:gd name="f63" fmla="val 1178"/>
                  <a:gd name="f64" fmla="val 2205"/>
                  <a:gd name="f65" fmla="val 2112"/>
                  <a:gd name="f66" fmla="val 1328"/>
                  <a:gd name="f67" fmla="val 2008"/>
                  <a:gd name="f68" fmla="val 1432"/>
                  <a:gd name="f69" fmla="val 1916"/>
                  <a:gd name="f70" fmla="val 2044"/>
                  <a:gd name="f71" fmla="val 1327"/>
                  <a:gd name="f72" fmla="val 2355"/>
                  <a:gd name="f73" fmla="val 704"/>
                  <a:gd name="f74" fmla="*/ f0 1 2563"/>
                  <a:gd name="f75" fmla="*/ f1 1 3115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2563"/>
                  <a:gd name="f82" fmla="*/ f79 1 3115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2563" h="3115">
                    <a:moveTo>
                      <a:pt x="f3" y="f2"/>
                    </a:moveTo>
                    <a:cubicBezTo>
                      <a:pt x="f5" y="f6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14" y="f15"/>
                    </a:cubicBezTo>
                    <a:cubicBezTo>
                      <a:pt x="f16" y="f17"/>
                      <a:pt x="f18" y="f19"/>
                      <a:pt x="f20" y="f19"/>
                    </a:cubicBezTo>
                    <a:cubicBezTo>
                      <a:pt x="f21" y="f19"/>
                      <a:pt x="f22" y="f23"/>
                      <a:pt x="f24" y="f25"/>
                    </a:cubicBezTo>
                    <a:lnTo>
                      <a:pt x="f24" y="f25"/>
                    </a:ln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4"/>
                      <a:pt x="f35" y="f4"/>
                    </a:cubicBezTo>
                    <a:cubicBezTo>
                      <a:pt x="f36" y="f4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43" y="f45"/>
                    </a:cubicBezTo>
                    <a:lnTo>
                      <a:pt x="f43" y="f45"/>
                    </a:lnTo>
                    <a:cubicBezTo>
                      <a:pt x="f43" y="f46"/>
                      <a:pt x="f47" y="f48"/>
                      <a:pt x="f49" y="f48"/>
                    </a:cubicBezTo>
                    <a:cubicBezTo>
                      <a:pt x="f50" y="f48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55" y="f65"/>
                    </a:cubicBezTo>
                    <a:cubicBezTo>
                      <a:pt x="f66" y="f67"/>
                      <a:pt x="f68" y="f69"/>
                      <a:pt x="f41" y="f10"/>
                    </a:cubicBezTo>
                    <a:cubicBezTo>
                      <a:pt x="f70" y="f71"/>
                      <a:pt x="f72" y="f73"/>
                      <a:pt x="f3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9" name="Google Shape;825;p10">
                <a:extLst>
                  <a:ext uri="{FF2B5EF4-FFF2-40B4-BE49-F238E27FC236}">
                    <a16:creationId xmlns:a16="http://schemas.microsoft.com/office/drawing/2014/main" id="{7FD18D51-138B-4404-8FC7-B1EB27DDC745}"/>
                  </a:ext>
                </a:extLst>
              </p:cNvPr>
              <p:cNvSpPr/>
              <p:nvPr/>
            </p:nvSpPr>
            <p:spPr>
              <a:xfrm>
                <a:off x="8436482" y="4459986"/>
                <a:ext cx="144658" cy="23118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79"/>
                  <a:gd name="f4" fmla="val 7158"/>
                  <a:gd name="f5" fmla="val 993"/>
                  <a:gd name="f6" fmla="val 1"/>
                  <a:gd name="f7" fmla="val 977"/>
                  <a:gd name="f8" fmla="val 28"/>
                  <a:gd name="f9" fmla="val 962"/>
                  <a:gd name="f10" fmla="val 55"/>
                  <a:gd name="f11" fmla="val 946"/>
                  <a:gd name="f12" fmla="val 83"/>
                  <a:gd name="f13" fmla="val 56"/>
                  <a:gd name="f14" fmla="val 978"/>
                  <a:gd name="f15" fmla="val 439"/>
                  <a:gd name="f16" fmla="val 1501"/>
                  <a:gd name="f17" fmla="val 416"/>
                  <a:gd name="f18" fmla="val 1617"/>
                  <a:gd name="f19" fmla="val 1744"/>
                  <a:gd name="f20" fmla="val 1882"/>
                  <a:gd name="f21" fmla="val 2009"/>
                  <a:gd name="f22" fmla="val 427"/>
                  <a:gd name="f23" fmla="val 2124"/>
                  <a:gd name="f24" fmla="val 462"/>
                  <a:gd name="f25" fmla="val 2240"/>
                  <a:gd name="f26" fmla="val 485"/>
                  <a:gd name="f27" fmla="val 2355"/>
                  <a:gd name="f28" fmla="val 520"/>
                  <a:gd name="f29" fmla="val 2471"/>
                  <a:gd name="f30" fmla="val 566"/>
                  <a:gd name="f31" fmla="val 2586"/>
                  <a:gd name="f32" fmla="val 612"/>
                  <a:gd name="f33" fmla="val 2702"/>
                  <a:gd name="f34" fmla="val 670"/>
                  <a:gd name="f35" fmla="val 2817"/>
                  <a:gd name="f36" fmla="val 728"/>
                  <a:gd name="f37" fmla="val 2909"/>
                  <a:gd name="f38" fmla="val 970"/>
                  <a:gd name="f39" fmla="val 3348"/>
                  <a:gd name="f40" fmla="val 1339"/>
                  <a:gd name="f41" fmla="val 3694"/>
                  <a:gd name="f42" fmla="val 1720"/>
                  <a:gd name="f43" fmla="val 3994"/>
                  <a:gd name="f44" fmla="val 2101"/>
                  <a:gd name="f45" fmla="val 4318"/>
                  <a:gd name="f46" fmla="val 2517"/>
                  <a:gd name="f47" fmla="val 4595"/>
                  <a:gd name="f48" fmla="val 2874"/>
                  <a:gd name="f49" fmla="val 4929"/>
                  <a:gd name="f50" fmla="val 3071"/>
                  <a:gd name="f51" fmla="val 5114"/>
                  <a:gd name="f52" fmla="val 3232"/>
                  <a:gd name="f53" fmla="val 5276"/>
                  <a:gd name="f54" fmla="val 3382"/>
                  <a:gd name="f55" fmla="val 5483"/>
                  <a:gd name="f56" fmla="val 3532"/>
                  <a:gd name="f57" fmla="val 5680"/>
                  <a:gd name="f58" fmla="val 3671"/>
                  <a:gd name="f59" fmla="val 5887"/>
                  <a:gd name="f60" fmla="val 3786"/>
                  <a:gd name="f61" fmla="val 6107"/>
                  <a:gd name="f62" fmla="val 3209"/>
                  <a:gd name="f63" fmla="val 5299"/>
                  <a:gd name="f64" fmla="val 2851"/>
                  <a:gd name="f65" fmla="val 4964"/>
                  <a:gd name="f66" fmla="val 2459"/>
                  <a:gd name="f67" fmla="val 4664"/>
                  <a:gd name="f68" fmla="val 2043"/>
                  <a:gd name="f69" fmla="val 4375"/>
                  <a:gd name="f70" fmla="val 1674"/>
                  <a:gd name="f71" fmla="val 4075"/>
                  <a:gd name="f72" fmla="val 1293"/>
                  <a:gd name="f73" fmla="val 3752"/>
                  <a:gd name="f74" fmla="val 924"/>
                  <a:gd name="f75" fmla="val 3406"/>
                  <a:gd name="f76" fmla="val 2956"/>
                  <a:gd name="f77" fmla="val 554"/>
                  <a:gd name="f78" fmla="val 2748"/>
                  <a:gd name="f79" fmla="val 2494"/>
                  <a:gd name="f80" fmla="val 2251"/>
                  <a:gd name="f81" fmla="val 404"/>
                  <a:gd name="f82" fmla="val 381"/>
                  <a:gd name="f83" fmla="val 393"/>
                  <a:gd name="f84" fmla="val 1628"/>
                  <a:gd name="f85" fmla="val 6637"/>
                  <a:gd name="f86" fmla="val 6638"/>
                  <a:gd name="f87" fmla="val 775"/>
                  <a:gd name="f88" fmla="val 366"/>
                  <a:gd name="f89" fmla="val 541"/>
                  <a:gd name="f90" fmla="val 595"/>
                  <a:gd name="f91" fmla="val 901"/>
                  <a:gd name="f92" fmla="val 312"/>
                  <a:gd name="f93" fmla="val 1086"/>
                  <a:gd name="f94" fmla="val 254"/>
                  <a:gd name="f95" fmla="val 1259"/>
                  <a:gd name="f96" fmla="val 208"/>
                  <a:gd name="f97" fmla="val 1443"/>
                  <a:gd name="f98" fmla="val 2321"/>
                  <a:gd name="f99" fmla="val 3163"/>
                  <a:gd name="f100" fmla="val 831"/>
                  <a:gd name="f101" fmla="val 3925"/>
                  <a:gd name="f102" fmla="val 1512"/>
                  <a:gd name="f103" fmla="val 4825"/>
                  <a:gd name="f104" fmla="val 2263"/>
                  <a:gd name="f105" fmla="val 5991"/>
                  <a:gd name="f106" fmla="val 2193"/>
                  <a:gd name="f107" fmla="val 7157"/>
                  <a:gd name="f108" fmla="val 2424"/>
                  <a:gd name="f109" fmla="val 6811"/>
                  <a:gd name="f110" fmla="val 2447"/>
                  <a:gd name="f111" fmla="val 6441"/>
                  <a:gd name="f112" fmla="val 2436"/>
                  <a:gd name="f113" fmla="val 6049"/>
                  <a:gd name="f114" fmla="val 2531"/>
                  <a:gd name="f115" fmla="val 6302"/>
                  <a:gd name="f116" fmla="val 2776"/>
                  <a:gd name="f117" fmla="val 6338"/>
                  <a:gd name="f118" fmla="val 3052"/>
                  <a:gd name="f119" fmla="val 3162"/>
                  <a:gd name="f120" fmla="val 3277"/>
                  <a:gd name="f121" fmla="val 6332"/>
                  <a:gd name="f122" fmla="val 3390"/>
                  <a:gd name="f123" fmla="val 3677"/>
                  <a:gd name="f124" fmla="val 3948"/>
                  <a:gd name="f125" fmla="val 6370"/>
                  <a:gd name="f126" fmla="val 5956"/>
                  <a:gd name="f127" fmla="val 5137"/>
                  <a:gd name="f128" fmla="val 3555"/>
                  <a:gd name="f129" fmla="val 4710"/>
                  <a:gd name="f130" fmla="val 4548"/>
                  <a:gd name="f131" fmla="val 4040"/>
                  <a:gd name="f132" fmla="val 4456"/>
                  <a:gd name="f133" fmla="val 4340"/>
                  <a:gd name="f134" fmla="val 4156"/>
                  <a:gd name="f135" fmla="val 4227"/>
                  <a:gd name="f136" fmla="val 4169"/>
                  <a:gd name="f137" fmla="val 4126"/>
                  <a:gd name="f138" fmla="val 4173"/>
                  <a:gd name="f139" fmla="val 4036"/>
                  <a:gd name="f140" fmla="val 3714"/>
                  <a:gd name="f141" fmla="val 3544"/>
                  <a:gd name="f142" fmla="val 4110"/>
                  <a:gd name="f143" fmla="val 3659"/>
                  <a:gd name="f144" fmla="val 3775"/>
                  <a:gd name="f145" fmla="val 3821"/>
                  <a:gd name="f146" fmla="val 3548"/>
                  <a:gd name="f147" fmla="val 3867"/>
                  <a:gd name="f148" fmla="val 3325"/>
                  <a:gd name="f149" fmla="val 3891"/>
                  <a:gd name="f150" fmla="val 3106"/>
                  <a:gd name="f151" fmla="val 2656"/>
                  <a:gd name="f152" fmla="val 2224"/>
                  <a:gd name="f153" fmla="val 3789"/>
                  <a:gd name="f154" fmla="val 1813"/>
                  <a:gd name="f155" fmla="val 3556"/>
                  <a:gd name="f156" fmla="val 2032"/>
                  <a:gd name="f157" fmla="val 3521"/>
                  <a:gd name="f158" fmla="val 2228"/>
                  <a:gd name="f159" fmla="val 3129"/>
                  <a:gd name="f160" fmla="val 2921"/>
                  <a:gd name="f161" fmla="val 2090"/>
                  <a:gd name="f162" fmla="val 1870"/>
                  <a:gd name="f163" fmla="val 2655"/>
                  <a:gd name="f164" fmla="val 1997"/>
                  <a:gd name="f165" fmla="val 2759"/>
                  <a:gd name="f166" fmla="val 3002"/>
                  <a:gd name="f167" fmla="val 3117"/>
                  <a:gd name="f168" fmla="val 1789"/>
                  <a:gd name="f169" fmla="val 3210"/>
                  <a:gd name="f170" fmla="val 1658"/>
                  <a:gd name="f171" fmla="val 3251"/>
                  <a:gd name="f172" fmla="val 1520"/>
                  <a:gd name="f173" fmla="val 1487"/>
                  <a:gd name="f174" fmla="val 1453"/>
                  <a:gd name="f175" fmla="val 3249"/>
                  <a:gd name="f176" fmla="val 1420"/>
                  <a:gd name="f177" fmla="val 3244"/>
                  <a:gd name="f178" fmla="val 947"/>
                  <a:gd name="f179" fmla="val 2552"/>
                  <a:gd name="f180" fmla="val 635"/>
                  <a:gd name="f181" fmla="val 2171"/>
                  <a:gd name="f182" fmla="val 447"/>
                  <a:gd name="f183" fmla="val 1474"/>
                  <a:gd name="f184" fmla="val 598"/>
                  <a:gd name="f185" fmla="val 714"/>
                  <a:gd name="f186" fmla="*/ f0 1 4479"/>
                  <a:gd name="f187" fmla="*/ f1 1 7158"/>
                  <a:gd name="f188" fmla="val f2"/>
                  <a:gd name="f189" fmla="val f3"/>
                  <a:gd name="f190" fmla="val f4"/>
                  <a:gd name="f191" fmla="+- f190 0 f188"/>
                  <a:gd name="f192" fmla="+- f189 0 f188"/>
                  <a:gd name="f193" fmla="*/ f192 1 4479"/>
                  <a:gd name="f194" fmla="*/ f191 1 7158"/>
                  <a:gd name="f195" fmla="*/ f188 1 f193"/>
                  <a:gd name="f196" fmla="*/ f189 1 f193"/>
                  <a:gd name="f197" fmla="*/ f188 1 f194"/>
                  <a:gd name="f198" fmla="*/ f190 1 f194"/>
                  <a:gd name="f199" fmla="*/ f195 f186 1"/>
                  <a:gd name="f200" fmla="*/ f196 f186 1"/>
                  <a:gd name="f201" fmla="*/ f198 f187 1"/>
                  <a:gd name="f202" fmla="*/ f197 f18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9" t="f202" r="f200" b="f201"/>
                <a:pathLst>
                  <a:path w="4479" h="7158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lnTo>
                      <a:pt x="f11" y="f12"/>
                    </a:lnTo>
                    <a:cubicBezTo>
                      <a:pt x="f9" y="f13"/>
                      <a:pt x="f14" y="f8"/>
                      <a:pt x="f5" y="f6"/>
                    </a:cubicBezTo>
                    <a:close/>
                    <a:moveTo>
                      <a:pt x="f15" y="f16"/>
                    </a:moveTo>
                    <a:lnTo>
                      <a:pt x="f15" y="f16"/>
                    </a:lnTo>
                    <a:cubicBezTo>
                      <a:pt x="f17" y="f18"/>
                      <a:pt x="f17" y="f19"/>
                      <a:pt x="f17" y="f20"/>
                    </a:cubicBezTo>
                    <a:cubicBezTo>
                      <a:pt x="f17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56" y="f57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75"/>
                      <a:pt x="f34" y="f76"/>
                    </a:cubicBezTo>
                    <a:cubicBezTo>
                      <a:pt x="f77" y="f78"/>
                      <a:pt x="f24" y="f79"/>
                      <a:pt x="f17" y="f80"/>
                    </a:cubicBezTo>
                    <a:cubicBezTo>
                      <a:pt x="f81" y="f23"/>
                      <a:pt x="f82" y="f21"/>
                      <a:pt x="f82" y="f20"/>
                    </a:cubicBezTo>
                    <a:cubicBezTo>
                      <a:pt x="f82" y="f19"/>
                      <a:pt x="f83" y="f84"/>
                      <a:pt x="f15" y="f16"/>
                    </a:cubicBezTo>
                    <a:close/>
                    <a:moveTo>
                      <a:pt x="f71" y="f85"/>
                    </a:moveTo>
                    <a:cubicBezTo>
                      <a:pt x="f71" y="f85"/>
                      <a:pt x="f71" y="f85"/>
                      <a:pt x="f71" y="f86"/>
                    </a:cubicBezTo>
                    <a:cubicBezTo>
                      <a:pt x="f71" y="f85"/>
                      <a:pt x="f71" y="f85"/>
                      <a:pt x="f71" y="f85"/>
                    </a:cubicBezTo>
                    <a:close/>
                    <a:moveTo>
                      <a:pt x="f11" y="f12"/>
                    </a:moveTo>
                    <a:cubicBezTo>
                      <a:pt x="f87" y="f88"/>
                      <a:pt x="f89" y="f90"/>
                      <a:pt x="f81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2" y="f98"/>
                      <a:pt x="f94" y="f99"/>
                      <a:pt x="f100" y="f101"/>
                    </a:cubicBez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lnTo>
                      <a:pt x="f112" y="f113"/>
                    </a:lnTo>
                    <a:cubicBezTo>
                      <a:pt x="f114" y="f115"/>
                      <a:pt x="f116" y="f117"/>
                      <a:pt x="f118" y="f117"/>
                    </a:cubicBezTo>
                    <a:cubicBezTo>
                      <a:pt x="f119" y="f117"/>
                      <a:pt x="f120" y="f121"/>
                      <a:pt x="f122" y="f121"/>
                    </a:cubicBezTo>
                    <a:cubicBezTo>
                      <a:pt x="f123" y="f121"/>
                      <a:pt x="f124" y="f125"/>
                      <a:pt x="f71" y="f85"/>
                    </a:cubicBezTo>
                    <a:lnTo>
                      <a:pt x="f71" y="f85"/>
                    </a:lnTo>
                    <a:cubicBezTo>
                      <a:pt x="f73" y="f126"/>
                      <a:pt x="f3" y="f127"/>
                      <a:pt x="f128" y="f129"/>
                    </a:cubicBezTo>
                    <a:cubicBezTo>
                      <a:pt x="f124" y="f130"/>
                      <a:pt x="f131" y="f132"/>
                      <a:pt x="f133" y="f134"/>
                    </a:cubicBezTo>
                    <a:lnTo>
                      <a:pt x="f133" y="f134"/>
                    </a:lnTo>
                    <a:cubicBezTo>
                      <a:pt x="f135" y="f136"/>
                      <a:pt x="f137" y="f138"/>
                      <a:pt x="f139" y="f138"/>
                    </a:cubicBezTo>
                    <a:cubicBezTo>
                      <a:pt x="f140" y="f138"/>
                      <a:pt x="f141" y="f142"/>
                      <a:pt x="f141" y="f142"/>
                    </a:cubicBezTo>
                    <a:cubicBezTo>
                      <a:pt x="f143" y="f43"/>
                      <a:pt x="f144" y="f145"/>
                      <a:pt x="f144" y="f145"/>
                    </a:cubicBezTo>
                    <a:lnTo>
                      <a:pt x="f144" y="f145"/>
                    </a:lnTo>
                    <a:cubicBezTo>
                      <a:pt x="f146" y="f147"/>
                      <a:pt x="f148" y="f149"/>
                      <a:pt x="f150" y="f149"/>
                    </a:cubicBezTo>
                    <a:cubicBezTo>
                      <a:pt x="f151" y="f149"/>
                      <a:pt x="f152" y="f153"/>
                      <a:pt x="f154" y="f155"/>
                    </a:cubicBezTo>
                    <a:cubicBezTo>
                      <a:pt x="f156" y="f157"/>
                      <a:pt x="f158" y="f39"/>
                      <a:pt x="f80" y="f159"/>
                    </a:cubicBezTo>
                    <a:cubicBezTo>
                      <a:pt x="f104" y="f160"/>
                      <a:pt x="f161" y="f33"/>
                      <a:pt x="f162" y="f163"/>
                    </a:cubicBezTo>
                    <a:lnTo>
                      <a:pt x="f162" y="f163"/>
                    </a:lnTo>
                    <a:cubicBezTo>
                      <a:pt x="f164" y="f165"/>
                      <a:pt x="f164" y="f166"/>
                      <a:pt x="f20" y="f167"/>
                    </a:cubicBezTo>
                    <a:cubicBezTo>
                      <a:pt x="f168" y="f169"/>
                      <a:pt x="f170" y="f171"/>
                      <a:pt x="f172" y="f171"/>
                    </a:cubicBezTo>
                    <a:cubicBezTo>
                      <a:pt x="f173" y="f171"/>
                      <a:pt x="f174" y="f175"/>
                      <a:pt x="f176" y="f177"/>
                    </a:cubicBezTo>
                    <a:cubicBezTo>
                      <a:pt x="f178" y="f62"/>
                      <a:pt x="f36" y="f179"/>
                      <a:pt x="f180" y="f181"/>
                    </a:cubicBezTo>
                    <a:cubicBezTo>
                      <a:pt x="f182" y="f183"/>
                      <a:pt x="f184" y="f185"/>
                      <a:pt x="f11" y="f1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0" name="Google Shape;826;p10">
                <a:extLst>
                  <a:ext uri="{FF2B5EF4-FFF2-40B4-BE49-F238E27FC236}">
                    <a16:creationId xmlns:a16="http://schemas.microsoft.com/office/drawing/2014/main" id="{F7E522F4-EFDD-46FD-B462-2585EE7E6654}"/>
                  </a:ext>
                </a:extLst>
              </p:cNvPr>
              <p:cNvSpPr/>
              <p:nvPr/>
            </p:nvSpPr>
            <p:spPr>
              <a:xfrm>
                <a:off x="8452146" y="4597548"/>
                <a:ext cx="54068" cy="1517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74"/>
                  <a:gd name="f4" fmla="val 4699"/>
                  <a:gd name="f5" fmla="val 450"/>
                  <a:gd name="f6" fmla="val 994"/>
                  <a:gd name="f7" fmla="val 531"/>
                  <a:gd name="f8" fmla="val 1201"/>
                  <a:gd name="f9" fmla="val 612"/>
                  <a:gd name="f10" fmla="val 1409"/>
                  <a:gd name="f11" fmla="val 647"/>
                  <a:gd name="f12" fmla="val 1640"/>
                  <a:gd name="f13" fmla="val 693"/>
                  <a:gd name="f14" fmla="val 1871"/>
                  <a:gd name="f15" fmla="val 727"/>
                  <a:gd name="f16" fmla="val 2102"/>
                  <a:gd name="f17" fmla="val 739"/>
                  <a:gd name="f18" fmla="val 2332"/>
                  <a:gd name="f19" fmla="val 2563"/>
                  <a:gd name="f20" fmla="val 2806"/>
                  <a:gd name="f21" fmla="val 3037"/>
                  <a:gd name="f22" fmla="val 670"/>
                  <a:gd name="f23" fmla="val 3267"/>
                  <a:gd name="f24" fmla="val 623"/>
                  <a:gd name="f25" fmla="val 3521"/>
                  <a:gd name="f26" fmla="val 554"/>
                  <a:gd name="f27" fmla="val 3752"/>
                  <a:gd name="f28" fmla="val 589"/>
                  <a:gd name="f29" fmla="val 635"/>
                  <a:gd name="f30" fmla="val 3291"/>
                  <a:gd name="f31" fmla="val 3048"/>
                  <a:gd name="f32" fmla="val 658"/>
                  <a:gd name="f33" fmla="val 2817"/>
                  <a:gd name="f34" fmla="val 681"/>
                  <a:gd name="f35" fmla="val 1663"/>
                  <a:gd name="f36" fmla="val 566"/>
                  <a:gd name="f37" fmla="val 1432"/>
                  <a:gd name="f38" fmla="val 508"/>
                  <a:gd name="f39" fmla="val 1213"/>
                  <a:gd name="f40" fmla="val 1"/>
                  <a:gd name="f41" fmla="val 1501"/>
                  <a:gd name="f42" fmla="val 3140"/>
                  <a:gd name="f43" fmla="val 266"/>
                  <a:gd name="f44" fmla="val 4387"/>
                  <a:gd name="f45" fmla="val 1016"/>
                  <a:gd name="f46" fmla="val 3718"/>
                  <a:gd name="f47" fmla="val 981"/>
                  <a:gd name="f48" fmla="val 3187"/>
                  <a:gd name="f49" fmla="val 1108"/>
                  <a:gd name="f50" fmla="val 3360"/>
                  <a:gd name="f51" fmla="val 1270"/>
                  <a:gd name="f52" fmla="val 4052"/>
                  <a:gd name="f53" fmla="val 1304"/>
                  <a:gd name="f54" fmla="val 4087"/>
                  <a:gd name="f55" fmla="val 3013"/>
                  <a:gd name="f56" fmla="val 820"/>
                  <a:gd name="f57" fmla="*/ f0 1 1674"/>
                  <a:gd name="f58" fmla="*/ f1 1 4699"/>
                  <a:gd name="f59" fmla="val f2"/>
                  <a:gd name="f60" fmla="val f3"/>
                  <a:gd name="f61" fmla="val f4"/>
                  <a:gd name="f62" fmla="+- f61 0 f59"/>
                  <a:gd name="f63" fmla="+- f60 0 f59"/>
                  <a:gd name="f64" fmla="*/ f63 1 1674"/>
                  <a:gd name="f65" fmla="*/ f62 1 4699"/>
                  <a:gd name="f66" fmla="*/ f59 1 f64"/>
                  <a:gd name="f67" fmla="*/ f60 1 f64"/>
                  <a:gd name="f68" fmla="*/ f59 1 f65"/>
                  <a:gd name="f69" fmla="*/ f61 1 f65"/>
                  <a:gd name="f70" fmla="*/ f66 f57 1"/>
                  <a:gd name="f71" fmla="*/ f67 f57 1"/>
                  <a:gd name="f72" fmla="*/ f69 f58 1"/>
                  <a:gd name="f73" fmla="*/ f68 f5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0" t="f73" r="f71" b="f72"/>
                <a:pathLst>
                  <a:path w="1674" h="4699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7" y="f19"/>
                      <a:pt x="f17" y="f20"/>
                      <a:pt x="f13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5"/>
                      <a:pt x="f29" y="f30"/>
                      <a:pt x="f11" y="f31"/>
                    </a:cubicBezTo>
                    <a:cubicBezTo>
                      <a:pt x="f32" y="f33"/>
                      <a:pt x="f34" y="f19"/>
                      <a:pt x="f34" y="f18"/>
                    </a:cubicBezTo>
                    <a:cubicBezTo>
                      <a:pt x="f34" y="f16"/>
                      <a:pt x="f11" y="f14"/>
                      <a:pt x="f9" y="f35"/>
                    </a:cubicBezTo>
                    <a:cubicBezTo>
                      <a:pt x="f36" y="f37"/>
                      <a:pt x="f38" y="f39"/>
                      <a:pt x="f5" y="f6"/>
                    </a:cubicBezTo>
                    <a:close/>
                    <a:moveTo>
                      <a:pt x="f2" y="f40"/>
                    </a:moveTo>
                    <a:lnTo>
                      <a:pt x="f2" y="f40"/>
                    </a:lnTo>
                    <a:cubicBezTo>
                      <a:pt x="f7" y="f41"/>
                      <a:pt x="f24" y="f42"/>
                      <a:pt x="f43" y="f4"/>
                    </a:cubicBezTo>
                    <a:cubicBezTo>
                      <a:pt x="f13" y="f44"/>
                      <a:pt x="f45" y="f46"/>
                      <a:pt x="f47" y="f48"/>
                    </a:cubicBezTo>
                    <a:lnTo>
                      <a:pt x="f47" y="f48"/>
                    </a:ln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3" y="f55"/>
                      <a:pt x="f28" y="f56"/>
                      <a:pt x="f2" y="f40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1" name="Google Shape;827;p10">
                <a:extLst>
                  <a:ext uri="{FF2B5EF4-FFF2-40B4-BE49-F238E27FC236}">
                    <a16:creationId xmlns:a16="http://schemas.microsoft.com/office/drawing/2014/main" id="{1DCCEB06-822A-45F7-906B-C00C6D34694D}"/>
                  </a:ext>
                </a:extLst>
              </p:cNvPr>
              <p:cNvSpPr/>
              <p:nvPr/>
            </p:nvSpPr>
            <p:spPr>
              <a:xfrm>
                <a:off x="8313788" y="4391168"/>
                <a:ext cx="171559" cy="500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312"/>
                  <a:gd name="f4" fmla="val 1550"/>
                  <a:gd name="f5" fmla="val 1067"/>
                  <a:gd name="f6" fmla="val 1"/>
                  <a:gd name="f7" fmla="val 642"/>
                  <a:gd name="f8" fmla="val 333"/>
                  <a:gd name="f9" fmla="val 128"/>
                  <a:gd name="f10" fmla="val 244"/>
                  <a:gd name="f11" fmla="val 458"/>
                  <a:gd name="f12" fmla="val 1376"/>
                  <a:gd name="f13" fmla="val 2016"/>
                  <a:gd name="f14" fmla="val 3577"/>
                  <a:gd name="f15" fmla="val 4529"/>
                  <a:gd name="f16" fmla="val 5311"/>
                  <a:gd name="f17" fmla="val 1485"/>
                  <a:gd name="f18" fmla="val 2515"/>
                  <a:gd name="f19" fmla="*/ f0 1 5312"/>
                  <a:gd name="f20" fmla="*/ f1 1 155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5312"/>
                  <a:gd name="f27" fmla="*/ f24 1 155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5312" h="1550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2" y="f12"/>
                      <a:pt x="f13" y="f4"/>
                      <a:pt x="f14" y="f4"/>
                    </a:cubicBezTo>
                    <a:cubicBezTo>
                      <a:pt x="f15" y="f4"/>
                      <a:pt x="f16" y="f17"/>
                      <a:pt x="f16" y="f17"/>
                    </a:cubicBezTo>
                    <a:cubicBezTo>
                      <a:pt x="f16" y="f17"/>
                      <a:pt x="f18" y="f6"/>
                      <a:pt x="f5" y="f6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2" name="Google Shape;828;p10">
                <a:extLst>
                  <a:ext uri="{FF2B5EF4-FFF2-40B4-BE49-F238E27FC236}">
                    <a16:creationId xmlns:a16="http://schemas.microsoft.com/office/drawing/2014/main" id="{92B2E419-7D95-4409-A8DE-AC8CC00F3637}"/>
                  </a:ext>
                </a:extLst>
              </p:cNvPr>
              <p:cNvSpPr/>
              <p:nvPr/>
            </p:nvSpPr>
            <p:spPr>
              <a:xfrm>
                <a:off x="8351864" y="4301959"/>
                <a:ext cx="134224" cy="111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56"/>
                  <a:gd name="f4" fmla="val 3451"/>
                  <a:gd name="f5" fmla="val 1532"/>
                  <a:gd name="f6" fmla="val 1396"/>
                  <a:gd name="f7" fmla="val 1265"/>
                  <a:gd name="f8" fmla="val 50"/>
                  <a:gd name="f9" fmla="val 1143"/>
                  <a:gd name="f10" fmla="val 161"/>
                  <a:gd name="f11" fmla="val 1200"/>
                  <a:gd name="f12" fmla="val 2665"/>
                  <a:gd name="f13" fmla="*/ f0 1 4156"/>
                  <a:gd name="f14" fmla="*/ f1 1 3451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4156"/>
                  <a:gd name="f21" fmla="*/ f18 1 3451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4156" h="3451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3" y="f4"/>
                      <a:pt x="f3" y="f4"/>
                    </a:cubicBezTo>
                    <a:cubicBezTo>
                      <a:pt x="f3" y="f4"/>
                      <a:pt x="f12" y="f2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3" name="Google Shape;829;p10">
                <a:extLst>
                  <a:ext uri="{FF2B5EF4-FFF2-40B4-BE49-F238E27FC236}">
                    <a16:creationId xmlns:a16="http://schemas.microsoft.com/office/drawing/2014/main" id="{3EA53148-1FE3-4E48-833B-C116770EB209}"/>
                  </a:ext>
                </a:extLst>
              </p:cNvPr>
              <p:cNvSpPr/>
              <p:nvPr/>
            </p:nvSpPr>
            <p:spPr>
              <a:xfrm>
                <a:off x="8445041" y="4248695"/>
                <a:ext cx="94823" cy="1662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36"/>
                  <a:gd name="f4" fmla="val 5146"/>
                  <a:gd name="f5" fmla="val 1593"/>
                  <a:gd name="f6" fmla="val 1560"/>
                  <a:gd name="f7" fmla="val 1526"/>
                  <a:gd name="f8" fmla="val 3"/>
                  <a:gd name="f9" fmla="val 1490"/>
                  <a:gd name="f10" fmla="val 10"/>
                  <a:gd name="f11" fmla="val 1"/>
                  <a:gd name="f12" fmla="val 263"/>
                  <a:gd name="f13" fmla="val 2067"/>
                  <a:gd name="f14" fmla="*/ f0 1 2936"/>
                  <a:gd name="f15" fmla="*/ f1 1 5146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936"/>
                  <a:gd name="f22" fmla="*/ f19 1 5146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936" h="514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4"/>
                      <a:pt x="f13" y="f4"/>
                    </a:cubicBezTo>
                    <a:cubicBezTo>
                      <a:pt x="f13" y="f4"/>
                      <a:pt x="f3" y="f2"/>
                      <a:pt x="f5" y="f2"/>
                    </a:cubicBezTo>
                    <a:close/>
                  </a:path>
                </a:pathLst>
              </a:custGeom>
              <a:solidFill>
                <a:srgbClr val="C1D4CA"/>
              </a:solidFill>
              <a:ln cap="flat">
                <a:noFill/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83046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00313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A65FE9E-216B-4669-B11D-98F980F25797}"/>
              </a:ext>
            </a:extLst>
          </p:cNvPr>
          <p:cNvSpPr/>
          <p:nvPr/>
        </p:nvSpPr>
        <p:spPr>
          <a:xfrm>
            <a:off x="0" y="0"/>
            <a:ext cx="2843811" cy="5143499"/>
          </a:xfrm>
          <a:prstGeom prst="rect">
            <a:avLst/>
          </a:prstGeom>
          <a:solidFill>
            <a:srgbClr val="7394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737E68D-A1ED-4E59-B7D1-84406BC84E07}"/>
              </a:ext>
            </a:extLst>
          </p:cNvPr>
          <p:cNvSpPr/>
          <p:nvPr/>
        </p:nvSpPr>
        <p:spPr>
          <a:xfrm>
            <a:off x="3049194" y="1475183"/>
            <a:ext cx="3045619" cy="21931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662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30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3;p10">
            <a:extLst>
              <a:ext uri="{FF2B5EF4-FFF2-40B4-BE49-F238E27FC236}">
                <a16:creationId xmlns:a16="http://schemas.microsoft.com/office/drawing/2014/main" id="{9E5B89ED-065A-4AE4-83CF-174F35B452A6}"/>
              </a:ext>
            </a:extLst>
          </p:cNvPr>
          <p:cNvGrpSpPr/>
          <p:nvPr/>
        </p:nvGrpSpPr>
        <p:grpSpPr>
          <a:xfrm>
            <a:off x="4477112" y="4842845"/>
            <a:ext cx="189784" cy="172666"/>
            <a:chOff x="4477112" y="4842845"/>
            <a:chExt cx="189784" cy="172666"/>
          </a:xfrm>
        </p:grpSpPr>
        <p:sp>
          <p:nvSpPr>
            <p:cNvPr id="3" name="Google Shape;724;p10">
              <a:extLst>
                <a:ext uri="{FF2B5EF4-FFF2-40B4-BE49-F238E27FC236}">
                  <a16:creationId xmlns:a16="http://schemas.microsoft.com/office/drawing/2014/main" id="{A6DC9146-0E02-4B5D-A903-C1F16380FEF4}"/>
                </a:ext>
              </a:extLst>
            </p:cNvPr>
            <p:cNvSpPr/>
            <p:nvPr/>
          </p:nvSpPr>
          <p:spPr>
            <a:xfrm>
              <a:off x="4535634" y="4842845"/>
              <a:ext cx="73481" cy="172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75"/>
                <a:gd name="f4" fmla="val 5346"/>
                <a:gd name="f5" fmla="val 1131"/>
                <a:gd name="f6" fmla="val 1"/>
                <a:gd name="f7" fmla="val 1201"/>
                <a:gd name="f8" fmla="val 2679"/>
                <a:gd name="f9" fmla="val 4145"/>
                <a:gd name="f10" fmla="val 5345"/>
                <a:gd name="f11" fmla="val 2274"/>
                <a:gd name="f12" fmla="*/ f0 1 2275"/>
                <a:gd name="f13" fmla="*/ f1 1 534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75"/>
                <a:gd name="f20" fmla="*/ f17 1 534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75" h="5346">
                  <a:moveTo>
                    <a:pt x="f5" y="f6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5" y="f10"/>
                    <a:pt x="f5" y="f10"/>
                  </a:cubicBezTo>
                  <a:cubicBezTo>
                    <a:pt x="f5" y="f10"/>
                    <a:pt x="f11" y="f9"/>
                    <a:pt x="f11" y="f8"/>
                  </a:cubicBezTo>
                  <a:cubicBezTo>
                    <a:pt x="f11" y="f7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725;p10">
              <a:extLst>
                <a:ext uri="{FF2B5EF4-FFF2-40B4-BE49-F238E27FC236}">
                  <a16:creationId xmlns:a16="http://schemas.microsoft.com/office/drawing/2014/main" id="{FD922B4B-2E26-40AD-8FA6-E7D0698D7B2C}"/>
                </a:ext>
              </a:extLst>
            </p:cNvPr>
            <p:cNvSpPr/>
            <p:nvPr/>
          </p:nvSpPr>
          <p:spPr>
            <a:xfrm>
              <a:off x="4477112" y="4862998"/>
              <a:ext cx="60396" cy="60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70"/>
                <a:gd name="f4" fmla="val 1871"/>
                <a:gd name="f5" fmla="val 1062"/>
                <a:gd name="f6" fmla="val 23"/>
                <a:gd name="f7" fmla="val 543"/>
                <a:gd name="f8" fmla="val 531"/>
                <a:gd name="f9" fmla="val 35"/>
                <a:gd name="f10" fmla="val 808"/>
                <a:gd name="f11" fmla="val 1847"/>
                <a:gd name="f12" fmla="val 1327"/>
                <a:gd name="f13" fmla="val 1328"/>
                <a:gd name="f14" fmla="*/ f0 1 1870"/>
                <a:gd name="f15" fmla="*/ f1 1 187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870"/>
                <a:gd name="f22" fmla="*/ f19 1 187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870" h="1871">
                  <a:moveTo>
                    <a:pt x="f3" y="f2"/>
                  </a:moveTo>
                  <a:lnTo>
                    <a:pt x="f3" y="f2"/>
                  </a:lnTo>
                  <a:cubicBezTo>
                    <a:pt x="f3" y="f2"/>
                    <a:pt x="f5" y="f6"/>
                    <a:pt x="f7" y="f8"/>
                  </a:cubicBezTo>
                  <a:cubicBezTo>
                    <a:pt x="f9" y="f5"/>
                    <a:pt x="f2" y="f3"/>
                    <a:pt x="f2" y="f3"/>
                  </a:cubicBezTo>
                  <a:cubicBezTo>
                    <a:pt x="f2" y="f3"/>
                    <a:pt x="f10" y="f11"/>
                    <a:pt x="f12" y="f13"/>
                  </a:cubicBezTo>
                  <a:cubicBezTo>
                    <a:pt x="f11" y="f10"/>
                    <a:pt x="f3" y="f2"/>
                    <a:pt x="f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726;p10">
              <a:extLst>
                <a:ext uri="{FF2B5EF4-FFF2-40B4-BE49-F238E27FC236}">
                  <a16:creationId xmlns:a16="http://schemas.microsoft.com/office/drawing/2014/main" id="{2DF0561A-E2A3-427D-8E6D-A3F9B6B050CD}"/>
                </a:ext>
              </a:extLst>
            </p:cNvPr>
            <p:cNvSpPr/>
            <p:nvPr/>
          </p:nvSpPr>
          <p:spPr>
            <a:xfrm>
              <a:off x="4606820" y="4862998"/>
              <a:ext cx="60076" cy="60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1871"/>
                <a:gd name="f5" fmla="val 1"/>
                <a:gd name="f6" fmla="val 12"/>
                <a:gd name="f7" fmla="val 808"/>
                <a:gd name="f8" fmla="val 532"/>
                <a:gd name="f9" fmla="val 1328"/>
                <a:gd name="f10" fmla="val 1051"/>
                <a:gd name="f11" fmla="val 1847"/>
                <a:gd name="f12" fmla="val 1859"/>
                <a:gd name="f13" fmla="val 1870"/>
                <a:gd name="f14" fmla="val 1836"/>
                <a:gd name="f15" fmla="val 1062"/>
                <a:gd name="f16" fmla="val 531"/>
                <a:gd name="f17" fmla="val 809"/>
                <a:gd name="f18" fmla="val 23"/>
                <a:gd name="f19" fmla="*/ f0 1 1860"/>
                <a:gd name="f20" fmla="*/ f1 1 1871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860"/>
                <a:gd name="f27" fmla="*/ f24 1 1871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860" h="1871">
                  <a:moveTo>
                    <a:pt x="f5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2" y="f13"/>
                  </a:cubicBezTo>
                  <a:cubicBezTo>
                    <a:pt x="f12" y="f13"/>
                    <a:pt x="f14" y="f15"/>
                    <a:pt x="f9" y="f16"/>
                  </a:cubicBezTo>
                  <a:cubicBezTo>
                    <a:pt x="f17" y="f18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" name="Google Shape;732;p10">
            <a:extLst>
              <a:ext uri="{FF2B5EF4-FFF2-40B4-BE49-F238E27FC236}">
                <a16:creationId xmlns:a16="http://schemas.microsoft.com/office/drawing/2014/main" id="{6FBD7A5B-AA13-436D-8864-C6C5052D06A8}"/>
              </a:ext>
            </a:extLst>
          </p:cNvPr>
          <p:cNvGrpSpPr/>
          <p:nvPr/>
        </p:nvGrpSpPr>
        <p:grpSpPr>
          <a:xfrm>
            <a:off x="1018925" y="4718368"/>
            <a:ext cx="3295953" cy="211903"/>
            <a:chOff x="1018925" y="4718368"/>
            <a:chExt cx="3295953" cy="211903"/>
          </a:xfrm>
        </p:grpSpPr>
        <p:sp>
          <p:nvSpPr>
            <p:cNvPr id="7" name="Google Shape;733;p10">
              <a:extLst>
                <a:ext uri="{FF2B5EF4-FFF2-40B4-BE49-F238E27FC236}">
                  <a16:creationId xmlns:a16="http://schemas.microsoft.com/office/drawing/2014/main" id="{409C23A2-4D3C-4E98-A70C-71B7E3BF4EC7}"/>
                </a:ext>
              </a:extLst>
            </p:cNvPr>
            <p:cNvSpPr/>
            <p:nvPr/>
          </p:nvSpPr>
          <p:spPr>
            <a:xfrm>
              <a:off x="1149793" y="4915229"/>
              <a:ext cx="3165085" cy="149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98"/>
                <a:gd name="f4" fmla="val 463"/>
                <a:gd name="f5" fmla="val 1"/>
                <a:gd name="f6" fmla="val 462"/>
                <a:gd name="f7" fmla="*/ f0 1 97998"/>
                <a:gd name="f8" fmla="*/ f1 1 46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97998"/>
                <a:gd name="f15" fmla="*/ f12 1 46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7998" h="463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734;p10">
              <a:extLst>
                <a:ext uri="{FF2B5EF4-FFF2-40B4-BE49-F238E27FC236}">
                  <a16:creationId xmlns:a16="http://schemas.microsoft.com/office/drawing/2014/main" id="{D722849B-16AE-4D72-8C89-E4FB7AD5F12F}"/>
                </a:ext>
              </a:extLst>
            </p:cNvPr>
            <p:cNvSpPr/>
            <p:nvPr/>
          </p:nvSpPr>
          <p:spPr>
            <a:xfrm>
              <a:off x="1018925" y="4718368"/>
              <a:ext cx="143953" cy="2119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57"/>
                <a:gd name="f4" fmla="val 6561"/>
                <a:gd name="f5" fmla="val 2642"/>
                <a:gd name="f6" fmla="val 1"/>
                <a:gd name="f7" fmla="val 1992"/>
                <a:gd name="f8" fmla="val 1397"/>
                <a:gd name="f9" fmla="val 230"/>
                <a:gd name="f10" fmla="val 913"/>
                <a:gd name="f11" fmla="val 625"/>
                <a:gd name="f12" fmla="val 440"/>
                <a:gd name="f13" fmla="val 1029"/>
                <a:gd name="f14" fmla="val 105"/>
                <a:gd name="f15" fmla="val 1606"/>
                <a:gd name="f16" fmla="val 24"/>
                <a:gd name="f17" fmla="val 2217"/>
                <a:gd name="f18" fmla="val 2368"/>
                <a:gd name="f19" fmla="val 2518"/>
                <a:gd name="f20" fmla="val 2679"/>
                <a:gd name="f21" fmla="val 3106"/>
                <a:gd name="f22" fmla="val 93"/>
                <a:gd name="f23" fmla="val 3522"/>
                <a:gd name="f24" fmla="val 139"/>
                <a:gd name="f25" fmla="val 3660"/>
                <a:gd name="f26" fmla="val 174"/>
                <a:gd name="f27" fmla="val 3799"/>
                <a:gd name="f28" fmla="val 209"/>
                <a:gd name="f29" fmla="val 3926"/>
                <a:gd name="f30" fmla="val 405"/>
                <a:gd name="f31" fmla="val 4468"/>
                <a:gd name="f32" fmla="val 705"/>
                <a:gd name="f33" fmla="val 4953"/>
                <a:gd name="f34" fmla="val 1097"/>
                <a:gd name="f35" fmla="val 5346"/>
                <a:gd name="f36" fmla="val 1824"/>
                <a:gd name="f37" fmla="val 6116"/>
                <a:gd name="f38" fmla="val 2864"/>
                <a:gd name="f39" fmla="val 3900"/>
                <a:gd name="f40" fmla="val 3951"/>
                <a:gd name="f41" fmla="val 4002"/>
                <a:gd name="f42" fmla="val 6560"/>
                <a:gd name="f43" fmla="val 4052"/>
                <a:gd name="f44" fmla="val 6557"/>
                <a:gd name="f45" fmla="val 4179"/>
                <a:gd name="f46" fmla="val 4283"/>
                <a:gd name="f47" fmla="val 6442"/>
                <a:gd name="f48" fmla="val 4272"/>
                <a:gd name="f49" fmla="val 6327"/>
                <a:gd name="f50" fmla="val 6177"/>
                <a:gd name="f51" fmla="val 6096"/>
                <a:gd name="f52" fmla="val 3083"/>
                <a:gd name="f53" fmla="val 6061"/>
                <a:gd name="f54" fmla="val 2171"/>
                <a:gd name="f55" fmla="val 5599"/>
                <a:gd name="f56" fmla="val 1594"/>
                <a:gd name="f57" fmla="val 4884"/>
                <a:gd name="f58" fmla="val 1305"/>
                <a:gd name="f59" fmla="val 4514"/>
                <a:gd name="f60" fmla="val 1074"/>
                <a:gd name="f61" fmla="val 4122"/>
                <a:gd name="f62" fmla="val 959"/>
                <a:gd name="f63" fmla="val 3672"/>
                <a:gd name="f64" fmla="val 936"/>
                <a:gd name="f65" fmla="val 3556"/>
                <a:gd name="f66" fmla="val 3453"/>
                <a:gd name="f67" fmla="val 890"/>
                <a:gd name="f68" fmla="val 3337"/>
                <a:gd name="f69" fmla="val 844"/>
                <a:gd name="f70" fmla="val 3002"/>
                <a:gd name="f71" fmla="val 855"/>
                <a:gd name="f72" fmla="val 2575"/>
                <a:gd name="f73" fmla="val 2471"/>
                <a:gd name="f74" fmla="val 970"/>
                <a:gd name="f75" fmla="val 1987"/>
                <a:gd name="f76" fmla="val 1224"/>
                <a:gd name="f77" fmla="val 1640"/>
                <a:gd name="f78" fmla="val 1536"/>
                <a:gd name="f79" fmla="val 1409"/>
                <a:gd name="f80" fmla="val 1809"/>
                <a:gd name="f81" fmla="val 1200"/>
                <a:gd name="f82" fmla="val 2187"/>
                <a:gd name="f83" fmla="val 1095"/>
                <a:gd name="f84" fmla="val 2513"/>
                <a:gd name="f85" fmla="val 2546"/>
                <a:gd name="f86" fmla="val 2578"/>
                <a:gd name="f87" fmla="val 1096"/>
                <a:gd name="f88" fmla="val 2610"/>
                <a:gd name="f89" fmla="val 1098"/>
                <a:gd name="f90" fmla="val 2898"/>
                <a:gd name="f91" fmla="val 1132"/>
                <a:gd name="f92" fmla="val 3129"/>
                <a:gd name="f93" fmla="val 1363"/>
                <a:gd name="f94" fmla="val 3187"/>
                <a:gd name="f95" fmla="val 1617"/>
                <a:gd name="f96" fmla="val 3198"/>
                <a:gd name="f97" fmla="val 1675"/>
                <a:gd name="f98" fmla="val 1756"/>
                <a:gd name="f99" fmla="val 1813"/>
                <a:gd name="f100" fmla="val 1825"/>
                <a:gd name="f101" fmla="val 1848"/>
                <a:gd name="f102" fmla="val 3175"/>
                <a:gd name="f103" fmla="val 3141"/>
                <a:gd name="f104" fmla="val 1883"/>
                <a:gd name="f105" fmla="val 3117"/>
                <a:gd name="f106" fmla="val 3020"/>
                <a:gd name="f107" fmla="val 1865"/>
                <a:gd name="f108" fmla="val 2957"/>
                <a:gd name="f109" fmla="val 1856"/>
                <a:gd name="f110" fmla="val 2895"/>
                <a:gd name="f111" fmla="val 2600"/>
                <a:gd name="f112" fmla="val 2324"/>
                <a:gd name="f113" fmla="val 2049"/>
                <a:gd name="f114" fmla="val 2229"/>
                <a:gd name="f115" fmla="val 2344"/>
                <a:gd name="f116" fmla="val 2136"/>
                <a:gd name="f117" fmla="val 2702"/>
                <a:gd name="f118" fmla="val 2333"/>
                <a:gd name="f119" fmla="val 2690"/>
                <a:gd name="f120" fmla="val 3199"/>
                <a:gd name="f121" fmla="val 2771"/>
                <a:gd name="f122" fmla="val 3210"/>
                <a:gd name="f123" fmla="val 2829"/>
                <a:gd name="f124" fmla="val 3222"/>
                <a:gd name="f125" fmla="val 3579"/>
                <a:gd name="f126" fmla="val 4041"/>
                <a:gd name="f127" fmla="val 2933"/>
                <a:gd name="f128" fmla="val 2529"/>
                <a:gd name="f129" fmla="val 4387"/>
                <a:gd name="f130" fmla="val 4456"/>
                <a:gd name="f131" fmla="val 2079"/>
                <a:gd name="f132" fmla="val 1652"/>
                <a:gd name="f133" fmla="val 4422"/>
                <a:gd name="f134" fmla="val 1467"/>
                <a:gd name="f135" fmla="val 4364"/>
                <a:gd name="f136" fmla="val 1294"/>
                <a:gd name="f137" fmla="val 4133"/>
                <a:gd name="f138" fmla="val 555"/>
                <a:gd name="f139" fmla="val 3441"/>
                <a:gd name="f140" fmla="val 36"/>
                <a:gd name="f141" fmla="val 2674"/>
                <a:gd name="f142" fmla="val 2658"/>
                <a:gd name="f143" fmla="*/ f0 1 4457"/>
                <a:gd name="f144" fmla="*/ f1 1 6561"/>
                <a:gd name="f145" fmla="val f2"/>
                <a:gd name="f146" fmla="val f3"/>
                <a:gd name="f147" fmla="val f4"/>
                <a:gd name="f148" fmla="+- f147 0 f145"/>
                <a:gd name="f149" fmla="+- f146 0 f145"/>
                <a:gd name="f150" fmla="*/ f149 1 4457"/>
                <a:gd name="f151" fmla="*/ f148 1 6561"/>
                <a:gd name="f152" fmla="*/ f145 1 f150"/>
                <a:gd name="f153" fmla="*/ f146 1 f150"/>
                <a:gd name="f154" fmla="*/ f145 1 f151"/>
                <a:gd name="f155" fmla="*/ f147 1 f151"/>
                <a:gd name="f156" fmla="*/ f152 f143 1"/>
                <a:gd name="f157" fmla="*/ f153 f143 1"/>
                <a:gd name="f158" fmla="*/ f155 f144 1"/>
                <a:gd name="f159" fmla="*/ f154 f1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6" t="f159" r="f157" b="f158"/>
              <a:pathLst>
                <a:path w="4457" h="656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6" y="f18"/>
                    <a:pt x="f6" y="f19"/>
                    <a:pt x="f6" y="f20"/>
                  </a:cubicBezTo>
                  <a:lnTo>
                    <a:pt x="f16" y="f21"/>
                  </a:lnTo>
                  <a:lnTo>
                    <a:pt x="f22" y="f23"/>
                  </a:ln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43" y="f44"/>
                  </a:cubicBezTo>
                  <a:cubicBezTo>
                    <a:pt x="f45" y="f44"/>
                    <a:pt x="f46" y="f47"/>
                    <a:pt x="f48" y="f49"/>
                  </a:cubicBezTo>
                  <a:cubicBezTo>
                    <a:pt x="f48" y="f50"/>
                    <a:pt x="f45" y="f51"/>
                    <a:pt x="f43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10" y="f66"/>
                    <a:pt x="f67" y="f68"/>
                  </a:cubicBezTo>
                  <a:lnTo>
                    <a:pt x="f69" y="f70"/>
                  </a:lnTo>
                  <a:lnTo>
                    <a:pt x="f69" y="f20"/>
                  </a:lnTo>
                  <a:cubicBezTo>
                    <a:pt x="f71" y="f72"/>
                    <a:pt x="f71" y="f73"/>
                    <a:pt x="f67" y="f18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6" y="f98"/>
                    <a:pt x="f96" y="f99"/>
                  </a:cubicBezTo>
                  <a:cubicBezTo>
                    <a:pt x="f96" y="f100"/>
                    <a:pt x="f94" y="f101"/>
                    <a:pt x="f102" y="f101"/>
                  </a:cubicBezTo>
                  <a:cubicBezTo>
                    <a:pt x="f103" y="f104"/>
                    <a:pt x="f105" y="f104"/>
                    <a:pt x="f52" y="f104"/>
                  </a:cubicBezTo>
                  <a:cubicBezTo>
                    <a:pt x="f106" y="f107"/>
                    <a:pt x="f108" y="f109"/>
                    <a:pt x="f110" y="f109"/>
                  </a:cubicBezTo>
                  <a:cubicBezTo>
                    <a:pt x="f111" y="f109"/>
                    <a:pt x="f112" y="f113"/>
                    <a:pt x="f114" y="f115"/>
                  </a:cubicBezTo>
                  <a:cubicBezTo>
                    <a:pt x="f116" y="f117"/>
                    <a:pt x="f118" y="f52"/>
                    <a:pt x="f119" y="f120"/>
                  </a:cubicBezTo>
                  <a:cubicBezTo>
                    <a:pt x="f121" y="f122"/>
                    <a:pt x="f123" y="f124"/>
                    <a:pt x="f90" y="f124"/>
                  </a:cubicBezTo>
                  <a:lnTo>
                    <a:pt x="f52" y="f124"/>
                  </a:lnTo>
                  <a:cubicBezTo>
                    <a:pt x="f125" y="f124"/>
                    <a:pt x="f126" y="f127"/>
                    <a:pt x="f48" y="f128"/>
                  </a:cubicBezTo>
                  <a:cubicBezTo>
                    <a:pt x="f129" y="f118"/>
                    <a:pt x="f130" y="f131"/>
                    <a:pt x="f130" y="f101"/>
                  </a:cubicBezTo>
                  <a:cubicBezTo>
                    <a:pt x="f130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19" y="f6"/>
                  </a:cubicBezTo>
                  <a:cubicBezTo>
                    <a:pt x="f141" y="f6"/>
                    <a:pt x="f14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765;p10">
            <a:extLst>
              <a:ext uri="{FF2B5EF4-FFF2-40B4-BE49-F238E27FC236}">
                <a16:creationId xmlns:a16="http://schemas.microsoft.com/office/drawing/2014/main" id="{100BA29F-6C68-41ED-A823-B328BE8FD5B3}"/>
              </a:ext>
            </a:extLst>
          </p:cNvPr>
          <p:cNvGrpSpPr/>
          <p:nvPr/>
        </p:nvGrpSpPr>
        <p:grpSpPr>
          <a:xfrm>
            <a:off x="76178" y="4248695"/>
            <a:ext cx="779169" cy="746662"/>
            <a:chOff x="76178" y="4248695"/>
            <a:chExt cx="779169" cy="746662"/>
          </a:xfrm>
        </p:grpSpPr>
        <p:sp>
          <p:nvSpPr>
            <p:cNvPr id="10" name="Google Shape;766;p10">
              <a:extLst>
                <a:ext uri="{FF2B5EF4-FFF2-40B4-BE49-F238E27FC236}">
                  <a16:creationId xmlns:a16="http://schemas.microsoft.com/office/drawing/2014/main" id="{2AA1297E-E700-4A9A-8732-236B68613A30}"/>
                </a:ext>
              </a:extLst>
            </p:cNvPr>
            <p:cNvSpPr/>
            <p:nvPr/>
          </p:nvSpPr>
          <p:spPr>
            <a:xfrm>
              <a:off x="76178" y="4329153"/>
              <a:ext cx="271430" cy="1793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04"/>
                <a:gd name="f4" fmla="val 5553"/>
                <a:gd name="f5" fmla="val 2020"/>
                <a:gd name="f6" fmla="val 1547"/>
                <a:gd name="f7" fmla="val 577"/>
                <a:gd name="f8" fmla="val 1443"/>
                <a:gd name="f9" fmla="val 1524"/>
                <a:gd name="f10" fmla="val 1940"/>
                <a:gd name="f11" fmla="val 2089"/>
                <a:gd name="f12" fmla="val 1854"/>
                <a:gd name="f13" fmla="val 2072"/>
                <a:gd name="f14" fmla="val 1765"/>
                <a:gd name="f15" fmla="val 2064"/>
                <a:gd name="f16" fmla="val 1673"/>
                <a:gd name="f17" fmla="val 1031"/>
                <a:gd name="f18" fmla="val 273"/>
                <a:gd name="f19" fmla="val 2468"/>
                <a:gd name="f20" fmla="val 3013"/>
                <a:gd name="f21" fmla="val 440"/>
                <a:gd name="f22" fmla="val 2873"/>
                <a:gd name="f23" fmla="val 809"/>
                <a:gd name="f24" fmla="val 2822"/>
                <a:gd name="f25" fmla="val 1167"/>
                <a:gd name="f26" fmla="val 2814"/>
                <a:gd name="f27" fmla="val 3113"/>
                <a:gd name="f28" fmla="val 4375"/>
                <a:gd name="f29" fmla="val 3186"/>
                <a:gd name="f30" fmla="val 7131"/>
                <a:gd name="f31" fmla="val 3333"/>
                <a:gd name="f32" fmla="val 8249"/>
                <a:gd name="f33" fmla="val 4785"/>
                <a:gd name="f34" fmla="val 8397"/>
                <a:gd name="f35" fmla="val 5514"/>
                <a:gd name="f36" fmla="val 8142"/>
                <a:gd name="f37" fmla="val 4156"/>
                <a:gd name="f38" fmla="val 7110"/>
                <a:gd name="f39" fmla="val 2963"/>
                <a:gd name="f40" fmla="val 5795"/>
                <a:gd name="f41" fmla="val 2540"/>
                <a:gd name="f42" fmla="val 5241"/>
                <a:gd name="f43" fmla="val 2366"/>
                <a:gd name="f44" fmla="val 4675"/>
                <a:gd name="f45" fmla="val 2309"/>
                <a:gd name="f46" fmla="val 4121"/>
                <a:gd name="f47" fmla="val 2193"/>
                <a:gd name="f48" fmla="val 3555"/>
                <a:gd name="f49" fmla="val 2078"/>
                <a:gd name="f50" fmla="val 2990"/>
                <a:gd name="f51" fmla="val 1905"/>
                <a:gd name="f52" fmla="val 2563"/>
                <a:gd name="f53" fmla="val 2124"/>
                <a:gd name="f54" fmla="val 1154"/>
                <a:gd name="f55" fmla="val 1847"/>
                <a:gd name="f56" fmla="val 543"/>
                <a:gd name="f57" fmla="val 8399"/>
                <a:gd name="f58" fmla="val 5527"/>
                <a:gd name="f59" fmla="val 8401"/>
                <a:gd name="f60" fmla="val 5540"/>
                <a:gd name="f61" fmla="val 8403"/>
                <a:gd name="f62" fmla="val 5552"/>
                <a:gd name="f63" fmla="*/ f0 1 8404"/>
                <a:gd name="f64" fmla="*/ f1 1 555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8404"/>
                <a:gd name="f71" fmla="*/ f68 1 555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404" h="5553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5" y="f24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9"/>
                  </a:cubicBezTo>
                  <a:cubicBezTo>
                    <a:pt x="f53" y="f54"/>
                    <a:pt x="f55" y="f56"/>
                    <a:pt x="f5" y="f2"/>
                  </a:cubicBezTo>
                  <a:close/>
                  <a:moveTo>
                    <a:pt x="f34" y="f35"/>
                  </a:moveTo>
                  <a:cubicBezTo>
                    <a:pt x="f57" y="f58"/>
                    <a:pt x="f59" y="f60"/>
                    <a:pt x="f61" y="f62"/>
                  </a:cubicBezTo>
                  <a:cubicBezTo>
                    <a:pt x="f59" y="f60"/>
                    <a:pt x="f57" y="f58"/>
                    <a:pt x="f34" y="f3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767;p10">
              <a:extLst>
                <a:ext uri="{FF2B5EF4-FFF2-40B4-BE49-F238E27FC236}">
                  <a16:creationId xmlns:a16="http://schemas.microsoft.com/office/drawing/2014/main" id="{E7786312-39EB-4368-A216-A1173A487174}"/>
                </a:ext>
              </a:extLst>
            </p:cNvPr>
            <p:cNvSpPr/>
            <p:nvPr/>
          </p:nvSpPr>
          <p:spPr>
            <a:xfrm>
              <a:off x="131344" y="4453274"/>
              <a:ext cx="214033" cy="958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7"/>
                <a:gd name="f4" fmla="val 2968"/>
                <a:gd name="f5" fmla="val 4496"/>
                <a:gd name="f6" fmla="val 424"/>
                <a:gd name="f7" fmla="val 4675"/>
                <a:gd name="f8" fmla="val 4852"/>
                <a:gd name="f9" fmla="val 441"/>
                <a:gd name="f10" fmla="val 5022"/>
                <a:gd name="f11" fmla="val 486"/>
                <a:gd name="f12" fmla="val 5137"/>
                <a:gd name="f13" fmla="val 509"/>
                <a:gd name="f14" fmla="val 5229"/>
                <a:gd name="f15" fmla="val 555"/>
                <a:gd name="f16" fmla="val 5333"/>
                <a:gd name="f17" fmla="val 601"/>
                <a:gd name="f18" fmla="val 5437"/>
                <a:gd name="f19" fmla="val 659"/>
                <a:gd name="f20" fmla="val 5541"/>
                <a:gd name="f21" fmla="val 717"/>
                <a:gd name="f22" fmla="val 5622"/>
                <a:gd name="f23" fmla="val 786"/>
                <a:gd name="f24" fmla="val 5315"/>
                <a:gd name="f25" fmla="val 548"/>
                <a:gd name="f26" fmla="val 4924"/>
                <a:gd name="f27" fmla="val 455"/>
                <a:gd name="f28" fmla="val 4542"/>
                <a:gd name="f29" fmla="val 4478"/>
                <a:gd name="f30" fmla="val 4415"/>
                <a:gd name="f31" fmla="val 458"/>
                <a:gd name="f32" fmla="val 4352"/>
                <a:gd name="f33" fmla="val 463"/>
                <a:gd name="f34" fmla="val 3914"/>
                <a:gd name="f35" fmla="val 497"/>
                <a:gd name="f36" fmla="val 3487"/>
                <a:gd name="f37" fmla="val 670"/>
                <a:gd name="f38" fmla="val 3083"/>
                <a:gd name="f39" fmla="val 855"/>
                <a:gd name="f40" fmla="val 2679"/>
                <a:gd name="f41" fmla="val 1040"/>
                <a:gd name="f42" fmla="val 2298"/>
                <a:gd name="f43" fmla="val 1271"/>
                <a:gd name="f44" fmla="val 1859"/>
                <a:gd name="f45" fmla="val 1432"/>
                <a:gd name="f46" fmla="val 1640"/>
                <a:gd name="f47" fmla="val 1525"/>
                <a:gd name="f48" fmla="val 1582"/>
                <a:gd name="f49" fmla="val 1213"/>
                <a:gd name="f50" fmla="val 993"/>
                <a:gd name="f51" fmla="val 1675"/>
                <a:gd name="f52" fmla="val 762"/>
                <a:gd name="f53" fmla="val 1709"/>
                <a:gd name="f54" fmla="val 532"/>
                <a:gd name="f55" fmla="val 1721"/>
                <a:gd name="f56" fmla="val 982"/>
                <a:gd name="f57" fmla="val 1663"/>
                <a:gd name="f58" fmla="val 1836"/>
                <a:gd name="f59" fmla="val 1386"/>
                <a:gd name="f60" fmla="val 2240"/>
                <a:gd name="f61" fmla="val 1224"/>
                <a:gd name="f62" fmla="val 2621"/>
                <a:gd name="f63" fmla="val 994"/>
                <a:gd name="f64" fmla="val 3048"/>
                <a:gd name="f65" fmla="val 797"/>
                <a:gd name="f66" fmla="val 3452"/>
                <a:gd name="f67" fmla="val 613"/>
                <a:gd name="f68" fmla="val 3879"/>
                <a:gd name="f69" fmla="val 451"/>
                <a:gd name="f70" fmla="val 4341"/>
                <a:gd name="f71" fmla="val 428"/>
                <a:gd name="f72" fmla="val 4393"/>
                <a:gd name="f73" fmla="val 425"/>
                <a:gd name="f74" fmla="val 4444"/>
                <a:gd name="f75" fmla="val 6597"/>
                <a:gd name="f76" fmla="val 1795"/>
                <a:gd name="f77" fmla="val 6606"/>
                <a:gd name="f78" fmla="val 1809"/>
                <a:gd name="f79" fmla="val 6616"/>
                <a:gd name="f80" fmla="val 1823"/>
                <a:gd name="f81" fmla="val 6626"/>
                <a:gd name="f82" fmla="val 6617"/>
                <a:gd name="f83" fmla="val 6607"/>
                <a:gd name="f84" fmla="val 289"/>
                <a:gd name="f85" fmla="val 1"/>
                <a:gd name="f86" fmla="val 485"/>
                <a:gd name="f87" fmla="val 336"/>
                <a:gd name="f88" fmla="val 1120"/>
                <a:gd name="f89" fmla="val 1109"/>
                <a:gd name="f90" fmla="val 658"/>
                <a:gd name="f91" fmla="val 1098"/>
                <a:gd name="f92" fmla="val 657"/>
                <a:gd name="f93" fmla="val 1087"/>
                <a:gd name="f94" fmla="val 535"/>
                <a:gd name="f95" fmla="val 623"/>
                <a:gd name="f96" fmla="val 1778"/>
                <a:gd name="f97" fmla="val 517"/>
                <a:gd name="f98" fmla="val 861"/>
                <a:gd name="f99" fmla="val 2309"/>
                <a:gd name="f100" fmla="val 1309"/>
                <a:gd name="f101" fmla="val 1452"/>
                <a:gd name="f102" fmla="val 1605"/>
                <a:gd name="f103" fmla="val 2255"/>
                <a:gd name="f104" fmla="val 2113"/>
                <a:gd name="f105" fmla="val 1755"/>
                <a:gd name="f106" fmla="val 2494"/>
                <a:gd name="f107" fmla="val 1790"/>
                <a:gd name="f108" fmla="val 2598"/>
                <a:gd name="f109" fmla="val 1917"/>
                <a:gd name="f110" fmla="val 2967"/>
                <a:gd name="f111" fmla="val 2078"/>
                <a:gd name="f112" fmla="val 2517"/>
                <a:gd name="f113" fmla="val 2263"/>
                <a:gd name="f114" fmla="val 2332"/>
                <a:gd name="f115" fmla="val 2459"/>
                <a:gd name="f116" fmla="val 2413"/>
                <a:gd name="f117" fmla="val 2633"/>
                <a:gd name="f118" fmla="val 2586"/>
                <a:gd name="f119" fmla="val 2009"/>
                <a:gd name="f120" fmla="val 2875"/>
                <a:gd name="f121" fmla="val 1490"/>
                <a:gd name="f122" fmla="val 3406"/>
                <a:gd name="f123" fmla="val 1132"/>
                <a:gd name="f124" fmla="val 3348"/>
                <a:gd name="f125" fmla="val 1317"/>
                <a:gd name="f126" fmla="val 1571"/>
                <a:gd name="f127" fmla="val 3579"/>
                <a:gd name="f128" fmla="val 1651"/>
                <a:gd name="f129" fmla="val 3638"/>
                <a:gd name="f130" fmla="val 1687"/>
                <a:gd name="f131" fmla="val 3706"/>
                <a:gd name="f132" fmla="val 1704"/>
                <a:gd name="f133" fmla="val 3773"/>
                <a:gd name="f134" fmla="val 3903"/>
                <a:gd name="f135" fmla="val 4034"/>
                <a:gd name="f136" fmla="val 1642"/>
                <a:gd name="f137" fmla="val 4110"/>
                <a:gd name="f138" fmla="val 1536"/>
                <a:gd name="f139" fmla="val 4080"/>
                <a:gd name="f140" fmla="val 1552"/>
                <a:gd name="f141" fmla="val 4047"/>
                <a:gd name="f142" fmla="val 1559"/>
                <a:gd name="f143" fmla="val 4012"/>
                <a:gd name="f144" fmla="val 3895"/>
                <a:gd name="f145" fmla="val 3762"/>
                <a:gd name="f146" fmla="val 1478"/>
                <a:gd name="f147" fmla="val 3717"/>
                <a:gd name="f148" fmla="val 1363"/>
                <a:gd name="f149" fmla="val 3660"/>
                <a:gd name="f150" fmla="val 1063"/>
                <a:gd name="f151" fmla="val 3798"/>
                <a:gd name="f152" fmla="val 936"/>
                <a:gd name="f153" fmla="val 3934"/>
                <a:gd name="f154" fmla="val 712"/>
                <a:gd name="f155" fmla="val 4197"/>
                <a:gd name="f156" fmla="val 652"/>
                <a:gd name="f157" fmla="val 4464"/>
                <a:gd name="f158" fmla="val 4651"/>
                <a:gd name="f159" fmla="val 4840"/>
                <a:gd name="f160" fmla="val 681"/>
                <a:gd name="f161" fmla="val 4987"/>
                <a:gd name="f162" fmla="val 705"/>
                <a:gd name="f163" fmla="val 5651"/>
                <a:gd name="f164" fmla="val 829"/>
                <a:gd name="f165" fmla="val 6216"/>
                <a:gd name="f166" fmla="val 6420"/>
                <a:gd name="f167" fmla="val 1539"/>
                <a:gd name="f168" fmla="val 6326"/>
                <a:gd name="f169" fmla="val 1246"/>
                <a:gd name="f170" fmla="val 6118"/>
                <a:gd name="f171" fmla="val 1005"/>
                <a:gd name="f172" fmla="val 6003"/>
                <a:gd name="f173" fmla="val 5876"/>
                <a:gd name="f174" fmla="val 740"/>
                <a:gd name="f175" fmla="val 5737"/>
                <a:gd name="f176" fmla="val 624"/>
                <a:gd name="f177" fmla="val 5283"/>
                <a:gd name="f178" fmla="val 252"/>
                <a:gd name="f179" fmla="val 4751"/>
                <a:gd name="f180" fmla="val 87"/>
                <a:gd name="f181" fmla="val 4172"/>
                <a:gd name="f182" fmla="val 3943"/>
                <a:gd name="f183" fmla="val 113"/>
                <a:gd name="f184" fmla="val 3463"/>
                <a:gd name="f185" fmla="val 162"/>
                <a:gd name="f186" fmla="val 2971"/>
                <a:gd name="f187" fmla="val 266"/>
                <a:gd name="f188" fmla="val 354"/>
                <a:gd name="f189" fmla="val 1864"/>
                <a:gd name="f190" fmla="val 1305"/>
                <a:gd name="f191" fmla="val 755"/>
                <a:gd name="f192" fmla="val 263"/>
                <a:gd name="f193" fmla="*/ f0 1 6627"/>
                <a:gd name="f194" fmla="*/ f1 1 2968"/>
                <a:gd name="f195" fmla="val f2"/>
                <a:gd name="f196" fmla="val f3"/>
                <a:gd name="f197" fmla="val f4"/>
                <a:gd name="f198" fmla="+- f197 0 f195"/>
                <a:gd name="f199" fmla="+- f196 0 f195"/>
                <a:gd name="f200" fmla="*/ f199 1 6627"/>
                <a:gd name="f201" fmla="*/ f198 1 2968"/>
                <a:gd name="f202" fmla="*/ f195 1 f200"/>
                <a:gd name="f203" fmla="*/ f196 1 f200"/>
                <a:gd name="f204" fmla="*/ f195 1 f201"/>
                <a:gd name="f205" fmla="*/ f197 1 f201"/>
                <a:gd name="f206" fmla="*/ f202 f193 1"/>
                <a:gd name="f207" fmla="*/ f203 f193 1"/>
                <a:gd name="f208" fmla="*/ f205 f194 1"/>
                <a:gd name="f209" fmla="*/ f204 f1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6" t="f209" r="f207" b="f208"/>
              <a:pathLst>
                <a:path w="6627" h="29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5" y="f48"/>
                    <a:pt x="f49" y="f46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45" y="f48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6"/>
                    <a:pt x="f5" y="f6"/>
                  </a:cubicBezTo>
                  <a:close/>
                  <a:moveTo>
                    <a:pt x="f75" y="f76"/>
                  </a:moveTo>
                  <a:cubicBezTo>
                    <a:pt x="f77" y="f78"/>
                    <a:pt x="f79" y="f80"/>
                    <a:pt x="f81" y="f58"/>
                  </a:cubicBezTo>
                  <a:cubicBezTo>
                    <a:pt x="f82" y="f80"/>
                    <a:pt x="f83" y="f78"/>
                    <a:pt x="f75" y="f76"/>
                  </a:cubicBezTo>
                  <a:close/>
                  <a:moveTo>
                    <a:pt x="f84" y="f85"/>
                  </a:moveTo>
                  <a:lnTo>
                    <a:pt x="f84" y="f85"/>
                  </a:lnTo>
                  <a:cubicBezTo>
                    <a:pt x="f86" y="f87"/>
                    <a:pt x="f23" y="f13"/>
                    <a:pt x="f88" y="f19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85" y="f96"/>
                  </a:cubicBezTo>
                  <a:cubicBezTo>
                    <a:pt x="f97" y="f96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96" y="f104"/>
                  </a:cubicBezTo>
                  <a:lnTo>
                    <a:pt x="f96" y="f104"/>
                  </a:ln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3" y="f114"/>
                  </a:cubicBezTo>
                  <a:cubicBezTo>
                    <a:pt x="f99" y="f115"/>
                    <a:pt x="f116" y="f117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lnTo>
                    <a:pt x="f122" y="f123"/>
                  </a:lnTo>
                  <a:cubicBezTo>
                    <a:pt x="f124" y="f125"/>
                    <a:pt x="f122" y="f126"/>
                    <a:pt x="f127" y="f128"/>
                  </a:cubicBezTo>
                  <a:cubicBezTo>
                    <a:pt x="f129" y="f130"/>
                    <a:pt x="f131" y="f132"/>
                    <a:pt x="f133" y="f132"/>
                  </a:cubicBezTo>
                  <a:cubicBezTo>
                    <a:pt x="f134" y="f132"/>
                    <a:pt x="f135" y="f136"/>
                    <a:pt x="f137" y="f138"/>
                  </a:cubicBezTo>
                  <a:lnTo>
                    <a:pt x="f137" y="f138"/>
                  </a:lnTo>
                  <a:cubicBezTo>
                    <a:pt x="f139" y="f140"/>
                    <a:pt x="f141" y="f142"/>
                    <a:pt x="f143" y="f142"/>
                  </a:cubicBezTo>
                  <a:cubicBezTo>
                    <a:pt x="f144" y="f142"/>
                    <a:pt x="f145" y="f146"/>
                    <a:pt x="f147" y="f148"/>
                  </a:cubicBezTo>
                  <a:cubicBezTo>
                    <a:pt x="f149" y="f61"/>
                    <a:pt x="f147" y="f150"/>
                    <a:pt x="f151" y="f152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61" y="f162"/>
                  </a:cubicBezTo>
                  <a:cubicBezTo>
                    <a:pt x="f163" y="f164"/>
                    <a:pt x="f165" y="f43"/>
                    <a:pt x="f75" y="f76"/>
                  </a:cubicBezTo>
                  <a:lnTo>
                    <a:pt x="f75" y="f76"/>
                  </a:ln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39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0"/>
                  </a:cubicBezTo>
                  <a:cubicBezTo>
                    <a:pt x="f182" y="f180"/>
                    <a:pt x="f131" y="f183"/>
                    <a:pt x="f184" y="f185"/>
                  </a:cubicBezTo>
                  <a:cubicBezTo>
                    <a:pt x="f186" y="f187"/>
                    <a:pt x="f116" y="f188"/>
                    <a:pt x="f189" y="f188"/>
                  </a:cubicBezTo>
                  <a:cubicBezTo>
                    <a:pt x="f190" y="f188"/>
                    <a:pt x="f191" y="f192"/>
                    <a:pt x="f84" y="f8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768;p10">
              <a:extLst>
                <a:ext uri="{FF2B5EF4-FFF2-40B4-BE49-F238E27FC236}">
                  <a16:creationId xmlns:a16="http://schemas.microsoft.com/office/drawing/2014/main" id="{B3A0418E-BB10-4EBD-B994-6B3EC930B8D9}"/>
                </a:ext>
              </a:extLst>
            </p:cNvPr>
            <p:cNvSpPr/>
            <p:nvPr/>
          </p:nvSpPr>
          <p:spPr>
            <a:xfrm>
              <a:off x="171971" y="4440966"/>
              <a:ext cx="78318" cy="103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25"/>
                <a:gd name="f4" fmla="val 321"/>
                <a:gd name="f5" fmla="val 1"/>
                <a:gd name="f6" fmla="val 434"/>
                <a:gd name="f7" fmla="val 211"/>
                <a:gd name="f8" fmla="val 897"/>
                <a:gd name="f9" fmla="val 320"/>
                <a:gd name="f10" fmla="val 1365"/>
                <a:gd name="f11" fmla="val 1719"/>
                <a:gd name="f12" fmla="val 2076"/>
                <a:gd name="f13" fmla="val 257"/>
                <a:gd name="f14" fmla="val 128"/>
                <a:gd name="f15" fmla="*/ f0 1 2425"/>
                <a:gd name="f16" fmla="*/ f1 1 32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425"/>
                <a:gd name="f23" fmla="*/ f20 1 32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425" h="321">
                  <a:moveTo>
                    <a:pt x="f5" y="f5"/>
                  </a:moveTo>
                  <a:lnTo>
                    <a:pt x="f5" y="f5"/>
                  </a:ln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3" y="f14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769;p10">
              <a:extLst>
                <a:ext uri="{FF2B5EF4-FFF2-40B4-BE49-F238E27FC236}">
                  <a16:creationId xmlns:a16="http://schemas.microsoft.com/office/drawing/2014/main" id="{0EC915FE-10B8-4DEF-84F6-A3F984B978D1}"/>
                </a:ext>
              </a:extLst>
            </p:cNvPr>
            <p:cNvSpPr/>
            <p:nvPr/>
          </p:nvSpPr>
          <p:spPr>
            <a:xfrm>
              <a:off x="312889" y="4315556"/>
              <a:ext cx="102193" cy="75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4"/>
                <a:gd name="f4" fmla="val 2336"/>
                <a:gd name="f5" fmla="val 1284"/>
                <a:gd name="f6" fmla="val 1199"/>
                <a:gd name="f7" fmla="val 1286"/>
                <a:gd name="f8" fmla="val 1205"/>
                <a:gd name="f9" fmla="val 1290"/>
                <a:gd name="f10" fmla="val 1212"/>
                <a:gd name="f11" fmla="val 1294"/>
                <a:gd name="f12" fmla="val 1218"/>
                <a:gd name="f13" fmla="val 1211"/>
                <a:gd name="f14" fmla="val 1287"/>
                <a:gd name="f15" fmla="val 740"/>
                <a:gd name="f16" fmla="val 340"/>
                <a:gd name="f17" fmla="val 901"/>
                <a:gd name="f18" fmla="val 467"/>
                <a:gd name="f19" fmla="val 1005"/>
                <a:gd name="f20" fmla="val 617"/>
                <a:gd name="f21" fmla="val 1086"/>
                <a:gd name="f22" fmla="val 779"/>
                <a:gd name="f23" fmla="val 1152"/>
                <a:gd name="f24" fmla="val 923"/>
                <a:gd name="f25" fmla="val 1208"/>
                <a:gd name="f26" fmla="val 1056"/>
                <a:gd name="f27" fmla="val 1271"/>
                <a:gd name="f28" fmla="val 1168"/>
                <a:gd name="f29" fmla="val 1133"/>
                <a:gd name="f30" fmla="val 1114"/>
                <a:gd name="f31" fmla="val 1259"/>
                <a:gd name="f32" fmla="val 941"/>
                <a:gd name="f33" fmla="val 767"/>
                <a:gd name="f34" fmla="val 1386"/>
                <a:gd name="f35" fmla="val 1328"/>
                <a:gd name="f36" fmla="val 1317"/>
                <a:gd name="f37" fmla="val 1091"/>
                <a:gd name="f38" fmla="val 1340"/>
                <a:gd name="f39" fmla="val 1206"/>
                <a:gd name="f40" fmla="val 1375"/>
                <a:gd name="f41" fmla="val 1322"/>
                <a:gd name="f42" fmla="val 1421"/>
                <a:gd name="f43" fmla="val 1437"/>
                <a:gd name="f44" fmla="val 1478"/>
                <a:gd name="f45" fmla="val 1529"/>
                <a:gd name="f46" fmla="val 1548"/>
                <a:gd name="f47" fmla="val 1610"/>
                <a:gd name="f48" fmla="val 1628"/>
                <a:gd name="f49" fmla="val 1691"/>
                <a:gd name="f50" fmla="val 1767"/>
                <a:gd name="f51" fmla="val 1806"/>
                <a:gd name="f52" fmla="val 1929"/>
                <a:gd name="f53" fmla="val 1887"/>
                <a:gd name="f54" fmla="val 2079"/>
                <a:gd name="f55" fmla="val 1979"/>
                <a:gd name="f56" fmla="val 1905"/>
                <a:gd name="f57" fmla="val 1922"/>
                <a:gd name="f58" fmla="val 1732"/>
                <a:gd name="f59" fmla="val 1852"/>
                <a:gd name="f60" fmla="val 1594"/>
                <a:gd name="f61" fmla="val 1726"/>
                <a:gd name="f62" fmla="val 1444"/>
                <a:gd name="f63" fmla="val 1460"/>
                <a:gd name="f64" fmla="val 1248"/>
                <a:gd name="f65" fmla="val 1298"/>
                <a:gd name="f66" fmla="val 1155"/>
                <a:gd name="f67" fmla="val 1137"/>
                <a:gd name="f68" fmla="val 964"/>
                <a:gd name="f69" fmla="val 1017"/>
                <a:gd name="f70" fmla="val 802"/>
                <a:gd name="f71" fmla="val 936"/>
                <a:gd name="f72" fmla="val 652"/>
                <a:gd name="f73" fmla="val 855"/>
                <a:gd name="f74" fmla="val 490"/>
                <a:gd name="f75" fmla="val 619"/>
                <a:gd name="f76" fmla="val 1"/>
                <a:gd name="f77" fmla="val 380"/>
                <a:gd name="f78" fmla="val 200"/>
                <a:gd name="f79" fmla="val 149"/>
                <a:gd name="f80" fmla="val 306"/>
                <a:gd name="f81" fmla="val 209"/>
                <a:gd name="f82" fmla="val 393"/>
                <a:gd name="f83" fmla="val 444"/>
                <a:gd name="f84" fmla="val 520"/>
                <a:gd name="f85" fmla="val 659"/>
                <a:gd name="f86" fmla="val 791"/>
                <a:gd name="f87" fmla="val 728"/>
                <a:gd name="f88" fmla="val 998"/>
                <a:gd name="f89" fmla="val 832"/>
                <a:gd name="f90" fmla="val 1183"/>
                <a:gd name="f91" fmla="val 1679"/>
                <a:gd name="f92" fmla="val 1536"/>
                <a:gd name="f93" fmla="val 2049"/>
                <a:gd name="f94" fmla="val 2067"/>
                <a:gd name="f95" fmla="val 2222"/>
                <a:gd name="f96" fmla="val 2285"/>
                <a:gd name="f97" fmla="val 2294"/>
                <a:gd name="f98" fmla="val 2517"/>
                <a:gd name="f99" fmla="val 2335"/>
                <a:gd name="f100" fmla="val 2751"/>
                <a:gd name="f101" fmla="val 2888"/>
                <a:gd name="f102" fmla="val 3027"/>
                <a:gd name="f103" fmla="val 2321"/>
                <a:gd name="f104" fmla="val 2291"/>
                <a:gd name="f105" fmla="val 3002"/>
                <a:gd name="f106" fmla="val 2280"/>
                <a:gd name="f107" fmla="val 2840"/>
                <a:gd name="f108" fmla="val 2690"/>
                <a:gd name="f109" fmla="val 2153"/>
                <a:gd name="f110" fmla="val 2333"/>
                <a:gd name="f111" fmla="val 2102"/>
                <a:gd name="f112" fmla="val 1587"/>
                <a:gd name="f113" fmla="val 2113"/>
                <a:gd name="f114" fmla="val 1195"/>
                <a:gd name="f115" fmla="val 2125"/>
                <a:gd name="f116" fmla="val 814"/>
                <a:gd name="f117" fmla="val 2402"/>
                <a:gd name="f118" fmla="val 410"/>
                <a:gd name="f119" fmla="val 2760"/>
                <a:gd name="f120" fmla="val 260"/>
                <a:gd name="f121" fmla="val 2676"/>
                <a:gd name="f122" fmla="val 148"/>
                <a:gd name="f123" fmla="val 2539"/>
                <a:gd name="f124" fmla="val 73"/>
                <a:gd name="f125" fmla="val 2398"/>
                <a:gd name="f126" fmla="val 2365"/>
                <a:gd name="f127" fmla="val 2331"/>
                <a:gd name="f128" fmla="val 78"/>
                <a:gd name="f129" fmla="val 2298"/>
                <a:gd name="f130" fmla="val 86"/>
                <a:gd name="f131" fmla="val 121"/>
                <a:gd name="f132" fmla="val 2009"/>
                <a:gd name="f133" fmla="val 271"/>
                <a:gd name="f134" fmla="val 1963"/>
                <a:gd name="f135" fmla="val 329"/>
                <a:gd name="f136" fmla="val 1859"/>
                <a:gd name="f137" fmla="val 202"/>
                <a:gd name="f138" fmla="val 1779"/>
                <a:gd name="f139" fmla="val 1722"/>
                <a:gd name="f140" fmla="val 57"/>
                <a:gd name="f141" fmla="val 1627"/>
                <a:gd name="f142" fmla="val 15"/>
                <a:gd name="f143" fmla="val 1539"/>
                <a:gd name="f144" fmla="val 1501"/>
                <a:gd name="f145" fmla="val 1464"/>
                <a:gd name="f146" fmla="val 23"/>
                <a:gd name="f147" fmla="val 1432"/>
                <a:gd name="f148" fmla="val 40"/>
                <a:gd name="f149" fmla="val 1305"/>
                <a:gd name="f150" fmla="val 248"/>
                <a:gd name="f151" fmla="val 1167"/>
                <a:gd name="f152" fmla="val 144"/>
                <a:gd name="f153" fmla="val 29"/>
                <a:gd name="f154" fmla="val 694"/>
                <a:gd name="f155" fmla="val 6"/>
                <a:gd name="f156" fmla="val 668"/>
                <a:gd name="f157" fmla="val 2"/>
                <a:gd name="f158" fmla="val 643"/>
                <a:gd name="f159" fmla="*/ f0 1 3164"/>
                <a:gd name="f160" fmla="*/ f1 1 2336"/>
                <a:gd name="f161" fmla="val f2"/>
                <a:gd name="f162" fmla="val f3"/>
                <a:gd name="f163" fmla="val f4"/>
                <a:gd name="f164" fmla="+- f163 0 f161"/>
                <a:gd name="f165" fmla="+- f162 0 f161"/>
                <a:gd name="f166" fmla="*/ f165 1 3164"/>
                <a:gd name="f167" fmla="*/ f164 1 2336"/>
                <a:gd name="f168" fmla="*/ f161 1 f166"/>
                <a:gd name="f169" fmla="*/ f162 1 f166"/>
                <a:gd name="f170" fmla="*/ f161 1 f167"/>
                <a:gd name="f171" fmla="*/ f163 1 f167"/>
                <a:gd name="f172" fmla="*/ f168 f159 1"/>
                <a:gd name="f173" fmla="*/ f169 f159 1"/>
                <a:gd name="f174" fmla="*/ f171 f160 1"/>
                <a:gd name="f175" fmla="*/ f170 f1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2" t="f175" r="f173" b="f174"/>
              <a:pathLst>
                <a:path w="3164" h="233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9" y="f13"/>
                    <a:pt x="f14" y="f8"/>
                    <a:pt x="f5" y="f6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5" y="f6"/>
                  </a:cubicBezTo>
                  <a:lnTo>
                    <a:pt x="f5" y="f6"/>
                  </a:lnTo>
                  <a:cubicBezTo>
                    <a:pt x="f27" y="f28"/>
                    <a:pt x="f27" y="f29"/>
                    <a:pt x="f27" y="f30"/>
                  </a:cubicBezTo>
                  <a:cubicBezTo>
                    <a:pt x="f31" y="f32"/>
                    <a:pt x="f11" y="f33"/>
                    <a:pt x="f34" y="f20"/>
                  </a:cubicBezTo>
                  <a:lnTo>
                    <a:pt x="f34" y="f20"/>
                  </a:lnTo>
                  <a:cubicBezTo>
                    <a:pt x="f35" y="f22"/>
                    <a:pt x="f36" y="f32"/>
                    <a:pt x="f35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47"/>
                    <a:pt x="f35" y="f63"/>
                    <a:pt x="f64" y="f65"/>
                  </a:cubicBezTo>
                  <a:cubicBezTo>
                    <a:pt x="f66" y="f67"/>
                    <a:pt x="f21" y="f68"/>
                    <a:pt x="f69" y="f70"/>
                  </a:cubicBezTo>
                  <a:cubicBezTo>
                    <a:pt x="f71" y="f72"/>
                    <a:pt x="f73" y="f74"/>
                    <a:pt x="f15" y="f16"/>
                  </a:cubicBezTo>
                  <a:close/>
                  <a:moveTo>
                    <a:pt x="f75" y="f76"/>
                  </a:moveTo>
                  <a:cubicBezTo>
                    <a:pt x="f77" y="f76"/>
                    <a:pt x="f78" y="f79"/>
                    <a:pt x="f76" y="f80"/>
                  </a:cubicBezTo>
                  <a:cubicBezTo>
                    <a:pt x="f81" y="f80"/>
                    <a:pt x="f82" y="f83"/>
                    <a:pt x="f84" y="f20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21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3" y="f104"/>
                  </a:cubicBezTo>
                  <a:cubicBezTo>
                    <a:pt x="f105" y="f106"/>
                    <a:pt x="f107" y="f95"/>
                    <a:pt x="f108" y="f109"/>
                  </a:cubicBezTo>
                  <a:cubicBezTo>
                    <a:pt x="f110" y="f55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4"/>
                  </a:cubicBezTo>
                  <a:cubicBezTo>
                    <a:pt x="f126" y="f124"/>
                    <a:pt x="f127" y="f128"/>
                    <a:pt x="f129" y="f130"/>
                  </a:cubicBezTo>
                  <a:cubicBezTo>
                    <a:pt x="f115" y="f131"/>
                    <a:pt x="f132" y="f133"/>
                    <a:pt x="f134" y="f83"/>
                  </a:cubicBezTo>
                  <a:cubicBezTo>
                    <a:pt x="f52" y="f135"/>
                    <a:pt x="f136" y="f137"/>
                    <a:pt x="f138" y="f131"/>
                  </a:cubicBezTo>
                  <a:cubicBezTo>
                    <a:pt x="f139" y="f140"/>
                    <a:pt x="f141" y="f142"/>
                    <a:pt x="f143" y="f142"/>
                  </a:cubicBezTo>
                  <a:cubicBezTo>
                    <a:pt x="f144" y="f142"/>
                    <a:pt x="f145" y="f146"/>
                    <a:pt x="f147" y="f148"/>
                  </a:cubicBezTo>
                  <a:cubicBezTo>
                    <a:pt x="f38" y="f130"/>
                    <a:pt x="f149" y="f150"/>
                    <a:pt x="f35" y="f135"/>
                  </a:cubicBezTo>
                  <a:cubicBezTo>
                    <a:pt x="f151" y="f152"/>
                    <a:pt x="f71" y="f153"/>
                    <a:pt x="f154" y="f155"/>
                  </a:cubicBezTo>
                  <a:cubicBezTo>
                    <a:pt x="f156" y="f157"/>
                    <a:pt x="f158" y="f76"/>
                    <a:pt x="f75" y="f7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70;p10">
              <a:extLst>
                <a:ext uri="{FF2B5EF4-FFF2-40B4-BE49-F238E27FC236}">
                  <a16:creationId xmlns:a16="http://schemas.microsoft.com/office/drawing/2014/main" id="{223EFAD0-7FB9-47B5-B18B-1BAC4A2E0DA3}"/>
                </a:ext>
              </a:extLst>
            </p:cNvPr>
            <p:cNvSpPr/>
            <p:nvPr/>
          </p:nvSpPr>
          <p:spPr>
            <a:xfrm>
              <a:off x="228261" y="4249802"/>
              <a:ext cx="250179" cy="1587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46"/>
                <a:gd name="f4" fmla="val 4916"/>
                <a:gd name="f5" fmla="val 601"/>
                <a:gd name="f6" fmla="val 287"/>
                <a:gd name="f7" fmla="val 486"/>
                <a:gd name="f8" fmla="val 564"/>
                <a:gd name="f9" fmla="val 416"/>
                <a:gd name="f10" fmla="val 841"/>
                <a:gd name="f11" fmla="val 393"/>
                <a:gd name="f12" fmla="val 1130"/>
                <a:gd name="f13" fmla="val 359"/>
                <a:gd name="f14" fmla="val 1407"/>
                <a:gd name="f15" fmla="val 1695"/>
                <a:gd name="f16" fmla="val 428"/>
                <a:gd name="f17" fmla="val 1961"/>
                <a:gd name="f18" fmla="val 2238"/>
                <a:gd name="f19" fmla="val 2503"/>
                <a:gd name="f20" fmla="val 739"/>
                <a:gd name="f21" fmla="val 2757"/>
                <a:gd name="f22" fmla="val 866"/>
                <a:gd name="f23" fmla="val 3000"/>
                <a:gd name="f24" fmla="val 1028"/>
                <a:gd name="f25" fmla="val 3254"/>
                <a:gd name="f26" fmla="val 1224"/>
                <a:gd name="f27" fmla="val 3450"/>
                <a:gd name="f28" fmla="val 1005"/>
                <a:gd name="f29" fmla="val 3265"/>
                <a:gd name="f30" fmla="val 832"/>
                <a:gd name="f31" fmla="val 3034"/>
                <a:gd name="f32" fmla="val 693"/>
                <a:gd name="f33" fmla="val 2769"/>
                <a:gd name="f34" fmla="val 543"/>
                <a:gd name="f35" fmla="val 2526"/>
                <a:gd name="f36" fmla="val 439"/>
                <a:gd name="f37" fmla="val 2249"/>
                <a:gd name="f38" fmla="val 370"/>
                <a:gd name="f39" fmla="val 1972"/>
                <a:gd name="f40" fmla="val 301"/>
                <a:gd name="f41" fmla="val 1707"/>
                <a:gd name="f42" fmla="val 1395"/>
                <a:gd name="f43" fmla="val 347"/>
                <a:gd name="f44" fmla="val 1107"/>
                <a:gd name="f45" fmla="val 382"/>
                <a:gd name="f46" fmla="val 818"/>
                <a:gd name="f47" fmla="val 474"/>
                <a:gd name="f48" fmla="val 553"/>
                <a:gd name="f49" fmla="val 770"/>
                <a:gd name="f50" fmla="val 736"/>
                <a:gd name="f51" fmla="val 698"/>
                <a:gd name="f52" fmla="val 11"/>
                <a:gd name="f53" fmla="val 659"/>
                <a:gd name="f54" fmla="val 33"/>
                <a:gd name="f55" fmla="val 589"/>
                <a:gd name="f56" fmla="val 79"/>
                <a:gd name="f57" fmla="val 532"/>
                <a:gd name="f58" fmla="val 149"/>
                <a:gd name="f59" fmla="val 218"/>
                <a:gd name="f60" fmla="val 12"/>
                <a:gd name="f61" fmla="val 1037"/>
                <a:gd name="f62" fmla="val 1"/>
                <a:gd name="f63" fmla="val 2007"/>
                <a:gd name="f64" fmla="val 520"/>
                <a:gd name="f65" fmla="val 2861"/>
                <a:gd name="f66" fmla="val 1040"/>
                <a:gd name="f67" fmla="val 3715"/>
                <a:gd name="f68" fmla="val 1951"/>
                <a:gd name="f69" fmla="val 4258"/>
                <a:gd name="f70" fmla="val 2886"/>
                <a:gd name="f71" fmla="val 4558"/>
                <a:gd name="f72" fmla="val 3602"/>
                <a:gd name="f73" fmla="val 4793"/>
                <a:gd name="f74" fmla="val 4302"/>
                <a:gd name="f75" fmla="val 4992"/>
                <a:gd name="f76" fmla="val 5927"/>
                <a:gd name="f77" fmla="val 6842"/>
                <a:gd name="f78" fmla="val 4690"/>
                <a:gd name="f79" fmla="val 4212"/>
                <a:gd name="f80" fmla="val 7173"/>
                <a:gd name="f81" fmla="val 4512"/>
                <a:gd name="f82" fmla="val 6491"/>
                <a:gd name="f83" fmla="val 4646"/>
                <a:gd name="f84" fmla="val 5818"/>
                <a:gd name="f85" fmla="val 5326"/>
                <a:gd name="f86" fmla="val 4837"/>
                <a:gd name="f87" fmla="val 4574"/>
                <a:gd name="f88" fmla="val 4399"/>
                <a:gd name="f89" fmla="val 4443"/>
                <a:gd name="f90" fmla="val 4041"/>
                <a:gd name="f91" fmla="val 4350"/>
                <a:gd name="f92" fmla="val 3694"/>
                <a:gd name="f93" fmla="val 4200"/>
                <a:gd name="f94" fmla="val 3371"/>
                <a:gd name="f95" fmla="val 4015"/>
                <a:gd name="f96" fmla="val 3221"/>
                <a:gd name="f97" fmla="val 3923"/>
                <a:gd name="f98" fmla="val 3083"/>
                <a:gd name="f99" fmla="val 3808"/>
                <a:gd name="f100" fmla="val 2956"/>
                <a:gd name="f101" fmla="val 2829"/>
                <a:gd name="f102" fmla="val 3600"/>
                <a:gd name="f103" fmla="val 2702"/>
                <a:gd name="f104" fmla="val 3484"/>
                <a:gd name="f105" fmla="val 2540"/>
                <a:gd name="f106" fmla="val 3381"/>
                <a:gd name="f107" fmla="val 2443"/>
                <a:gd name="f108" fmla="val 3313"/>
                <a:gd name="f109" fmla="val 2326"/>
                <a:gd name="f110" fmla="val 3270"/>
                <a:gd name="f111" fmla="val 2212"/>
                <a:gd name="f112" fmla="val 2150"/>
                <a:gd name="f113" fmla="val 2089"/>
                <a:gd name="f114" fmla="val 3283"/>
                <a:gd name="f115" fmla="val 2032"/>
                <a:gd name="f116" fmla="val 3311"/>
                <a:gd name="f117" fmla="val 1872"/>
                <a:gd name="f118" fmla="val 3380"/>
                <a:gd name="f119" fmla="val 1791"/>
                <a:gd name="f120" fmla="val 3551"/>
                <a:gd name="f121" fmla="val 1880"/>
                <a:gd name="f122" fmla="val 3688"/>
                <a:gd name="f123" fmla="val 1444"/>
                <a:gd name="f124" fmla="val 3020"/>
                <a:gd name="f125" fmla="val 2248"/>
                <a:gd name="f126" fmla="val 1582"/>
                <a:gd name="f127" fmla="val 1499"/>
                <a:gd name="f128" fmla="val 1702"/>
                <a:gd name="f129" fmla="val 929"/>
                <a:gd name="f130" fmla="val 1491"/>
                <a:gd name="f131" fmla="val 380"/>
                <a:gd name="f132" fmla="val 1161"/>
                <a:gd name="f133" fmla="val 1077"/>
                <a:gd name="f134" fmla="val 985"/>
                <a:gd name="f135" fmla="val 415"/>
                <a:gd name="f136" fmla="val 890"/>
                <a:gd name="f137" fmla="val 495"/>
                <a:gd name="f138" fmla="val 403"/>
                <a:gd name="f139" fmla="val 947"/>
                <a:gd name="f140" fmla="val 322"/>
                <a:gd name="f141" fmla="val 96"/>
                <a:gd name="f142" fmla="val 875"/>
                <a:gd name="f143" fmla="*/ f0 1 7746"/>
                <a:gd name="f144" fmla="*/ f1 1 4916"/>
                <a:gd name="f145" fmla="val f2"/>
                <a:gd name="f146" fmla="val f3"/>
                <a:gd name="f147" fmla="val f4"/>
                <a:gd name="f148" fmla="+- f147 0 f145"/>
                <a:gd name="f149" fmla="+- f146 0 f145"/>
                <a:gd name="f150" fmla="*/ f149 1 7746"/>
                <a:gd name="f151" fmla="*/ f148 1 4916"/>
                <a:gd name="f152" fmla="*/ f145 1 f150"/>
                <a:gd name="f153" fmla="*/ f146 1 f150"/>
                <a:gd name="f154" fmla="*/ f145 1 f151"/>
                <a:gd name="f155" fmla="*/ f147 1 f151"/>
                <a:gd name="f156" fmla="*/ f152 f143 1"/>
                <a:gd name="f157" fmla="*/ f153 f143 1"/>
                <a:gd name="f158" fmla="*/ f155 f144 1"/>
                <a:gd name="f159" fmla="*/ f154 f1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6" t="f159" r="f157" b="f158"/>
              <a:pathLst>
                <a:path w="7746" h="4916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3" y="f15"/>
                    <a:pt x="f16" y="f17"/>
                  </a:cubicBezTo>
                  <a:cubicBezTo>
                    <a:pt x="f7" y="f18"/>
                    <a:pt x="f5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0" y="f42"/>
                    <a:pt x="f43" y="f44"/>
                  </a:cubicBezTo>
                  <a:cubicBezTo>
                    <a:pt x="f45" y="f46"/>
                    <a:pt x="f47" y="f48"/>
                    <a:pt x="f5" y="f6"/>
                  </a:cubicBezTo>
                  <a:close/>
                  <a:moveTo>
                    <a:pt x="f49" y="f2"/>
                  </a:moveTo>
                  <a:cubicBezTo>
                    <a:pt x="f50" y="f2"/>
                    <a:pt x="f51" y="f52"/>
                    <a:pt x="f53" y="f54"/>
                  </a:cubicBezTo>
                  <a:cubicBezTo>
                    <a:pt x="f55" y="f56"/>
                    <a:pt x="f57" y="f58"/>
                    <a:pt x="f7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4"/>
                    <a:pt x="f75" y="f4"/>
                  </a:cubicBezTo>
                  <a:cubicBezTo>
                    <a:pt x="f76" y="f4"/>
                    <a:pt x="f77" y="f78"/>
                    <a:pt x="f3" y="f79"/>
                  </a:cubicBezTo>
                  <a:lnTo>
                    <a:pt x="f3" y="f79"/>
                  </a:ln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67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lnTo>
                    <a:pt x="f121" y="f122"/>
                  </a:lnTo>
                  <a:cubicBezTo>
                    <a:pt x="f123" y="f124"/>
                    <a:pt x="f123" y="f125"/>
                    <a:pt x="f126" y="f127"/>
                  </a:cubicBezTo>
                  <a:cubicBezTo>
                    <a:pt x="f128" y="f129"/>
                    <a:pt x="f130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cubicBezTo>
                    <a:pt x="f136" y="f138"/>
                    <a:pt x="f139" y="f140"/>
                    <a:pt x="f139" y="f59"/>
                  </a:cubicBezTo>
                  <a:cubicBezTo>
                    <a:pt x="f139" y="f141"/>
                    <a:pt x="f142" y="f2"/>
                    <a:pt x="f4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771;p10">
              <a:extLst>
                <a:ext uri="{FF2B5EF4-FFF2-40B4-BE49-F238E27FC236}">
                  <a16:creationId xmlns:a16="http://schemas.microsoft.com/office/drawing/2014/main" id="{486CC500-DC62-480A-9352-356DD644EE12}"/>
                </a:ext>
              </a:extLst>
            </p:cNvPr>
            <p:cNvSpPr/>
            <p:nvPr/>
          </p:nvSpPr>
          <p:spPr>
            <a:xfrm>
              <a:off x="195096" y="4326017"/>
              <a:ext cx="104771" cy="672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4"/>
                <a:gd name="f4" fmla="val 2083"/>
                <a:gd name="f5" fmla="val 869"/>
                <a:gd name="f6" fmla="val 829"/>
                <a:gd name="f7" fmla="val 802"/>
                <a:gd name="f8" fmla="val 40"/>
                <a:gd name="f9" fmla="val 797"/>
                <a:gd name="f10" fmla="val 143"/>
                <a:gd name="f11" fmla="val 774"/>
                <a:gd name="f12" fmla="val 213"/>
                <a:gd name="f13" fmla="val 843"/>
                <a:gd name="f14" fmla="val 317"/>
                <a:gd name="f15" fmla="val 878"/>
                <a:gd name="f16" fmla="val 374"/>
                <a:gd name="f17" fmla="val 791"/>
                <a:gd name="f18" fmla="val 334"/>
                <a:gd name="f19" fmla="val 694"/>
                <a:gd name="f20" fmla="val 311"/>
                <a:gd name="f21" fmla="val 596"/>
                <a:gd name="f22" fmla="val 472"/>
                <a:gd name="f23" fmla="val 346"/>
                <a:gd name="f24" fmla="val 348"/>
                <a:gd name="f25" fmla="val 243"/>
                <a:gd name="f26" fmla="val 432"/>
                <a:gd name="f27" fmla="val 70"/>
                <a:gd name="f28" fmla="val 570"/>
                <a:gd name="f29" fmla="val 847"/>
                <a:gd name="f30" fmla="val 81"/>
                <a:gd name="f31" fmla="val 1067"/>
                <a:gd name="f32" fmla="val 168"/>
                <a:gd name="f33" fmla="val 1263"/>
                <a:gd name="f34" fmla="val 400"/>
                <a:gd name="f35" fmla="val 1356"/>
                <a:gd name="f36" fmla="val 620"/>
                <a:gd name="f37" fmla="val 626"/>
                <a:gd name="f38" fmla="val 633"/>
                <a:gd name="f39" fmla="val 640"/>
                <a:gd name="f40" fmla="val 641"/>
                <a:gd name="f41" fmla="val 642"/>
                <a:gd name="f42" fmla="val 648"/>
                <a:gd name="f43" fmla="val 653"/>
                <a:gd name="f44" fmla="val 658"/>
                <a:gd name="f45" fmla="val 1355"/>
                <a:gd name="f46" fmla="val 652"/>
                <a:gd name="f47" fmla="val 646"/>
                <a:gd name="f48" fmla="val 521"/>
                <a:gd name="f49" fmla="val 1354"/>
                <a:gd name="f50" fmla="val 429"/>
                <a:gd name="f51" fmla="val 1233"/>
                <a:gd name="f52" fmla="val 451"/>
                <a:gd name="f53" fmla="val 1101"/>
                <a:gd name="f54" fmla="val 462"/>
                <a:gd name="f55" fmla="val 974"/>
                <a:gd name="f56" fmla="val 578"/>
                <a:gd name="f57" fmla="val 894"/>
                <a:gd name="f58" fmla="val 693"/>
                <a:gd name="f59" fmla="val 859"/>
                <a:gd name="f60" fmla="val 706"/>
                <a:gd name="f61" fmla="val 858"/>
                <a:gd name="f62" fmla="val 720"/>
                <a:gd name="f63" fmla="val 857"/>
                <a:gd name="f64" fmla="val 733"/>
                <a:gd name="f65" fmla="val 846"/>
                <a:gd name="f66" fmla="val 958"/>
                <a:gd name="f67" fmla="val 900"/>
                <a:gd name="f68" fmla="val 1051"/>
                <a:gd name="f69" fmla="val 951"/>
                <a:gd name="f70" fmla="val 1155"/>
                <a:gd name="f71" fmla="val 1009"/>
                <a:gd name="f72" fmla="val 1259"/>
                <a:gd name="f73" fmla="val 1090"/>
                <a:gd name="f74" fmla="val 1339"/>
                <a:gd name="f75" fmla="val 1182"/>
                <a:gd name="f76" fmla="val 1893"/>
                <a:gd name="f77" fmla="val 1667"/>
                <a:gd name="f78" fmla="val 2528"/>
                <a:gd name="f79" fmla="val 1932"/>
                <a:gd name="f80" fmla="val 2471"/>
                <a:gd name="f81" fmla="val 1909"/>
                <a:gd name="f82" fmla="val 1709"/>
                <a:gd name="f83" fmla="val 1293"/>
                <a:gd name="f84" fmla="val 467"/>
                <a:gd name="f85" fmla="val 1249"/>
                <a:gd name="f86" fmla="val 422"/>
                <a:gd name="f87" fmla="val 996"/>
                <a:gd name="f88" fmla="*/ f0 1 3244"/>
                <a:gd name="f89" fmla="*/ f1 1 2083"/>
                <a:gd name="f90" fmla="val f2"/>
                <a:gd name="f91" fmla="val f3"/>
                <a:gd name="f92" fmla="val f4"/>
                <a:gd name="f93" fmla="+- f92 0 f90"/>
                <a:gd name="f94" fmla="+- f91 0 f90"/>
                <a:gd name="f95" fmla="*/ f94 1 3244"/>
                <a:gd name="f96" fmla="*/ f93 1 2083"/>
                <a:gd name="f97" fmla="*/ f90 1 f95"/>
                <a:gd name="f98" fmla="*/ f91 1 f95"/>
                <a:gd name="f99" fmla="*/ f90 1 f96"/>
                <a:gd name="f100" fmla="*/ f92 1 f96"/>
                <a:gd name="f101" fmla="*/ f97 f88 1"/>
                <a:gd name="f102" fmla="*/ f98 f88 1"/>
                <a:gd name="f103" fmla="*/ f100 f89 1"/>
                <a:gd name="f104" fmla="*/ f99 f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1" t="f104" r="f102" b="f103"/>
              <a:pathLst>
                <a:path w="3244" h="20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5"/>
                    <a:pt x="f39" y="f35"/>
                  </a:cubicBezTo>
                  <a:lnTo>
                    <a:pt x="f39" y="f35"/>
                  </a:lnTo>
                  <a:cubicBezTo>
                    <a:pt x="f39" y="f35"/>
                    <a:pt x="f40" y="f35"/>
                    <a:pt x="f41" y="f35"/>
                  </a:cubicBezTo>
                  <a:cubicBezTo>
                    <a:pt x="f42" y="f35"/>
                    <a:pt x="f43" y="f35"/>
                    <a:pt x="f44" y="f45"/>
                  </a:cubicBezTo>
                  <a:lnTo>
                    <a:pt x="f44" y="f45"/>
                  </a:lnTo>
                  <a:cubicBezTo>
                    <a:pt x="f46" y="f35"/>
                    <a:pt x="f47" y="f35"/>
                    <a:pt x="f39" y="f35"/>
                  </a:cubicBezTo>
                  <a:lnTo>
                    <a:pt x="f39" y="f35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3" y="f4"/>
                  </a:cubicBezTo>
                  <a:cubicBezTo>
                    <a:pt x="f80" y="f81"/>
                    <a:pt x="f82" y="f73"/>
                    <a:pt x="f83" y="f84"/>
                  </a:cubicBezTo>
                  <a:cubicBezTo>
                    <a:pt x="f85" y="f86"/>
                    <a:pt x="f8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772;p10">
              <a:extLst>
                <a:ext uri="{FF2B5EF4-FFF2-40B4-BE49-F238E27FC236}">
                  <a16:creationId xmlns:a16="http://schemas.microsoft.com/office/drawing/2014/main" id="{F7DFA025-10F0-4FDC-B0E3-280321548CEF}"/>
                </a:ext>
              </a:extLst>
            </p:cNvPr>
            <p:cNvSpPr/>
            <p:nvPr/>
          </p:nvSpPr>
          <p:spPr>
            <a:xfrm>
              <a:off x="383362" y="4377699"/>
              <a:ext cx="227438" cy="140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42"/>
                <a:gd name="f4" fmla="val 4350"/>
                <a:gd name="f5" fmla="val 7025"/>
                <a:gd name="f6" fmla="val 706"/>
                <a:gd name="f7" fmla="val 7031"/>
                <a:gd name="f8" fmla="val 708"/>
                <a:gd name="f9" fmla="val 7036"/>
                <a:gd name="f10" fmla="val 711"/>
                <a:gd name="f11" fmla="val 713"/>
                <a:gd name="f12" fmla="val 5137"/>
                <a:gd name="f13" fmla="val 229"/>
                <a:gd name="f14" fmla="val 5264"/>
                <a:gd name="f15" fmla="val 5379"/>
                <a:gd name="f16" fmla="val 5518"/>
                <a:gd name="f17" fmla="val 252"/>
                <a:gd name="f18" fmla="val 5449"/>
                <a:gd name="f19" fmla="val 246"/>
                <a:gd name="f20" fmla="val 5385"/>
                <a:gd name="f21" fmla="val 243"/>
                <a:gd name="f22" fmla="val 5323"/>
                <a:gd name="f23" fmla="val 5261"/>
                <a:gd name="f24" fmla="val 5200"/>
                <a:gd name="f25" fmla="val 5010"/>
                <a:gd name="f26" fmla="val 275"/>
                <a:gd name="f27" fmla="val 4895"/>
                <a:gd name="f28" fmla="val 298"/>
                <a:gd name="f29" fmla="val 4779"/>
                <a:gd name="f30" fmla="val 332"/>
                <a:gd name="f31" fmla="val 4433"/>
                <a:gd name="f32" fmla="val 459"/>
                <a:gd name="f33" fmla="val 4317"/>
                <a:gd name="f34" fmla="val 517"/>
                <a:gd name="f35" fmla="val 4214"/>
                <a:gd name="f36" fmla="val 575"/>
                <a:gd name="f37" fmla="val 4110"/>
                <a:gd name="f38" fmla="val 644"/>
                <a:gd name="f39" fmla="val 3706"/>
                <a:gd name="f40" fmla="val 921"/>
                <a:gd name="f41" fmla="val 3394"/>
                <a:gd name="f42" fmla="val 1314"/>
                <a:gd name="f43" fmla="val 3105"/>
                <a:gd name="f44" fmla="val 1706"/>
                <a:gd name="f45" fmla="val 2817"/>
                <a:gd name="f46" fmla="val 2110"/>
                <a:gd name="f47" fmla="val 2563"/>
                <a:gd name="f48" fmla="val 2549"/>
                <a:gd name="f49" fmla="val 2251"/>
                <a:gd name="f50" fmla="val 2941"/>
                <a:gd name="f51" fmla="val 2090"/>
                <a:gd name="f52" fmla="val 3137"/>
                <a:gd name="f53" fmla="val 1917"/>
                <a:gd name="f54" fmla="val 3310"/>
                <a:gd name="f55" fmla="val 1743"/>
                <a:gd name="f56" fmla="val 3484"/>
                <a:gd name="f57" fmla="val 1559"/>
                <a:gd name="f58" fmla="val 3645"/>
                <a:gd name="f59" fmla="val 1351"/>
                <a:gd name="f60" fmla="val 3807"/>
                <a:gd name="f61" fmla="val 1155"/>
                <a:gd name="f62" fmla="val 3934"/>
                <a:gd name="f63" fmla="val 3634"/>
                <a:gd name="f64" fmla="val 3299"/>
                <a:gd name="f65" fmla="val 2228"/>
                <a:gd name="f66" fmla="val 2906"/>
                <a:gd name="f67" fmla="val 2517"/>
                <a:gd name="f68" fmla="val 2526"/>
                <a:gd name="f69" fmla="val 2759"/>
                <a:gd name="f70" fmla="val 2087"/>
                <a:gd name="f71" fmla="val 3048"/>
                <a:gd name="f72" fmla="val 1683"/>
                <a:gd name="f73" fmla="val 3336"/>
                <a:gd name="f74" fmla="val 1279"/>
                <a:gd name="f75" fmla="val 3648"/>
                <a:gd name="f76" fmla="val 887"/>
                <a:gd name="f77" fmla="val 4087"/>
                <a:gd name="f78" fmla="val 598"/>
                <a:gd name="f79" fmla="val 4306"/>
                <a:gd name="f80" fmla="val 471"/>
                <a:gd name="f81" fmla="val 4514"/>
                <a:gd name="f82" fmla="val 356"/>
                <a:gd name="f83" fmla="val 4768"/>
                <a:gd name="f84" fmla="val 286"/>
                <a:gd name="f85" fmla="val 4883"/>
                <a:gd name="f86" fmla="val 5138"/>
                <a:gd name="f87" fmla="val 1"/>
                <a:gd name="f88" fmla="val 4407"/>
                <a:gd name="f89" fmla="val 3713"/>
                <a:gd name="f90" fmla="val 313"/>
                <a:gd name="f91" fmla="val 3117"/>
                <a:gd name="f92" fmla="val 840"/>
                <a:gd name="f93" fmla="val 2274"/>
                <a:gd name="f94" fmla="val 1602"/>
                <a:gd name="f95" fmla="val 1166"/>
                <a:gd name="f96" fmla="val 2422"/>
                <a:gd name="f97" fmla="val 2433"/>
                <a:gd name="f98" fmla="val 244"/>
                <a:gd name="f99" fmla="val 2574"/>
                <a:gd name="f100" fmla="val 498"/>
                <a:gd name="f101" fmla="val 2620"/>
                <a:gd name="f102" fmla="val 758"/>
                <a:gd name="f103" fmla="val 881"/>
                <a:gd name="f104" fmla="val 1006"/>
                <a:gd name="f105" fmla="val 2610"/>
                <a:gd name="f106" fmla="val 1132"/>
                <a:gd name="f107" fmla="val 2595"/>
                <a:gd name="f108" fmla="val 531"/>
                <a:gd name="f109" fmla="val 2872"/>
                <a:gd name="f110" fmla="val 1270"/>
                <a:gd name="f111" fmla="val 670"/>
                <a:gd name="f112" fmla="val 4280"/>
                <a:gd name="f113" fmla="val 851"/>
                <a:gd name="f114" fmla="val 4176"/>
                <a:gd name="f115" fmla="val 1051"/>
                <a:gd name="f116" fmla="val 4154"/>
                <a:gd name="f117" fmla="val 1252"/>
                <a:gd name="f118" fmla="val 1409"/>
                <a:gd name="f119" fmla="val 1567"/>
                <a:gd name="f120" fmla="val 4167"/>
                <a:gd name="f121" fmla="val 1717"/>
                <a:gd name="f122" fmla="val 2061"/>
                <a:gd name="f123" fmla="val 2367"/>
                <a:gd name="f124" fmla="val 4095"/>
                <a:gd name="f125" fmla="val 2540"/>
                <a:gd name="f126" fmla="val 3622"/>
                <a:gd name="f127" fmla="val 2725"/>
                <a:gd name="f128" fmla="val 3991"/>
                <a:gd name="f129" fmla="val 2828"/>
                <a:gd name="f130" fmla="val 4084"/>
                <a:gd name="f131" fmla="val 3152"/>
                <a:gd name="f132" fmla="val 4349"/>
                <a:gd name="f133" fmla="val 3830"/>
                <a:gd name="f134" fmla="val 3129"/>
                <a:gd name="f135" fmla="val 3564"/>
                <a:gd name="f136" fmla="val 3244"/>
                <a:gd name="f137" fmla="val 3657"/>
                <a:gd name="f138" fmla="val 3440"/>
                <a:gd name="f139" fmla="val 3761"/>
                <a:gd name="f140" fmla="val 3267"/>
                <a:gd name="f141" fmla="val 3080"/>
                <a:gd name="f142" fmla="val 3567"/>
                <a:gd name="f143" fmla="val 1787"/>
                <a:gd name="f144" fmla="val 3613"/>
                <a:gd name="f145" fmla="val 2006"/>
                <a:gd name="f146" fmla="val 3798"/>
                <a:gd name="f147" fmla="val 2191"/>
                <a:gd name="f148" fmla="val 4017"/>
                <a:gd name="f149" fmla="val 4225"/>
                <a:gd name="f150" fmla="val 4456"/>
                <a:gd name="f151" fmla="val 4409"/>
                <a:gd name="f152" fmla="val 1868"/>
                <a:gd name="f153" fmla="val 4307"/>
                <a:gd name="f154" fmla="val 1909"/>
                <a:gd name="f155" fmla="val 4202"/>
                <a:gd name="f156" fmla="val 4128"/>
                <a:gd name="f157" fmla="val 4052"/>
                <a:gd name="f158" fmla="val 1888"/>
                <a:gd name="f159" fmla="val 3994"/>
                <a:gd name="f160" fmla="val 1845"/>
                <a:gd name="f161" fmla="val 3867"/>
                <a:gd name="f162" fmla="val 1741"/>
                <a:gd name="f163" fmla="val 3821"/>
                <a:gd name="f164" fmla="val 1556"/>
                <a:gd name="f165" fmla="val 3844"/>
                <a:gd name="f166" fmla="val 1394"/>
                <a:gd name="f167" fmla="val 3856"/>
                <a:gd name="f168" fmla="val 4491"/>
                <a:gd name="f169" fmla="val 4860"/>
                <a:gd name="f170" fmla="val 5122"/>
                <a:gd name="f171" fmla="val 424"/>
                <a:gd name="f172" fmla="val 5396"/>
                <a:gd name="f173" fmla="val 382"/>
                <a:gd name="f174" fmla="val 5670"/>
                <a:gd name="f175" fmla="val 6141"/>
                <a:gd name="f176" fmla="val 6612"/>
                <a:gd name="f177" fmla="val 505"/>
                <a:gd name="f178" fmla="val 6699"/>
                <a:gd name="f179" fmla="val 544"/>
                <a:gd name="f180" fmla="val 6447"/>
                <a:gd name="f181" fmla="val 319"/>
                <a:gd name="f182" fmla="val 6107"/>
                <a:gd name="f183" fmla="val 194"/>
                <a:gd name="f184" fmla="val 5922"/>
                <a:gd name="f185" fmla="val 125"/>
                <a:gd name="f186" fmla="val 5726"/>
                <a:gd name="f187" fmla="val 79"/>
                <a:gd name="f188" fmla="val 5541"/>
                <a:gd name="f189" fmla="val 32"/>
                <a:gd name="f190" fmla="val 5406"/>
                <a:gd name="f191" fmla="val 11"/>
                <a:gd name="f192" fmla="val 5271"/>
                <a:gd name="f193" fmla="*/ f0 1 7042"/>
                <a:gd name="f194" fmla="*/ f1 1 4350"/>
                <a:gd name="f195" fmla="val f2"/>
                <a:gd name="f196" fmla="val f3"/>
                <a:gd name="f197" fmla="val f4"/>
                <a:gd name="f198" fmla="+- f197 0 f195"/>
                <a:gd name="f199" fmla="+- f196 0 f195"/>
                <a:gd name="f200" fmla="*/ f199 1 7042"/>
                <a:gd name="f201" fmla="*/ f198 1 4350"/>
                <a:gd name="f202" fmla="*/ f195 1 f200"/>
                <a:gd name="f203" fmla="*/ f196 1 f200"/>
                <a:gd name="f204" fmla="*/ f195 1 f201"/>
                <a:gd name="f205" fmla="*/ f197 1 f201"/>
                <a:gd name="f206" fmla="*/ f202 f193 1"/>
                <a:gd name="f207" fmla="*/ f203 f193 1"/>
                <a:gd name="f208" fmla="*/ f205 f194 1"/>
                <a:gd name="f209" fmla="*/ f204 f1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6" t="f209" r="f207" b="f208"/>
              <a:pathLst>
                <a:path w="7042" h="4350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9" y="f10"/>
                    <a:pt x="f7" y="f8"/>
                    <a:pt x="f5" y="f6"/>
                  </a:cubicBezTo>
                  <a:close/>
                  <a:moveTo>
                    <a:pt x="f12" y="f13"/>
                  </a:moveTo>
                  <a:cubicBezTo>
                    <a:pt x="f14" y="f13"/>
                    <a:pt x="f15" y="f13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12" y="f17"/>
                  </a:cubicBezTo>
                  <a:cubicBezTo>
                    <a:pt x="f25" y="f26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57" y="f63"/>
                    <a:pt x="f5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17"/>
                    <a:pt x="f25" y="f13"/>
                    <a:pt x="f12" y="f13"/>
                  </a:cubicBezTo>
                  <a:close/>
                  <a:moveTo>
                    <a:pt x="f86" y="f87"/>
                  </a:moveTo>
                  <a:cubicBezTo>
                    <a:pt x="f88" y="f87"/>
                    <a:pt x="f89" y="f90"/>
                    <a:pt x="f91" y="f92"/>
                  </a:cubicBezTo>
                  <a:cubicBezTo>
                    <a:pt x="f93" y="f94"/>
                    <a:pt x="f95" y="f96"/>
                    <a:pt x="f87" y="f97"/>
                  </a:cubicBezTo>
                  <a:cubicBezTo>
                    <a:pt x="f98" y="f99"/>
                    <a:pt x="f100" y="f101"/>
                    <a:pt x="f102" y="f101"/>
                  </a:cubicBezTo>
                  <a:cubicBezTo>
                    <a:pt x="f103" y="f101"/>
                    <a:pt x="f104" y="f105"/>
                    <a:pt x="f106" y="f107"/>
                  </a:cubicBezTo>
                  <a:lnTo>
                    <a:pt x="f106" y="f107"/>
                  </a:lnTo>
                  <a:cubicBezTo>
                    <a:pt x="f108" y="f109"/>
                    <a:pt x="f110" y="f62"/>
                    <a:pt x="f111" y="f112"/>
                  </a:cubicBezTo>
                  <a:cubicBezTo>
                    <a:pt x="f113" y="f114"/>
                    <a:pt x="f115" y="f116"/>
                    <a:pt x="f117" y="f116"/>
                  </a:cubicBezTo>
                  <a:cubicBezTo>
                    <a:pt x="f118" y="f116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71" y="f133"/>
                    <a:pt x="f134" y="f135"/>
                    <a:pt x="f134" y="f135"/>
                  </a:cubicBezTo>
                  <a:lnTo>
                    <a:pt x="f134" y="f135"/>
                  </a:lnTo>
                  <a:cubicBezTo>
                    <a:pt x="f136" y="f137"/>
                    <a:pt x="f138" y="f139"/>
                    <a:pt x="f138" y="f139"/>
                  </a:cubicBezTo>
                  <a:cubicBezTo>
                    <a:pt x="f140" y="f141"/>
                    <a:pt x="f140" y="f96"/>
                    <a:pt x="f142" y="f143"/>
                  </a:cubicBezTo>
                  <a:cubicBezTo>
                    <a:pt x="f144" y="f145"/>
                    <a:pt x="f146" y="f147"/>
                    <a:pt x="f148" y="f147"/>
                  </a:cubicBezTo>
                  <a:cubicBezTo>
                    <a:pt x="f149" y="f147"/>
                    <a:pt x="f31" y="f145"/>
                    <a:pt x="f150" y="f143"/>
                  </a:cubicBezTo>
                  <a:lnTo>
                    <a:pt x="f150" y="f143"/>
                  </a:lnTo>
                  <a:cubicBezTo>
                    <a:pt x="f151" y="f152"/>
                    <a:pt x="f153" y="f154"/>
                    <a:pt x="f155" y="f154"/>
                  </a:cubicBezTo>
                  <a:cubicBezTo>
                    <a:pt x="f156" y="f154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40"/>
                    <a:pt x="f168" y="f38"/>
                    <a:pt x="f169" y="f34"/>
                  </a:cubicBezTo>
                  <a:cubicBezTo>
                    <a:pt x="f170" y="f171"/>
                    <a:pt x="f172" y="f173"/>
                    <a:pt x="f174" y="f173"/>
                  </a:cubicBezTo>
                  <a:cubicBezTo>
                    <a:pt x="f175" y="f173"/>
                    <a:pt x="f176" y="f177"/>
                    <a:pt x="f5" y="f6"/>
                  </a:cubicBezTo>
                  <a:lnTo>
                    <a:pt x="f5" y="f6"/>
                  </a:ln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87"/>
                    <a:pt x="f86" y="f8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773;p10">
              <a:extLst>
                <a:ext uri="{FF2B5EF4-FFF2-40B4-BE49-F238E27FC236}">
                  <a16:creationId xmlns:a16="http://schemas.microsoft.com/office/drawing/2014/main" id="{C442A29C-80D2-49E0-B360-F4A60E635294}"/>
                </a:ext>
              </a:extLst>
            </p:cNvPr>
            <p:cNvSpPr/>
            <p:nvPr/>
          </p:nvSpPr>
          <p:spPr>
            <a:xfrm>
              <a:off x="321832" y="4394396"/>
              <a:ext cx="150665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65"/>
                <a:gd name="f4" fmla="val 1659"/>
                <a:gd name="f5" fmla="val 3706"/>
                <a:gd name="f6" fmla="val 520"/>
                <a:gd name="f7" fmla="val 3510"/>
                <a:gd name="f8" fmla="val 623"/>
                <a:gd name="f9" fmla="val 3302"/>
                <a:gd name="f10" fmla="val 704"/>
                <a:gd name="f11" fmla="val 3094"/>
                <a:gd name="f12" fmla="val 774"/>
                <a:gd name="f13" fmla="val 2875"/>
                <a:gd name="f14" fmla="val 854"/>
                <a:gd name="f15" fmla="val 2644"/>
                <a:gd name="f16" fmla="val 889"/>
                <a:gd name="f17" fmla="val 2413"/>
                <a:gd name="f18" fmla="val 924"/>
                <a:gd name="f19" fmla="val 2278"/>
                <a:gd name="f20" fmla="val 937"/>
                <a:gd name="f21" fmla="val 2139"/>
                <a:gd name="f22" fmla="val 943"/>
                <a:gd name="f23" fmla="val 2000"/>
                <a:gd name="f24" fmla="val 1903"/>
                <a:gd name="f25" fmla="val 1805"/>
                <a:gd name="f26" fmla="val 940"/>
                <a:gd name="f27" fmla="val 1709"/>
                <a:gd name="f28" fmla="val 935"/>
                <a:gd name="f29" fmla="val 1455"/>
                <a:gd name="f30" fmla="val 1224"/>
                <a:gd name="f31" fmla="val 982"/>
                <a:gd name="f32" fmla="val 1201"/>
                <a:gd name="f33" fmla="val 866"/>
                <a:gd name="f34" fmla="val 1444"/>
                <a:gd name="f35" fmla="val 877"/>
                <a:gd name="f36" fmla="val 1675"/>
                <a:gd name="f37" fmla="val 1906"/>
                <a:gd name="f38" fmla="val 2148"/>
                <a:gd name="f39" fmla="val 2379"/>
                <a:gd name="f40" fmla="val 2610"/>
                <a:gd name="f41" fmla="val 831"/>
                <a:gd name="f42" fmla="val 2840"/>
                <a:gd name="f43" fmla="val 797"/>
                <a:gd name="f44" fmla="val 3060"/>
                <a:gd name="f45" fmla="val 739"/>
                <a:gd name="f46" fmla="val 3279"/>
                <a:gd name="f47" fmla="val 681"/>
                <a:gd name="f48" fmla="val 3498"/>
                <a:gd name="f49" fmla="val 600"/>
                <a:gd name="f50" fmla="val 4664"/>
                <a:gd name="f51" fmla="val 3613"/>
                <a:gd name="f52" fmla="val 468"/>
                <a:gd name="f53" fmla="val 2464"/>
                <a:gd name="f54" fmla="val 706"/>
                <a:gd name="f55" fmla="val 1316"/>
                <a:gd name="f56" fmla="val 876"/>
                <a:gd name="f57" fmla="val 436"/>
                <a:gd name="f58" fmla="val 671"/>
                <a:gd name="f59" fmla="val 1"/>
                <a:gd name="f60" fmla="val 310"/>
                <a:gd name="f61" fmla="val 896"/>
                <a:gd name="f62" fmla="val 1235"/>
                <a:gd name="f63" fmla="val 1388"/>
                <a:gd name="f64" fmla="val 1447"/>
                <a:gd name="f65" fmla="val 1504"/>
                <a:gd name="f66" fmla="val 1231"/>
                <a:gd name="f67" fmla="val 1559"/>
                <a:gd name="f68" fmla="val 1386"/>
                <a:gd name="f69" fmla="val 1374"/>
                <a:gd name="f70" fmla="val 705"/>
                <a:gd name="f71" fmla="val 1570"/>
                <a:gd name="f72" fmla="val 694"/>
                <a:gd name="f73" fmla="val 1616"/>
                <a:gd name="f74" fmla="val 804"/>
                <a:gd name="f75" fmla="val 1645"/>
                <a:gd name="f76" fmla="val 926"/>
                <a:gd name="f77" fmla="val 1055"/>
                <a:gd name="f78" fmla="val 2203"/>
                <a:gd name="f79" fmla="val 3979"/>
                <a:gd name="f80" fmla="val 592"/>
                <a:gd name="f81" fmla="*/ f0 1 4665"/>
                <a:gd name="f82" fmla="*/ f1 1 1659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4665"/>
                <a:gd name="f89" fmla="*/ f86 1 1659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4665" h="1659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18"/>
                    <a:pt x="f30" y="f16"/>
                    <a:pt x="f31" y="f14"/>
                  </a:cubicBezTo>
                  <a:lnTo>
                    <a:pt x="f31" y="f14"/>
                  </a:lnTo>
                  <a:cubicBezTo>
                    <a:pt x="f32" y="f33"/>
                    <a:pt x="f34" y="f35"/>
                    <a:pt x="f36" y="f16"/>
                  </a:cubicBezTo>
                  <a:cubicBezTo>
                    <a:pt x="f37" y="f16"/>
                    <a:pt x="f38" y="f16"/>
                    <a:pt x="f39" y="f33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" y="f6"/>
                  </a:cubicBezTo>
                  <a:close/>
                  <a:moveTo>
                    <a:pt x="f50" y="f2"/>
                  </a:moveTo>
                  <a:lnTo>
                    <a:pt x="f50" y="f2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49"/>
                  </a:cubicBezTo>
                  <a:lnTo>
                    <a:pt x="f59" y="f49"/>
                  </a:lnTo>
                  <a:cubicBezTo>
                    <a:pt x="f60" y="f31"/>
                    <a:pt x="f61" y="f62"/>
                    <a:pt x="f63" y="f62"/>
                  </a:cubicBezTo>
                  <a:cubicBezTo>
                    <a:pt x="f64" y="f62"/>
                    <a:pt x="f65" y="f66"/>
                    <a:pt x="f67" y="f30"/>
                  </a:cubicBezTo>
                  <a:lnTo>
                    <a:pt x="f67" y="f30"/>
                  </a:ln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4"/>
                    <a:pt x="f77" y="f4"/>
                  </a:cubicBezTo>
                  <a:cubicBezTo>
                    <a:pt x="f78" y="f4"/>
                    <a:pt x="f79" y="f80"/>
                    <a:pt x="f50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774;p10">
              <a:extLst>
                <a:ext uri="{FF2B5EF4-FFF2-40B4-BE49-F238E27FC236}">
                  <a16:creationId xmlns:a16="http://schemas.microsoft.com/office/drawing/2014/main" id="{C7D33CBD-6DB9-42E1-B587-DBE23FB2E289}"/>
                </a:ext>
              </a:extLst>
            </p:cNvPr>
            <p:cNvSpPr/>
            <p:nvPr/>
          </p:nvSpPr>
          <p:spPr>
            <a:xfrm>
              <a:off x="587282" y="4730648"/>
              <a:ext cx="194620" cy="264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26"/>
                <a:gd name="f4" fmla="val 8196"/>
                <a:gd name="f5" fmla="val 1"/>
                <a:gd name="f6" fmla="val 20"/>
                <a:gd name="f7" fmla="val 3"/>
                <a:gd name="f8" fmla="val 40"/>
                <a:gd name="f9" fmla="val 5"/>
                <a:gd name="f10" fmla="val 59"/>
                <a:gd name="f11" fmla="val 7"/>
                <a:gd name="f12" fmla="val 39"/>
                <a:gd name="f13" fmla="val 4"/>
                <a:gd name="f14" fmla="val 19"/>
                <a:gd name="f15" fmla="val 2"/>
                <a:gd name="f16" fmla="val 819"/>
                <a:gd name="f17" fmla="val 111"/>
                <a:gd name="f18" fmla="val 2318"/>
                <a:gd name="f19" fmla="val 1135"/>
                <a:gd name="f20" fmla="val 2655"/>
                <a:gd name="f21" fmla="val 3856"/>
                <a:gd name="f22" fmla="val 2921"/>
                <a:gd name="f23" fmla="val 6049"/>
                <a:gd name="f24" fmla="val 3521"/>
                <a:gd name="f25" fmla="val 6684"/>
                <a:gd name="f26" fmla="val 3163"/>
                <a:gd name="f27" fmla="val 3775"/>
                <a:gd name="f28" fmla="val 7838"/>
                <a:gd name="f29" fmla="val 4144"/>
                <a:gd name="f30" fmla="val 6868"/>
                <a:gd name="f31" fmla="val 3948"/>
                <a:gd name="f32" fmla="val 6199"/>
                <a:gd name="f33" fmla="val 4179"/>
                <a:gd name="f34" fmla="val 6371"/>
                <a:gd name="f35" fmla="val 4466"/>
                <a:gd name="f36" fmla="val 6449"/>
                <a:gd name="f37" fmla="val 4762"/>
                <a:gd name="f38" fmla="val 5222"/>
                <a:gd name="f39" fmla="val 5703"/>
                <a:gd name="f40" fmla="val 6261"/>
                <a:gd name="f41" fmla="val 5945"/>
                <a:gd name="f42" fmla="val 5878"/>
                <a:gd name="f43" fmla="val 6005"/>
                <a:gd name="f44" fmla="val 5724"/>
                <a:gd name="f45" fmla="val 6032"/>
                <a:gd name="f46" fmla="val 5570"/>
                <a:gd name="f47" fmla="val 5156"/>
                <a:gd name="f48" fmla="val 4739"/>
                <a:gd name="f49" fmla="val 5835"/>
                <a:gd name="f50" fmla="val 4444"/>
                <a:gd name="f51" fmla="val 5541"/>
                <a:gd name="f52" fmla="val 4040"/>
                <a:gd name="f53" fmla="val 5137"/>
                <a:gd name="f54" fmla="val 3809"/>
                <a:gd name="f55" fmla="val 4583"/>
                <a:gd name="f56" fmla="val 3671"/>
                <a:gd name="f57" fmla="val 4029"/>
                <a:gd name="f58" fmla="val 3486"/>
                <a:gd name="f59" fmla="val 3429"/>
                <a:gd name="f60" fmla="val 3209"/>
                <a:gd name="f61" fmla="val 2390"/>
                <a:gd name="f62" fmla="val 2686"/>
                <a:gd name="f63" fmla="val 1104"/>
                <a:gd name="f64" fmla="val 1422"/>
                <a:gd name="f65" fmla="val 166"/>
                <a:gd name="f66" fmla="*/ f0 1 6026"/>
                <a:gd name="f67" fmla="*/ f1 1 8196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026"/>
                <a:gd name="f74" fmla="*/ f71 1 8196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026" h="8196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2" y="f5"/>
                  </a:cubicBezTo>
                  <a:close/>
                  <a:moveTo>
                    <a:pt x="f10" y="f11"/>
                  </a:move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4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3" y="f41"/>
                  </a:cubicBezTo>
                  <a:lnTo>
                    <a:pt x="f3" y="f41"/>
                  </a:ln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24" y="f58"/>
                    <a:pt x="f59" y="f22"/>
                    <a:pt x="f60" y="f61"/>
                  </a:cubicBezTo>
                  <a:cubicBezTo>
                    <a:pt x="f62" y="f63"/>
                    <a:pt x="f64" y="f65"/>
                    <a:pt x="f10" y="f11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775;p10">
              <a:extLst>
                <a:ext uri="{FF2B5EF4-FFF2-40B4-BE49-F238E27FC236}">
                  <a16:creationId xmlns:a16="http://schemas.microsoft.com/office/drawing/2014/main" id="{A7A8807D-56D3-4473-89A8-4ED11E941DD1}"/>
                </a:ext>
              </a:extLst>
            </p:cNvPr>
            <p:cNvSpPr/>
            <p:nvPr/>
          </p:nvSpPr>
          <p:spPr>
            <a:xfrm>
              <a:off x="559311" y="4732513"/>
              <a:ext cx="98087" cy="213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7"/>
                <a:gd name="f4" fmla="val 6615"/>
                <a:gd name="f5" fmla="val 728"/>
                <a:gd name="f6" fmla="val 750"/>
                <a:gd name="f7" fmla="val 14"/>
                <a:gd name="f8" fmla="val 772"/>
                <a:gd name="f9" fmla="val 27"/>
                <a:gd name="f10" fmla="val 795"/>
                <a:gd name="f11" fmla="val 40"/>
                <a:gd name="f12" fmla="val 13"/>
                <a:gd name="f13" fmla="val 1998"/>
                <a:gd name="f14" fmla="val 1136"/>
                <a:gd name="f15" fmla="val 2022"/>
                <a:gd name="f16" fmla="val 1168"/>
                <a:gd name="f17" fmla="val 2045"/>
                <a:gd name="f18" fmla="val 1201"/>
                <a:gd name="f19" fmla="val 2067"/>
                <a:gd name="f20" fmla="val 1235"/>
                <a:gd name="f21" fmla="val 2124"/>
                <a:gd name="f22" fmla="val 1328"/>
                <a:gd name="f23" fmla="val 2171"/>
                <a:gd name="f24" fmla="val 1432"/>
                <a:gd name="f25" fmla="val 2217"/>
                <a:gd name="f26" fmla="val 1535"/>
                <a:gd name="f27" fmla="val 2286"/>
                <a:gd name="f28" fmla="val 1755"/>
                <a:gd name="f29" fmla="val 2332"/>
                <a:gd name="f30" fmla="val 1986"/>
                <a:gd name="f31" fmla="val 2193"/>
                <a:gd name="f32" fmla="val 2344"/>
                <a:gd name="f33" fmla="val 2655"/>
                <a:gd name="f34" fmla="val 3105"/>
                <a:gd name="f35" fmla="val 2055"/>
                <a:gd name="f36" fmla="val 3521"/>
                <a:gd name="f37" fmla="val 1894"/>
                <a:gd name="f38" fmla="val 3948"/>
                <a:gd name="f39" fmla="val 1709"/>
                <a:gd name="f40" fmla="val 4352"/>
                <a:gd name="f41" fmla="val 1570"/>
                <a:gd name="f42" fmla="val 4779"/>
                <a:gd name="f43" fmla="val 1420"/>
                <a:gd name="f44" fmla="val 5194"/>
                <a:gd name="f45" fmla="val 1351"/>
                <a:gd name="f46" fmla="val 5645"/>
                <a:gd name="f47" fmla="val 1340"/>
                <a:gd name="f48" fmla="val 6106"/>
                <a:gd name="f49" fmla="val 5875"/>
                <a:gd name="f50" fmla="val 5656"/>
                <a:gd name="f51" fmla="val 1363"/>
                <a:gd name="f52" fmla="val 5425"/>
                <a:gd name="f53" fmla="val 1386"/>
                <a:gd name="f54" fmla="val 4987"/>
                <a:gd name="f55" fmla="val 1513"/>
                <a:gd name="f56" fmla="val 4767"/>
                <a:gd name="f57" fmla="val 1640"/>
                <a:gd name="f58" fmla="val 4329"/>
                <a:gd name="f59" fmla="val 1836"/>
                <a:gd name="f60" fmla="val 3925"/>
                <a:gd name="f61" fmla="val 3509"/>
                <a:gd name="f62" fmla="val 2159"/>
                <a:gd name="f63" fmla="val 3094"/>
                <a:gd name="f64" fmla="val 2216"/>
                <a:gd name="f65" fmla="val 1837"/>
                <a:gd name="f66" fmla="val 2204"/>
                <a:gd name="f67" fmla="val 1449"/>
                <a:gd name="f68" fmla="val 1344"/>
                <a:gd name="f69" fmla="val 378"/>
                <a:gd name="f70" fmla="val 1820"/>
                <a:gd name="f71" fmla="val 915"/>
                <a:gd name="f72" fmla="val 1547"/>
                <a:gd name="f73" fmla="val 2101"/>
                <a:gd name="f74" fmla="val 1893"/>
                <a:gd name="f75" fmla="val 2517"/>
                <a:gd name="f76" fmla="val 1871"/>
                <a:gd name="f77" fmla="val 2759"/>
                <a:gd name="f78" fmla="val 1783"/>
                <a:gd name="f79" fmla="val 2829"/>
                <a:gd name="f80" fmla="val 1669"/>
                <a:gd name="f81" fmla="val 2879"/>
                <a:gd name="f82" fmla="val 1553"/>
                <a:gd name="f83" fmla="val 1517"/>
                <a:gd name="f84" fmla="val 1480"/>
                <a:gd name="f85" fmla="val 2874"/>
                <a:gd name="f86" fmla="val 1443"/>
                <a:gd name="f87" fmla="val 2863"/>
                <a:gd name="f88" fmla="val 1305"/>
                <a:gd name="f89" fmla="val 2817"/>
                <a:gd name="f90" fmla="val 1190"/>
                <a:gd name="f91" fmla="val 2632"/>
                <a:gd name="f92" fmla="val 1247"/>
                <a:gd name="f93" fmla="val 2482"/>
                <a:gd name="f94" fmla="val 1097"/>
                <a:gd name="f95" fmla="val 2620"/>
                <a:gd name="f96" fmla="val 1074"/>
                <a:gd name="f97" fmla="val 1178"/>
                <a:gd name="f98" fmla="val 3036"/>
                <a:gd name="f99" fmla="val 1239"/>
                <a:gd name="f100" fmla="val 3150"/>
                <a:gd name="f101" fmla="val 1371"/>
                <a:gd name="f102" fmla="val 3199"/>
                <a:gd name="f103" fmla="val 1506"/>
                <a:gd name="f104" fmla="val 1576"/>
                <a:gd name="f105" fmla="val 1646"/>
                <a:gd name="f106" fmla="val 3186"/>
                <a:gd name="f107" fmla="val 3163"/>
                <a:gd name="f108" fmla="val 3705"/>
                <a:gd name="f109" fmla="val 889"/>
                <a:gd name="f110" fmla="val 4063"/>
                <a:gd name="f111" fmla="val 289"/>
                <a:gd name="f112" fmla="val 4271"/>
                <a:gd name="f113" fmla="val 462"/>
                <a:gd name="f114" fmla="val 4363"/>
                <a:gd name="f115" fmla="val 612"/>
                <a:gd name="f116" fmla="val 4410"/>
                <a:gd name="f117" fmla="val 439"/>
                <a:gd name="f118" fmla="val 4606"/>
                <a:gd name="f119" fmla="val 1"/>
                <a:gd name="f120" fmla="val 4790"/>
                <a:gd name="f121" fmla="val 257"/>
                <a:gd name="f122" fmla="val 4861"/>
                <a:gd name="f123" fmla="val 388"/>
                <a:gd name="f124" fmla="val 4899"/>
                <a:gd name="f125" fmla="val 560"/>
                <a:gd name="f126" fmla="val 642"/>
                <a:gd name="f127" fmla="val 734"/>
                <a:gd name="f128" fmla="val 4890"/>
                <a:gd name="f129" fmla="val 855"/>
                <a:gd name="f130" fmla="val 4871"/>
                <a:gd name="f131" fmla="val 325"/>
                <a:gd name="f132" fmla="val 5620"/>
                <a:gd name="f133" fmla="val 1268"/>
                <a:gd name="f134" fmla="val 5932"/>
                <a:gd name="f135" fmla="val 1316"/>
                <a:gd name="f136" fmla="val 6611"/>
                <a:gd name="f137" fmla="val 1274"/>
                <a:gd name="f138" fmla="val 5979"/>
                <a:gd name="f139" fmla="val 2448"/>
                <a:gd name="f140" fmla="val 5990"/>
                <a:gd name="f141" fmla="val 2355"/>
                <a:gd name="f142" fmla="val 5402"/>
                <a:gd name="f143" fmla="val 5748"/>
                <a:gd name="f144" fmla="val 2725"/>
                <a:gd name="f145" fmla="val 6014"/>
                <a:gd name="f146" fmla="val 6199"/>
                <a:gd name="f147" fmla="val 5298"/>
                <a:gd name="f148" fmla="val 2505"/>
                <a:gd name="f149" fmla="val 4040"/>
                <a:gd name="f150" fmla="val 2748"/>
                <a:gd name="f151" fmla="val 2182"/>
                <a:gd name="f152" fmla="val 2563"/>
                <a:gd name="f153" fmla="val 1385"/>
                <a:gd name="f154" fmla="val 797"/>
                <a:gd name="f155" fmla="val 1882"/>
                <a:gd name="f156" fmla="val 681"/>
                <a:gd name="f157" fmla="val 566"/>
                <a:gd name="f158" fmla="val 1594"/>
                <a:gd name="f159" fmla="val 450"/>
                <a:gd name="f160" fmla="val 1339"/>
                <a:gd name="f161" fmla="val 280"/>
                <a:gd name="f162" fmla="val 1054"/>
                <a:gd name="f163" fmla="val 189"/>
                <a:gd name="f164" fmla="val 6612"/>
                <a:gd name="f165" fmla="val 6613"/>
                <a:gd name="f166" fmla="val 1317"/>
                <a:gd name="f167" fmla="val 6614"/>
                <a:gd name="f168" fmla="*/ f0 1 3037"/>
                <a:gd name="f169" fmla="*/ f1 1 6615"/>
                <a:gd name="f170" fmla="val f2"/>
                <a:gd name="f171" fmla="val f3"/>
                <a:gd name="f172" fmla="val f4"/>
                <a:gd name="f173" fmla="+- f172 0 f170"/>
                <a:gd name="f174" fmla="+- f171 0 f170"/>
                <a:gd name="f175" fmla="*/ f174 1 3037"/>
                <a:gd name="f176" fmla="*/ f173 1 6615"/>
                <a:gd name="f177" fmla="*/ f170 1 f175"/>
                <a:gd name="f178" fmla="*/ f171 1 f175"/>
                <a:gd name="f179" fmla="*/ f170 1 f176"/>
                <a:gd name="f180" fmla="*/ f172 1 f176"/>
                <a:gd name="f181" fmla="*/ f177 f168 1"/>
                <a:gd name="f182" fmla="*/ f178 f168 1"/>
                <a:gd name="f183" fmla="*/ f180 f169 1"/>
                <a:gd name="f184" fmla="*/ f179 f1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1" t="f184" r="f182" b="f183"/>
              <a:pathLst>
                <a:path w="3037" h="6615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8" y="f9"/>
                    <a:pt x="f6" y="f12"/>
                    <a:pt x="f5" y="f2"/>
                  </a:cubicBez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31"/>
                  </a:cubicBezTo>
                  <a:cubicBezTo>
                    <a:pt x="f32" y="f33"/>
                    <a:pt x="f25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7" y="f49"/>
                    <a:pt x="f47" y="f50"/>
                    <a:pt x="f51" y="f52"/>
                  </a:cubicBezTo>
                  <a:cubicBezTo>
                    <a:pt x="f53" y="f44"/>
                    <a:pt x="f24" y="f54"/>
                    <a:pt x="f55" y="f56"/>
                  </a:cubicBezTo>
                  <a:cubicBezTo>
                    <a:pt x="f57" y="f58"/>
                    <a:pt x="f59" y="f60"/>
                    <a:pt x="f13" y="f61"/>
                  </a:cubicBezTo>
                  <a:cubicBezTo>
                    <a:pt x="f62" y="f63"/>
                    <a:pt x="f27" y="f33"/>
                    <a:pt x="f27" y="f64"/>
                  </a:cubicBezTo>
                  <a:cubicBezTo>
                    <a:pt x="f27" y="f65"/>
                    <a:pt x="f66" y="f67"/>
                    <a:pt x="f13" y="f14"/>
                  </a:cubicBezTo>
                  <a:close/>
                  <a:moveTo>
                    <a:pt x="f10" y="f11"/>
                  </a:moveTo>
                  <a:lnTo>
                    <a:pt x="f10" y="f11"/>
                  </a:lnTo>
                  <a:cubicBezTo>
                    <a:pt x="f68" y="f69"/>
                    <a:pt x="f70" y="f71"/>
                    <a:pt x="f13" y="f72"/>
                  </a:cubicBezTo>
                  <a:cubicBezTo>
                    <a:pt x="f73" y="f74"/>
                    <a:pt x="f25" y="f75"/>
                    <a:pt x="f76" y="f77"/>
                  </a:cubicBezTo>
                  <a:cubicBezTo>
                    <a:pt x="f78" y="f79"/>
                    <a:pt x="f80" y="f81"/>
                    <a:pt x="f82" y="f81"/>
                  </a:cubicBezTo>
                  <a:cubicBezTo>
                    <a:pt x="f83" y="f81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lnTo>
                    <a:pt x="f92" y="f93"/>
                  </a:lnTo>
                  <a:cubicBezTo>
                    <a:pt x="f94" y="f95"/>
                    <a:pt x="f96" y="f87"/>
                    <a:pt x="f97" y="f98"/>
                  </a:cubicBezTo>
                  <a:cubicBezTo>
                    <a:pt x="f99" y="f100"/>
                    <a:pt x="f101" y="f102"/>
                    <a:pt x="f103" y="f102"/>
                  </a:cubicBezTo>
                  <a:cubicBezTo>
                    <a:pt x="f104" y="f102"/>
                    <a:pt x="f105" y="f106"/>
                    <a:pt x="f39" y="f107"/>
                  </a:cubicBezTo>
                  <a:lnTo>
                    <a:pt x="f39" y="f107"/>
                  </a:lnTo>
                  <a:cubicBezTo>
                    <a:pt x="f53" y="f108"/>
                    <a:pt x="f109" y="f110"/>
                    <a:pt x="f111" y="f112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4"/>
                  </a:cubicBezTo>
                  <a:cubicBezTo>
                    <a:pt x="f126" y="f124"/>
                    <a:pt x="f127" y="f128"/>
                    <a:pt x="f129" y="f130"/>
                  </a:cubicBezTo>
                  <a:lnTo>
                    <a:pt x="f129" y="f130"/>
                  </a:lnTo>
                  <a:cubicBezTo>
                    <a:pt x="f131" y="f132"/>
                    <a:pt x="f133" y="f134"/>
                    <a:pt x="f135" y="f136"/>
                  </a:cubicBezTo>
                  <a:lnTo>
                    <a:pt x="f135" y="f136"/>
                  </a:lnTo>
                  <a:cubicBezTo>
                    <a:pt x="f137" y="f138"/>
                    <a:pt x="f139" y="f140"/>
                    <a:pt x="f141" y="f142"/>
                  </a:cubicBezTo>
                  <a:lnTo>
                    <a:pt x="f141" y="f142"/>
                  </a:lnTo>
                  <a:cubicBezTo>
                    <a:pt x="f75" y="f143"/>
                    <a:pt x="f144" y="f145"/>
                    <a:pt x="f98" y="f146"/>
                  </a:cubicBezTo>
                  <a:cubicBezTo>
                    <a:pt x="f139" y="f147"/>
                    <a:pt x="f148" y="f149"/>
                    <a:pt x="f91" y="f98"/>
                  </a:cubicBezTo>
                  <a:cubicBezTo>
                    <a:pt x="f150" y="f151"/>
                    <a:pt x="f152" y="f153"/>
                    <a:pt x="f13" y="f154"/>
                  </a:cubicBezTo>
                  <a:cubicBezTo>
                    <a:pt x="f155" y="f156"/>
                    <a:pt x="f28" y="f157"/>
                    <a:pt x="f158" y="f159"/>
                  </a:cubicBezTo>
                  <a:cubicBezTo>
                    <a:pt x="f160" y="f161"/>
                    <a:pt x="f162" y="f163"/>
                    <a:pt x="f10" y="f11"/>
                  </a:cubicBezTo>
                  <a:close/>
                  <a:moveTo>
                    <a:pt x="f135" y="f136"/>
                  </a:moveTo>
                  <a:cubicBezTo>
                    <a:pt x="f135" y="f164"/>
                    <a:pt x="f135" y="f165"/>
                    <a:pt x="f166" y="f167"/>
                  </a:cubicBezTo>
                  <a:cubicBezTo>
                    <a:pt x="f135" y="f165"/>
                    <a:pt x="f135" y="f164"/>
                    <a:pt x="f135" y="f13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776;p10">
              <a:extLst>
                <a:ext uri="{FF2B5EF4-FFF2-40B4-BE49-F238E27FC236}">
                  <a16:creationId xmlns:a16="http://schemas.microsoft.com/office/drawing/2014/main" id="{28773E73-9684-4B73-840E-7AEB63C6F444}"/>
                </a:ext>
              </a:extLst>
            </p:cNvPr>
            <p:cNvSpPr/>
            <p:nvPr/>
          </p:nvSpPr>
          <p:spPr>
            <a:xfrm>
              <a:off x="650293" y="4823112"/>
              <a:ext cx="18278" cy="77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6"/>
                <a:gd name="f4" fmla="val 2413"/>
                <a:gd name="f5" fmla="val 254"/>
                <a:gd name="f6" fmla="val 831"/>
                <a:gd name="f7" fmla="val 139"/>
                <a:gd name="f8" fmla="val 1674"/>
                <a:gd name="f9" fmla="val 462"/>
                <a:gd name="f10" fmla="val 1605"/>
                <a:gd name="f11" fmla="val 346"/>
                <a:gd name="f12" fmla="val 808"/>
                <a:gd name="f13" fmla="*/ f0 1 566"/>
                <a:gd name="f14" fmla="*/ f1 1 241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66"/>
                <a:gd name="f21" fmla="*/ f18 1 241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66" h="2413">
                  <a:moveTo>
                    <a:pt x="f5" y="f2"/>
                  </a:moveTo>
                  <a:cubicBezTo>
                    <a:pt x="f2" y="f6"/>
                    <a:pt x="f7" y="f8"/>
                    <a:pt x="f3" y="f4"/>
                  </a:cubicBezTo>
                  <a:cubicBezTo>
                    <a:pt x="f9" y="f10"/>
                    <a:pt x="f11" y="f1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777;p10">
              <a:extLst>
                <a:ext uri="{FF2B5EF4-FFF2-40B4-BE49-F238E27FC236}">
                  <a16:creationId xmlns:a16="http://schemas.microsoft.com/office/drawing/2014/main" id="{552F45EB-DDEA-400A-B4C3-1443A962924F}"/>
                </a:ext>
              </a:extLst>
            </p:cNvPr>
            <p:cNvSpPr/>
            <p:nvPr/>
          </p:nvSpPr>
          <p:spPr>
            <a:xfrm>
              <a:off x="699488" y="4654972"/>
              <a:ext cx="82808" cy="96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4"/>
                <a:gd name="f4" fmla="val 3002"/>
                <a:gd name="f5" fmla="val 1282"/>
                <a:gd name="f6" fmla="val 1755"/>
                <a:gd name="f7" fmla="val 1284"/>
                <a:gd name="f8" fmla="val 1756"/>
                <a:gd name="f9" fmla="val 1287"/>
                <a:gd name="f10" fmla="val 1757"/>
                <a:gd name="f11" fmla="val 1289"/>
                <a:gd name="f12" fmla="val 1758"/>
                <a:gd name="f13" fmla="val 462"/>
                <a:gd name="f14" fmla="val 1016"/>
                <a:gd name="f15" fmla="val 543"/>
                <a:gd name="f16" fmla="val 1178"/>
                <a:gd name="f17" fmla="val 647"/>
                <a:gd name="f18" fmla="val 1328"/>
                <a:gd name="f19" fmla="val 774"/>
                <a:gd name="f20" fmla="val 1455"/>
                <a:gd name="f21" fmla="val 843"/>
                <a:gd name="f22" fmla="val 1524"/>
                <a:gd name="f23" fmla="val 947"/>
                <a:gd name="f24" fmla="val 1593"/>
                <a:gd name="f25" fmla="val 1040"/>
                <a:gd name="f26" fmla="val 1639"/>
                <a:gd name="f27" fmla="val 1155"/>
                <a:gd name="f28" fmla="val 1686"/>
                <a:gd name="f29" fmla="val 1270"/>
                <a:gd name="f30" fmla="val 1697"/>
                <a:gd name="f31" fmla="val 1386"/>
                <a:gd name="f32" fmla="val 1536"/>
                <a:gd name="f33" fmla="val 1663"/>
                <a:gd name="f34" fmla="val 1859"/>
                <a:gd name="f35" fmla="val 1605"/>
                <a:gd name="f36" fmla="val 1732"/>
                <a:gd name="f37" fmla="val 1720"/>
                <a:gd name="f38" fmla="val 1559"/>
                <a:gd name="f39" fmla="val 1766"/>
                <a:gd name="f40" fmla="val 1354"/>
                <a:gd name="f41" fmla="val 1314"/>
                <a:gd name="f42" fmla="val 1426"/>
                <a:gd name="f43" fmla="val 1815"/>
                <a:gd name="f44" fmla="val 1585"/>
                <a:gd name="f45" fmla="val 1871"/>
                <a:gd name="f46" fmla="val 1928"/>
                <a:gd name="f47" fmla="val 1882"/>
                <a:gd name="f48" fmla="val 2020"/>
                <a:gd name="f49" fmla="val 2044"/>
                <a:gd name="f50" fmla="val 2101"/>
                <a:gd name="f51" fmla="val 2171"/>
                <a:gd name="f52" fmla="val 2228"/>
                <a:gd name="f53" fmla="val 2032"/>
                <a:gd name="f54" fmla="val 2113"/>
                <a:gd name="f55" fmla="val 2043"/>
                <a:gd name="f56" fmla="val 1986"/>
                <a:gd name="f57" fmla="val 1351"/>
                <a:gd name="f58" fmla="val 1870"/>
                <a:gd name="f59" fmla="val 1190"/>
                <a:gd name="f60" fmla="val 1801"/>
                <a:gd name="f61" fmla="val 855"/>
                <a:gd name="f62" fmla="val 1628"/>
                <a:gd name="f63" fmla="val 751"/>
                <a:gd name="f64" fmla="val 1478"/>
                <a:gd name="f65" fmla="val 612"/>
                <a:gd name="f66" fmla="val 532"/>
                <a:gd name="f67" fmla="val 35"/>
                <a:gd name="f68" fmla="val 1"/>
                <a:gd name="f69" fmla="val 358"/>
                <a:gd name="f70" fmla="val 58"/>
                <a:gd name="f71" fmla="val 728"/>
                <a:gd name="f72" fmla="val 197"/>
                <a:gd name="f73" fmla="val 1074"/>
                <a:gd name="f74" fmla="val 416"/>
                <a:gd name="f75" fmla="val 1582"/>
                <a:gd name="f76" fmla="val 832"/>
                <a:gd name="f77" fmla="val 1997"/>
                <a:gd name="f78" fmla="val 1340"/>
                <a:gd name="f79" fmla="val 2320"/>
                <a:gd name="f80" fmla="val 1744"/>
                <a:gd name="f81" fmla="val 2378"/>
                <a:gd name="f82" fmla="val 2494"/>
                <a:gd name="f83" fmla="val 2598"/>
                <a:gd name="f84" fmla="val 2263"/>
                <a:gd name="f85" fmla="val 2782"/>
                <a:gd name="f86" fmla="val 3001"/>
                <a:gd name="f87" fmla="val 2425"/>
                <a:gd name="f88" fmla="val 2563"/>
                <a:gd name="f89" fmla="val 2551"/>
                <a:gd name="f90" fmla="val 2517"/>
                <a:gd name="f91" fmla="val 2286"/>
                <a:gd name="f92" fmla="val 2482"/>
                <a:gd name="f93" fmla="val 2332"/>
                <a:gd name="f94" fmla="val 1824"/>
                <a:gd name="f95" fmla="val 2148"/>
                <a:gd name="f96" fmla="val 2163"/>
                <a:gd name="f97" fmla="val 1689"/>
                <a:gd name="f98" fmla="val 2180"/>
                <a:gd name="f99" fmla="val 1691"/>
                <a:gd name="f100" fmla="val 2197"/>
                <a:gd name="f101" fmla="val 2291"/>
                <a:gd name="f102" fmla="val 2397"/>
                <a:gd name="f103" fmla="val 2436"/>
                <a:gd name="f104" fmla="val 1570"/>
                <a:gd name="f105" fmla="val 1305"/>
                <a:gd name="f106" fmla="val 2344"/>
                <a:gd name="f107" fmla="val 1224"/>
                <a:gd name="f108" fmla="val 2251"/>
                <a:gd name="f109" fmla="val 1132"/>
                <a:gd name="f110" fmla="val 2136"/>
                <a:gd name="f111" fmla="val 1097"/>
                <a:gd name="f112" fmla="val 1998"/>
                <a:gd name="f113" fmla="val 1051"/>
                <a:gd name="f114" fmla="val 2159"/>
                <a:gd name="f115" fmla="val 993"/>
                <a:gd name="f116" fmla="val 2321"/>
                <a:gd name="f117" fmla="val 866"/>
                <a:gd name="f118" fmla="val 693"/>
                <a:gd name="f119" fmla="val 520"/>
                <a:gd name="f120" fmla="val 324"/>
                <a:gd name="f121" fmla="val 243"/>
                <a:gd name="f122" fmla="val 1617"/>
                <a:gd name="f123" fmla="val 924"/>
                <a:gd name="f124" fmla="val 958"/>
                <a:gd name="f125" fmla="val 1186"/>
                <a:gd name="f126" fmla="val 963"/>
                <a:gd name="f127" fmla="val 1148"/>
                <a:gd name="f128" fmla="val 965"/>
                <a:gd name="f129" fmla="val 1110"/>
                <a:gd name="f130" fmla="val 755"/>
                <a:gd name="f131" fmla="val 409"/>
                <a:gd name="f132" fmla="val 775"/>
                <a:gd name="f133" fmla="val 232"/>
                <a:gd name="f134" fmla="val 139"/>
                <a:gd name="f135" fmla="val 301"/>
                <a:gd name="f136" fmla="val 70"/>
                <a:gd name="f137" fmla="val 150"/>
                <a:gd name="f138" fmla="*/ f0 1 2564"/>
                <a:gd name="f139" fmla="*/ f1 1 3002"/>
                <a:gd name="f140" fmla="val f2"/>
                <a:gd name="f141" fmla="val f3"/>
                <a:gd name="f142" fmla="val f4"/>
                <a:gd name="f143" fmla="+- f142 0 f140"/>
                <a:gd name="f144" fmla="+- f141 0 f140"/>
                <a:gd name="f145" fmla="*/ f144 1 2564"/>
                <a:gd name="f146" fmla="*/ f143 1 3002"/>
                <a:gd name="f147" fmla="*/ f140 1 f145"/>
                <a:gd name="f148" fmla="*/ f141 1 f145"/>
                <a:gd name="f149" fmla="*/ f140 1 f146"/>
                <a:gd name="f150" fmla="*/ f142 1 f146"/>
                <a:gd name="f151" fmla="*/ f147 f138 1"/>
                <a:gd name="f152" fmla="*/ f148 f138 1"/>
                <a:gd name="f153" fmla="*/ f150 f139 1"/>
                <a:gd name="f154" fmla="*/ f149 f1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1" t="f154" r="f152" b="f153"/>
              <a:pathLst>
                <a:path w="2564" h="3002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2"/>
                  </a:lnTo>
                  <a:cubicBezTo>
                    <a:pt x="f9" y="f10"/>
                    <a:pt x="f7" y="f8"/>
                    <a:pt x="f5" y="f6"/>
                  </a:cubicBez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0" y="f33"/>
                    <a:pt x="f34" y="f35"/>
                  </a:cubicBezTo>
                  <a:lnTo>
                    <a:pt x="f34" y="f35"/>
                  </a:lnTo>
                  <a:cubicBezTo>
                    <a:pt x="f36" y="f37"/>
                    <a:pt x="f38" y="f39"/>
                    <a:pt x="f31" y="f39"/>
                  </a:cubicBezTo>
                  <a:cubicBezTo>
                    <a:pt x="f40" y="f39"/>
                    <a:pt x="f41" y="f39"/>
                    <a:pt x="f11" y="f12"/>
                  </a:cubicBezTo>
                  <a:lnTo>
                    <a:pt x="f11" y="f12"/>
                  </a:lnTo>
                  <a:cubicBezTo>
                    <a:pt x="f42" y="f43"/>
                    <a:pt x="f44" y="f45"/>
                    <a:pt x="f36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45" y="f55"/>
                    <a:pt x="f30" y="f56"/>
                  </a:cubicBezTo>
                  <a:cubicBezTo>
                    <a:pt x="f22" y="f46"/>
                    <a:pt x="f57" y="f58"/>
                    <a:pt x="f59" y="f60"/>
                  </a:cubicBezTo>
                  <a:cubicBezTo>
                    <a:pt x="f14" y="f36"/>
                    <a:pt x="f61" y="f62"/>
                    <a:pt x="f63" y="f64"/>
                  </a:cubicBezTo>
                  <a:cubicBezTo>
                    <a:pt x="f65" y="f57"/>
                    <a:pt x="f66" y="f16"/>
                    <a:pt x="f13" y="f14"/>
                  </a:cubicBezTo>
                  <a:close/>
                  <a:moveTo>
                    <a:pt x="f67" y="f2"/>
                  </a:move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52"/>
                  </a:cubicBezTo>
                  <a:cubicBezTo>
                    <a:pt x="f32" y="f79"/>
                    <a:pt x="f80" y="f81"/>
                    <a:pt x="f46" y="f82"/>
                  </a:cubicBezTo>
                  <a:cubicBezTo>
                    <a:pt x="f50" y="f83"/>
                    <a:pt x="f84" y="f85"/>
                    <a:pt x="f84" y="f86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55"/>
                    <a:pt x="f93" y="f94"/>
                    <a:pt x="f95" y="f28"/>
                  </a:cubicBezTo>
                  <a:lnTo>
                    <a:pt x="f95" y="f28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26"/>
                    <a:pt x="f103" y="f104"/>
                  </a:cubicBezTo>
                  <a:cubicBezTo>
                    <a:pt x="f82" y="f20"/>
                    <a:pt x="f103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93" y="f118"/>
                  </a:cubicBezTo>
                  <a:cubicBezTo>
                    <a:pt x="f106" y="f119"/>
                    <a:pt x="f84" y="f120"/>
                    <a:pt x="f54" y="f121"/>
                  </a:cubicBezTo>
                  <a:cubicBezTo>
                    <a:pt x="f112" y="f65"/>
                    <a:pt x="f122" y="f123"/>
                    <a:pt x="f107" y="f124"/>
                  </a:cubicBezTo>
                  <a:cubicBezTo>
                    <a:pt x="f125" y="f126"/>
                    <a:pt x="f127" y="f128"/>
                    <a:pt x="f129" y="f128"/>
                  </a:cubicBezTo>
                  <a:cubicBezTo>
                    <a:pt x="f130" y="f128"/>
                    <a:pt x="f131" y="f132"/>
                    <a:pt x="f133" y="f13"/>
                  </a:cubicBezTo>
                  <a:cubicBezTo>
                    <a:pt x="f134" y="f135"/>
                    <a:pt x="f136" y="f137"/>
                    <a:pt x="f67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778;p10">
              <a:extLst>
                <a:ext uri="{FF2B5EF4-FFF2-40B4-BE49-F238E27FC236}">
                  <a16:creationId xmlns:a16="http://schemas.microsoft.com/office/drawing/2014/main" id="{63A65733-599A-494D-AD92-07B13E63C26F}"/>
                </a:ext>
              </a:extLst>
            </p:cNvPr>
            <p:cNvSpPr/>
            <p:nvPr/>
          </p:nvSpPr>
          <p:spPr>
            <a:xfrm>
              <a:off x="677908" y="4590114"/>
              <a:ext cx="177439" cy="239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94"/>
                <a:gd name="f4" fmla="val 7421"/>
                <a:gd name="f5" fmla="val 692"/>
                <a:gd name="f6" fmla="val 681"/>
                <a:gd name="f7" fmla="val 24"/>
                <a:gd name="f8" fmla="val 671"/>
                <a:gd name="f9" fmla="val 49"/>
                <a:gd name="f10" fmla="val 661"/>
                <a:gd name="f11" fmla="val 73"/>
                <a:gd name="f12" fmla="val 1950"/>
                <a:gd name="f13" fmla="val 6475"/>
                <a:gd name="f14" fmla="val 2181"/>
                <a:gd name="f15" fmla="val 6649"/>
                <a:gd name="f16" fmla="val 2423"/>
                <a:gd name="f17" fmla="val 6799"/>
                <a:gd name="f18" fmla="val 2689"/>
                <a:gd name="f19" fmla="val 6914"/>
                <a:gd name="f20" fmla="val 2943"/>
                <a:gd name="f21" fmla="val 7029"/>
                <a:gd name="f22" fmla="val 3220"/>
                <a:gd name="f23" fmla="val 7110"/>
                <a:gd name="f24" fmla="val 3497"/>
                <a:gd name="f25" fmla="val 7156"/>
                <a:gd name="f26" fmla="val 3622"/>
                <a:gd name="f27" fmla="val 7178"/>
                <a:gd name="f28" fmla="val 3752"/>
                <a:gd name="f29" fmla="val 7190"/>
                <a:gd name="f30" fmla="val 3884"/>
                <a:gd name="f31" fmla="val 4032"/>
                <a:gd name="f32" fmla="val 4181"/>
                <a:gd name="f33" fmla="val 7175"/>
                <a:gd name="f34" fmla="val 4328"/>
                <a:gd name="f35" fmla="val 7145"/>
                <a:gd name="f36" fmla="val 4605"/>
                <a:gd name="f37" fmla="val 7087"/>
                <a:gd name="f38" fmla="val 4882"/>
                <a:gd name="f39" fmla="val 6983"/>
                <a:gd name="f40" fmla="val 5136"/>
                <a:gd name="f41" fmla="val 6868"/>
                <a:gd name="f42" fmla="val 4893"/>
                <a:gd name="f43" fmla="val 7006"/>
                <a:gd name="f44" fmla="val 4616"/>
                <a:gd name="f45" fmla="val 4339"/>
                <a:gd name="f46" fmla="val 7180"/>
                <a:gd name="f47" fmla="val 4170"/>
                <a:gd name="f48" fmla="val 7216"/>
                <a:gd name="f49" fmla="val 3981"/>
                <a:gd name="f50" fmla="val 7244"/>
                <a:gd name="f51" fmla="val 3792"/>
                <a:gd name="f52" fmla="val 3685"/>
                <a:gd name="f53" fmla="val 3578"/>
                <a:gd name="f54" fmla="val 7235"/>
                <a:gd name="f55" fmla="val 3474"/>
                <a:gd name="f56" fmla="val 7214"/>
                <a:gd name="f57" fmla="val 3185"/>
                <a:gd name="f58" fmla="val 7168"/>
                <a:gd name="f59" fmla="val 2919"/>
                <a:gd name="f60" fmla="val 2654"/>
                <a:gd name="f61" fmla="val 6949"/>
                <a:gd name="f62" fmla="val 2400"/>
                <a:gd name="f63" fmla="val 6822"/>
                <a:gd name="f64" fmla="val 2146"/>
                <a:gd name="f65" fmla="val 6683"/>
                <a:gd name="f66" fmla="val 1"/>
                <a:gd name="f67" fmla="val 1676"/>
                <a:gd name="f68" fmla="val 55"/>
                <a:gd name="f69" fmla="val 3257"/>
                <a:gd name="f70" fmla="val 715"/>
                <a:gd name="f71" fmla="val 4871"/>
                <a:gd name="f72" fmla="val 1096"/>
                <a:gd name="f73" fmla="val 5794"/>
                <a:gd name="f74" fmla="val 1719"/>
                <a:gd name="f75" fmla="val 2596"/>
                <a:gd name="f76" fmla="val 2983"/>
                <a:gd name="f77" fmla="val 7319"/>
                <a:gd name="f78" fmla="val 3389"/>
                <a:gd name="f79" fmla="val 7420"/>
                <a:gd name="f80" fmla="val 3790"/>
                <a:gd name="f81" fmla="val 4298"/>
                <a:gd name="f82" fmla="val 4800"/>
                <a:gd name="f83" fmla="val 7258"/>
                <a:gd name="f84" fmla="val 5251"/>
                <a:gd name="f85" fmla="val 5320"/>
                <a:gd name="f86" fmla="val 5401"/>
                <a:gd name="f87" fmla="val 6856"/>
                <a:gd name="f88" fmla="val 5424"/>
                <a:gd name="f89" fmla="val 6764"/>
                <a:gd name="f90" fmla="val 6602"/>
                <a:gd name="f91" fmla="val 5367"/>
                <a:gd name="f92" fmla="val 6487"/>
                <a:gd name="f93" fmla="val 5205"/>
                <a:gd name="f94" fmla="val 5113"/>
                <a:gd name="f95" fmla="val 5020"/>
                <a:gd name="f96" fmla="val 6568"/>
                <a:gd name="f97" fmla="val 4939"/>
                <a:gd name="f98" fmla="val 5216"/>
                <a:gd name="f99" fmla="val 6163"/>
                <a:gd name="f100" fmla="val 4816"/>
                <a:gd name="f101" fmla="val 5890"/>
                <a:gd name="f102" fmla="val 4286"/>
                <a:gd name="f103" fmla="val 4151"/>
                <a:gd name="f104" fmla="val 4008"/>
                <a:gd name="f105" fmla="val 5907"/>
                <a:gd name="f106" fmla="val 3866"/>
                <a:gd name="f107" fmla="val 5944"/>
                <a:gd name="f108" fmla="val 3519"/>
                <a:gd name="f109" fmla="val 6037"/>
                <a:gd name="f110" fmla="val 3167"/>
                <a:gd name="f111" fmla="val 6098"/>
                <a:gd name="f112" fmla="val 2819"/>
                <a:gd name="f113" fmla="val 2439"/>
                <a:gd name="f114" fmla="val 2064"/>
                <a:gd name="f115" fmla="val 6025"/>
                <a:gd name="f116" fmla="val 1703"/>
                <a:gd name="f117" fmla="val 5839"/>
                <a:gd name="f118" fmla="val 1728"/>
                <a:gd name="f119" fmla="val 5849"/>
                <a:gd name="f120" fmla="val 1753"/>
                <a:gd name="f121" fmla="val 5854"/>
                <a:gd name="f122" fmla="val 1778"/>
                <a:gd name="f123" fmla="val 1885"/>
                <a:gd name="f124" fmla="val 1989"/>
                <a:gd name="f125" fmla="val 5771"/>
                <a:gd name="f126" fmla="val 2031"/>
                <a:gd name="f127" fmla="val 5644"/>
                <a:gd name="f128" fmla="val 2088"/>
                <a:gd name="f129" fmla="val 5471"/>
                <a:gd name="f130" fmla="val 5275"/>
                <a:gd name="f131" fmla="val 1915"/>
                <a:gd name="f132" fmla="val 1811"/>
                <a:gd name="f133" fmla="val 4986"/>
                <a:gd name="f134" fmla="val 1684"/>
                <a:gd name="f135" fmla="val 1557"/>
                <a:gd name="f136" fmla="val 4744"/>
                <a:gd name="f137" fmla="val 1442"/>
                <a:gd name="f138" fmla="val 4629"/>
                <a:gd name="f139" fmla="val 1315"/>
                <a:gd name="f140" fmla="val 4502"/>
                <a:gd name="f141" fmla="val 1223"/>
                <a:gd name="f142" fmla="val 4352"/>
                <a:gd name="f143" fmla="val 1026"/>
                <a:gd name="f144" fmla="val 4051"/>
                <a:gd name="f145" fmla="val 853"/>
                <a:gd name="f146" fmla="val 3705"/>
                <a:gd name="f147" fmla="val 3359"/>
                <a:gd name="f148" fmla="val 343"/>
                <a:gd name="f149" fmla="val 2356"/>
                <a:gd name="f150" fmla="val 246"/>
                <a:gd name="f151" fmla="val 1099"/>
                <a:gd name="f152" fmla="*/ f0 1 5494"/>
                <a:gd name="f153" fmla="*/ f1 1 7421"/>
                <a:gd name="f154" fmla="val f2"/>
                <a:gd name="f155" fmla="val f3"/>
                <a:gd name="f156" fmla="val f4"/>
                <a:gd name="f157" fmla="+- f156 0 f154"/>
                <a:gd name="f158" fmla="+- f155 0 f154"/>
                <a:gd name="f159" fmla="*/ f158 1 5494"/>
                <a:gd name="f160" fmla="*/ f157 1 7421"/>
                <a:gd name="f161" fmla="*/ f154 1 f159"/>
                <a:gd name="f162" fmla="*/ f155 1 f159"/>
                <a:gd name="f163" fmla="*/ f154 1 f160"/>
                <a:gd name="f164" fmla="*/ f156 1 f160"/>
                <a:gd name="f165" fmla="*/ f161 f152 1"/>
                <a:gd name="f166" fmla="*/ f162 f152 1"/>
                <a:gd name="f167" fmla="*/ f164 f153 1"/>
                <a:gd name="f168" fmla="*/ f163 f1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5" t="f168" r="f166" b="f167"/>
              <a:pathLst>
                <a:path w="5494" h="7421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8" y="f9"/>
                    <a:pt x="f6" y="f7"/>
                    <a:pt x="f5" y="f2"/>
                  </a:cubicBezTo>
                  <a:close/>
                  <a:moveTo>
                    <a:pt x="f12" y="f13"/>
                  </a:move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lnTo>
                    <a:pt x="f40" y="f41"/>
                  </a:lnTo>
                  <a:cubicBezTo>
                    <a:pt x="f42" y="f43"/>
                    <a:pt x="f44" y="f23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37"/>
                    <a:pt x="f60" y="f61"/>
                  </a:cubicBezTo>
                  <a:cubicBezTo>
                    <a:pt x="f62" y="f63"/>
                    <a:pt x="f64" y="f65"/>
                    <a:pt x="f12" y="f13"/>
                  </a:cubicBezTo>
                  <a:close/>
                  <a:moveTo>
                    <a:pt x="f10" y="f11"/>
                  </a:move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15"/>
                    <a:pt x="f75" y="f23"/>
                  </a:cubicBezTo>
                  <a:cubicBezTo>
                    <a:pt x="f76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61"/>
                  </a:cubicBezTo>
                  <a:cubicBezTo>
                    <a:pt x="f85" y="f19"/>
                    <a:pt x="f86" y="f87"/>
                    <a:pt x="f88" y="f89"/>
                  </a:cubicBezTo>
                  <a:cubicBezTo>
                    <a:pt x="f3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96"/>
                  </a:cubicBezTo>
                  <a:cubicBezTo>
                    <a:pt x="f98" y="f99"/>
                    <a:pt x="f100" y="f101"/>
                    <a:pt x="f102" y="f101"/>
                  </a:cubicBezTo>
                  <a:cubicBezTo>
                    <a:pt x="f103" y="f101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1"/>
                  </a:cubicBezTo>
                  <a:cubicBezTo>
                    <a:pt x="f113" y="f111"/>
                    <a:pt x="f114" y="f115"/>
                    <a:pt x="f116" y="f117"/>
                  </a:cubicBezTo>
                  <a:lnTo>
                    <a:pt x="f116" y="f117"/>
                  </a:lnTo>
                  <a:cubicBezTo>
                    <a:pt x="f118" y="f119"/>
                    <a:pt x="f120" y="f121"/>
                    <a:pt x="f122" y="f121"/>
                  </a:cubicBezTo>
                  <a:cubicBezTo>
                    <a:pt x="f123" y="f121"/>
                    <a:pt x="f124" y="f125"/>
                    <a:pt x="f126" y="f127"/>
                  </a:cubicBezTo>
                  <a:cubicBezTo>
                    <a:pt x="f128" y="f129"/>
                    <a:pt x="f126" y="f130"/>
                    <a:pt x="f131" y="f40"/>
                  </a:cubicBezTo>
                  <a:cubicBezTo>
                    <a:pt x="f132" y="f133"/>
                    <a:pt x="f134" y="f71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70" y="f147"/>
                  </a:cubicBezTo>
                  <a:cubicBezTo>
                    <a:pt x="f148" y="f149"/>
                    <a:pt x="f150" y="f151"/>
                    <a:pt x="f10" y="f11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779;p10">
              <a:extLst>
                <a:ext uri="{FF2B5EF4-FFF2-40B4-BE49-F238E27FC236}">
                  <a16:creationId xmlns:a16="http://schemas.microsoft.com/office/drawing/2014/main" id="{AF71E773-9110-47E3-8D2C-73DE96DE5D58}"/>
                </a:ext>
              </a:extLst>
            </p:cNvPr>
            <p:cNvSpPr/>
            <p:nvPr/>
          </p:nvSpPr>
          <p:spPr>
            <a:xfrm>
              <a:off x="705816" y="4769437"/>
              <a:ext cx="83164" cy="100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5"/>
                <a:gd name="f4" fmla="val 3115"/>
                <a:gd name="f5" fmla="val 1"/>
                <a:gd name="f6" fmla="val 4"/>
                <a:gd name="f7" fmla="val 9"/>
                <a:gd name="f8" fmla="val 6"/>
                <a:gd name="f9" fmla="val 18"/>
                <a:gd name="f10" fmla="val 27"/>
                <a:gd name="f11" fmla="val 7"/>
                <a:gd name="f12" fmla="val 228"/>
                <a:gd name="f13" fmla="val 720"/>
                <a:gd name="f14" fmla="val 527"/>
                <a:gd name="f15" fmla="val 1334"/>
                <a:gd name="f16" fmla="val 1051"/>
                <a:gd name="f17" fmla="val 1835"/>
                <a:gd name="f18" fmla="val 1144"/>
                <a:gd name="f19" fmla="val 1916"/>
                <a:gd name="f20" fmla="val 1248"/>
                <a:gd name="f21" fmla="val 2008"/>
                <a:gd name="f22" fmla="val 1317"/>
                <a:gd name="f23" fmla="val 2112"/>
                <a:gd name="f24" fmla="val 1386"/>
                <a:gd name="f25" fmla="val 2205"/>
                <a:gd name="f26" fmla="val 1432"/>
                <a:gd name="f27" fmla="val 2343"/>
                <a:gd name="f28" fmla="val 1421"/>
                <a:gd name="f29" fmla="val 2459"/>
                <a:gd name="f30" fmla="val 1398"/>
                <a:gd name="f31" fmla="val 2586"/>
                <a:gd name="f32" fmla="val 2701"/>
                <a:gd name="f33" fmla="val 1201"/>
                <a:gd name="f34" fmla="val 2724"/>
                <a:gd name="f35" fmla="val 1186"/>
                <a:gd name="f36" fmla="val 2729"/>
                <a:gd name="f37" fmla="val 1170"/>
                <a:gd name="f38" fmla="val 2731"/>
                <a:gd name="f39" fmla="val 1154"/>
                <a:gd name="f40" fmla="val 1049"/>
                <a:gd name="f41" fmla="val 936"/>
                <a:gd name="f42" fmla="val 2638"/>
                <a:gd name="f43" fmla="val 2528"/>
                <a:gd name="f44" fmla="val 2759"/>
                <a:gd name="f45" fmla="val 3013"/>
                <a:gd name="f46" fmla="val 1271"/>
                <a:gd name="f47" fmla="val 3093"/>
                <a:gd name="f48" fmla="val 3108"/>
                <a:gd name="f49" fmla="val 1366"/>
                <a:gd name="f50" fmla="val 1416"/>
                <a:gd name="f51" fmla="val 1601"/>
                <a:gd name="f52" fmla="val 1794"/>
                <a:gd name="f53" fmla="val 3020"/>
                <a:gd name="f54" fmla="val 1894"/>
                <a:gd name="f55" fmla="val 2874"/>
                <a:gd name="f56" fmla="val 2021"/>
                <a:gd name="f57" fmla="val 2689"/>
                <a:gd name="f58" fmla="val 2009"/>
                <a:gd name="f59" fmla="val 2435"/>
                <a:gd name="f60" fmla="val 1905"/>
                <a:gd name="f61" fmla="val 2239"/>
                <a:gd name="f62" fmla="val 1966"/>
                <a:gd name="f63" fmla="val 2279"/>
                <a:gd name="f64" fmla="val 2043"/>
                <a:gd name="f65" fmla="val 2311"/>
                <a:gd name="f66" fmla="val 2115"/>
                <a:gd name="f67" fmla="val 2126"/>
                <a:gd name="f68" fmla="val 2137"/>
                <a:gd name="f69" fmla="val 2310"/>
                <a:gd name="f70" fmla="val 2148"/>
                <a:gd name="f71" fmla="val 2309"/>
                <a:gd name="f72" fmla="val 2251"/>
                <a:gd name="f73" fmla="val 1848"/>
                <a:gd name="f74" fmla="val 1881"/>
                <a:gd name="f75" fmla="val 1778"/>
                <a:gd name="f76" fmla="val 1117"/>
                <a:gd name="f77" fmla="val 1459"/>
                <a:gd name="f78" fmla="val 253"/>
                <a:gd name="f79" fmla="val 778"/>
                <a:gd name="f80" fmla="*/ f0 1 2575"/>
                <a:gd name="f81" fmla="*/ f1 1 3115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2575"/>
                <a:gd name="f88" fmla="*/ f85 1 3115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2575" h="3115">
                  <a:moveTo>
                    <a:pt x="f5" y="f2"/>
                  </a:moveTo>
                  <a:cubicBezTo>
                    <a:pt x="f6" y="f7"/>
                    <a:pt x="f8" y="f9"/>
                    <a:pt x="f7" y="f10"/>
                  </a:cubicBezTo>
                  <a:lnTo>
                    <a:pt x="f7" y="f10"/>
                  </a:lnTo>
                  <a:cubicBezTo>
                    <a:pt x="f11" y="f9"/>
                    <a:pt x="f6" y="f7"/>
                    <a:pt x="f5" y="f2"/>
                  </a:cubicBezTo>
                  <a:close/>
                  <a:moveTo>
                    <a:pt x="f7" y="f10"/>
                  </a:moveTo>
                  <a:lnTo>
                    <a:pt x="f7" y="f10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22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1" y="f43"/>
                  </a:cubicBezTo>
                  <a:lnTo>
                    <a:pt x="f41" y="f43"/>
                  </a:lnTo>
                  <a:cubicBezTo>
                    <a:pt x="f41" y="f44"/>
                    <a:pt x="f16" y="f45"/>
                    <a:pt x="f46" y="f47"/>
                  </a:cubicBezTo>
                  <a:cubicBezTo>
                    <a:pt x="f22" y="f48"/>
                    <a:pt x="f49" y="f4"/>
                    <a:pt x="f50" y="f4"/>
                  </a:cubicBezTo>
                  <a:cubicBezTo>
                    <a:pt x="f51" y="f4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lnTo>
                    <a:pt x="f60" y="f61"/>
                  </a:ln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68" y="f69"/>
                    <a:pt x="f70" y="f71"/>
                  </a:cubicBezTo>
                  <a:cubicBezTo>
                    <a:pt x="f3" y="f72"/>
                    <a:pt x="f73" y="f74"/>
                    <a:pt x="f75" y="f17"/>
                  </a:cubicBezTo>
                  <a:cubicBezTo>
                    <a:pt x="f76" y="f77"/>
                    <a:pt x="f78" y="f79"/>
                    <a:pt x="f7" y="f1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780;p10">
              <a:extLst>
                <a:ext uri="{FF2B5EF4-FFF2-40B4-BE49-F238E27FC236}">
                  <a16:creationId xmlns:a16="http://schemas.microsoft.com/office/drawing/2014/main" id="{7638D893-BCB5-4F3A-B2D7-796D5A7F44C9}"/>
                </a:ext>
              </a:extLst>
            </p:cNvPr>
            <p:cNvSpPr/>
            <p:nvPr/>
          </p:nvSpPr>
          <p:spPr>
            <a:xfrm>
              <a:off x="562447" y="4459986"/>
              <a:ext cx="144923" cy="231187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4487"/>
                <a:gd name="f5" fmla="val 7158"/>
                <a:gd name="f6" fmla="val 4071"/>
                <a:gd name="f7" fmla="val 1536"/>
                <a:gd name="f8" fmla="val 4094"/>
                <a:gd name="f9" fmla="val 1651"/>
                <a:gd name="f10" fmla="val 4105"/>
                <a:gd name="f11" fmla="val 1778"/>
                <a:gd name="f12" fmla="val 4128"/>
                <a:gd name="f13" fmla="val 1905"/>
                <a:gd name="f14" fmla="val 2032"/>
                <a:gd name="f15" fmla="val 2148"/>
                <a:gd name="f16" fmla="val 2286"/>
                <a:gd name="f17" fmla="val 4047"/>
                <a:gd name="f18" fmla="val 2528"/>
                <a:gd name="f19" fmla="val 3955"/>
                <a:gd name="f20" fmla="val 2759"/>
                <a:gd name="f21" fmla="val 3840"/>
                <a:gd name="f22" fmla="val 2990"/>
                <a:gd name="f23" fmla="val 3586"/>
                <a:gd name="f24" fmla="val 3440"/>
                <a:gd name="f25" fmla="val 3228"/>
                <a:gd name="f26" fmla="val 3787"/>
                <a:gd name="f27" fmla="val 2835"/>
                <a:gd name="f28" fmla="val 4098"/>
                <a:gd name="f29" fmla="val 2431"/>
                <a:gd name="f30" fmla="val 4375"/>
                <a:gd name="f31" fmla="val 2027"/>
                <a:gd name="f32" fmla="val 4664"/>
                <a:gd name="f33" fmla="val 1658"/>
                <a:gd name="f34" fmla="val 4999"/>
                <a:gd name="f35" fmla="val 1277"/>
                <a:gd name="f36" fmla="val 5310"/>
                <a:gd name="f37" fmla="val 977"/>
                <a:gd name="f38" fmla="val 5714"/>
                <a:gd name="f39" fmla="val 723"/>
                <a:gd name="f40" fmla="val 6130"/>
                <a:gd name="f41" fmla="val 839"/>
                <a:gd name="f42" fmla="val 5922"/>
                <a:gd name="f43" fmla="val 5703"/>
                <a:gd name="f44" fmla="val 1127"/>
                <a:gd name="f45" fmla="val 5518"/>
                <a:gd name="f46" fmla="val 1266"/>
                <a:gd name="f47" fmla="val 1439"/>
                <a:gd name="f48" fmla="val 5137"/>
                <a:gd name="f49" fmla="val 1623"/>
                <a:gd name="f50" fmla="val 4964"/>
                <a:gd name="f51" fmla="val 1993"/>
                <a:gd name="f52" fmla="val 4629"/>
                <a:gd name="f53" fmla="val 2408"/>
                <a:gd name="f54" fmla="val 4341"/>
                <a:gd name="f55" fmla="val 2778"/>
                <a:gd name="f56" fmla="val 4029"/>
                <a:gd name="f57" fmla="val 3170"/>
                <a:gd name="f58" fmla="val 3706"/>
                <a:gd name="f59" fmla="val 3528"/>
                <a:gd name="f60" fmla="val 3360"/>
                <a:gd name="f61" fmla="val 3782"/>
                <a:gd name="f62" fmla="val 2944"/>
                <a:gd name="f63" fmla="val 2840"/>
                <a:gd name="f64" fmla="val 3897"/>
                <a:gd name="f65" fmla="val 2725"/>
                <a:gd name="f66" fmla="val 3932"/>
                <a:gd name="f67" fmla="val 2609"/>
                <a:gd name="f68" fmla="val 3978"/>
                <a:gd name="f69" fmla="val 2494"/>
                <a:gd name="f70" fmla="val 4024"/>
                <a:gd name="f71" fmla="val 2378"/>
                <a:gd name="f72" fmla="val 2263"/>
                <a:gd name="f73" fmla="val 4082"/>
                <a:gd name="f74" fmla="val 2021"/>
                <a:gd name="f75" fmla="val 1663"/>
                <a:gd name="f76" fmla="val 404"/>
                <a:gd name="f77" fmla="val 6628"/>
                <a:gd name="f78" fmla="val 403"/>
                <a:gd name="f79" fmla="val 6631"/>
                <a:gd name="f80" fmla="val 401"/>
                <a:gd name="f81" fmla="val 6635"/>
                <a:gd name="f82" fmla="val 400"/>
                <a:gd name="f83" fmla="val 6638"/>
                <a:gd name="f84" fmla="val 3493"/>
                <a:gd name="f85" fmla="val 1"/>
                <a:gd name="f86" fmla="val 3863"/>
                <a:gd name="f87" fmla="val 635"/>
                <a:gd name="f88" fmla="val 4036"/>
                <a:gd name="f89" fmla="val 1443"/>
                <a:gd name="f90" fmla="val 3851"/>
                <a:gd name="f91" fmla="val 2171"/>
                <a:gd name="f92" fmla="val 3747"/>
                <a:gd name="f93" fmla="val 2552"/>
                <a:gd name="f94" fmla="val 3209"/>
                <a:gd name="f95" fmla="val 3055"/>
                <a:gd name="f96" fmla="val 3244"/>
                <a:gd name="f97" fmla="val 3024"/>
                <a:gd name="f98" fmla="val 3249"/>
                <a:gd name="f99" fmla="val 2992"/>
                <a:gd name="f100" fmla="val 3251"/>
                <a:gd name="f101" fmla="val 2960"/>
                <a:gd name="f102" fmla="val 2825"/>
                <a:gd name="f103" fmla="val 2686"/>
                <a:gd name="f104" fmla="val 3210"/>
                <a:gd name="f105" fmla="val 2593"/>
                <a:gd name="f106" fmla="val 3117"/>
                <a:gd name="f107" fmla="val 2478"/>
                <a:gd name="f108" fmla="val 3002"/>
                <a:gd name="f109" fmla="val 2605"/>
                <a:gd name="f110" fmla="val 2655"/>
                <a:gd name="f111" fmla="val 2397"/>
                <a:gd name="f112" fmla="val 2702"/>
                <a:gd name="f113" fmla="val 2235"/>
                <a:gd name="f114" fmla="val 2909"/>
                <a:gd name="f115" fmla="val 3129"/>
                <a:gd name="f116" fmla="val 2247"/>
                <a:gd name="f117" fmla="val 3348"/>
                <a:gd name="f118" fmla="val 2455"/>
                <a:gd name="f119" fmla="val 3521"/>
                <a:gd name="f120" fmla="val 2662"/>
                <a:gd name="f121" fmla="val 3544"/>
                <a:gd name="f122" fmla="val 2252"/>
                <a:gd name="f123" fmla="val 3781"/>
                <a:gd name="f124" fmla="val 1808"/>
                <a:gd name="f125" fmla="val 3883"/>
                <a:gd name="f126" fmla="val 1348"/>
                <a:gd name="f127" fmla="val 1135"/>
                <a:gd name="f128" fmla="val 919"/>
                <a:gd name="f129" fmla="val 3861"/>
                <a:gd name="f130" fmla="val 700"/>
                <a:gd name="f131" fmla="val 3821"/>
                <a:gd name="f132" fmla="val 816"/>
                <a:gd name="f133" fmla="val 3994"/>
                <a:gd name="f134" fmla="val 931"/>
                <a:gd name="f135" fmla="val 4110"/>
                <a:gd name="f136" fmla="val 768"/>
                <a:gd name="f137" fmla="val 4173"/>
                <a:gd name="f138" fmla="val 449"/>
                <a:gd name="f139" fmla="val 259"/>
                <a:gd name="f140" fmla="val 4169"/>
                <a:gd name="f141" fmla="val 146"/>
                <a:gd name="f142" fmla="val 4156"/>
                <a:gd name="f143" fmla="val 446"/>
                <a:gd name="f144" fmla="val 4456"/>
                <a:gd name="f145" fmla="val 527"/>
                <a:gd name="f146" fmla="val 4525"/>
                <a:gd name="f147" fmla="val 4698"/>
                <a:gd name="f148" fmla="val 5135"/>
                <a:gd name="f149" fmla="val 728"/>
                <a:gd name="f150" fmla="val 5949"/>
                <a:gd name="f151" fmla="val 533"/>
                <a:gd name="f152" fmla="val 6369"/>
                <a:gd name="f153" fmla="val 803"/>
                <a:gd name="f154" fmla="val 6332"/>
                <a:gd name="f155" fmla="val 1090"/>
                <a:gd name="f156" fmla="val 1203"/>
                <a:gd name="f157" fmla="val 1319"/>
                <a:gd name="f158" fmla="val 6338"/>
                <a:gd name="f159" fmla="val 1430"/>
                <a:gd name="f160" fmla="val 1708"/>
                <a:gd name="f161" fmla="val 1955"/>
                <a:gd name="f162" fmla="val 6302"/>
                <a:gd name="f163" fmla="val 2051"/>
                <a:gd name="f164" fmla="val 6049"/>
                <a:gd name="f165" fmla="val 6441"/>
                <a:gd name="f166" fmla="val 2074"/>
                <a:gd name="f167" fmla="val 6811"/>
                <a:gd name="f168" fmla="val 2293"/>
                <a:gd name="f169" fmla="val 7157"/>
                <a:gd name="f170" fmla="val 2212"/>
                <a:gd name="f171" fmla="val 5991"/>
                <a:gd name="f172" fmla="val 2951"/>
                <a:gd name="f173" fmla="val 4825"/>
                <a:gd name="f174" fmla="val 3643"/>
                <a:gd name="f175" fmla="val 3925"/>
                <a:gd name="f176" fmla="val 4221"/>
                <a:gd name="f177" fmla="val 3175"/>
                <a:gd name="f178" fmla="val 4486"/>
                <a:gd name="f179" fmla="val 2321"/>
                <a:gd name="f180" fmla="val 4267"/>
                <a:gd name="f181" fmla="val 1270"/>
                <a:gd name="f182" fmla="val 4151"/>
                <a:gd name="f183" fmla="val 1086"/>
                <a:gd name="f184" fmla="val 901"/>
                <a:gd name="f185" fmla="val 3920"/>
                <a:gd name="f186" fmla="val 566"/>
                <a:gd name="f187" fmla="val 3678"/>
                <a:gd name="f188" fmla="val 301"/>
                <a:gd name="f189" fmla="*/ f1 1 4487"/>
                <a:gd name="f190" fmla="*/ f2 1 7158"/>
                <a:gd name="f191" fmla="val f3"/>
                <a:gd name="f192" fmla="val f4"/>
                <a:gd name="f193" fmla="val f5"/>
                <a:gd name="f194" fmla="+- f193 0 f191"/>
                <a:gd name="f195" fmla="+- f192 0 f191"/>
                <a:gd name="f196" fmla="*/ f195 1 4487"/>
                <a:gd name="f197" fmla="*/ f194 1 7158"/>
                <a:gd name="f198" fmla="*/ f191 1 f196"/>
                <a:gd name="f199" fmla="*/ f192 1 f196"/>
                <a:gd name="f200" fmla="*/ f191 1 f197"/>
                <a:gd name="f201" fmla="*/ f193 1 f197"/>
                <a:gd name="f202" fmla="*/ f198 f189 1"/>
                <a:gd name="f203" fmla="*/ f199 f189 1"/>
                <a:gd name="f204" fmla="*/ f201 f190 1"/>
                <a:gd name="f205" fmla="*/ f200 f1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2" t="f205" r="f203" b="f204"/>
              <a:pathLst>
                <a:path w="4487" h="7158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2" y="f14"/>
                    <a:pt x="f10" y="f15"/>
                    <a:pt x="f8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37" y="f43"/>
                    <a:pt x="f44" y="f45"/>
                  </a:cubicBezTo>
                  <a:cubicBezTo>
                    <a:pt x="f46" y="f3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21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17" y="f72"/>
                  </a:cubicBezTo>
                  <a:cubicBezTo>
                    <a:pt x="f73" y="f15"/>
                    <a:pt x="f8" y="f74"/>
                    <a:pt x="f8" y="f13"/>
                  </a:cubicBezTo>
                  <a:cubicBezTo>
                    <a:pt x="f8" y="f11"/>
                    <a:pt x="f73" y="f75"/>
                    <a:pt x="f6" y="f7"/>
                  </a:cubicBezTo>
                  <a:close/>
                  <a:moveTo>
                    <a:pt x="f76" y="f77"/>
                  </a:moveTo>
                  <a:lnTo>
                    <a:pt x="f76" y="f77"/>
                  </a:lnTo>
                  <a:cubicBezTo>
                    <a:pt x="f78" y="f79"/>
                    <a:pt x="f80" y="f81"/>
                    <a:pt x="f82" y="f83"/>
                  </a:cubicBezTo>
                  <a:cubicBezTo>
                    <a:pt x="f80" y="f81"/>
                    <a:pt x="f78" y="f79"/>
                    <a:pt x="f76" y="f77"/>
                  </a:cubicBezTo>
                  <a:close/>
                  <a:moveTo>
                    <a:pt x="f84" y="f85"/>
                  </a:move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59" y="f94"/>
                    <a:pt x="f95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108"/>
                    <a:pt x="f107" y="f20"/>
                    <a:pt x="f109" y="f110"/>
                  </a:cubicBezTo>
                  <a:lnTo>
                    <a:pt x="f109" y="f110"/>
                  </a:lnTo>
                  <a:cubicBezTo>
                    <a:pt x="f111" y="f112"/>
                    <a:pt x="f113" y="f114"/>
                    <a:pt x="f113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5"/>
                  </a:cubicBezTo>
                  <a:cubicBezTo>
                    <a:pt x="f127" y="f125"/>
                    <a:pt x="f128" y="f129"/>
                    <a:pt x="f130" y="f131"/>
                  </a:cubicBezTo>
                  <a:lnTo>
                    <a:pt x="f130" y="f131"/>
                  </a:lnTo>
                  <a:cubicBezTo>
                    <a:pt x="f130" y="f131"/>
                    <a:pt x="f132" y="f133"/>
                    <a:pt x="f134" y="f135"/>
                  </a:cubicBezTo>
                  <a:cubicBezTo>
                    <a:pt x="f134" y="f135"/>
                    <a:pt x="f136" y="f137"/>
                    <a:pt x="f138" y="f137"/>
                  </a:cubicBezTo>
                  <a:cubicBezTo>
                    <a:pt x="f0" y="f137"/>
                    <a:pt x="f139" y="f140"/>
                    <a:pt x="f141" y="f142"/>
                  </a:cubicBezTo>
                  <a:lnTo>
                    <a:pt x="f141" y="f142"/>
                  </a:lnTo>
                  <a:cubicBezTo>
                    <a:pt x="f143" y="f144"/>
                    <a:pt x="f145" y="f146"/>
                    <a:pt x="f128" y="f147"/>
                  </a:cubicBezTo>
                  <a:cubicBezTo>
                    <a:pt x="f3" y="f148"/>
                    <a:pt x="f149" y="f150"/>
                    <a:pt x="f76" y="f77"/>
                  </a:cubicBezTo>
                  <a:lnTo>
                    <a:pt x="f76" y="f77"/>
                  </a:lnTo>
                  <a:cubicBezTo>
                    <a:pt x="f151" y="f152"/>
                    <a:pt x="f153" y="f154"/>
                    <a:pt x="f155" y="f154"/>
                  </a:cubicBezTo>
                  <a:cubicBezTo>
                    <a:pt x="f156" y="f154"/>
                    <a:pt x="f157" y="f158"/>
                    <a:pt x="f159" y="f158"/>
                  </a:cubicBezTo>
                  <a:cubicBezTo>
                    <a:pt x="f160" y="f158"/>
                    <a:pt x="f161" y="f162"/>
                    <a:pt x="f163" y="f164"/>
                  </a:cubicBezTo>
                  <a:cubicBezTo>
                    <a:pt x="f163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89"/>
                  </a:cubicBezTo>
                  <a:cubicBezTo>
                    <a:pt x="f176" y="f181"/>
                    <a:pt x="f182" y="f183"/>
                    <a:pt x="f73" y="f184"/>
                  </a:cubicBezTo>
                  <a:cubicBezTo>
                    <a:pt x="f185" y="f186"/>
                    <a:pt x="f187" y="f188"/>
                    <a:pt x="f84" y="f8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781;p10">
              <a:extLst>
                <a:ext uri="{FF2B5EF4-FFF2-40B4-BE49-F238E27FC236}">
                  <a16:creationId xmlns:a16="http://schemas.microsoft.com/office/drawing/2014/main" id="{C04B7AFD-0A81-4457-868A-E2923BD40639}"/>
                </a:ext>
              </a:extLst>
            </p:cNvPr>
            <p:cNvSpPr/>
            <p:nvPr/>
          </p:nvSpPr>
          <p:spPr>
            <a:xfrm>
              <a:off x="637995" y="4597191"/>
              <a:ext cx="54068" cy="151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4"/>
                <a:gd name="f4" fmla="val 4699"/>
                <a:gd name="f5" fmla="val 1201"/>
                <a:gd name="f6" fmla="val 1005"/>
                <a:gd name="f7" fmla="val 1143"/>
                <a:gd name="f8" fmla="val 1224"/>
                <a:gd name="f9" fmla="val 1085"/>
                <a:gd name="f10" fmla="val 1443"/>
                <a:gd name="f11" fmla="val 1051"/>
                <a:gd name="f12" fmla="val 1004"/>
                <a:gd name="f13" fmla="val 1905"/>
                <a:gd name="f14" fmla="val 970"/>
                <a:gd name="f15" fmla="val 2113"/>
                <a:gd name="f16" fmla="val 2343"/>
                <a:gd name="f17" fmla="val 958"/>
                <a:gd name="f18" fmla="val 2574"/>
                <a:gd name="f19" fmla="val 2805"/>
                <a:gd name="f20" fmla="val 3059"/>
                <a:gd name="f21" fmla="val 1027"/>
                <a:gd name="f22" fmla="val 3302"/>
                <a:gd name="f23" fmla="val 1074"/>
                <a:gd name="f24" fmla="val 3532"/>
                <a:gd name="f25" fmla="val 1108"/>
                <a:gd name="f26" fmla="val 3763"/>
                <a:gd name="f27" fmla="val 993"/>
                <a:gd name="f28" fmla="val 3290"/>
                <a:gd name="f29" fmla="val 935"/>
                <a:gd name="f30" fmla="val 2828"/>
                <a:gd name="f31" fmla="val 912"/>
                <a:gd name="f32" fmla="val 1882"/>
                <a:gd name="f33" fmla="val 1651"/>
                <a:gd name="f34" fmla="val 1420"/>
                <a:gd name="f35" fmla="val 1120"/>
                <a:gd name="f36" fmla="val 820"/>
                <a:gd name="f37" fmla="val 3013"/>
                <a:gd name="f38" fmla="val 370"/>
                <a:gd name="f39" fmla="val 4075"/>
                <a:gd name="f40" fmla="val 416"/>
                <a:gd name="f41" fmla="val 4052"/>
                <a:gd name="f42" fmla="val 554"/>
                <a:gd name="f43" fmla="val 3359"/>
                <a:gd name="f44" fmla="val 693"/>
                <a:gd name="f45" fmla="val 3186"/>
                <a:gd name="f46" fmla="val 658"/>
                <a:gd name="f47" fmla="val 3729"/>
                <a:gd name="f48" fmla="val 981"/>
                <a:gd name="f49" fmla="val 4398"/>
                <a:gd name="f50" fmla="val 1408"/>
                <a:gd name="f51" fmla="val 4698"/>
                <a:gd name="f52" fmla="val 3151"/>
                <a:gd name="f53" fmla="val 1131"/>
                <a:gd name="f54" fmla="val 1501"/>
                <a:gd name="f55" fmla="*/ f0 1 1674"/>
                <a:gd name="f56" fmla="*/ f1 1 469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674"/>
                <a:gd name="f63" fmla="*/ f60 1 469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674" h="4699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3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7" y="f18"/>
                    <a:pt x="f14" y="f19"/>
                    <a:pt x="f12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11" y="f24"/>
                    <a:pt x="f27" y="f28"/>
                    <a:pt x="f17" y="f20"/>
                  </a:cubicBezTo>
                  <a:cubicBezTo>
                    <a:pt x="f29" y="f30"/>
                    <a:pt x="f31" y="f18"/>
                    <a:pt x="f31" y="f16"/>
                  </a:cubicBezTo>
                  <a:cubicBezTo>
                    <a:pt x="f29" y="f15"/>
                    <a:pt x="f17" y="f32"/>
                    <a:pt x="f12" y="f33"/>
                  </a:cubicBezTo>
                  <a:cubicBezTo>
                    <a:pt x="f11" y="f34"/>
                    <a:pt x="f35" y="f8"/>
                    <a:pt x="f5" y="f6"/>
                  </a:cubicBezTo>
                  <a:close/>
                  <a:moveTo>
                    <a:pt x="f3" y="f2"/>
                  </a:moveTo>
                  <a:lnTo>
                    <a:pt x="f3" y="f2"/>
                  </a:lnTo>
                  <a:cubicBezTo>
                    <a:pt x="f23" y="f36"/>
                    <a:pt x="f2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11" y="f52"/>
                    <a:pt x="f53" y="f54"/>
                    <a:pt x="f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782;p10">
              <a:extLst>
                <a:ext uri="{FF2B5EF4-FFF2-40B4-BE49-F238E27FC236}">
                  <a16:creationId xmlns:a16="http://schemas.microsoft.com/office/drawing/2014/main" id="{21FF37AE-C7E5-4327-BE93-5223BE1ADA0D}"/>
                </a:ext>
              </a:extLst>
            </p:cNvPr>
            <p:cNvSpPr/>
            <p:nvPr/>
          </p:nvSpPr>
          <p:spPr>
            <a:xfrm>
              <a:off x="658852" y="4391168"/>
              <a:ext cx="171340" cy="500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05"/>
                <a:gd name="f4" fmla="val 1550"/>
                <a:gd name="f5" fmla="val 4245"/>
                <a:gd name="f6" fmla="val 1"/>
                <a:gd name="f7" fmla="val 2797"/>
                <a:gd name="f8" fmla="val 1485"/>
                <a:gd name="f9" fmla="val 782"/>
                <a:gd name="f10" fmla="val 1732"/>
                <a:gd name="f11" fmla="val 3291"/>
                <a:gd name="f12" fmla="val 5304"/>
                <a:gd name="f13" fmla="val 1376"/>
                <a:gd name="f14" fmla="val 5068"/>
                <a:gd name="f15" fmla="val 458"/>
                <a:gd name="f16" fmla="val 4979"/>
                <a:gd name="f17" fmla="val 128"/>
                <a:gd name="f18" fmla="val 4670"/>
                <a:gd name="f19" fmla="*/ f0 1 5305"/>
                <a:gd name="f20" fmla="*/ f1 1 1550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5305"/>
                <a:gd name="f27" fmla="*/ f24 1 1550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305" h="1550">
                  <a:moveTo>
                    <a:pt x="f5" y="f6"/>
                  </a:moveTo>
                  <a:cubicBezTo>
                    <a:pt x="f7" y="f6"/>
                    <a:pt x="f6" y="f8"/>
                    <a:pt x="f6" y="f8"/>
                  </a:cubicBezTo>
                  <a:cubicBezTo>
                    <a:pt x="f6" y="f8"/>
                    <a:pt x="f9" y="f4"/>
                    <a:pt x="f10" y="f4"/>
                  </a:cubicBezTo>
                  <a:cubicBezTo>
                    <a:pt x="f11" y="f4"/>
                    <a:pt x="f12" y="f13"/>
                    <a:pt x="f14" y="f15"/>
                  </a:cubicBezTo>
                  <a:cubicBezTo>
                    <a:pt x="f16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783;p10">
              <a:extLst>
                <a:ext uri="{FF2B5EF4-FFF2-40B4-BE49-F238E27FC236}">
                  <a16:creationId xmlns:a16="http://schemas.microsoft.com/office/drawing/2014/main" id="{C23F0D4C-C6CA-414A-9BA2-C7A43FE3034A}"/>
                </a:ext>
              </a:extLst>
            </p:cNvPr>
            <p:cNvSpPr/>
            <p:nvPr/>
          </p:nvSpPr>
          <p:spPr>
            <a:xfrm>
              <a:off x="657727" y="4301959"/>
              <a:ext cx="134261" cy="111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7"/>
                <a:gd name="f4" fmla="val 3451"/>
                <a:gd name="f5" fmla="val 2636"/>
                <a:gd name="f6" fmla="val 1501"/>
                <a:gd name="f7" fmla="val 1"/>
                <a:gd name="f8" fmla="val 4156"/>
                <a:gd name="f9" fmla="val 1200"/>
                <a:gd name="f10" fmla="val 3025"/>
                <a:gd name="f11" fmla="val 161"/>
                <a:gd name="f12" fmla="val 2903"/>
                <a:gd name="f13" fmla="val 50"/>
                <a:gd name="f14" fmla="val 2772"/>
                <a:gd name="f15" fmla="*/ f0 1 4157"/>
                <a:gd name="f16" fmla="*/ f1 1 345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7"/>
                <a:gd name="f23" fmla="*/ f20 1 345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7" h="3451">
                  <a:moveTo>
                    <a:pt x="f5" y="f2"/>
                  </a:moveTo>
                  <a:cubicBezTo>
                    <a:pt x="f6" y="f2"/>
                    <a:pt x="f7" y="f4"/>
                    <a:pt x="f7" y="f4"/>
                  </a:cubicBezTo>
                  <a:cubicBezTo>
                    <a:pt x="f7" y="f4"/>
                    <a:pt x="f8" y="f9"/>
                    <a:pt x="f10" y="f11"/>
                  </a:cubicBezTo>
                  <a:cubicBezTo>
                    <a:pt x="f12" y="f13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784;p10">
              <a:extLst>
                <a:ext uri="{FF2B5EF4-FFF2-40B4-BE49-F238E27FC236}">
                  <a16:creationId xmlns:a16="http://schemas.microsoft.com/office/drawing/2014/main" id="{BB4803F7-5BA7-459B-84BB-FEF9C03C1511}"/>
                </a:ext>
              </a:extLst>
            </p:cNvPr>
            <p:cNvSpPr/>
            <p:nvPr/>
          </p:nvSpPr>
          <p:spPr>
            <a:xfrm>
              <a:off x="604336" y="4248695"/>
              <a:ext cx="94439" cy="166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24"/>
                <a:gd name="f4" fmla="val 5146"/>
                <a:gd name="f5" fmla="val 1343"/>
                <a:gd name="f6" fmla="val 869"/>
                <a:gd name="f7" fmla="val 263"/>
                <a:gd name="f8" fmla="val 1446"/>
                <a:gd name="f9" fmla="val 10"/>
                <a:gd name="f10" fmla="val 1410"/>
                <a:gd name="f11" fmla="val 3"/>
                <a:gd name="f12" fmla="val 1376"/>
                <a:gd name="f13" fmla="*/ f0 1 2924"/>
                <a:gd name="f14" fmla="*/ f1 1 514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924"/>
                <a:gd name="f21" fmla="*/ f18 1 514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924" h="5146">
                  <a:moveTo>
                    <a:pt x="f5" y="f2"/>
                  </a:moveTo>
                  <a:cubicBezTo>
                    <a:pt x="f2" y="f2"/>
                    <a:pt x="f6" y="f4"/>
                    <a:pt x="f6" y="f4"/>
                  </a:cubicBezTo>
                  <a:cubicBezTo>
                    <a:pt x="f6" y="f4"/>
                    <a:pt x="f3" y="f7"/>
                    <a:pt x="f8" y="f9"/>
                  </a:cubicBezTo>
                  <a:cubicBezTo>
                    <a:pt x="f10" y="f11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790;p10">
            <a:extLst>
              <a:ext uri="{FF2B5EF4-FFF2-40B4-BE49-F238E27FC236}">
                <a16:creationId xmlns:a16="http://schemas.microsoft.com/office/drawing/2014/main" id="{F5257DEF-DF05-4911-831F-1BA46EBB00E2}"/>
              </a:ext>
            </a:extLst>
          </p:cNvPr>
          <p:cNvGrpSpPr/>
          <p:nvPr/>
        </p:nvGrpSpPr>
        <p:grpSpPr>
          <a:xfrm>
            <a:off x="8302322" y="114940"/>
            <a:ext cx="750045" cy="777047"/>
            <a:chOff x="8302322" y="114940"/>
            <a:chExt cx="750045" cy="777047"/>
          </a:xfrm>
        </p:grpSpPr>
        <p:sp>
          <p:nvSpPr>
            <p:cNvPr id="30" name="Google Shape;791;p10">
              <a:extLst>
                <a:ext uri="{FF2B5EF4-FFF2-40B4-BE49-F238E27FC236}">
                  <a16:creationId xmlns:a16="http://schemas.microsoft.com/office/drawing/2014/main" id="{2D7240A8-9550-44E0-9EF0-DCF1300EFB92}"/>
                </a:ext>
              </a:extLst>
            </p:cNvPr>
            <p:cNvSpPr/>
            <p:nvPr/>
          </p:nvSpPr>
          <p:spPr>
            <a:xfrm>
              <a:off x="8386520" y="114940"/>
              <a:ext cx="179350" cy="2714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53"/>
                <a:gd name="f4" fmla="val 8404"/>
                <a:gd name="f5" fmla="val 3013"/>
                <a:gd name="f6" fmla="val 1"/>
                <a:gd name="f7" fmla="val 2390"/>
                <a:gd name="f8" fmla="val 301"/>
                <a:gd name="f9" fmla="val 1951"/>
                <a:gd name="f10" fmla="val 1259"/>
                <a:gd name="f11" fmla="val 2090"/>
                <a:gd name="f12" fmla="val 1928"/>
                <a:gd name="f13" fmla="val 1836"/>
                <a:gd name="f14" fmla="val 1710"/>
                <a:gd name="f15" fmla="val 1505"/>
                <a:gd name="f16" fmla="val 1611"/>
                <a:gd name="f17" fmla="val 1165"/>
                <a:gd name="f18" fmla="val 748"/>
                <a:gd name="f19" fmla="val 318"/>
                <a:gd name="f20" fmla="val 1760"/>
                <a:gd name="f21" fmla="val 2021"/>
                <a:gd name="f22" fmla="val 113"/>
                <a:gd name="f23" fmla="val 1985"/>
                <a:gd name="f24" fmla="val 228"/>
                <a:gd name="f25" fmla="val 1968"/>
                <a:gd name="f26" fmla="val 343"/>
                <a:gd name="f27" fmla="val 785"/>
                <a:gd name="f28" fmla="val 1231"/>
                <a:gd name="f29" fmla="val 2213"/>
                <a:gd name="f30" fmla="val 1524"/>
                <a:gd name="f31" fmla="val 2552"/>
                <a:gd name="f32" fmla="val 1905"/>
                <a:gd name="f33" fmla="val 2990"/>
                <a:gd name="f34" fmla="val 2078"/>
                <a:gd name="f35" fmla="val 3544"/>
                <a:gd name="f36" fmla="val 2194"/>
                <a:gd name="f37" fmla="val 4110"/>
                <a:gd name="f38" fmla="val 2309"/>
                <a:gd name="f39" fmla="val 4675"/>
                <a:gd name="f40" fmla="val 2367"/>
                <a:gd name="f41" fmla="val 5241"/>
                <a:gd name="f42" fmla="val 2540"/>
                <a:gd name="f43" fmla="val 5783"/>
                <a:gd name="f44" fmla="val 2967"/>
                <a:gd name="f45" fmla="val 7111"/>
                <a:gd name="f46" fmla="val 4179"/>
                <a:gd name="f47" fmla="val 8150"/>
                <a:gd name="f48" fmla="val 4814"/>
                <a:gd name="f49" fmla="val 8265"/>
                <a:gd name="f50" fmla="val 3313"/>
                <a:gd name="f51" fmla="val 7157"/>
                <a:gd name="f52" fmla="val 3186"/>
                <a:gd name="f53" fmla="val 4375"/>
                <a:gd name="f54" fmla="val 3083"/>
                <a:gd name="f55" fmla="val 2148"/>
                <a:gd name="f56" fmla="val 1490"/>
                <a:gd name="f57" fmla="*/ f0 1 5553"/>
                <a:gd name="f58" fmla="*/ f1 1 8404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5553"/>
                <a:gd name="f65" fmla="*/ f62 1 8404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5553" h="8404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6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3" y="f4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42" y="f5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792;p10">
              <a:extLst>
                <a:ext uri="{FF2B5EF4-FFF2-40B4-BE49-F238E27FC236}">
                  <a16:creationId xmlns:a16="http://schemas.microsoft.com/office/drawing/2014/main" id="{4F5FD142-B14E-4F78-865C-82AA9A8EC04E}"/>
                </a:ext>
              </a:extLst>
            </p:cNvPr>
            <p:cNvSpPr/>
            <p:nvPr/>
          </p:nvSpPr>
          <p:spPr>
            <a:xfrm>
              <a:off x="8510668" y="170105"/>
              <a:ext cx="96213" cy="213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79"/>
                <a:gd name="f4" fmla="val 6615"/>
                <a:gd name="f5" fmla="val 1709"/>
                <a:gd name="f6" fmla="val 520"/>
                <a:gd name="f7" fmla="val 1697"/>
                <a:gd name="f8" fmla="val 751"/>
                <a:gd name="f9" fmla="val 1662"/>
                <a:gd name="f10" fmla="val 959"/>
                <a:gd name="f11" fmla="val 1628"/>
                <a:gd name="f12" fmla="val 1190"/>
                <a:gd name="f13" fmla="val 1582"/>
                <a:gd name="f14" fmla="val 1409"/>
                <a:gd name="f15" fmla="val 1512"/>
                <a:gd name="f16" fmla="val 1420"/>
                <a:gd name="f17" fmla="val 1848"/>
                <a:gd name="f18" fmla="val 1247"/>
                <a:gd name="f19" fmla="val 2263"/>
                <a:gd name="f20" fmla="val 1028"/>
                <a:gd name="f21" fmla="val 2656"/>
                <a:gd name="f22" fmla="val 843"/>
                <a:gd name="f23" fmla="val 3071"/>
                <a:gd name="f24" fmla="val 658"/>
                <a:gd name="f25" fmla="val 3475"/>
                <a:gd name="f26" fmla="val 497"/>
                <a:gd name="f27" fmla="val 3891"/>
                <a:gd name="f28" fmla="val 450"/>
                <a:gd name="f29" fmla="val 4341"/>
                <a:gd name="f30" fmla="val 419"/>
                <a:gd name="f31" fmla="val 4742"/>
                <a:gd name="f32" fmla="val 484"/>
                <a:gd name="f33" fmla="val 5172"/>
                <a:gd name="f34" fmla="val 707"/>
                <a:gd name="f35" fmla="val 5517"/>
                <a:gd name="f36" fmla="val 665"/>
                <a:gd name="f37" fmla="val 5455"/>
                <a:gd name="f38" fmla="val 627"/>
                <a:gd name="f39" fmla="val 5391"/>
                <a:gd name="f40" fmla="val 589"/>
                <a:gd name="f41" fmla="val 5322"/>
                <a:gd name="f42" fmla="val 543"/>
                <a:gd name="f43" fmla="val 5218"/>
                <a:gd name="f44" fmla="val 5114"/>
                <a:gd name="f45" fmla="val 474"/>
                <a:gd name="f46" fmla="val 4999"/>
                <a:gd name="f47" fmla="val 416"/>
                <a:gd name="f48" fmla="val 4780"/>
                <a:gd name="f49" fmla="val 393"/>
                <a:gd name="f50" fmla="val 4560"/>
                <a:gd name="f51" fmla="val 4318"/>
                <a:gd name="f52" fmla="val 439"/>
                <a:gd name="f53" fmla="val 3856"/>
                <a:gd name="f54" fmla="val 601"/>
                <a:gd name="f55" fmla="val 3429"/>
                <a:gd name="f56" fmla="val 785"/>
                <a:gd name="f57" fmla="val 3025"/>
                <a:gd name="f58" fmla="val 970"/>
                <a:gd name="f59" fmla="val 2621"/>
                <a:gd name="f60" fmla="val 1201"/>
                <a:gd name="f61" fmla="val 2229"/>
                <a:gd name="f62" fmla="val 1374"/>
                <a:gd name="f63" fmla="val 1813"/>
                <a:gd name="f64" fmla="val 1547"/>
                <a:gd name="f65" fmla="val 1651"/>
                <a:gd name="f66" fmla="val 1801"/>
                <a:gd name="f67" fmla="val 1"/>
                <a:gd name="f68" fmla="val 636"/>
                <a:gd name="f69" fmla="val 624"/>
                <a:gd name="f70" fmla="val 532"/>
                <a:gd name="f71" fmla="val 670"/>
                <a:gd name="f72" fmla="val 1121"/>
                <a:gd name="f73" fmla="val 774"/>
                <a:gd name="f74" fmla="val 324"/>
                <a:gd name="f75" fmla="val 486"/>
                <a:gd name="f76" fmla="val 23"/>
                <a:gd name="f77" fmla="val 290"/>
                <a:gd name="f78" fmla="val 1224"/>
                <a:gd name="f79" fmla="val 2460"/>
                <a:gd name="f80" fmla="val 185"/>
                <a:gd name="f81" fmla="val 3464"/>
                <a:gd name="f82" fmla="val 4306"/>
                <a:gd name="f83" fmla="val 116"/>
                <a:gd name="f84" fmla="val 5103"/>
                <a:gd name="f85" fmla="val 647"/>
                <a:gd name="f86" fmla="val 5738"/>
                <a:gd name="f87" fmla="val 739"/>
                <a:gd name="f88" fmla="val 5865"/>
                <a:gd name="f89" fmla="val 866"/>
                <a:gd name="f90" fmla="val 6003"/>
                <a:gd name="f91" fmla="val 1016"/>
                <a:gd name="f92" fmla="val 6119"/>
                <a:gd name="f93" fmla="val 1264"/>
                <a:gd name="f94" fmla="val 6322"/>
                <a:gd name="f95" fmla="val 1568"/>
                <a:gd name="f96" fmla="val 6426"/>
                <a:gd name="f97" fmla="val 1830"/>
                <a:gd name="f98" fmla="val 6603"/>
                <a:gd name="f99" fmla="val 1295"/>
                <a:gd name="f100" fmla="val 6233"/>
                <a:gd name="f101" fmla="val 842"/>
                <a:gd name="f102" fmla="val 5638"/>
                <a:gd name="f103" fmla="val 716"/>
                <a:gd name="f104" fmla="val 4987"/>
                <a:gd name="f105" fmla="val 635"/>
                <a:gd name="f106" fmla="val 4630"/>
                <a:gd name="f107" fmla="val 566"/>
                <a:gd name="f108" fmla="val 4006"/>
                <a:gd name="f109" fmla="val 947"/>
                <a:gd name="f110" fmla="val 3787"/>
                <a:gd name="f111" fmla="val 1037"/>
                <a:gd name="f112" fmla="val 3738"/>
                <a:gd name="f113" fmla="val 1145"/>
                <a:gd name="f114" fmla="val 3694"/>
                <a:gd name="f115" fmla="val 1250"/>
                <a:gd name="f116" fmla="val 1292"/>
                <a:gd name="f117" fmla="val 1334"/>
                <a:gd name="f118" fmla="val 3701"/>
                <a:gd name="f119" fmla="val 3718"/>
                <a:gd name="f120" fmla="val 1524"/>
                <a:gd name="f121" fmla="val 3775"/>
                <a:gd name="f122" fmla="val 1605"/>
                <a:gd name="f123" fmla="val 3983"/>
                <a:gd name="f124" fmla="val 4110"/>
                <a:gd name="f125" fmla="val 3995"/>
                <a:gd name="f126" fmla="val 1755"/>
                <a:gd name="f127" fmla="val 3752"/>
                <a:gd name="f128" fmla="val 3579"/>
                <a:gd name="f129" fmla="val 1585"/>
                <a:gd name="f130" fmla="val 3449"/>
                <a:gd name="f131" fmla="val 1435"/>
                <a:gd name="f132" fmla="val 3384"/>
                <a:gd name="f133" fmla="val 1288"/>
                <a:gd name="f134" fmla="val 1238"/>
                <a:gd name="f135" fmla="val 1189"/>
                <a:gd name="f136" fmla="val 3392"/>
                <a:gd name="f137" fmla="val 1143"/>
                <a:gd name="f138" fmla="val 3406"/>
                <a:gd name="f139" fmla="val 1501"/>
                <a:gd name="f140" fmla="val 2887"/>
                <a:gd name="f141" fmla="val 2020"/>
                <a:gd name="f142" fmla="val 2575"/>
                <a:gd name="f143" fmla="val 2644"/>
                <a:gd name="f144" fmla="val 2402"/>
                <a:gd name="f145" fmla="val 2494"/>
                <a:gd name="f146" fmla="val 2309"/>
                <a:gd name="f147" fmla="val 2343"/>
                <a:gd name="f148" fmla="val 2528"/>
                <a:gd name="f149" fmla="val 2079"/>
                <a:gd name="f150" fmla="val 2978"/>
                <a:gd name="f151" fmla="val 1917"/>
                <a:gd name="f152" fmla="val 2663"/>
                <a:gd name="f153" fmla="val 1805"/>
                <a:gd name="f154" fmla="val 2545"/>
                <a:gd name="f155" fmla="val 1765"/>
                <a:gd name="f156" fmla="val 2252"/>
                <a:gd name="f157" fmla="val 2213"/>
                <a:gd name="f158" fmla="val 2171"/>
                <a:gd name="f159" fmla="val 1766"/>
                <a:gd name="f160" fmla="val 2124"/>
                <a:gd name="f161" fmla="val 1767"/>
                <a:gd name="f162" fmla="val 2713"/>
                <a:gd name="f163" fmla="val 1063"/>
                <a:gd name="f164" fmla="val 1835"/>
                <a:gd name="f165" fmla="val 6607"/>
                <a:gd name="f166" fmla="val 1841"/>
                <a:gd name="f167" fmla="val 6611"/>
                <a:gd name="f168" fmla="val 1847"/>
                <a:gd name="f169" fmla="val 1836"/>
                <a:gd name="f170" fmla="*/ f0 1 2979"/>
                <a:gd name="f171" fmla="*/ f1 1 6615"/>
                <a:gd name="f172" fmla="val f2"/>
                <a:gd name="f173" fmla="val f3"/>
                <a:gd name="f174" fmla="val f4"/>
                <a:gd name="f175" fmla="+- f174 0 f172"/>
                <a:gd name="f176" fmla="+- f173 0 f172"/>
                <a:gd name="f177" fmla="*/ f176 1 2979"/>
                <a:gd name="f178" fmla="*/ f175 1 6615"/>
                <a:gd name="f179" fmla="*/ f172 1 f177"/>
                <a:gd name="f180" fmla="*/ f173 1 f177"/>
                <a:gd name="f181" fmla="*/ f172 1 f178"/>
                <a:gd name="f182" fmla="*/ f174 1 f178"/>
                <a:gd name="f183" fmla="*/ f179 f170 1"/>
                <a:gd name="f184" fmla="*/ f180 f170 1"/>
                <a:gd name="f185" fmla="*/ f182 f171 1"/>
                <a:gd name="f186" fmla="*/ f181 f1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3" t="f186" r="f184" b="f185"/>
              <a:pathLst>
                <a:path w="2979" h="661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1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26" y="f44"/>
                    <a:pt x="f45" y="f46"/>
                  </a:cubicBezTo>
                  <a:cubicBezTo>
                    <a:pt x="f47" y="f48"/>
                    <a:pt x="f49" y="f50"/>
                    <a:pt x="f47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14"/>
                    <a:pt x="f65" y="f10"/>
                    <a:pt x="f5" y="f6"/>
                  </a:cubicBezTo>
                  <a:close/>
                  <a:moveTo>
                    <a:pt x="f66" y="f67"/>
                  </a:moveTo>
                  <a:cubicBezTo>
                    <a:pt x="f66" y="f68"/>
                    <a:pt x="f69" y="f70"/>
                    <a:pt x="f71" y="f72"/>
                  </a:cubicBezTo>
                  <a:cubicBezTo>
                    <a:pt x="f26" y="f73"/>
                    <a:pt x="f74" y="f75"/>
                    <a:pt x="f76" y="f77"/>
                  </a:cubicBezTo>
                  <a:lnTo>
                    <a:pt x="f76" y="f77"/>
                  </a:lnTo>
                  <a:cubicBezTo>
                    <a:pt x="f42" y="f78"/>
                    <a:pt x="f49" y="f79"/>
                    <a:pt x="f80" y="f81"/>
                  </a:cubicBezTo>
                  <a:cubicBezTo>
                    <a:pt x="f2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lnTo>
                    <a:pt x="f97" y="f98"/>
                  </a:ln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62" y="f119"/>
                  </a:cubicBezTo>
                  <a:cubicBezTo>
                    <a:pt x="f120" y="f121"/>
                    <a:pt x="f122" y="f123"/>
                    <a:pt x="f64" y="f124"/>
                  </a:cubicBezTo>
                  <a:cubicBezTo>
                    <a:pt x="f5" y="f125"/>
                    <a:pt x="f126" y="f127"/>
                    <a:pt x="f9" y="f128"/>
                  </a:cubicBezTo>
                  <a:cubicBezTo>
                    <a:pt x="f129" y="f130"/>
                    <a:pt x="f131" y="f132"/>
                    <a:pt x="f133" y="f132"/>
                  </a:cubicBezTo>
                  <a:cubicBezTo>
                    <a:pt x="f134" y="f132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3" y="f144"/>
                    <a:pt x="f145" y="f146"/>
                    <a:pt x="f147" y="f19"/>
                  </a:cubicBezTo>
                  <a:cubicBezTo>
                    <a:pt x="f147" y="f19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5"/>
                  </a:cubicBezTo>
                  <a:cubicBezTo>
                    <a:pt x="f157" y="f155"/>
                    <a:pt x="f158" y="f159"/>
                    <a:pt x="f160" y="f161"/>
                  </a:cubicBezTo>
                  <a:cubicBezTo>
                    <a:pt x="f162" y="f163"/>
                    <a:pt x="f66" y="f71"/>
                    <a:pt x="f66" y="f67"/>
                  </a:cubicBezTo>
                  <a:close/>
                  <a:moveTo>
                    <a:pt x="f97" y="f98"/>
                  </a:moveTo>
                  <a:lnTo>
                    <a:pt x="f97" y="f98"/>
                  </a:lnTo>
                  <a:cubicBezTo>
                    <a:pt x="f164" y="f165"/>
                    <a:pt x="f166" y="f167"/>
                    <a:pt x="f168" y="f4"/>
                  </a:cubicBezTo>
                  <a:cubicBezTo>
                    <a:pt x="f166" y="f167"/>
                    <a:pt x="f169" y="f165"/>
                    <a:pt x="f97" y="f9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793;p10">
              <a:extLst>
                <a:ext uri="{FF2B5EF4-FFF2-40B4-BE49-F238E27FC236}">
                  <a16:creationId xmlns:a16="http://schemas.microsoft.com/office/drawing/2014/main" id="{D3B3BEB2-6FED-4097-91F9-12A1D01FDA68}"/>
                </a:ext>
              </a:extLst>
            </p:cNvPr>
            <p:cNvSpPr/>
            <p:nvPr/>
          </p:nvSpPr>
          <p:spPr>
            <a:xfrm>
              <a:off x="8497976" y="209991"/>
              <a:ext cx="13825" cy="783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"/>
                <a:gd name="f4" fmla="val 2425"/>
                <a:gd name="f5" fmla="val 1"/>
                <a:gd name="f6" fmla="val 128"/>
                <a:gd name="f7" fmla="val 1617"/>
                <a:gd name="f8" fmla="val 370"/>
                <a:gd name="f9" fmla="val 786"/>
                <a:gd name="f10" fmla="*/ f0 1 428"/>
                <a:gd name="f11" fmla="*/ f1 1 242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428"/>
                <a:gd name="f18" fmla="*/ f15 1 242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28" h="2425">
                  <a:moveTo>
                    <a:pt x="f5" y="f5"/>
                  </a:moveTo>
                  <a:lnTo>
                    <a:pt x="f6" y="f4"/>
                  </a:lnTo>
                  <a:cubicBezTo>
                    <a:pt x="f3" y="f7"/>
                    <a:pt x="f8" y="f9"/>
                    <a:pt x="f5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794;p10">
              <a:extLst>
                <a:ext uri="{FF2B5EF4-FFF2-40B4-BE49-F238E27FC236}">
                  <a16:creationId xmlns:a16="http://schemas.microsoft.com/office/drawing/2014/main" id="{A93A20D8-2655-4513-AC75-B13EDAA5D59C}"/>
                </a:ext>
              </a:extLst>
            </p:cNvPr>
            <p:cNvSpPr/>
            <p:nvPr/>
          </p:nvSpPr>
          <p:spPr>
            <a:xfrm>
              <a:off x="8371597" y="350937"/>
              <a:ext cx="77221" cy="101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91"/>
                <a:gd name="f4" fmla="val 3152"/>
                <a:gd name="f5" fmla="val 370"/>
                <a:gd name="f6" fmla="val 762"/>
                <a:gd name="f7" fmla="val 509"/>
                <a:gd name="f8" fmla="val 877"/>
                <a:gd name="f9" fmla="val 659"/>
                <a:gd name="f10" fmla="val 958"/>
                <a:gd name="f11" fmla="val 832"/>
                <a:gd name="f12" fmla="val 1039"/>
                <a:gd name="f13" fmla="val 994"/>
                <a:gd name="f14" fmla="val 1108"/>
                <a:gd name="f15" fmla="val 1167"/>
                <a:gd name="f16" fmla="val 1177"/>
                <a:gd name="f17" fmla="val 1328"/>
                <a:gd name="f18" fmla="val 1270"/>
                <a:gd name="f19" fmla="val 1490"/>
                <a:gd name="f20" fmla="val 1351"/>
                <a:gd name="f21" fmla="val 1640"/>
                <a:gd name="f22" fmla="val 1466"/>
                <a:gd name="f23" fmla="val 1755"/>
                <a:gd name="f24" fmla="val 1616"/>
                <a:gd name="f25" fmla="val 1871"/>
                <a:gd name="f26" fmla="val 1952"/>
                <a:gd name="f27" fmla="val 1928"/>
                <a:gd name="f28" fmla="val 2009"/>
                <a:gd name="f29" fmla="val 2101"/>
                <a:gd name="f30" fmla="val 1929"/>
                <a:gd name="f31" fmla="val 1939"/>
                <a:gd name="f32" fmla="val 1836"/>
                <a:gd name="f33" fmla="val 1789"/>
                <a:gd name="f34" fmla="val 1721"/>
                <a:gd name="f35" fmla="val 1651"/>
                <a:gd name="f36" fmla="val 1570"/>
                <a:gd name="f37" fmla="val 1559"/>
                <a:gd name="f38" fmla="val 1512"/>
                <a:gd name="f39" fmla="val 1467"/>
                <a:gd name="f40" fmla="val 1443"/>
                <a:gd name="f41" fmla="val 1397"/>
                <a:gd name="f42" fmla="val 1236"/>
                <a:gd name="f43" fmla="val 1362"/>
                <a:gd name="f44" fmla="val 1121"/>
                <a:gd name="f45" fmla="val 1087"/>
                <a:gd name="f46" fmla="val 1348"/>
                <a:gd name="f47" fmla="val 1053"/>
                <a:gd name="f48" fmla="val 1347"/>
                <a:gd name="f49" fmla="val 1018"/>
                <a:gd name="f50" fmla="val 898"/>
                <a:gd name="f51" fmla="val 773"/>
                <a:gd name="f52" fmla="val 1364"/>
                <a:gd name="f53" fmla="val 647"/>
                <a:gd name="f54" fmla="val 1408"/>
                <a:gd name="f55" fmla="val 749"/>
                <a:gd name="f56" fmla="val 1325"/>
                <a:gd name="f57" fmla="val 896"/>
                <a:gd name="f58" fmla="val 1286"/>
                <a:gd name="f59" fmla="val 1040"/>
                <a:gd name="f60" fmla="val 1075"/>
                <a:gd name="f61" fmla="val 1110"/>
                <a:gd name="f62" fmla="val 1288"/>
                <a:gd name="f63" fmla="val 1144"/>
                <a:gd name="f64" fmla="val 1293"/>
                <a:gd name="f65" fmla="val 1213"/>
                <a:gd name="f66" fmla="val 1304"/>
                <a:gd name="f67" fmla="val 1097"/>
                <a:gd name="f68" fmla="val 1235"/>
                <a:gd name="f69" fmla="val 947"/>
                <a:gd name="f70" fmla="val 809"/>
                <a:gd name="f71" fmla="val 1004"/>
                <a:gd name="f72" fmla="val 486"/>
                <a:gd name="f73" fmla="val 900"/>
                <a:gd name="f74" fmla="val 347"/>
                <a:gd name="f75" fmla="val 174"/>
                <a:gd name="f76" fmla="val 208"/>
                <a:gd name="f77" fmla="val 1"/>
                <a:gd name="f78" fmla="val 416"/>
                <a:gd name="f79" fmla="val 47"/>
                <a:gd name="f80" fmla="val 693"/>
                <a:gd name="f81" fmla="val 70"/>
                <a:gd name="f82" fmla="val 935"/>
                <a:gd name="f83" fmla="val 197"/>
                <a:gd name="f84" fmla="val 1166"/>
                <a:gd name="f85" fmla="val 1327"/>
                <a:gd name="f86" fmla="val 349"/>
                <a:gd name="f87" fmla="val 1320"/>
                <a:gd name="f88" fmla="val 325"/>
                <a:gd name="f89" fmla="val 1316"/>
                <a:gd name="f90" fmla="val 300"/>
                <a:gd name="f91" fmla="val 215"/>
                <a:gd name="f92" fmla="val 117"/>
                <a:gd name="f93" fmla="val 1358"/>
                <a:gd name="f94" fmla="val 82"/>
                <a:gd name="f95" fmla="val 1420"/>
                <a:gd name="f96" fmla="val 12"/>
                <a:gd name="f97" fmla="val 1535"/>
                <a:gd name="f98" fmla="val 59"/>
                <a:gd name="f99" fmla="val 1685"/>
                <a:gd name="f100" fmla="val 163"/>
                <a:gd name="f101" fmla="val 1766"/>
                <a:gd name="f102" fmla="val 243"/>
                <a:gd name="f103" fmla="val 1858"/>
                <a:gd name="f104" fmla="val 1916"/>
                <a:gd name="f105" fmla="val 1962"/>
                <a:gd name="f106" fmla="val 313"/>
                <a:gd name="f107" fmla="val 1997"/>
                <a:gd name="f108" fmla="val 2112"/>
                <a:gd name="f109" fmla="val 128"/>
                <a:gd name="f110" fmla="val 2286"/>
                <a:gd name="f111" fmla="val 105"/>
                <a:gd name="f112" fmla="val 2459"/>
                <a:gd name="f113" fmla="val 2655"/>
                <a:gd name="f114" fmla="val 301"/>
                <a:gd name="f115" fmla="val 2747"/>
                <a:gd name="f116" fmla="val 451"/>
                <a:gd name="f117" fmla="val 2389"/>
                <a:gd name="f118" fmla="val 855"/>
                <a:gd name="f119" fmla="val 1245"/>
                <a:gd name="f120" fmla="val 1254"/>
                <a:gd name="f121" fmla="val 2100"/>
                <a:gd name="f122" fmla="val 1263"/>
                <a:gd name="f123" fmla="val 1646"/>
                <a:gd name="f124" fmla="val 2025"/>
                <a:gd name="f125" fmla="val 2340"/>
                <a:gd name="f126" fmla="val 2194"/>
                <a:gd name="f127" fmla="val 2678"/>
                <a:gd name="f128" fmla="val 2263"/>
                <a:gd name="f129" fmla="val 2840"/>
                <a:gd name="f130" fmla="val 2321"/>
                <a:gd name="f131" fmla="val 3001"/>
                <a:gd name="f132" fmla="val 2333"/>
                <a:gd name="f133" fmla="val 3151"/>
                <a:gd name="f134" fmla="val 2390"/>
                <a:gd name="f135" fmla="val 2793"/>
                <a:gd name="f136" fmla="val 2379"/>
                <a:gd name="f137" fmla="val 2424"/>
                <a:gd name="f138" fmla="val 2055"/>
                <a:gd name="f139" fmla="val 2090"/>
                <a:gd name="f140" fmla="val 1698"/>
                <a:gd name="f141" fmla="val 1074"/>
                <a:gd name="f142" fmla="val 1224"/>
                <a:gd name="f143" fmla="val 820"/>
                <a:gd name="f144" fmla="val 716"/>
                <a:gd name="f145" fmla="val 646"/>
                <a:gd name="f146" fmla="val 520"/>
                <a:gd name="f147" fmla="val 474"/>
                <a:gd name="f148" fmla="val 336"/>
                <a:gd name="f149" fmla="*/ f0 1 2391"/>
                <a:gd name="f150" fmla="*/ f1 1 3152"/>
                <a:gd name="f151" fmla="val f2"/>
                <a:gd name="f152" fmla="val f3"/>
                <a:gd name="f153" fmla="val f4"/>
                <a:gd name="f154" fmla="+- f153 0 f151"/>
                <a:gd name="f155" fmla="+- f152 0 f151"/>
                <a:gd name="f156" fmla="*/ f155 1 2391"/>
                <a:gd name="f157" fmla="*/ f154 1 3152"/>
                <a:gd name="f158" fmla="*/ f151 1 f156"/>
                <a:gd name="f159" fmla="*/ f152 1 f156"/>
                <a:gd name="f160" fmla="*/ f151 1 f157"/>
                <a:gd name="f161" fmla="*/ f153 1 f157"/>
                <a:gd name="f162" fmla="*/ f158 f149 1"/>
                <a:gd name="f163" fmla="*/ f159 f149 1"/>
                <a:gd name="f164" fmla="*/ f161 f150 1"/>
                <a:gd name="f165" fmla="*/ f160 f1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2" t="f165" r="f163" b="f164"/>
              <a:pathLst>
                <a:path w="2391" h="315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21" y="f36"/>
                    <a:pt x="f37" y="f38"/>
                    <a:pt x="f39" y="f40"/>
                  </a:cubicBezTo>
                  <a:cubicBezTo>
                    <a:pt x="f20" y="f41"/>
                    <a:pt x="f42" y="f43"/>
                    <a:pt x="f44" y="f20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3" y="f64"/>
                  </a:cubicBezTo>
                  <a:cubicBezTo>
                    <a:pt x="f15" y="f64"/>
                    <a:pt x="f65" y="f66"/>
                    <a:pt x="f42" y="f66"/>
                  </a:cubicBezTo>
                  <a:cubicBezTo>
                    <a:pt x="f67" y="f68"/>
                    <a:pt x="f69" y="f16"/>
                    <a:pt x="f70" y="f14"/>
                  </a:cubicBezTo>
                  <a:cubicBezTo>
                    <a:pt x="f53" y="f71"/>
                    <a:pt x="f72" y="f73"/>
                    <a:pt x="f5" y="f6"/>
                  </a:cubicBezTo>
                  <a:close/>
                  <a:moveTo>
                    <a:pt x="f74" y="f2"/>
                  </a:moveTo>
                  <a:lnTo>
                    <a:pt x="f74" y="f2"/>
                  </a:ln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5" y="f85"/>
                  </a:cubicBezTo>
                  <a:cubicBezTo>
                    <a:pt x="f86" y="f87"/>
                    <a:pt x="f88" y="f89"/>
                    <a:pt x="f90" y="f89"/>
                  </a:cubicBezTo>
                  <a:cubicBezTo>
                    <a:pt x="f91" y="f89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5" y="f104"/>
                    <a:pt x="f72" y="f105"/>
                  </a:cubicBezTo>
                  <a:cubicBezTo>
                    <a:pt x="f106" y="f107"/>
                    <a:pt x="f100" y="f108"/>
                    <a:pt x="f109" y="f110"/>
                  </a:cubicBezTo>
                  <a:cubicBezTo>
                    <a:pt x="f111" y="f112"/>
                    <a:pt x="f75" y="f113"/>
                    <a:pt x="f114" y="f115"/>
                  </a:cubicBezTo>
                  <a:cubicBezTo>
                    <a:pt x="f116" y="f117"/>
                    <a:pt x="f118" y="f29"/>
                    <a:pt x="f42" y="f29"/>
                  </a:cubicBezTo>
                  <a:cubicBezTo>
                    <a:pt x="f119" y="f29"/>
                    <a:pt x="f120" y="f121"/>
                    <a:pt x="f122" y="f121"/>
                  </a:cubicBezTo>
                  <a:cubicBezTo>
                    <a:pt x="f123" y="f121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28" y="f138"/>
                  </a:cubicBezTo>
                  <a:cubicBezTo>
                    <a:pt x="f139" y="f97"/>
                    <a:pt x="f140" y="f141"/>
                    <a:pt x="f142" y="f143"/>
                  </a:cubicBezTo>
                  <a:cubicBezTo>
                    <a:pt x="f59" y="f144"/>
                    <a:pt x="f11" y="f145"/>
                    <a:pt x="f9" y="f146"/>
                  </a:cubicBezTo>
                  <a:cubicBezTo>
                    <a:pt x="f147" y="f78"/>
                    <a:pt x="f148" y="f76"/>
                    <a:pt x="f7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795;p10">
              <a:extLst>
                <a:ext uri="{FF2B5EF4-FFF2-40B4-BE49-F238E27FC236}">
                  <a16:creationId xmlns:a16="http://schemas.microsoft.com/office/drawing/2014/main" id="{0E93038E-A7D9-4ADC-8B72-8AC8A3B247C1}"/>
                </a:ext>
              </a:extLst>
            </p:cNvPr>
            <p:cNvSpPr/>
            <p:nvPr/>
          </p:nvSpPr>
          <p:spPr>
            <a:xfrm>
              <a:off x="8304516" y="270808"/>
              <a:ext cx="166265" cy="2464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48"/>
                <a:gd name="f4" fmla="val 7630"/>
                <a:gd name="f5" fmla="val 1550"/>
                <a:gd name="f6" fmla="val 164"/>
                <a:gd name="f7" fmla="val 1715"/>
                <a:gd name="f8" fmla="val 1879"/>
                <a:gd name="f9" fmla="val 184"/>
                <a:gd name="f10" fmla="val 2043"/>
                <a:gd name="f11" fmla="val 230"/>
                <a:gd name="f12" fmla="val 2320"/>
                <a:gd name="f13" fmla="val 300"/>
                <a:gd name="f14" fmla="val 2597"/>
                <a:gd name="f15" fmla="val 403"/>
                <a:gd name="f16" fmla="val 2840"/>
                <a:gd name="f17" fmla="val 542"/>
                <a:gd name="f18" fmla="val 3082"/>
                <a:gd name="f19" fmla="val 692"/>
                <a:gd name="f20" fmla="val 3313"/>
                <a:gd name="f21" fmla="val 865"/>
                <a:gd name="f22" fmla="val 3521"/>
                <a:gd name="f23" fmla="val 1073"/>
                <a:gd name="f24" fmla="val 3301"/>
                <a:gd name="f25" fmla="val 888"/>
                <a:gd name="f26" fmla="val 3071"/>
                <a:gd name="f27" fmla="val 715"/>
                <a:gd name="f28" fmla="val 2828"/>
                <a:gd name="f29" fmla="val 588"/>
                <a:gd name="f30" fmla="val 2586"/>
                <a:gd name="f31" fmla="val 461"/>
                <a:gd name="f32" fmla="val 2309"/>
                <a:gd name="f33" fmla="val 357"/>
                <a:gd name="f34" fmla="val 2032"/>
                <a:gd name="f35" fmla="val 288"/>
                <a:gd name="f36" fmla="val 1861"/>
                <a:gd name="f37" fmla="val 238"/>
                <a:gd name="f38" fmla="val 1687"/>
                <a:gd name="f39" fmla="val 215"/>
                <a:gd name="f40" fmla="val 1516"/>
                <a:gd name="f41" fmla="val 1409"/>
                <a:gd name="f42" fmla="val 1303"/>
                <a:gd name="f43" fmla="val 224"/>
                <a:gd name="f44" fmla="val 1201"/>
                <a:gd name="f45" fmla="val 242"/>
                <a:gd name="f46" fmla="val 912"/>
                <a:gd name="f47" fmla="val 635"/>
                <a:gd name="f48" fmla="val 369"/>
                <a:gd name="f49" fmla="val 358"/>
                <a:gd name="f50" fmla="val 624"/>
                <a:gd name="f51" fmla="val 346"/>
                <a:gd name="f52" fmla="val 889"/>
                <a:gd name="f53" fmla="val 1178"/>
                <a:gd name="f54" fmla="val 196"/>
                <a:gd name="f55" fmla="val 1302"/>
                <a:gd name="f56" fmla="val 176"/>
                <a:gd name="f57" fmla="val 1426"/>
                <a:gd name="f58" fmla="val 1581"/>
                <a:gd name="f59" fmla="val 1"/>
                <a:gd name="f60" fmla="val 1132"/>
                <a:gd name="f61" fmla="val 679"/>
                <a:gd name="f62" fmla="val 128"/>
                <a:gd name="f63" fmla="val 254"/>
                <a:gd name="f64" fmla="val 185"/>
                <a:gd name="f65" fmla="val 415"/>
                <a:gd name="f66" fmla="val 116"/>
                <a:gd name="f67" fmla="val 473"/>
                <a:gd name="f68" fmla="val 69"/>
                <a:gd name="f69" fmla="val 831"/>
                <a:gd name="f70" fmla="val 450"/>
                <a:gd name="f71" fmla="val 773"/>
                <a:gd name="f72" fmla="val 531"/>
                <a:gd name="f73" fmla="val 219"/>
                <a:gd name="f74" fmla="val 1173"/>
                <a:gd name="f75" fmla="val 650"/>
                <a:gd name="f76" fmla="val 1499"/>
                <a:gd name="f77" fmla="val 1223"/>
                <a:gd name="f78" fmla="val 1328"/>
                <a:gd name="f79" fmla="val 1437"/>
                <a:gd name="f80" fmla="val 1488"/>
                <a:gd name="f81" fmla="val 1547"/>
                <a:gd name="f82" fmla="val 1465"/>
                <a:gd name="f83" fmla="val 1817"/>
                <a:gd name="f84" fmla="val 1416"/>
                <a:gd name="f85" fmla="val 2088"/>
                <a:gd name="f86" fmla="val 1384"/>
                <a:gd name="f87" fmla="val 2357"/>
                <a:gd name="f88" fmla="val 3290"/>
                <a:gd name="f89" fmla="val 1482"/>
                <a:gd name="f90" fmla="val 3721"/>
                <a:gd name="f91" fmla="val 1753"/>
                <a:gd name="f92" fmla="val 3681"/>
                <a:gd name="f93" fmla="val 1730"/>
                <a:gd name="f94" fmla="val 3640"/>
                <a:gd name="f95" fmla="val 1719"/>
                <a:gd name="f96" fmla="val 3600"/>
                <a:gd name="f97" fmla="val 3494"/>
                <a:gd name="f98" fmla="val 3396"/>
                <a:gd name="f99" fmla="val 1795"/>
                <a:gd name="f100" fmla="val 3348"/>
                <a:gd name="f101" fmla="val 1916"/>
                <a:gd name="f102" fmla="val 3278"/>
                <a:gd name="f103" fmla="val 2089"/>
                <a:gd name="f104" fmla="val 2273"/>
                <a:gd name="f105" fmla="val 3417"/>
                <a:gd name="f106" fmla="val 2423"/>
                <a:gd name="f107" fmla="val 2562"/>
                <a:gd name="f108" fmla="val 3636"/>
                <a:gd name="f109" fmla="val 2712"/>
                <a:gd name="f110" fmla="val 3752"/>
                <a:gd name="f111" fmla="val 2839"/>
                <a:gd name="f112" fmla="val 3867"/>
                <a:gd name="f113" fmla="val 2966"/>
                <a:gd name="f114" fmla="val 3971"/>
                <a:gd name="f115" fmla="val 3093"/>
                <a:gd name="f116" fmla="val 4052"/>
                <a:gd name="f117" fmla="val 3254"/>
                <a:gd name="f118" fmla="val 4236"/>
                <a:gd name="f119" fmla="val 3578"/>
                <a:gd name="f120" fmla="val 4375"/>
                <a:gd name="f121" fmla="val 3935"/>
                <a:gd name="f122" fmla="val 4490"/>
                <a:gd name="f123" fmla="val 4282"/>
                <a:gd name="f124" fmla="val 4801"/>
                <a:gd name="f125" fmla="val 5329"/>
                <a:gd name="f126" fmla="val 4779"/>
                <a:gd name="f127" fmla="val 6628"/>
                <a:gd name="f128" fmla="val 4265"/>
                <a:gd name="f129" fmla="val 7619"/>
                <a:gd name="f130" fmla="val 5079"/>
                <a:gd name="f131" fmla="val 6052"/>
                <a:gd name="f132" fmla="val 5147"/>
                <a:gd name="f133" fmla="val 4451"/>
                <a:gd name="f134" fmla="val 4606"/>
                <a:gd name="f135" fmla="val 2770"/>
                <a:gd name="f136" fmla="val 4294"/>
                <a:gd name="f137" fmla="val 1823"/>
                <a:gd name="f138" fmla="val 923"/>
                <a:gd name="f139" fmla="val 2897"/>
                <a:gd name="f140" fmla="val 2485"/>
                <a:gd name="f141" fmla="val 131"/>
                <a:gd name="f142" fmla="val 2035"/>
                <a:gd name="f143" fmla="val 4263"/>
                <a:gd name="f144" fmla="val 7622"/>
                <a:gd name="f145" fmla="val 4261"/>
                <a:gd name="f146" fmla="val 7626"/>
                <a:gd name="f147" fmla="val 4259"/>
                <a:gd name="f148" fmla="val 7629"/>
                <a:gd name="f149" fmla="*/ f0 1 5148"/>
                <a:gd name="f150" fmla="*/ f1 1 7630"/>
                <a:gd name="f151" fmla="val f2"/>
                <a:gd name="f152" fmla="val f3"/>
                <a:gd name="f153" fmla="val f4"/>
                <a:gd name="f154" fmla="+- f153 0 f151"/>
                <a:gd name="f155" fmla="+- f152 0 f151"/>
                <a:gd name="f156" fmla="*/ f155 1 5148"/>
                <a:gd name="f157" fmla="*/ f154 1 7630"/>
                <a:gd name="f158" fmla="*/ f151 1 f156"/>
                <a:gd name="f159" fmla="*/ f152 1 f156"/>
                <a:gd name="f160" fmla="*/ f151 1 f157"/>
                <a:gd name="f161" fmla="*/ f153 1 f157"/>
                <a:gd name="f162" fmla="*/ f158 f149 1"/>
                <a:gd name="f163" fmla="*/ f159 f149 1"/>
                <a:gd name="f164" fmla="*/ f161 f150 1"/>
                <a:gd name="f165" fmla="*/ f160 f1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2" t="f165" r="f163" b="f164"/>
              <a:pathLst>
                <a:path w="5148" h="76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35"/>
                    <a:pt x="f47" y="f48"/>
                    <a:pt x="f49" y="f31"/>
                  </a:cubicBezTo>
                  <a:cubicBezTo>
                    <a:pt x="f50" y="f51"/>
                    <a:pt x="f52" y="f45"/>
                    <a:pt x="f53" y="f54"/>
                  </a:cubicBezTo>
                  <a:cubicBezTo>
                    <a:pt x="f55" y="f56"/>
                    <a:pt x="f57" y="f6"/>
                    <a:pt x="f5" y="f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48"/>
                  </a:cubicBezTo>
                  <a:cubicBezTo>
                    <a:pt x="f64" y="f65"/>
                    <a:pt x="f66" y="f67"/>
                    <a:pt x="f68" y="f17"/>
                  </a:cubicBezTo>
                  <a:cubicBezTo>
                    <a:pt x="f2" y="f19"/>
                    <a:pt x="f66" y="f69"/>
                    <a:pt x="f63" y="f69"/>
                  </a:cubicBezTo>
                  <a:cubicBezTo>
                    <a:pt x="f49" y="f69"/>
                    <a:pt x="f70" y="f71"/>
                    <a:pt x="f72" y="f71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6"/>
                  </a:cubicBezTo>
                  <a:cubicBezTo>
                    <a:pt x="f28" y="f86"/>
                    <a:pt x="f88" y="f89"/>
                    <a:pt x="f90" y="f91"/>
                  </a:cubicBezTo>
                  <a:lnTo>
                    <a:pt x="f90" y="f91"/>
                  </a:lnTo>
                  <a:cubicBezTo>
                    <a:pt x="f92" y="f93"/>
                    <a:pt x="f94" y="f95"/>
                    <a:pt x="f96" y="f95"/>
                  </a:cubicBezTo>
                  <a:cubicBezTo>
                    <a:pt x="f97" y="f95"/>
                    <a:pt x="f98" y="f99"/>
                    <a:pt x="f100" y="f101"/>
                  </a:cubicBezTo>
                  <a:cubicBezTo>
                    <a:pt x="f102" y="f103"/>
                    <a:pt x="f20" y="f104"/>
                    <a:pt x="f105" y="f106"/>
                  </a:cubicBezTo>
                  <a:cubicBezTo>
                    <a:pt x="f22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lnTo>
                    <a:pt x="f128" y="f129"/>
                  </a:ln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10" y="f138"/>
                    <a:pt x="f139" y="f15"/>
                  </a:cubicBezTo>
                  <a:cubicBezTo>
                    <a:pt x="f140" y="f141"/>
                    <a:pt x="f142" y="f59"/>
                    <a:pt x="f58" y="f59"/>
                  </a:cubicBezTo>
                  <a:close/>
                  <a:moveTo>
                    <a:pt x="f128" y="f129"/>
                  </a:moveTo>
                  <a:cubicBezTo>
                    <a:pt x="f143" y="f144"/>
                    <a:pt x="f145" y="f146"/>
                    <a:pt x="f147" y="f148"/>
                  </a:cubicBezTo>
                  <a:cubicBezTo>
                    <a:pt x="f145" y="f146"/>
                    <a:pt x="f143" y="f144"/>
                    <a:pt x="f128" y="f12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796;p10">
              <a:extLst>
                <a:ext uri="{FF2B5EF4-FFF2-40B4-BE49-F238E27FC236}">
                  <a16:creationId xmlns:a16="http://schemas.microsoft.com/office/drawing/2014/main" id="{974C2BF5-30A5-449C-95D3-FA3AD1F34AED}"/>
                </a:ext>
              </a:extLst>
            </p:cNvPr>
            <p:cNvSpPr/>
            <p:nvPr/>
          </p:nvSpPr>
          <p:spPr>
            <a:xfrm>
              <a:off x="8373471" y="234854"/>
              <a:ext cx="76837" cy="1034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9"/>
                <a:gd name="f4" fmla="val 3202"/>
                <a:gd name="f5" fmla="val 1642"/>
                <a:gd name="f6" fmla="val 584"/>
                <a:gd name="f7" fmla="val 595"/>
                <a:gd name="f8" fmla="val 1641"/>
                <a:gd name="f9" fmla="val 605"/>
                <a:gd name="f10" fmla="val 1640"/>
                <a:gd name="f11" fmla="val 616"/>
                <a:gd name="f12" fmla="val 594"/>
                <a:gd name="f13" fmla="val 1161"/>
                <a:gd name="f14" fmla="val 995"/>
                <a:gd name="f15" fmla="val 823"/>
                <a:gd name="f16" fmla="val 77"/>
                <a:gd name="f17" fmla="val 716"/>
                <a:gd name="f18" fmla="val 201"/>
                <a:gd name="f19" fmla="val 578"/>
                <a:gd name="f20" fmla="val 385"/>
                <a:gd name="f21" fmla="val 628"/>
                <a:gd name="f22" fmla="val 659"/>
                <a:gd name="f23" fmla="val 835"/>
                <a:gd name="f24" fmla="val 606"/>
                <a:gd name="f25" fmla="val 793"/>
                <a:gd name="f26" fmla="val 524"/>
                <a:gd name="f27" fmla="val 742"/>
                <a:gd name="f28" fmla="val 449"/>
                <a:gd name="f29" fmla="val 442"/>
                <a:gd name="f30" fmla="val 435"/>
                <a:gd name="f31" fmla="val 428"/>
                <a:gd name="f32" fmla="val 743"/>
                <a:gd name="f33" fmla="val 1"/>
                <a:gd name="f34" fmla="val 778"/>
                <a:gd name="f35" fmla="val 705"/>
                <a:gd name="f36" fmla="val 1193"/>
                <a:gd name="f37" fmla="val 762"/>
                <a:gd name="f38" fmla="val 1251"/>
                <a:gd name="f39" fmla="val 1384"/>
                <a:gd name="f40" fmla="val 1666"/>
                <a:gd name="f41" fmla="val 2201"/>
                <a:gd name="f42" fmla="val 2413"/>
                <a:gd name="f43" fmla="val 2377"/>
                <a:gd name="f44" fmla="val 3196"/>
                <a:gd name="f45" fmla="val 2216"/>
                <a:gd name="f46" fmla="val 2471"/>
                <a:gd name="f47" fmla="val 1962"/>
                <a:gd name="f48" fmla="val 1838"/>
                <a:gd name="f49" fmla="val 1467"/>
                <a:gd name="f50" fmla="val 1297"/>
                <a:gd name="f51" fmla="val 1386"/>
                <a:gd name="f52" fmla="val 1205"/>
                <a:gd name="f53" fmla="val 1293"/>
                <a:gd name="f54" fmla="val 1112"/>
                <a:gd name="f55" fmla="val 1236"/>
                <a:gd name="f56" fmla="val 1009"/>
                <a:gd name="f57" fmla="val 1178"/>
                <a:gd name="f58" fmla="val 905"/>
                <a:gd name="f59" fmla="val 1143"/>
                <a:gd name="f60" fmla="val 1155"/>
                <a:gd name="f61" fmla="val 651"/>
                <a:gd name="f62" fmla="val 535"/>
                <a:gd name="f63" fmla="val 1270"/>
                <a:gd name="f64" fmla="val 420"/>
                <a:gd name="f65" fmla="val 1397"/>
                <a:gd name="f66" fmla="val 397"/>
                <a:gd name="f67" fmla="val 1404"/>
                <a:gd name="f68" fmla="val 396"/>
                <a:gd name="f69" fmla="val 1410"/>
                <a:gd name="f70" fmla="val 1417"/>
                <a:gd name="f71" fmla="val 1527"/>
                <a:gd name="f72" fmla="val 1639"/>
                <a:gd name="f73" fmla="val 478"/>
                <a:gd name="f74" fmla="val 1654"/>
                <a:gd name="f75" fmla="val 362"/>
                <a:gd name="f76" fmla="val 1560"/>
                <a:gd name="f77" fmla="val 127"/>
                <a:gd name="f78" fmla="val 1351"/>
                <a:gd name="f79" fmla="val 39"/>
                <a:gd name="f80" fmla="val 1292"/>
                <a:gd name="f81" fmla="val 13"/>
                <a:gd name="f82" fmla="val 1227"/>
                <a:gd name="f83" fmla="val 2378"/>
                <a:gd name="f84" fmla="val 3198"/>
                <a:gd name="f85" fmla="val 3200"/>
                <a:gd name="f86" fmla="*/ f0 1 2379"/>
                <a:gd name="f87" fmla="*/ f1 1 3202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2379"/>
                <a:gd name="f94" fmla="*/ f91 1 3202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2379" h="3202">
                  <a:moveTo>
                    <a:pt x="f5" y="f6"/>
                  </a:moveTo>
                  <a:cubicBezTo>
                    <a:pt x="f5" y="f7"/>
                    <a:pt x="f8" y="f9"/>
                    <a:pt x="f10" y="f11"/>
                  </a:cubicBezTo>
                  <a:cubicBezTo>
                    <a:pt x="f5" y="f9"/>
                    <a:pt x="f5" y="f12"/>
                    <a:pt x="f5" y="f6"/>
                  </a:cubicBez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7" y="f18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7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lnTo>
                    <a:pt x="f43" y="f44"/>
                  </a:ln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34"/>
                    <a:pt x="f60" y="f61"/>
                  </a:cubicBezTo>
                  <a:cubicBezTo>
                    <a:pt x="f57" y="f62"/>
                    <a:pt x="f63" y="f64"/>
                    <a:pt x="f65" y="f66"/>
                  </a:cubicBezTo>
                  <a:cubicBezTo>
                    <a:pt x="f67" y="f68"/>
                    <a:pt x="f69" y="f68"/>
                    <a:pt x="f70" y="f68"/>
                  </a:cubicBezTo>
                  <a:cubicBezTo>
                    <a:pt x="f71" y="f68"/>
                    <a:pt x="f72" y="f73"/>
                    <a:pt x="f5" y="f6"/>
                  </a:cubicBezTo>
                  <a:lnTo>
                    <a:pt x="f5" y="f6"/>
                  </a:ln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2"/>
                    <a:pt x="f13" y="f2"/>
                  </a:cubicBezTo>
                  <a:close/>
                  <a:moveTo>
                    <a:pt x="f43" y="f44"/>
                  </a:moveTo>
                  <a:lnTo>
                    <a:pt x="f43" y="f44"/>
                  </a:lnTo>
                  <a:cubicBezTo>
                    <a:pt x="f83" y="f84"/>
                    <a:pt x="f83" y="f85"/>
                    <a:pt x="f83" y="f4"/>
                  </a:cubicBezTo>
                  <a:cubicBezTo>
                    <a:pt x="f83" y="f85"/>
                    <a:pt x="f83" y="f84"/>
                    <a:pt x="f43" y="f44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797;p10">
              <a:extLst>
                <a:ext uri="{FF2B5EF4-FFF2-40B4-BE49-F238E27FC236}">
                  <a16:creationId xmlns:a16="http://schemas.microsoft.com/office/drawing/2014/main" id="{441262C7-EFF6-4CF1-A3D6-490D183D4C8B}"/>
                </a:ext>
              </a:extLst>
            </p:cNvPr>
            <p:cNvSpPr/>
            <p:nvPr/>
          </p:nvSpPr>
          <p:spPr>
            <a:xfrm>
              <a:off x="8431993" y="422114"/>
              <a:ext cx="150921" cy="227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73"/>
                <a:gd name="f4" fmla="val 7042"/>
                <a:gd name="f5" fmla="val 4387"/>
                <a:gd name="f6" fmla="val 659"/>
                <a:gd name="f7" fmla="val 4386"/>
                <a:gd name="f8" fmla="val 661"/>
                <a:gd name="f9" fmla="val 4384"/>
                <a:gd name="f10" fmla="val 663"/>
                <a:gd name="f11" fmla="val 4383"/>
                <a:gd name="f12" fmla="val 666"/>
                <a:gd name="f13" fmla="val 3980"/>
                <a:gd name="f14" fmla="val 1173"/>
                <a:gd name="f15" fmla="val 3844"/>
                <a:gd name="f16" fmla="val 1362"/>
                <a:gd name="f17" fmla="val 3715"/>
                <a:gd name="f18" fmla="val 1541"/>
                <a:gd name="f19" fmla="val 3568"/>
                <a:gd name="f20" fmla="val 1721"/>
                <a:gd name="f21" fmla="val 3406"/>
                <a:gd name="f22" fmla="val 1905"/>
                <a:gd name="f23" fmla="val 3221"/>
                <a:gd name="f24" fmla="val 2078"/>
                <a:gd name="f25" fmla="val 3025"/>
                <a:gd name="f26" fmla="val 2217"/>
                <a:gd name="f27" fmla="val 2633"/>
                <a:gd name="f28" fmla="val 2517"/>
                <a:gd name="f29" fmla="val 2194"/>
                <a:gd name="f30" fmla="val 2782"/>
                <a:gd name="f31" fmla="val 1790"/>
                <a:gd name="f32" fmla="val 3071"/>
                <a:gd name="f33" fmla="val 1386"/>
                <a:gd name="f34" fmla="val 3348"/>
                <a:gd name="f35" fmla="val 1005"/>
                <a:gd name="f36" fmla="val 3660"/>
                <a:gd name="f37" fmla="val 728"/>
                <a:gd name="f38" fmla="val 4087"/>
                <a:gd name="f39" fmla="val 4179"/>
                <a:gd name="f40" fmla="val 601"/>
                <a:gd name="f41" fmla="val 4283"/>
                <a:gd name="f42" fmla="val 543"/>
                <a:gd name="f43" fmla="val 4398"/>
                <a:gd name="f44" fmla="val 486"/>
                <a:gd name="f45" fmla="val 4514"/>
                <a:gd name="f46" fmla="val 439"/>
                <a:gd name="f47" fmla="val 4629"/>
                <a:gd name="f48" fmla="val 405"/>
                <a:gd name="f49" fmla="val 4745"/>
                <a:gd name="f50" fmla="val 382"/>
                <a:gd name="f51" fmla="val 4860"/>
                <a:gd name="f52" fmla="val 347"/>
                <a:gd name="f53" fmla="val 4987"/>
                <a:gd name="f54" fmla="val 336"/>
                <a:gd name="f55" fmla="val 5103"/>
                <a:gd name="f56" fmla="val 324"/>
                <a:gd name="f57" fmla="val 5241"/>
                <a:gd name="f58" fmla="val 5356"/>
                <a:gd name="f59" fmla="val 5483"/>
                <a:gd name="f60" fmla="val 5368"/>
                <a:gd name="f61" fmla="val 312"/>
                <a:gd name="f62" fmla="val 4976"/>
                <a:gd name="f63" fmla="val 370"/>
                <a:gd name="f64" fmla="val 4733"/>
                <a:gd name="f65" fmla="val 4491"/>
                <a:gd name="f66" fmla="val 4260"/>
                <a:gd name="f67" fmla="val 682"/>
                <a:gd name="f68" fmla="val 4052"/>
                <a:gd name="f69" fmla="val 959"/>
                <a:gd name="f70" fmla="val 3637"/>
                <a:gd name="f71" fmla="val 1351"/>
                <a:gd name="f72" fmla="val 3302"/>
                <a:gd name="f73" fmla="val 1767"/>
                <a:gd name="f74" fmla="val 3013"/>
                <a:gd name="f75" fmla="val 2171"/>
                <a:gd name="f76" fmla="val 2736"/>
                <a:gd name="f77" fmla="val 2598"/>
                <a:gd name="f78" fmla="val 2494"/>
                <a:gd name="f79" fmla="val 2990"/>
                <a:gd name="f80" fmla="val 3377"/>
                <a:gd name="f81" fmla="val 1918"/>
                <a:gd name="f82" fmla="val 3700"/>
                <a:gd name="f83" fmla="val 1558"/>
                <a:gd name="f84" fmla="val 2540"/>
                <a:gd name="f85" fmla="val 1"/>
                <a:gd name="f86" fmla="val 2529"/>
                <a:gd name="f87" fmla="val 1167"/>
                <a:gd name="f88" fmla="val 1709"/>
                <a:gd name="f89" fmla="val 2275"/>
                <a:gd name="f90" fmla="val 3117"/>
                <a:gd name="f91" fmla="val 3821"/>
                <a:gd name="f92" fmla="val 4641"/>
                <a:gd name="f93" fmla="val 151"/>
                <a:gd name="f94" fmla="val 5541"/>
                <a:gd name="f95" fmla="val 174"/>
                <a:gd name="f96" fmla="val 5726"/>
                <a:gd name="f97" fmla="val 232"/>
                <a:gd name="f98" fmla="val 5911"/>
                <a:gd name="f99" fmla="val 6107"/>
                <a:gd name="f100" fmla="val 6453"/>
                <a:gd name="f101" fmla="val 670"/>
                <a:gd name="f102" fmla="val 6719"/>
                <a:gd name="f103" fmla="val 832"/>
                <a:gd name="f104" fmla="val 509"/>
                <a:gd name="f105" fmla="val 6372"/>
                <a:gd name="f106" fmla="val 5564"/>
                <a:gd name="f107" fmla="val 624"/>
                <a:gd name="f108" fmla="val 751"/>
                <a:gd name="f109" fmla="val 1028"/>
                <a:gd name="f110" fmla="val 3856"/>
                <a:gd name="f111" fmla="val 1501"/>
                <a:gd name="f112" fmla="val 3833"/>
                <a:gd name="f113" fmla="val 1663"/>
                <a:gd name="f114" fmla="val 1848"/>
                <a:gd name="f115" fmla="val 3879"/>
                <a:gd name="f116" fmla="val 1952"/>
                <a:gd name="f117" fmla="val 3994"/>
                <a:gd name="f118" fmla="val 2055"/>
                <a:gd name="f119" fmla="val 4121"/>
                <a:gd name="f120" fmla="val 2032"/>
                <a:gd name="f121" fmla="val 4375"/>
                <a:gd name="f122" fmla="val 1894"/>
                <a:gd name="f123" fmla="val 4456"/>
                <a:gd name="f124" fmla="val 2113"/>
                <a:gd name="f125" fmla="val 4433"/>
                <a:gd name="f126" fmla="val 2298"/>
                <a:gd name="f127" fmla="val 4225"/>
                <a:gd name="f128" fmla="val 4006"/>
                <a:gd name="f129" fmla="val 3798"/>
                <a:gd name="f130" fmla="val 3602"/>
                <a:gd name="f131" fmla="val 3567"/>
                <a:gd name="f132" fmla="val 2258"/>
                <a:gd name="f133" fmla="val 3389"/>
                <a:gd name="f134" fmla="val 2629"/>
                <a:gd name="f135" fmla="val 3313"/>
                <a:gd name="f136" fmla="val 3008"/>
                <a:gd name="f137" fmla="val 3290"/>
                <a:gd name="f138" fmla="val 3577"/>
                <a:gd name="f139" fmla="val 3355"/>
                <a:gd name="f140" fmla="val 3868"/>
                <a:gd name="f141" fmla="val 3429"/>
                <a:gd name="f142" fmla="val 3764"/>
                <a:gd name="f143" fmla="val 3244"/>
                <a:gd name="f144" fmla="val 3671"/>
                <a:gd name="f145" fmla="val 3129"/>
                <a:gd name="f146" fmla="val 3777"/>
                <a:gd name="f147" fmla="val 3101"/>
                <a:gd name="f148" fmla="val 3986"/>
                <a:gd name="f149" fmla="val 4108"/>
                <a:gd name="f150" fmla="val 4265"/>
                <a:gd name="f151" fmla="val 3111"/>
                <a:gd name="f152" fmla="val 3140"/>
                <a:gd name="f153" fmla="val 4191"/>
                <a:gd name="f154" fmla="val 2829"/>
                <a:gd name="f155" fmla="val 4098"/>
                <a:gd name="f156" fmla="val 3729"/>
                <a:gd name="f157" fmla="val 4672"/>
                <a:gd name="f158" fmla="val 2184"/>
                <a:gd name="f159" fmla="val 4022"/>
                <a:gd name="f160" fmla="val 1300"/>
                <a:gd name="f161" fmla="val 4264"/>
                <a:gd name="f162" fmla="val 870"/>
                <a:gd name="f163" fmla="val 4062"/>
                <a:gd name="f164" fmla="val 920"/>
                <a:gd name="f165" fmla="val 3838"/>
                <a:gd name="f166" fmla="val 3625"/>
                <a:gd name="f167" fmla="val 3392"/>
                <a:gd name="f168" fmla="val 875"/>
                <a:gd name="f169" fmla="val 3188"/>
                <a:gd name="f170" fmla="val 2975"/>
                <a:gd name="f171" fmla="val 2795"/>
                <a:gd name="f172" fmla="val 923"/>
                <a:gd name="f173" fmla="val 2702"/>
                <a:gd name="f174" fmla="val 1120"/>
                <a:gd name="f175" fmla="val 716"/>
                <a:gd name="f176" fmla="val 2713"/>
                <a:gd name="f177" fmla="*/ f0 1 4673"/>
                <a:gd name="f178" fmla="*/ f1 1 7042"/>
                <a:gd name="f179" fmla="val f2"/>
                <a:gd name="f180" fmla="val f3"/>
                <a:gd name="f181" fmla="val f4"/>
                <a:gd name="f182" fmla="+- f181 0 f179"/>
                <a:gd name="f183" fmla="+- f180 0 f179"/>
                <a:gd name="f184" fmla="*/ f183 1 4673"/>
                <a:gd name="f185" fmla="*/ f182 1 7042"/>
                <a:gd name="f186" fmla="*/ f179 1 f184"/>
                <a:gd name="f187" fmla="*/ f180 1 f184"/>
                <a:gd name="f188" fmla="*/ f179 1 f185"/>
                <a:gd name="f189" fmla="*/ f181 1 f185"/>
                <a:gd name="f190" fmla="*/ f186 f177 1"/>
                <a:gd name="f191" fmla="*/ f187 f177 1"/>
                <a:gd name="f192" fmla="*/ f189 f178 1"/>
                <a:gd name="f193" fmla="*/ f188 f1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0" t="f193" r="f191" b="f192"/>
              <a:pathLst>
                <a:path w="4673" h="7042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2"/>
                  </a:lnTo>
                  <a:cubicBezTo>
                    <a:pt x="f9" y="f10"/>
                    <a:pt x="f7" y="f8"/>
                    <a:pt x="f5" y="f6"/>
                  </a:cubicBez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6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6" y="f58"/>
                    <a:pt x="f54" y="f59"/>
                  </a:cubicBezTo>
                  <a:cubicBezTo>
                    <a:pt x="f56" y="f60"/>
                    <a:pt x="f61" y="f57"/>
                    <a:pt x="f61" y="f55"/>
                  </a:cubicBezTo>
                  <a:cubicBezTo>
                    <a:pt x="f56" y="f62"/>
                    <a:pt x="f54" y="f51"/>
                    <a:pt x="f63" y="f64"/>
                  </a:cubicBezTo>
                  <a:cubicBezTo>
                    <a:pt x="f46" y="f65"/>
                    <a:pt x="f42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29"/>
                  </a:cubicBezTo>
                  <a:cubicBezTo>
                    <a:pt x="f80" y="f81"/>
                    <a:pt x="f82" y="f83"/>
                    <a:pt x="f13" y="f14"/>
                  </a:cubicBezTo>
                  <a:close/>
                  <a:moveTo>
                    <a:pt x="f84" y="f85"/>
                  </a:moveTo>
                  <a:cubicBezTo>
                    <a:pt x="f86" y="f87"/>
                    <a:pt x="f88" y="f89"/>
                    <a:pt x="f69" y="f90"/>
                  </a:cubicBezTo>
                  <a:cubicBezTo>
                    <a:pt x="f56" y="f91"/>
                    <a:pt x="f85" y="f92"/>
                    <a:pt x="f93" y="f94"/>
                  </a:cubicBezTo>
                  <a:cubicBezTo>
                    <a:pt x="f95" y="f96"/>
                    <a:pt x="f97" y="f98"/>
                    <a:pt x="f61" y="f99"/>
                  </a:cubicBezTo>
                  <a:cubicBezTo>
                    <a:pt x="f46" y="f100"/>
                    <a:pt x="f101" y="f102"/>
                    <a:pt x="f103" y="f4"/>
                  </a:cubicBezTo>
                  <a:cubicBezTo>
                    <a:pt x="f104" y="f105"/>
                    <a:pt x="f50" y="f106"/>
                    <a:pt x="f107" y="f51"/>
                  </a:cubicBezTo>
                  <a:cubicBezTo>
                    <a:pt x="f108" y="f65"/>
                    <a:pt x="f109" y="f110"/>
                    <a:pt x="f111" y="f112"/>
                  </a:cubicBezTo>
                  <a:cubicBezTo>
                    <a:pt x="f113" y="f112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6" y="f128"/>
                  </a:cubicBezTo>
                  <a:cubicBezTo>
                    <a:pt x="f126" y="f129"/>
                    <a:pt x="f124" y="f130"/>
                    <a:pt x="f122" y="f131"/>
                  </a:cubicBezTo>
                  <a:cubicBezTo>
                    <a:pt x="f132" y="f133"/>
                    <a:pt x="f134" y="f135"/>
                    <a:pt x="f136" y="f135"/>
                  </a:cubicBezTo>
                  <a:cubicBezTo>
                    <a:pt x="f137" y="f135"/>
                    <a:pt x="f138" y="f139"/>
                    <a:pt x="f140" y="f141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4" y="f145"/>
                    <a:pt x="f146" y="f147"/>
                    <a:pt x="f148" y="f147"/>
                  </a:cubicBezTo>
                  <a:cubicBezTo>
                    <a:pt x="f149" y="f147"/>
                    <a:pt x="f150" y="f151"/>
                    <a:pt x="f123" y="f152"/>
                  </a:cubicBezTo>
                  <a:cubicBezTo>
                    <a:pt x="f153" y="f154"/>
                    <a:pt x="f155" y="f76"/>
                    <a:pt x="f156" y="f84"/>
                  </a:cubicBezTo>
                  <a:cubicBezTo>
                    <a:pt x="f157" y="f158"/>
                    <a:pt x="f159" y="f160"/>
                    <a:pt x="f11" y="f12"/>
                  </a:cubicBezTo>
                  <a:lnTo>
                    <a:pt x="f11" y="f12"/>
                  </a:ln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9" y="f168"/>
                  </a:cubicBezTo>
                  <a:cubicBezTo>
                    <a:pt x="f170" y="f168"/>
                    <a:pt x="f171" y="f172"/>
                    <a:pt x="f173" y="f174"/>
                  </a:cubicBezTo>
                  <a:cubicBezTo>
                    <a:pt x="f76" y="f175"/>
                    <a:pt x="f176" y="f52"/>
                    <a:pt x="f84" y="f8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798;p10">
              <a:extLst>
                <a:ext uri="{FF2B5EF4-FFF2-40B4-BE49-F238E27FC236}">
                  <a16:creationId xmlns:a16="http://schemas.microsoft.com/office/drawing/2014/main" id="{BD332E1B-3300-43B9-8496-1BAB4001012C}"/>
                </a:ext>
              </a:extLst>
            </p:cNvPr>
            <p:cNvSpPr/>
            <p:nvPr/>
          </p:nvSpPr>
          <p:spPr>
            <a:xfrm>
              <a:off x="8451762" y="360237"/>
              <a:ext cx="61557" cy="1502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06"/>
                <a:gd name="f4" fmla="val 4653"/>
                <a:gd name="f5" fmla="val 832"/>
                <a:gd name="f6" fmla="val 959"/>
                <a:gd name="f7" fmla="val 878"/>
                <a:gd name="f8" fmla="val 1190"/>
                <a:gd name="f9" fmla="val 912"/>
                <a:gd name="f10" fmla="val 1443"/>
                <a:gd name="f11" fmla="val 924"/>
                <a:gd name="f12" fmla="val 1686"/>
                <a:gd name="f13" fmla="val 936"/>
                <a:gd name="f14" fmla="val 1928"/>
                <a:gd name="f15" fmla="val 2159"/>
                <a:gd name="f16" fmla="val 2390"/>
                <a:gd name="f17" fmla="val 2621"/>
                <a:gd name="f18" fmla="val 2852"/>
                <a:gd name="f19" fmla="val 762"/>
                <a:gd name="f20" fmla="val 3071"/>
                <a:gd name="f21" fmla="val 693"/>
                <a:gd name="f22" fmla="val 3290"/>
                <a:gd name="f23" fmla="val 601"/>
                <a:gd name="f24" fmla="val 3498"/>
                <a:gd name="f25" fmla="val 508"/>
                <a:gd name="f26" fmla="val 3694"/>
                <a:gd name="f27" fmla="val 589"/>
                <a:gd name="f28" fmla="val 3475"/>
                <a:gd name="f29" fmla="val 659"/>
                <a:gd name="f30" fmla="val 3267"/>
                <a:gd name="f31" fmla="val 716"/>
                <a:gd name="f32" fmla="val 3036"/>
                <a:gd name="f33" fmla="val 774"/>
                <a:gd name="f34" fmla="val 2829"/>
                <a:gd name="f35" fmla="val 820"/>
                <a:gd name="f36" fmla="val 2598"/>
                <a:gd name="f37" fmla="val 855"/>
                <a:gd name="f38" fmla="val 2367"/>
                <a:gd name="f39" fmla="val 2136"/>
                <a:gd name="f40" fmla="val 1905"/>
                <a:gd name="f41" fmla="val 1651"/>
                <a:gd name="f42" fmla="val 866"/>
                <a:gd name="f43" fmla="val 1"/>
                <a:gd name="f44" fmla="val 1570"/>
                <a:gd name="f45" fmla="val 635"/>
                <a:gd name="f46" fmla="val 3210"/>
                <a:gd name="f47" fmla="val 4652"/>
                <a:gd name="f48" fmla="val 3891"/>
                <a:gd name="f49" fmla="val 1790"/>
                <a:gd name="f50" fmla="val 1617"/>
                <a:gd name="f51" fmla="val 705"/>
                <a:gd name="f52" fmla="val 1374"/>
                <a:gd name="f53" fmla="val 1397"/>
                <a:gd name="f54" fmla="val 1224"/>
                <a:gd name="f55" fmla="val 1559"/>
                <a:gd name="f56" fmla="val 1282"/>
                <a:gd name="f57" fmla="val 1039"/>
                <a:gd name="f58" fmla="val 1005"/>
                <a:gd name="f59" fmla="val 335"/>
                <a:gd name="f60" fmla="*/ f0 1 1906"/>
                <a:gd name="f61" fmla="*/ f1 1 4653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906"/>
                <a:gd name="f68" fmla="*/ f65 1 4653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906" h="4653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1" y="f15"/>
                    <a:pt x="f9" y="f16"/>
                  </a:cubicBezTo>
                  <a:cubicBezTo>
                    <a:pt x="f7" y="f17"/>
                    <a:pt x="f5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7" y="f39"/>
                    <a:pt x="f7" y="f40"/>
                    <a:pt x="f7" y="f41"/>
                  </a:cubicBezTo>
                  <a:cubicBezTo>
                    <a:pt x="f42" y="f10"/>
                    <a:pt x="f37" y="f8"/>
                    <a:pt x="f5" y="f6"/>
                  </a:cubicBezTo>
                  <a:close/>
                  <a:moveTo>
                    <a:pt x="f23" y="f43"/>
                  </a:moveTo>
                  <a:lnTo>
                    <a:pt x="f23" y="f43"/>
                  </a:lnTo>
                  <a:cubicBezTo>
                    <a:pt x="f37" y="f44"/>
                    <a:pt x="f45" y="f46"/>
                    <a:pt x="f43" y="f47"/>
                  </a:cubicBezTo>
                  <a:cubicBezTo>
                    <a:pt x="f29" y="f48"/>
                    <a:pt x="f40" y="f49"/>
                    <a:pt x="f50" y="f21"/>
                  </a:cubicBezTo>
                  <a:lnTo>
                    <a:pt x="f50" y="f21"/>
                  </a:lnTo>
                  <a:cubicBezTo>
                    <a:pt x="f44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23" y="f4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799;p10">
              <a:extLst>
                <a:ext uri="{FF2B5EF4-FFF2-40B4-BE49-F238E27FC236}">
                  <a16:creationId xmlns:a16="http://schemas.microsoft.com/office/drawing/2014/main" id="{720192D0-233A-4ED2-AAF8-37289559332A}"/>
                </a:ext>
              </a:extLst>
            </p:cNvPr>
            <p:cNvSpPr/>
            <p:nvPr/>
          </p:nvSpPr>
          <p:spPr>
            <a:xfrm>
              <a:off x="8787658" y="625687"/>
              <a:ext cx="264709" cy="194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96"/>
                <a:gd name="f4" fmla="val 6014"/>
                <a:gd name="f5" fmla="val 1"/>
                <a:gd name="f6" fmla="val 127"/>
                <a:gd name="f7" fmla="val 1385"/>
                <a:gd name="f8" fmla="val 1086"/>
                <a:gd name="f9" fmla="val 2666"/>
                <a:gd name="f10" fmla="val 2378"/>
                <a:gd name="f11" fmla="val 3197"/>
                <a:gd name="f12" fmla="val 2921"/>
                <a:gd name="f13" fmla="val 3417"/>
                <a:gd name="f14" fmla="val 3475"/>
                <a:gd name="f15" fmla="val 3520"/>
                <a:gd name="f16" fmla="val 4029"/>
                <a:gd name="f17" fmla="val 3659"/>
                <a:gd name="f18" fmla="val 4571"/>
                <a:gd name="f19" fmla="val 3809"/>
                <a:gd name="f20" fmla="val 5137"/>
                <a:gd name="f21" fmla="val 4040"/>
                <a:gd name="f22" fmla="val 5541"/>
                <a:gd name="f23" fmla="val 4444"/>
                <a:gd name="f24" fmla="val 5945"/>
                <a:gd name="f25" fmla="val 4848"/>
                <a:gd name="f26" fmla="val 6164"/>
                <a:gd name="f27" fmla="val 5483"/>
                <a:gd name="f28" fmla="val 6464"/>
                <a:gd name="f29" fmla="val 6638"/>
                <a:gd name="f30" fmla="val 4525"/>
                <a:gd name="f31" fmla="val 6187"/>
                <a:gd name="f32" fmla="val 3936"/>
                <a:gd name="f33" fmla="val 6315"/>
                <a:gd name="f34" fmla="val 3975"/>
                <a:gd name="f35" fmla="val 6453"/>
                <a:gd name="f36" fmla="val 3993"/>
                <a:gd name="f37" fmla="val 6595"/>
                <a:gd name="f38" fmla="val 7210"/>
                <a:gd name="f39" fmla="val 7905"/>
                <a:gd name="f40" fmla="val 3650"/>
                <a:gd name="f41" fmla="val 3163"/>
                <a:gd name="f42" fmla="val 7868"/>
                <a:gd name="f43" fmla="val 3240"/>
                <a:gd name="f44" fmla="val 7582"/>
                <a:gd name="f45" fmla="val 3272"/>
                <a:gd name="f46" fmla="val 7312"/>
                <a:gd name="f47" fmla="val 6335"/>
                <a:gd name="f48" fmla="val 5574"/>
                <a:gd name="f49" fmla="val 2854"/>
                <a:gd name="f50" fmla="val 3856"/>
                <a:gd name="f51" fmla="val 2655"/>
                <a:gd name="f52" fmla="val 1051"/>
                <a:gd name="f53" fmla="val 2320"/>
                <a:gd name="f54" fmla="val 70"/>
                <a:gd name="f55" fmla="val 739"/>
                <a:gd name="f56" fmla="*/ f0 1 8196"/>
                <a:gd name="f57" fmla="*/ f1 1 6014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196"/>
                <a:gd name="f64" fmla="*/ f61 1 6014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196" h="6014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4" y="f4"/>
                  </a:cubicBezTo>
                  <a:cubicBezTo>
                    <a:pt x="f28" y="f27"/>
                    <a:pt x="f29" y="f30"/>
                    <a:pt x="f31" y="f3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3" y="f41"/>
                  </a:cubicBezTo>
                  <a:lnTo>
                    <a:pt x="f3" y="f41"/>
                  </a:ln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800;p10">
              <a:extLst>
                <a:ext uri="{FF2B5EF4-FFF2-40B4-BE49-F238E27FC236}">
                  <a16:creationId xmlns:a16="http://schemas.microsoft.com/office/drawing/2014/main" id="{82FC8D76-E02C-4D44-A469-C0BE1F3D4F99}"/>
                </a:ext>
              </a:extLst>
            </p:cNvPr>
            <p:cNvSpPr/>
            <p:nvPr/>
          </p:nvSpPr>
          <p:spPr>
            <a:xfrm>
              <a:off x="8790273" y="597715"/>
              <a:ext cx="213649" cy="98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15"/>
                <a:gd name="f4" fmla="val 3036"/>
                <a:gd name="f5" fmla="val 6611"/>
                <a:gd name="f6" fmla="val 1316"/>
                <a:gd name="f7" fmla="val 6612"/>
                <a:gd name="f8" fmla="val 6613"/>
                <a:gd name="f9" fmla="val 6614"/>
                <a:gd name="f10" fmla="val 5912"/>
                <a:gd name="f11" fmla="val 1335"/>
                <a:gd name="f12" fmla="val 5969"/>
                <a:gd name="f13" fmla="val 6026"/>
                <a:gd name="f14" fmla="val 1336"/>
                <a:gd name="f15" fmla="val 6083"/>
                <a:gd name="f16" fmla="val 1339"/>
                <a:gd name="f17" fmla="val 5633"/>
                <a:gd name="f18" fmla="val 1362"/>
                <a:gd name="f19" fmla="val 5183"/>
                <a:gd name="f20" fmla="val 1432"/>
                <a:gd name="f21" fmla="val 4756"/>
                <a:gd name="f22" fmla="val 1570"/>
                <a:gd name="f23" fmla="val 4317"/>
                <a:gd name="f24" fmla="val 1709"/>
                <a:gd name="f25" fmla="val 3913"/>
                <a:gd name="f26" fmla="val 1905"/>
                <a:gd name="f27" fmla="val 3498"/>
                <a:gd name="f28" fmla="val 2066"/>
                <a:gd name="f29" fmla="val 3100"/>
                <a:gd name="f30" fmla="val 2221"/>
                <a:gd name="f31" fmla="val 2670"/>
                <a:gd name="f32" fmla="val 2344"/>
                <a:gd name="f33" fmla="val 2229"/>
                <a:gd name="f34" fmla="val 2209"/>
                <a:gd name="f35" fmla="val 2190"/>
                <a:gd name="f36" fmla="val 2170"/>
                <a:gd name="f37" fmla="val 2343"/>
                <a:gd name="f38" fmla="val 1939"/>
                <a:gd name="f39" fmla="val 2297"/>
                <a:gd name="f40" fmla="val 1512"/>
                <a:gd name="f41" fmla="val 2228"/>
                <a:gd name="f42" fmla="val 1409"/>
                <a:gd name="f43" fmla="val 2182"/>
                <a:gd name="f44" fmla="val 1293"/>
                <a:gd name="f45" fmla="val 2136"/>
                <a:gd name="f46" fmla="val 1201"/>
                <a:gd name="f47" fmla="val 2078"/>
                <a:gd name="f48" fmla="val 1108"/>
                <a:gd name="f49" fmla="val 2020"/>
                <a:gd name="f50" fmla="val 1016"/>
                <a:gd name="f51" fmla="val 1951"/>
                <a:gd name="f52" fmla="val 947"/>
                <a:gd name="f53" fmla="val 1870"/>
                <a:gd name="f54" fmla="val 1755"/>
                <a:gd name="f55" fmla="val 2632"/>
                <a:gd name="f56" fmla="val 3071"/>
                <a:gd name="f57" fmla="val 2159"/>
                <a:gd name="f58" fmla="val 3486"/>
                <a:gd name="f59" fmla="val 2009"/>
                <a:gd name="f60" fmla="val 3902"/>
                <a:gd name="f61" fmla="val 1847"/>
                <a:gd name="f62" fmla="val 4306"/>
                <a:gd name="f63" fmla="val 1662"/>
                <a:gd name="f64" fmla="val 4744"/>
                <a:gd name="f65" fmla="val 4952"/>
                <a:gd name="f66" fmla="val 1443"/>
                <a:gd name="f67" fmla="val 5171"/>
                <a:gd name="f68" fmla="val 1397"/>
                <a:gd name="f69" fmla="val 5402"/>
                <a:gd name="f70" fmla="val 1374"/>
                <a:gd name="f71" fmla="val 5575"/>
                <a:gd name="f72" fmla="val 1348"/>
                <a:gd name="f73" fmla="val 5742"/>
                <a:gd name="f74" fmla="val 4802"/>
                <a:gd name="f75" fmla="val 4606"/>
                <a:gd name="f76" fmla="val 439"/>
                <a:gd name="f77" fmla="val 4410"/>
                <a:gd name="f78" fmla="val 612"/>
                <a:gd name="f79" fmla="val 4375"/>
                <a:gd name="f80" fmla="val 462"/>
                <a:gd name="f81" fmla="val 4283"/>
                <a:gd name="f82" fmla="val 289"/>
                <a:gd name="f83" fmla="val 4063"/>
                <a:gd name="f84" fmla="val 901"/>
                <a:gd name="f85" fmla="val 3729"/>
                <a:gd name="f86" fmla="val 1385"/>
                <a:gd name="f87" fmla="val 3163"/>
                <a:gd name="f88" fmla="val 3244"/>
                <a:gd name="f89" fmla="val 3209"/>
                <a:gd name="f90" fmla="val 1282"/>
                <a:gd name="f91" fmla="val 1166"/>
                <a:gd name="f92" fmla="val 2968"/>
                <a:gd name="f93" fmla="val 1130"/>
                <a:gd name="f94" fmla="val 2891"/>
                <a:gd name="f95" fmla="val 1111"/>
                <a:gd name="f96" fmla="val 2815"/>
                <a:gd name="f97" fmla="val 2696"/>
                <a:gd name="f98" fmla="val 2578"/>
                <a:gd name="f99" fmla="val 1156"/>
                <a:gd name="f100" fmla="val 2494"/>
                <a:gd name="f101" fmla="val 1247"/>
                <a:gd name="f102" fmla="val 2516"/>
                <a:gd name="f103" fmla="val 1236"/>
                <a:gd name="f104" fmla="val 2542"/>
                <a:gd name="f105" fmla="val 1232"/>
                <a:gd name="f106" fmla="val 2568"/>
                <a:gd name="f107" fmla="val 2687"/>
                <a:gd name="f108" fmla="val 2825"/>
                <a:gd name="f109" fmla="val 1330"/>
                <a:gd name="f110" fmla="val 2863"/>
                <a:gd name="f111" fmla="val 2909"/>
                <a:gd name="f112" fmla="val 1593"/>
                <a:gd name="f113" fmla="val 2851"/>
                <a:gd name="f114" fmla="val 1743"/>
                <a:gd name="f115" fmla="val 2759"/>
                <a:gd name="f116" fmla="val 1859"/>
                <a:gd name="f117" fmla="val 2629"/>
                <a:gd name="f118" fmla="val 2036"/>
                <a:gd name="f119" fmla="val 2404"/>
                <a:gd name="f120" fmla="val 2093"/>
                <a:gd name="f121" fmla="val 2169"/>
                <a:gd name="f122" fmla="val 1947"/>
                <a:gd name="f123" fmla="val 1716"/>
                <a:gd name="f124" fmla="val 2042"/>
                <a:gd name="f125" fmla="val 1547"/>
                <a:gd name="f126" fmla="val 1997"/>
                <a:gd name="f127" fmla="val 889"/>
                <a:gd name="f128" fmla="val 1824"/>
                <a:gd name="f129" fmla="val 347"/>
                <a:gd name="f130" fmla="val 727"/>
                <a:gd name="f131" fmla="val 162"/>
                <a:gd name="f132" fmla="val 254"/>
                <a:gd name="f133" fmla="val 450"/>
                <a:gd name="f134" fmla="val 554"/>
                <a:gd name="f135" fmla="val 1732"/>
                <a:gd name="f136" fmla="val 670"/>
                <a:gd name="f137" fmla="val 1882"/>
                <a:gd name="f138" fmla="val 797"/>
                <a:gd name="f139" fmla="val 1287"/>
                <a:gd name="f140" fmla="val 2458"/>
                <a:gd name="f141" fmla="val 1912"/>
                <a:gd name="f142" fmla="val 2656"/>
                <a:gd name="f143" fmla="val 2608"/>
                <a:gd name="f144" fmla="val 2748"/>
                <a:gd name="f145" fmla="val 2647"/>
                <a:gd name="f146" fmla="val 3407"/>
                <a:gd name="f147" fmla="val 2581"/>
                <a:gd name="f148" fmla="val 3813"/>
                <a:gd name="f149" fmla="val 2541"/>
                <a:gd name="f150" fmla="val 4222"/>
                <a:gd name="f151" fmla="val 4921"/>
                <a:gd name="f152" fmla="val 5631"/>
                <a:gd name="f153" fmla="val 2658"/>
                <a:gd name="f154" fmla="val 6199"/>
                <a:gd name="f155" fmla="val 6014"/>
                <a:gd name="f156" fmla="val 2713"/>
                <a:gd name="f157" fmla="val 5725"/>
                <a:gd name="f158" fmla="val 2517"/>
                <a:gd name="f159" fmla="val 2355"/>
                <a:gd name="f160" fmla="val 5425"/>
                <a:gd name="f161" fmla="val 2358"/>
                <a:gd name="f162" fmla="val 5446"/>
                <a:gd name="f163" fmla="val 2360"/>
                <a:gd name="f164" fmla="val 5466"/>
                <a:gd name="f165" fmla="val 5981"/>
                <a:gd name="f166" fmla="val 6003"/>
                <a:gd name="f167" fmla="val 1315"/>
                <a:gd name="f168" fmla="val 6578"/>
                <a:gd name="f169" fmla="val 6589"/>
                <a:gd name="f170" fmla="val 6600"/>
                <a:gd name="f171" fmla="val 6080"/>
                <a:gd name="f172" fmla="val 1278"/>
                <a:gd name="f173" fmla="val 5774"/>
                <a:gd name="f174" fmla="val 693"/>
                <a:gd name="f175" fmla="val 5308"/>
                <a:gd name="f176" fmla="val 5177"/>
                <a:gd name="f177" fmla="val 5035"/>
                <a:gd name="f178" fmla="val 739"/>
                <a:gd name="f179" fmla="val 4871"/>
                <a:gd name="f180" fmla="val 854"/>
                <a:gd name="f181" fmla="val 4917"/>
                <a:gd name="f182" fmla="val 474"/>
                <a:gd name="f183" fmla="val 4894"/>
                <a:gd name="f184" fmla="val 358"/>
                <a:gd name="f185" fmla="*/ f0 1 6615"/>
                <a:gd name="f186" fmla="*/ f1 1 3036"/>
                <a:gd name="f187" fmla="val f2"/>
                <a:gd name="f188" fmla="val f3"/>
                <a:gd name="f189" fmla="val f4"/>
                <a:gd name="f190" fmla="+- f189 0 f187"/>
                <a:gd name="f191" fmla="+- f188 0 f187"/>
                <a:gd name="f192" fmla="*/ f191 1 6615"/>
                <a:gd name="f193" fmla="*/ f190 1 3036"/>
                <a:gd name="f194" fmla="*/ f187 1 f192"/>
                <a:gd name="f195" fmla="*/ f188 1 f192"/>
                <a:gd name="f196" fmla="*/ f187 1 f193"/>
                <a:gd name="f197" fmla="*/ f189 1 f193"/>
                <a:gd name="f198" fmla="*/ f194 f185 1"/>
                <a:gd name="f199" fmla="*/ f195 f185 1"/>
                <a:gd name="f200" fmla="*/ f197 f186 1"/>
                <a:gd name="f201" fmla="*/ f196 f1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8" t="f201" r="f199" b="f200"/>
              <a:pathLst>
                <a:path w="6615" h="3036">
                  <a:moveTo>
                    <a:pt x="f5" y="f6"/>
                  </a:moveTo>
                  <a:cubicBezTo>
                    <a:pt x="f7" y="f6"/>
                    <a:pt x="f8" y="f6"/>
                    <a:pt x="f9" y="f6"/>
                  </a:cubicBezTo>
                  <a:cubicBezTo>
                    <a:pt x="f8" y="f6"/>
                    <a:pt x="f7" y="f6"/>
                    <a:pt x="f5" y="f6"/>
                  </a:cubicBez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2"/>
                    <a:pt x="f36" y="f37"/>
                  </a:cubicBezTo>
                  <a:cubicBezTo>
                    <a:pt x="f38" y="f37"/>
                    <a:pt x="f24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lnTo>
                    <a:pt x="f52" y="f53"/>
                  </a:lnTo>
                  <a:cubicBezTo>
                    <a:pt x="f44" y="f43"/>
                    <a:pt x="f54" y="f39"/>
                    <a:pt x="f43" y="f39"/>
                  </a:cubicBezTo>
                  <a:cubicBezTo>
                    <a:pt x="f55" y="f39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40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11"/>
                    <a:pt x="f10" y="f11"/>
                  </a:cubicBezTo>
                  <a:close/>
                  <a:moveTo>
                    <a:pt x="f74" y="f2"/>
                  </a:moveTo>
                  <a:cubicBezTo>
                    <a:pt x="f75" y="f76"/>
                    <a:pt x="f77" y="f78"/>
                    <a:pt x="f77" y="f78"/>
                  </a:cubicBezTo>
                  <a:cubicBezTo>
                    <a:pt x="f79" y="f80"/>
                    <a:pt x="f81" y="f82"/>
                    <a:pt x="f81" y="f82"/>
                  </a:cubicBezTo>
                  <a:cubicBezTo>
                    <a:pt x="f83" y="f84"/>
                    <a:pt x="f85" y="f86"/>
                    <a:pt x="f87" y="f24"/>
                  </a:cubicBezTo>
                  <a:cubicBezTo>
                    <a:pt x="f88" y="f40"/>
                    <a:pt x="f89" y="f90"/>
                    <a:pt x="f4" y="f91"/>
                  </a:cubicBezTo>
                  <a:cubicBezTo>
                    <a:pt x="f92" y="f93"/>
                    <a:pt x="f94" y="f95"/>
                    <a:pt x="f96" y="f95"/>
                  </a:cubicBezTo>
                  <a:cubicBezTo>
                    <a:pt x="f97" y="f95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5"/>
                  </a:cubicBezTo>
                  <a:cubicBezTo>
                    <a:pt x="f107" y="f105"/>
                    <a:pt x="f108" y="f109"/>
                    <a:pt x="f110" y="f66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5" y="f126"/>
                  </a:cubicBezTo>
                  <a:cubicBezTo>
                    <a:pt x="f127" y="f128"/>
                    <a:pt x="f129" y="f6"/>
                    <a:pt x="f2" y="f130"/>
                  </a:cubicBezTo>
                  <a:lnTo>
                    <a:pt x="f2" y="f130"/>
                  </a:lnTo>
                  <a:cubicBezTo>
                    <a:pt x="f131" y="f50"/>
                    <a:pt x="f132" y="f6"/>
                    <a:pt x="f133" y="f112"/>
                  </a:cubicBezTo>
                  <a:cubicBezTo>
                    <a:pt x="f134" y="f135"/>
                    <a:pt x="f136" y="f137"/>
                    <a:pt x="f138" y="f126"/>
                  </a:cubicBezTo>
                  <a:cubicBezTo>
                    <a:pt x="f139" y="f140"/>
                    <a:pt x="f141" y="f142"/>
                    <a:pt x="f143" y="f142"/>
                  </a:cubicBezTo>
                  <a:cubicBezTo>
                    <a:pt x="f144" y="f142"/>
                    <a:pt x="f94" y="f145"/>
                    <a:pt x="f4" y="f55"/>
                  </a:cubicBezTo>
                  <a:cubicBezTo>
                    <a:pt x="f146" y="f147"/>
                    <a:pt x="f148" y="f149"/>
                    <a:pt x="f150" y="f149"/>
                  </a:cubicBezTo>
                  <a:cubicBezTo>
                    <a:pt x="f151" y="f149"/>
                    <a:pt x="f152" y="f153"/>
                    <a:pt x="f154" y="f4"/>
                  </a:cubicBezTo>
                  <a:cubicBezTo>
                    <a:pt x="f155" y="f156"/>
                    <a:pt x="f157" y="f158"/>
                    <a:pt x="f69" y="f159"/>
                  </a:cubicBezTo>
                  <a:lnTo>
                    <a:pt x="f69" y="f159"/>
                  </a:lnTo>
                  <a:cubicBezTo>
                    <a:pt x="f160" y="f161"/>
                    <a:pt x="f162" y="f163"/>
                    <a:pt x="f164" y="f163"/>
                  </a:cubicBezTo>
                  <a:cubicBezTo>
                    <a:pt x="f165" y="f163"/>
                    <a:pt x="f166" y="f167"/>
                    <a:pt x="f168" y="f167"/>
                  </a:cubicBezTo>
                  <a:cubicBezTo>
                    <a:pt x="f169" y="f167"/>
                    <a:pt x="f170" y="f167"/>
                    <a:pt x="f5" y="f6"/>
                  </a:cubicBezTo>
                  <a:lnTo>
                    <a:pt x="f5" y="f6"/>
                  </a:lnTo>
                  <a:cubicBezTo>
                    <a:pt x="f171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7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801;p10">
              <a:extLst>
                <a:ext uri="{FF2B5EF4-FFF2-40B4-BE49-F238E27FC236}">
                  <a16:creationId xmlns:a16="http://schemas.microsoft.com/office/drawing/2014/main" id="{C7AC9596-0C39-44F4-8C19-914B17784DA7}"/>
                </a:ext>
              </a:extLst>
            </p:cNvPr>
            <p:cNvSpPr/>
            <p:nvPr/>
          </p:nvSpPr>
          <p:spPr>
            <a:xfrm>
              <a:off x="8880479" y="692575"/>
              <a:ext cx="77961" cy="14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14"/>
                <a:gd name="f4" fmla="val 446"/>
                <a:gd name="f5" fmla="val 833"/>
                <a:gd name="f6" fmla="val 1"/>
                <a:gd name="f7" fmla="val 556"/>
                <a:gd name="f8" fmla="val 277"/>
                <a:gd name="f9" fmla="val 40"/>
                <a:gd name="f10" fmla="val 122"/>
                <a:gd name="f11" fmla="val 809"/>
                <a:gd name="f12" fmla="val 226"/>
                <a:gd name="f13" fmla="val 1605"/>
                <a:gd name="f14" fmla="val 341"/>
                <a:gd name="f15" fmla="val 2413"/>
                <a:gd name="f16" fmla="val 445"/>
                <a:gd name="f17" fmla="val 1916"/>
                <a:gd name="f18" fmla="val 154"/>
                <a:gd name="f19" fmla="val 1378"/>
                <a:gd name="f20" fmla="*/ f0 1 2414"/>
                <a:gd name="f21" fmla="*/ f1 1 446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414"/>
                <a:gd name="f28" fmla="*/ f25 1 446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414" h="446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802;p10">
              <a:extLst>
                <a:ext uri="{FF2B5EF4-FFF2-40B4-BE49-F238E27FC236}">
                  <a16:creationId xmlns:a16="http://schemas.microsoft.com/office/drawing/2014/main" id="{5A29CFBC-CA28-47DD-8B72-B24D531D7678}"/>
                </a:ext>
              </a:extLst>
            </p:cNvPr>
            <p:cNvSpPr/>
            <p:nvPr/>
          </p:nvSpPr>
          <p:spPr>
            <a:xfrm>
              <a:off x="8711589" y="738121"/>
              <a:ext cx="96953" cy="81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2"/>
                <a:gd name="f4" fmla="val 2511"/>
                <a:gd name="f5" fmla="val 1040"/>
                <a:gd name="f6" fmla="val 443"/>
                <a:gd name="f7" fmla="val 1213"/>
                <a:gd name="f8" fmla="val 501"/>
                <a:gd name="f9" fmla="val 1374"/>
                <a:gd name="f10" fmla="val 605"/>
                <a:gd name="f11" fmla="val 1501"/>
                <a:gd name="f12" fmla="val 732"/>
                <a:gd name="f13" fmla="val 1640"/>
                <a:gd name="f14" fmla="val 859"/>
                <a:gd name="f15" fmla="val 1732"/>
                <a:gd name="f16" fmla="val 1021"/>
                <a:gd name="f17" fmla="val 1825"/>
                <a:gd name="f18" fmla="val 1182"/>
                <a:gd name="f19" fmla="val 1894"/>
                <a:gd name="f20" fmla="val 1355"/>
                <a:gd name="f21" fmla="val 1952"/>
                <a:gd name="f22" fmla="val 1528"/>
                <a:gd name="f23" fmla="val 2009"/>
                <a:gd name="f24" fmla="val 1679"/>
                <a:gd name="f25" fmla="val 2067"/>
                <a:gd name="f26" fmla="val 1852"/>
                <a:gd name="f27" fmla="val 2136"/>
                <a:gd name="f28" fmla="val 2013"/>
                <a:gd name="f29" fmla="val 2252"/>
                <a:gd name="f30" fmla="val 2163"/>
                <a:gd name="f31" fmla="val 2113"/>
                <a:gd name="f32" fmla="val 2048"/>
                <a:gd name="f33" fmla="val 2021"/>
                <a:gd name="f34" fmla="val 1875"/>
                <a:gd name="f35" fmla="val 1713"/>
                <a:gd name="f36" fmla="val 1575"/>
                <a:gd name="f37" fmla="val 1836"/>
                <a:gd name="f38" fmla="val 1413"/>
                <a:gd name="f39" fmla="val 1778"/>
                <a:gd name="f40" fmla="val 1263"/>
                <a:gd name="f41" fmla="val 1298"/>
                <a:gd name="f42" fmla="val 1790"/>
                <a:gd name="f43" fmla="val 1344"/>
                <a:gd name="f44" fmla="val 1367"/>
                <a:gd name="f45" fmla="val 1540"/>
                <a:gd name="f46" fmla="val 1755"/>
                <a:gd name="f47" fmla="val 1840"/>
                <a:gd name="f48" fmla="val 1698"/>
                <a:gd name="f49" fmla="val 1690"/>
                <a:gd name="f50" fmla="val 1721"/>
                <a:gd name="f51" fmla="val 1251"/>
                <a:gd name="f52" fmla="val 1686"/>
                <a:gd name="f53" fmla="val 1136"/>
                <a:gd name="f54" fmla="val 1663"/>
                <a:gd name="f55" fmla="val 1605"/>
                <a:gd name="f56" fmla="val 940"/>
                <a:gd name="f57" fmla="val 1548"/>
                <a:gd name="f58" fmla="val 836"/>
                <a:gd name="f59" fmla="val 1478"/>
                <a:gd name="f60" fmla="val 755"/>
                <a:gd name="f61" fmla="val 1363"/>
                <a:gd name="f62" fmla="val 628"/>
                <a:gd name="f63" fmla="val 1201"/>
                <a:gd name="f64" fmla="val 524"/>
                <a:gd name="f65" fmla="val 255"/>
                <a:gd name="f66" fmla="val 1"/>
                <a:gd name="f67" fmla="val 170"/>
                <a:gd name="f68" fmla="val 85"/>
                <a:gd name="f69" fmla="val 6"/>
                <a:gd name="f70" fmla="val 16"/>
                <a:gd name="f71" fmla="val 162"/>
                <a:gd name="f72" fmla="val 39"/>
                <a:gd name="f73" fmla="val 312"/>
                <a:gd name="f74" fmla="val 109"/>
                <a:gd name="f75" fmla="val 463"/>
                <a:gd name="f76" fmla="val 201"/>
                <a:gd name="f77" fmla="val 809"/>
                <a:gd name="f78" fmla="val 397"/>
                <a:gd name="f79" fmla="val 1017"/>
                <a:gd name="f80" fmla="val 801"/>
                <a:gd name="f81" fmla="val 970"/>
                <a:gd name="f82" fmla="val 1194"/>
                <a:gd name="f83" fmla="val 924"/>
                <a:gd name="f84" fmla="val 1586"/>
                <a:gd name="f85" fmla="val 624"/>
                <a:gd name="f86" fmla="val 1979"/>
                <a:gd name="f87" fmla="val 2094"/>
                <a:gd name="f88" fmla="val 338"/>
                <a:gd name="f89" fmla="val 2218"/>
                <a:gd name="f90" fmla="val 485"/>
                <a:gd name="f91" fmla="val 2305"/>
                <a:gd name="f92" fmla="val 640"/>
                <a:gd name="f93" fmla="val 658"/>
                <a:gd name="f94" fmla="val 676"/>
                <a:gd name="f95" fmla="val 2304"/>
                <a:gd name="f96" fmla="val 693"/>
                <a:gd name="f97" fmla="val 2302"/>
                <a:gd name="f98" fmla="val 867"/>
                <a:gd name="f99" fmla="val 2290"/>
                <a:gd name="f100" fmla="val 993"/>
                <a:gd name="f101" fmla="val 2129"/>
                <a:gd name="f102" fmla="val 1063"/>
                <a:gd name="f103" fmla="val 1097"/>
                <a:gd name="f104" fmla="val 1144"/>
                <a:gd name="f105" fmla="val 2221"/>
                <a:gd name="f106" fmla="val 1236"/>
                <a:gd name="f107" fmla="val 2325"/>
                <a:gd name="f108" fmla="val 1292"/>
                <a:gd name="f109" fmla="val 2389"/>
                <a:gd name="f110" fmla="val 1382"/>
                <a:gd name="f111" fmla="val 2431"/>
                <a:gd name="f112" fmla="val 1470"/>
                <a:gd name="f113" fmla="val 1509"/>
                <a:gd name="f114" fmla="val 1547"/>
                <a:gd name="f115" fmla="val 2423"/>
                <a:gd name="f116" fmla="val 1582"/>
                <a:gd name="f117" fmla="val 2406"/>
                <a:gd name="f118" fmla="val 2360"/>
                <a:gd name="f119" fmla="val 2117"/>
                <a:gd name="f120" fmla="val 2055"/>
                <a:gd name="f121" fmla="val 2452"/>
                <a:gd name="f122" fmla="val 2298"/>
                <a:gd name="f123" fmla="val 2498"/>
                <a:gd name="f124" fmla="val 2339"/>
                <a:gd name="f125" fmla="val 2507"/>
                <a:gd name="f126" fmla="val 2379"/>
                <a:gd name="f127" fmla="val 2418"/>
                <a:gd name="f128" fmla="val 2640"/>
                <a:gd name="f129" fmla="val 2825"/>
                <a:gd name="f130" fmla="val 2380"/>
                <a:gd name="f131" fmla="val 2233"/>
                <a:gd name="f132" fmla="val 2994"/>
                <a:gd name="f133" fmla="val 2987"/>
                <a:gd name="f134" fmla="val 2979"/>
                <a:gd name="f135" fmla="val 2782"/>
                <a:gd name="f136" fmla="val 2617"/>
                <a:gd name="f137" fmla="val 2087"/>
                <a:gd name="f138" fmla="val 2506"/>
                <a:gd name="f139" fmla="val 1898"/>
                <a:gd name="f140" fmla="val 2390"/>
                <a:gd name="f141" fmla="val 2332"/>
                <a:gd name="f142" fmla="val 1517"/>
                <a:gd name="f143" fmla="val 2240"/>
                <a:gd name="f144" fmla="val 1309"/>
                <a:gd name="f145" fmla="val 1594"/>
                <a:gd name="f146" fmla="val 386"/>
                <a:gd name="f147" fmla="val 1086"/>
                <a:gd name="f148" fmla="val 166"/>
                <a:gd name="f149" fmla="val 827"/>
                <a:gd name="f150" fmla="val 60"/>
                <a:gd name="f151" fmla="val 541"/>
                <a:gd name="f152" fmla="*/ f0 1 3002"/>
                <a:gd name="f153" fmla="*/ f1 1 2511"/>
                <a:gd name="f154" fmla="val f2"/>
                <a:gd name="f155" fmla="val f3"/>
                <a:gd name="f156" fmla="val f4"/>
                <a:gd name="f157" fmla="+- f156 0 f154"/>
                <a:gd name="f158" fmla="+- f155 0 f154"/>
                <a:gd name="f159" fmla="*/ f158 1 3002"/>
                <a:gd name="f160" fmla="*/ f157 1 2511"/>
                <a:gd name="f161" fmla="*/ f154 1 f159"/>
                <a:gd name="f162" fmla="*/ f155 1 f159"/>
                <a:gd name="f163" fmla="*/ f154 1 f160"/>
                <a:gd name="f164" fmla="*/ f156 1 f160"/>
                <a:gd name="f165" fmla="*/ f161 f152 1"/>
                <a:gd name="f166" fmla="*/ f162 f152 1"/>
                <a:gd name="f167" fmla="*/ f164 f153 1"/>
                <a:gd name="f168" fmla="*/ f163 f1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5" t="f168" r="f166" b="f167"/>
              <a:pathLst>
                <a:path w="3002" h="2511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19" y="f36"/>
                    <a:pt x="f37" y="f38"/>
                    <a:pt x="f39" y="f40"/>
                  </a:cubicBezTo>
                  <a:lnTo>
                    <a:pt x="f39" y="f40"/>
                  </a:lnTo>
                  <a:cubicBezTo>
                    <a:pt x="f39" y="f41"/>
                    <a:pt x="f42" y="f43"/>
                    <a:pt x="f42" y="f44"/>
                  </a:cubicBezTo>
                  <a:cubicBezTo>
                    <a:pt x="f42" y="f45"/>
                    <a:pt x="f46" y="f35"/>
                    <a:pt x="f13" y="f47"/>
                  </a:cubicBezTo>
                  <a:cubicBezTo>
                    <a:pt x="f48" y="f49"/>
                    <a:pt x="f50" y="f22"/>
                    <a:pt x="f50" y="f44"/>
                  </a:cubicBezTo>
                  <a:cubicBezTo>
                    <a:pt x="f50" y="f51"/>
                    <a:pt x="f52" y="f53"/>
                    <a:pt x="f54" y="f16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5" y="f6"/>
                  </a:cubicBezTo>
                  <a:close/>
                  <a:moveTo>
                    <a:pt x="f65" y="f66"/>
                  </a:moveTo>
                  <a:cubicBezTo>
                    <a:pt x="f67" y="f66"/>
                    <a:pt x="f68" y="f69"/>
                    <a:pt x="f66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65" y="f87"/>
                  </a:cubicBezTo>
                  <a:cubicBezTo>
                    <a:pt x="f88" y="f89"/>
                    <a:pt x="f90" y="f91"/>
                    <a:pt x="f92" y="f91"/>
                  </a:cubicBezTo>
                  <a:cubicBezTo>
                    <a:pt x="f93" y="f91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86"/>
                  </a:cubicBezTo>
                  <a:cubicBezTo>
                    <a:pt x="f103" y="f87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1"/>
                  </a:cubicBezTo>
                  <a:cubicBezTo>
                    <a:pt x="f113" y="f111"/>
                    <a:pt x="f114" y="f115"/>
                    <a:pt x="f116" y="f117"/>
                  </a:cubicBezTo>
                  <a:cubicBezTo>
                    <a:pt x="f54" y="f118"/>
                    <a:pt x="f50" y="f105"/>
                    <a:pt x="f48" y="f119"/>
                  </a:cubicBezTo>
                  <a:lnTo>
                    <a:pt x="f48" y="f119"/>
                  </a:lnTo>
                  <a:cubicBezTo>
                    <a:pt x="f37" y="f97"/>
                    <a:pt x="f120" y="f121"/>
                    <a:pt x="f122" y="f123"/>
                  </a:cubicBezTo>
                  <a:cubicBezTo>
                    <a:pt x="f124" y="f125"/>
                    <a:pt x="f126" y="f4"/>
                    <a:pt x="f127" y="f4"/>
                  </a:cubicBezTo>
                  <a:cubicBezTo>
                    <a:pt x="f128" y="f4"/>
                    <a:pt x="f129" y="f130"/>
                    <a:pt x="f3" y="f131"/>
                  </a:cubicBezTo>
                  <a:lnTo>
                    <a:pt x="f3" y="f131"/>
                  </a:lnTo>
                  <a:cubicBezTo>
                    <a:pt x="f132" y="f131"/>
                    <a:pt x="f133" y="f131"/>
                    <a:pt x="f134" y="f131"/>
                  </a:cubicBezTo>
                  <a:cubicBezTo>
                    <a:pt x="f135" y="f131"/>
                    <a:pt x="f136" y="f137"/>
                    <a:pt x="f138" y="f139"/>
                  </a:cubicBezTo>
                  <a:cubicBezTo>
                    <a:pt x="f140" y="f35"/>
                    <a:pt x="f141" y="f142"/>
                    <a:pt x="f143" y="f144"/>
                  </a:cubicBezTo>
                  <a:cubicBezTo>
                    <a:pt x="f33" y="f80"/>
                    <a:pt x="f145" y="f146"/>
                    <a:pt x="f147" y="f148"/>
                  </a:cubicBezTo>
                  <a:cubicBezTo>
                    <a:pt x="f149" y="f150"/>
                    <a:pt x="f151" y="f66"/>
                    <a:pt x="f65" y="f6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803;p10">
              <a:extLst>
                <a:ext uri="{FF2B5EF4-FFF2-40B4-BE49-F238E27FC236}">
                  <a16:creationId xmlns:a16="http://schemas.microsoft.com/office/drawing/2014/main" id="{7A86F4DD-A2BA-4EFF-8E14-B3EDB6BA6FBA}"/>
                </a:ext>
              </a:extLst>
            </p:cNvPr>
            <p:cNvSpPr/>
            <p:nvPr/>
          </p:nvSpPr>
          <p:spPr>
            <a:xfrm>
              <a:off x="8647873" y="722357"/>
              <a:ext cx="244199" cy="16963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7561"/>
                <a:gd name="f5" fmla="val 5252"/>
                <a:gd name="f6" fmla="val 13"/>
                <a:gd name="f7" fmla="val 499"/>
                <a:gd name="f8" fmla="val 9"/>
                <a:gd name="f9" fmla="val 501"/>
                <a:gd name="f10" fmla="val 4"/>
                <a:gd name="f11" fmla="val 503"/>
                <a:gd name="f12" fmla="val 504"/>
                <a:gd name="f13" fmla="val 6429"/>
                <a:gd name="f14" fmla="val 1751"/>
                <a:gd name="f15" fmla="val 6637"/>
                <a:gd name="f16" fmla="val 1959"/>
                <a:gd name="f17" fmla="val 6799"/>
                <a:gd name="f18" fmla="val 2201"/>
                <a:gd name="f19" fmla="val 6914"/>
                <a:gd name="f20" fmla="val 2467"/>
                <a:gd name="f21" fmla="val 7041"/>
                <a:gd name="f22" fmla="val 2721"/>
                <a:gd name="f23" fmla="val 7122"/>
                <a:gd name="f24" fmla="val 2998"/>
                <a:gd name="f25" fmla="val 7168"/>
                <a:gd name="f26" fmla="val 3286"/>
                <a:gd name="f27" fmla="val 7226"/>
                <a:gd name="f28" fmla="val 3575"/>
                <a:gd name="f29" fmla="val 7203"/>
                <a:gd name="f30" fmla="val 3863"/>
                <a:gd name="f31" fmla="val 7145"/>
                <a:gd name="f32" fmla="val 4152"/>
                <a:gd name="f33" fmla="val 7064"/>
                <a:gd name="f34" fmla="val 4429"/>
                <a:gd name="f35" fmla="val 6972"/>
                <a:gd name="f36" fmla="val 4694"/>
                <a:gd name="f37" fmla="val 6822"/>
                <a:gd name="f38" fmla="val 4948"/>
                <a:gd name="f39" fmla="val 6960"/>
                <a:gd name="f40" fmla="val 4683"/>
                <a:gd name="f41" fmla="val 7053"/>
                <a:gd name="f42" fmla="val 4406"/>
                <a:gd name="f43" fmla="val 7099"/>
                <a:gd name="f44" fmla="val 4140"/>
                <a:gd name="f45" fmla="val 7156"/>
                <a:gd name="f46" fmla="val 7110"/>
                <a:gd name="f47" fmla="val 3298"/>
                <a:gd name="f48" fmla="val 7076"/>
                <a:gd name="f49" fmla="val 3021"/>
                <a:gd name="f50" fmla="val 6983"/>
                <a:gd name="f51" fmla="val 2744"/>
                <a:gd name="f52" fmla="val 6868"/>
                <a:gd name="f53" fmla="val 2490"/>
                <a:gd name="f54" fmla="val 6752"/>
                <a:gd name="f55" fmla="val 2224"/>
                <a:gd name="f56" fmla="val 6614"/>
                <a:gd name="f57" fmla="val 1982"/>
                <a:gd name="f58" fmla="val 2382"/>
                <a:gd name="f59" fmla="val 1"/>
                <a:gd name="f60" fmla="val 1592"/>
                <a:gd name="f61" fmla="val 805"/>
                <a:gd name="f62" fmla="val 164"/>
                <a:gd name="f63" fmla="val 495"/>
                <a:gd name="f64" fmla="val 296"/>
                <a:gd name="f65" fmla="val 1040"/>
                <a:gd name="f66" fmla="val 203"/>
                <a:gd name="f67" fmla="val 1587"/>
                <a:gd name="f68" fmla="val 2204"/>
                <a:gd name="f69" fmla="val 2823"/>
                <a:gd name="f70" fmla="val 320"/>
                <a:gd name="f71" fmla="val 3359"/>
                <a:gd name="f72" fmla="val 527"/>
                <a:gd name="f73" fmla="val 3705"/>
                <a:gd name="f74" fmla="val 654"/>
                <a:gd name="f75" fmla="val 4040"/>
                <a:gd name="f76" fmla="val 828"/>
                <a:gd name="f77" fmla="val 4363"/>
                <a:gd name="f78" fmla="val 1035"/>
                <a:gd name="f79" fmla="val 4502"/>
                <a:gd name="f80" fmla="val 1128"/>
                <a:gd name="f81" fmla="val 4629"/>
                <a:gd name="f82" fmla="val 1255"/>
                <a:gd name="f83" fmla="val 4744"/>
                <a:gd name="f84" fmla="val 1370"/>
                <a:gd name="f85" fmla="val 4883"/>
                <a:gd name="f86" fmla="val 1497"/>
                <a:gd name="f87" fmla="val 4998"/>
                <a:gd name="f88" fmla="val 1624"/>
                <a:gd name="f89" fmla="val 5137"/>
                <a:gd name="f90" fmla="val 1728"/>
                <a:gd name="f91" fmla="val 5249"/>
                <a:gd name="f92" fmla="val 1806"/>
                <a:gd name="f93" fmla="val 5381"/>
                <a:gd name="f94" fmla="val 1864"/>
                <a:gd name="f95" fmla="val 5513"/>
                <a:gd name="f96" fmla="val 5557"/>
                <a:gd name="f97" fmla="val 5601"/>
                <a:gd name="f98" fmla="val 1858"/>
                <a:gd name="f99" fmla="val 5644"/>
                <a:gd name="f100" fmla="val 1843"/>
                <a:gd name="f101" fmla="val 5818"/>
                <a:gd name="f102" fmla="val 1786"/>
                <a:gd name="f103" fmla="val 5898"/>
                <a:gd name="f104" fmla="val 1462"/>
                <a:gd name="f105" fmla="val 6210"/>
                <a:gd name="f106" fmla="val 2190"/>
                <a:gd name="f107" fmla="val 6152"/>
                <a:gd name="f108" fmla="val 2940"/>
                <a:gd name="f109" fmla="val 5944"/>
                <a:gd name="f110" fmla="val 3679"/>
                <a:gd name="f111" fmla="val 5793"/>
                <a:gd name="f112" fmla="val 4257"/>
                <a:gd name="f113" fmla="val 5968"/>
                <a:gd name="f114" fmla="val 4827"/>
                <a:gd name="f115" fmla="val 6317"/>
                <a:gd name="f116" fmla="val 6393"/>
                <a:gd name="f117" fmla="val 6477"/>
                <a:gd name="f118" fmla="val 4800"/>
                <a:gd name="f119" fmla="val 6568"/>
                <a:gd name="f120" fmla="val 4741"/>
                <a:gd name="f121" fmla="val 4833"/>
                <a:gd name="f122" fmla="val 6499"/>
                <a:gd name="f123" fmla="val 4914"/>
                <a:gd name="f124" fmla="val 5018"/>
                <a:gd name="f125" fmla="val 6480"/>
                <a:gd name="f126" fmla="val 5150"/>
                <a:gd name="f127" fmla="val 6570"/>
                <a:gd name="f128" fmla="val 6686"/>
                <a:gd name="f129" fmla="val 6711"/>
                <a:gd name="f130" fmla="val 6737"/>
                <a:gd name="f131" fmla="val 5247"/>
                <a:gd name="f132" fmla="val 6764"/>
                <a:gd name="f133" fmla="val 5237"/>
                <a:gd name="f134" fmla="val 6856"/>
                <a:gd name="f135" fmla="val 5202"/>
                <a:gd name="f136" fmla="val 6903"/>
                <a:gd name="f137" fmla="val 5133"/>
                <a:gd name="f138" fmla="val 5064"/>
                <a:gd name="f139" fmla="val 7480"/>
                <a:gd name="f140" fmla="val 4256"/>
                <a:gd name="f141" fmla="val 7560"/>
                <a:gd name="f142" fmla="val 2409"/>
                <a:gd name="f143" fmla="val 6672"/>
                <a:gd name="f144" fmla="val 1520"/>
                <a:gd name="f145" fmla="val 5806"/>
                <a:gd name="f146" fmla="val 897"/>
                <a:gd name="f147" fmla="val 3209"/>
                <a:gd name="f148" fmla="*/ f1 1 7561"/>
                <a:gd name="f149" fmla="*/ f2 1 5252"/>
                <a:gd name="f150" fmla="val f3"/>
                <a:gd name="f151" fmla="val f4"/>
                <a:gd name="f152" fmla="val f5"/>
                <a:gd name="f153" fmla="+- f152 0 f150"/>
                <a:gd name="f154" fmla="+- f151 0 f150"/>
                <a:gd name="f155" fmla="*/ f154 1 7561"/>
                <a:gd name="f156" fmla="*/ f153 1 5252"/>
                <a:gd name="f157" fmla="*/ f150 1 f155"/>
                <a:gd name="f158" fmla="*/ f151 1 f155"/>
                <a:gd name="f159" fmla="*/ f150 1 f156"/>
                <a:gd name="f160" fmla="*/ f152 1 f156"/>
                <a:gd name="f161" fmla="*/ f157 f148 1"/>
                <a:gd name="f162" fmla="*/ f158 f148 1"/>
                <a:gd name="f163" fmla="*/ f160 f149 1"/>
                <a:gd name="f164" fmla="*/ f159 f1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1" t="f164" r="f162" b="f163"/>
              <a:pathLst>
                <a:path w="7561" h="5252">
                  <a:moveTo>
                    <a:pt x="f6" y="f7"/>
                  </a:moveTo>
                  <a:cubicBezTo>
                    <a:pt x="f8" y="f9"/>
                    <a:pt x="f10" y="f11"/>
                    <a:pt x="f3" y="f12"/>
                  </a:cubicBezTo>
                  <a:cubicBezTo>
                    <a:pt x="f10" y="f11"/>
                    <a:pt x="f8" y="f9"/>
                    <a:pt x="f6" y="f7"/>
                  </a:cubicBezTo>
                  <a:close/>
                  <a:moveTo>
                    <a:pt x="f13" y="f14"/>
                  </a:move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30"/>
                    <a:pt x="f25" y="f28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13" y="f14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" y="f7"/>
                  </a:cubicBezTo>
                  <a:lnTo>
                    <a:pt x="f6" y="f7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96" y="f94"/>
                    <a:pt x="f97" y="f98"/>
                    <a:pt x="f99" y="f100"/>
                  </a:cubicBezTo>
                  <a:cubicBezTo>
                    <a:pt x="f101" y="f102"/>
                    <a:pt x="f103" y="f88"/>
                    <a:pt x="f101" y="f104"/>
                  </a:cubicBezTo>
                  <a:lnTo>
                    <a:pt x="f101" y="f104"/>
                  </a:ln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119" y="f120"/>
                  </a:cubicBezTo>
                  <a:lnTo>
                    <a:pt x="f119" y="f120"/>
                  </a:lnTo>
                  <a:cubicBezTo>
                    <a:pt x="f119" y="f121"/>
                    <a:pt x="f122" y="f123"/>
                    <a:pt x="f122" y="f124"/>
                  </a:cubicBezTo>
                  <a:cubicBezTo>
                    <a:pt x="f125" y="f126"/>
                    <a:pt x="f127" y="f5"/>
                    <a:pt x="f128" y="f5"/>
                  </a:cubicBezTo>
                  <a:cubicBezTo>
                    <a:pt x="f129" y="f5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39" y="f138"/>
                  </a:cubicBezTo>
                  <a:cubicBezTo>
                    <a:pt x="f139" y="f140"/>
                    <a:pt x="f141" y="f26"/>
                    <a:pt x="f46" y="f142"/>
                  </a:cubicBezTo>
                  <a:cubicBezTo>
                    <a:pt x="f143" y="f144"/>
                    <a:pt x="f145" y="f146"/>
                    <a:pt x="f85" y="f72"/>
                  </a:cubicBezTo>
                  <a:cubicBezTo>
                    <a:pt x="f75" y="f0"/>
                    <a:pt x="f147" y="f59"/>
                    <a:pt x="f58" y="f5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804;p10">
              <a:extLst>
                <a:ext uri="{FF2B5EF4-FFF2-40B4-BE49-F238E27FC236}">
                  <a16:creationId xmlns:a16="http://schemas.microsoft.com/office/drawing/2014/main" id="{C074BF90-EADC-4149-A138-BC5055CDAC6D}"/>
                </a:ext>
              </a:extLst>
            </p:cNvPr>
            <p:cNvSpPr/>
            <p:nvPr/>
          </p:nvSpPr>
          <p:spPr>
            <a:xfrm>
              <a:off x="8826794" y="744605"/>
              <a:ext cx="102193" cy="735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4"/>
                <a:gd name="f4" fmla="val 2276"/>
                <a:gd name="f5" fmla="val 1"/>
                <a:gd name="f6" fmla="val 762"/>
                <a:gd name="f7" fmla="val 231"/>
                <a:gd name="f8" fmla="val 1443"/>
                <a:gd name="f9" fmla="val 1097"/>
                <a:gd name="f10" fmla="val 1836"/>
                <a:gd name="f11" fmla="val 1778"/>
                <a:gd name="f12" fmla="val 1872"/>
                <a:gd name="f13" fmla="val 1831"/>
                <a:gd name="f14" fmla="val 2103"/>
                <a:gd name="f15" fmla="val 2231"/>
                <a:gd name="f16" fmla="val 2268"/>
                <a:gd name="f17" fmla="val 2296"/>
                <a:gd name="f18" fmla="val 2239"/>
                <a:gd name="f19" fmla="val 2309"/>
                <a:gd name="f20" fmla="val 2147"/>
                <a:gd name="f21" fmla="val 2321"/>
                <a:gd name="f22" fmla="val 2066"/>
                <a:gd name="f23" fmla="val 2286"/>
                <a:gd name="f24" fmla="val 1974"/>
                <a:gd name="f25" fmla="val 2240"/>
                <a:gd name="f26" fmla="val 1905"/>
                <a:gd name="f27" fmla="val 2338"/>
                <a:gd name="f28" fmla="val 1957"/>
                <a:gd name="f29" fmla="val 2450"/>
                <a:gd name="f30" fmla="val 1985"/>
                <a:gd name="f31" fmla="val 2562"/>
                <a:gd name="f32" fmla="val 2673"/>
                <a:gd name="f33" fmla="val 2782"/>
                <a:gd name="f34" fmla="val 2875"/>
                <a:gd name="f35" fmla="val 1893"/>
                <a:gd name="f36" fmla="val 3059"/>
                <a:gd name="f37" fmla="val 1755"/>
                <a:gd name="f38" fmla="val 3163"/>
                <a:gd name="f39" fmla="val 1489"/>
                <a:gd name="f40" fmla="val 3094"/>
                <a:gd name="f41" fmla="val 1270"/>
                <a:gd name="f42" fmla="val 3013"/>
                <a:gd name="f43" fmla="val 1050"/>
                <a:gd name="f44" fmla="val 2759"/>
                <a:gd name="f45" fmla="val 935"/>
                <a:gd name="f46" fmla="val 2528"/>
                <a:gd name="f47" fmla="val 2655"/>
                <a:gd name="f48" fmla="val 1085"/>
                <a:gd name="f49" fmla="val 2725"/>
                <a:gd name="f50" fmla="val 1201"/>
                <a:gd name="f51" fmla="val 2701"/>
                <a:gd name="f52" fmla="val 1316"/>
                <a:gd name="f53" fmla="val 2586"/>
                <a:gd name="f54" fmla="val 1397"/>
                <a:gd name="f55" fmla="val 2459"/>
                <a:gd name="f56" fmla="val 1408"/>
                <a:gd name="f57" fmla="val 2439"/>
                <a:gd name="f58" fmla="val 1412"/>
                <a:gd name="f59" fmla="val 2417"/>
                <a:gd name="f60" fmla="val 1414"/>
                <a:gd name="f61" fmla="val 2396"/>
                <a:gd name="f62" fmla="val 2189"/>
                <a:gd name="f63" fmla="val 1373"/>
                <a:gd name="f64" fmla="val 2113"/>
                <a:gd name="f65" fmla="val 2009"/>
                <a:gd name="f66" fmla="val 1235"/>
                <a:gd name="f67" fmla="val 1917"/>
                <a:gd name="f68" fmla="val 1143"/>
                <a:gd name="f69" fmla="val 1328"/>
                <a:gd name="f70" fmla="val 519"/>
                <a:gd name="f71" fmla="val 705"/>
                <a:gd name="f72" fmla="val 208"/>
                <a:gd name="f73" fmla="*/ f0 1 3164"/>
                <a:gd name="f74" fmla="*/ f1 1 2276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3164"/>
                <a:gd name="f81" fmla="*/ f78 1 2276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3164" h="2276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4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17" y="f60"/>
                    <a:pt x="f62" y="f63"/>
                    <a:pt x="f64" y="f52"/>
                  </a:cubicBezTo>
                  <a:cubicBezTo>
                    <a:pt x="f65" y="f66"/>
                    <a:pt x="f67" y="f68"/>
                    <a:pt x="f10" y="f43"/>
                  </a:cubicBezTo>
                  <a:cubicBezTo>
                    <a:pt x="f69" y="f70"/>
                    <a:pt x="f71" y="f7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805;p10">
              <a:extLst>
                <a:ext uri="{FF2B5EF4-FFF2-40B4-BE49-F238E27FC236}">
                  <a16:creationId xmlns:a16="http://schemas.microsoft.com/office/drawing/2014/main" id="{ED88B19C-DB81-44A7-A29E-DC0113908F03}"/>
                </a:ext>
              </a:extLst>
            </p:cNvPr>
            <p:cNvSpPr/>
            <p:nvPr/>
          </p:nvSpPr>
          <p:spPr>
            <a:xfrm>
              <a:off x="8517005" y="605533"/>
              <a:ext cx="231151" cy="135806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7157"/>
                <a:gd name="f5" fmla="val 4205"/>
                <a:gd name="f6" fmla="val 6638"/>
                <a:gd name="f7" fmla="val 266"/>
                <a:gd name="f8" fmla="val 6634"/>
                <a:gd name="f9" fmla="val 268"/>
                <a:gd name="f10" fmla="val 6631"/>
                <a:gd name="f11" fmla="val 269"/>
                <a:gd name="f12" fmla="val 6628"/>
                <a:gd name="f13" fmla="val 271"/>
                <a:gd name="f14" fmla="val 1"/>
                <a:gd name="f15" fmla="val 3348"/>
                <a:gd name="f16" fmla="val 18"/>
                <a:gd name="f17" fmla="val 3358"/>
                <a:gd name="f18" fmla="val 35"/>
                <a:gd name="f19" fmla="val 3368"/>
                <a:gd name="f20" fmla="val 52"/>
                <a:gd name="f21" fmla="val 3378"/>
                <a:gd name="f22" fmla="val 6107"/>
                <a:gd name="f23" fmla="val 555"/>
                <a:gd name="f24" fmla="val 5680"/>
                <a:gd name="f25" fmla="val 809"/>
                <a:gd name="f26" fmla="val 5299"/>
                <a:gd name="f27" fmla="val 1132"/>
                <a:gd name="f28" fmla="val 4964"/>
                <a:gd name="f29" fmla="val 1490"/>
                <a:gd name="f30" fmla="val 4664"/>
                <a:gd name="f31" fmla="val 1882"/>
                <a:gd name="f32" fmla="val 4387"/>
                <a:gd name="f33" fmla="val 2298"/>
                <a:gd name="f34" fmla="val 4064"/>
                <a:gd name="f35" fmla="val 2679"/>
                <a:gd name="f36" fmla="val 3752"/>
                <a:gd name="f37" fmla="val 3048"/>
                <a:gd name="f38" fmla="val 3406"/>
                <a:gd name="f39" fmla="val 3429"/>
                <a:gd name="f40" fmla="val 2955"/>
                <a:gd name="f41" fmla="val 3671"/>
                <a:gd name="f42" fmla="val 2736"/>
                <a:gd name="f43" fmla="val 3787"/>
                <a:gd name="f44" fmla="val 2494"/>
                <a:gd name="f45" fmla="val 3891"/>
                <a:gd name="f46" fmla="val 2251"/>
                <a:gd name="f47" fmla="val 3925"/>
                <a:gd name="f48" fmla="val 2113"/>
                <a:gd name="f49" fmla="val 3948"/>
                <a:gd name="f50" fmla="val 2009"/>
                <a:gd name="f51" fmla="val 3960"/>
                <a:gd name="f52" fmla="val 1870"/>
                <a:gd name="f53" fmla="val 1743"/>
                <a:gd name="f54" fmla="val 1628"/>
                <a:gd name="f55" fmla="val 1501"/>
                <a:gd name="f56" fmla="val 3902"/>
                <a:gd name="f57" fmla="val 1617"/>
                <a:gd name="f58" fmla="val 2124"/>
                <a:gd name="f59" fmla="val 3914"/>
                <a:gd name="f60" fmla="val 2240"/>
                <a:gd name="f61" fmla="val 3879"/>
                <a:gd name="f62" fmla="val 2355"/>
                <a:gd name="f63" fmla="val 3856"/>
                <a:gd name="f64" fmla="val 2471"/>
                <a:gd name="f65" fmla="val 3821"/>
                <a:gd name="f66" fmla="val 2586"/>
                <a:gd name="f67" fmla="val 3764"/>
                <a:gd name="f68" fmla="val 2702"/>
                <a:gd name="f69" fmla="val 3729"/>
                <a:gd name="f70" fmla="val 2817"/>
                <a:gd name="f71" fmla="val 2909"/>
                <a:gd name="f72" fmla="val 3614"/>
                <a:gd name="f73" fmla="val 3360"/>
                <a:gd name="f74" fmla="val 3694"/>
                <a:gd name="f75" fmla="val 3002"/>
                <a:gd name="f76" fmla="val 3994"/>
                <a:gd name="f77" fmla="val 2609"/>
                <a:gd name="f78" fmla="val 4318"/>
                <a:gd name="f79" fmla="val 4583"/>
                <a:gd name="f80" fmla="val 1824"/>
                <a:gd name="f81" fmla="val 4929"/>
                <a:gd name="f82" fmla="val 1455"/>
                <a:gd name="f83" fmla="val 5102"/>
                <a:gd name="f84" fmla="val 1270"/>
                <a:gd name="f85" fmla="val 5276"/>
                <a:gd name="f86" fmla="val 1109"/>
                <a:gd name="f87" fmla="val 5483"/>
                <a:gd name="f88" fmla="val 959"/>
                <a:gd name="f89" fmla="val 5887"/>
                <a:gd name="f90" fmla="val 670"/>
                <a:gd name="f91" fmla="val 4156"/>
                <a:gd name="f92" fmla="val 4214"/>
                <a:gd name="f93" fmla="val 520"/>
                <a:gd name="f94" fmla="val 4110"/>
                <a:gd name="f95" fmla="val 797"/>
                <a:gd name="f96" fmla="val 682"/>
                <a:gd name="f97" fmla="val 566"/>
                <a:gd name="f98" fmla="val 1259"/>
                <a:gd name="f99" fmla="val 3890"/>
                <a:gd name="f100" fmla="val 1917"/>
                <a:gd name="f101" fmla="val 3544"/>
                <a:gd name="f102" fmla="val 2529"/>
                <a:gd name="f103" fmla="val 3521"/>
                <a:gd name="f104" fmla="val 2309"/>
                <a:gd name="f105" fmla="val 3129"/>
                <a:gd name="f106" fmla="val 2090"/>
                <a:gd name="f107" fmla="val 3122"/>
                <a:gd name="f108" fmla="val 3115"/>
                <a:gd name="f109" fmla="val 2089"/>
                <a:gd name="f110" fmla="val 3108"/>
                <a:gd name="f111" fmla="val 2896"/>
                <a:gd name="f112" fmla="val 2689"/>
                <a:gd name="f113" fmla="val 2258"/>
                <a:gd name="f114" fmla="val 2655"/>
                <a:gd name="f115" fmla="val 2709"/>
                <a:gd name="f116" fmla="val 2406"/>
                <a:gd name="f117" fmla="val 2798"/>
                <a:gd name="f118" fmla="val 2374"/>
                <a:gd name="f119" fmla="val 2888"/>
                <a:gd name="f120" fmla="val 2974"/>
                <a:gd name="f121" fmla="val 3061"/>
                <a:gd name="f122" fmla="val 2403"/>
                <a:gd name="f123" fmla="val 3117"/>
                <a:gd name="f124" fmla="val 2459"/>
                <a:gd name="f125" fmla="val 3232"/>
                <a:gd name="f126" fmla="val 2575"/>
                <a:gd name="f127" fmla="val 3256"/>
                <a:gd name="f128" fmla="val 2748"/>
                <a:gd name="f129" fmla="val 3244"/>
                <a:gd name="f130" fmla="val 2921"/>
                <a:gd name="f131" fmla="val 3198"/>
                <a:gd name="f132" fmla="val 3394"/>
                <a:gd name="f133" fmla="val 2551"/>
                <a:gd name="f134" fmla="val 2159"/>
                <a:gd name="f135" fmla="val 3706"/>
                <a:gd name="f136" fmla="val 1956"/>
                <a:gd name="f137" fmla="val 3761"/>
                <a:gd name="f138" fmla="val 1747"/>
                <a:gd name="f139" fmla="val 1537"/>
                <a:gd name="f140" fmla="val 1024"/>
                <a:gd name="f141" fmla="val 504"/>
                <a:gd name="f142" fmla="val 3633"/>
                <a:gd name="f143" fmla="val 341"/>
                <a:gd name="f144" fmla="val 3551"/>
                <a:gd name="f145" fmla="val 584"/>
                <a:gd name="f146" fmla="val 3795"/>
                <a:gd name="f147" fmla="val 889"/>
                <a:gd name="f148" fmla="val 3937"/>
                <a:gd name="f149" fmla="val 1086"/>
                <a:gd name="f150" fmla="val 4029"/>
                <a:gd name="f151" fmla="val 4087"/>
                <a:gd name="f152" fmla="val 1443"/>
                <a:gd name="f153" fmla="val 4133"/>
                <a:gd name="f154" fmla="val 1648"/>
                <a:gd name="f155" fmla="val 4181"/>
                <a:gd name="f156" fmla="val 1851"/>
                <a:gd name="f157" fmla="val 2051"/>
                <a:gd name="f158" fmla="val 3341"/>
                <a:gd name="f159" fmla="val 3952"/>
                <a:gd name="f160" fmla="val 3510"/>
                <a:gd name="f161" fmla="val 4775"/>
                <a:gd name="f162" fmla="val 2858"/>
                <a:gd name="f163" fmla="val 5890"/>
                <a:gd name="f164" fmla="val 2143"/>
                <a:gd name="f165" fmla="val 7006"/>
                <a:gd name="f166" fmla="val 7056"/>
                <a:gd name="f167" fmla="val 7107"/>
                <a:gd name="f168" fmla="val 2145"/>
                <a:gd name="f169" fmla="val 2148"/>
                <a:gd name="f170" fmla="val 6865"/>
                <a:gd name="f171" fmla="val 1946"/>
                <a:gd name="f172" fmla="val 6528"/>
                <a:gd name="f173" fmla="val 1903"/>
                <a:gd name="f174" fmla="val 6194"/>
                <a:gd name="f175" fmla="val 6146"/>
                <a:gd name="f176" fmla="val 6097"/>
                <a:gd name="f177" fmla="val 1904"/>
                <a:gd name="f178" fmla="val 6049"/>
                <a:gd name="f179" fmla="val 1905"/>
                <a:gd name="f180" fmla="val 6658"/>
                <a:gd name="f181" fmla="val 1676"/>
                <a:gd name="f182" fmla="val 6009"/>
                <a:gd name="f183" fmla="val 577"/>
                <a:gd name="f184" fmla="val 6485"/>
                <a:gd name="f185" fmla="val 339"/>
                <a:gd name="f186" fmla="val 6336"/>
                <a:gd name="f187" fmla="val 6185"/>
                <a:gd name="f188" fmla="val 5930"/>
                <a:gd name="f189" fmla="val 5672"/>
                <a:gd name="f190" fmla="val 299"/>
                <a:gd name="f191" fmla="val 5434"/>
                <a:gd name="f192" fmla="val 5146"/>
                <a:gd name="f193" fmla="val 4887"/>
                <a:gd name="f194" fmla="val 389"/>
                <a:gd name="f195" fmla="val 4698"/>
                <a:gd name="f196" fmla="val 786"/>
                <a:gd name="f197" fmla="val 4548"/>
                <a:gd name="f198" fmla="val 393"/>
                <a:gd name="f199" fmla="val 4456"/>
                <a:gd name="f200" fmla="val 301"/>
                <a:gd name="f201" fmla="*/ f1 1 7157"/>
                <a:gd name="f202" fmla="*/ f2 1 4205"/>
                <a:gd name="f203" fmla="val f3"/>
                <a:gd name="f204" fmla="val f4"/>
                <a:gd name="f205" fmla="val f5"/>
                <a:gd name="f206" fmla="+- f205 0 f203"/>
                <a:gd name="f207" fmla="+- f204 0 f203"/>
                <a:gd name="f208" fmla="*/ f207 1 7157"/>
                <a:gd name="f209" fmla="*/ f206 1 4205"/>
                <a:gd name="f210" fmla="*/ f203 1 f208"/>
                <a:gd name="f211" fmla="*/ f204 1 f208"/>
                <a:gd name="f212" fmla="*/ f203 1 f209"/>
                <a:gd name="f213" fmla="*/ f205 1 f209"/>
                <a:gd name="f214" fmla="*/ f210 f201 1"/>
                <a:gd name="f215" fmla="*/ f211 f201 1"/>
                <a:gd name="f216" fmla="*/ f213 f202 1"/>
                <a:gd name="f217" fmla="*/ f212 f2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4" t="f217" r="f215" b="f216"/>
              <a:pathLst>
                <a:path w="7157" h="4205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lnTo>
                    <a:pt x="f12" y="f13"/>
                  </a:lnTo>
                  <a:cubicBezTo>
                    <a:pt x="f10" y="f11"/>
                    <a:pt x="f8" y="f9"/>
                    <a:pt x="f6" y="f7"/>
                  </a:cubicBezTo>
                  <a:close/>
                  <a:moveTo>
                    <a:pt x="f14" y="f15"/>
                  </a:moveTo>
                  <a:cubicBezTo>
                    <a:pt x="f16" y="f17"/>
                    <a:pt x="f18" y="f19"/>
                    <a:pt x="f20" y="f21"/>
                  </a:cubicBezTo>
                  <a:lnTo>
                    <a:pt x="f20" y="f21"/>
                  </a:lnTo>
                  <a:cubicBezTo>
                    <a:pt x="f18" y="f19"/>
                    <a:pt x="f16" y="f17"/>
                    <a:pt x="f14" y="f15"/>
                  </a:cubicBezTo>
                  <a:close/>
                  <a:moveTo>
                    <a:pt x="f22" y="f23"/>
                  </a:moveTo>
                  <a:lnTo>
                    <a:pt x="f22" y="f23"/>
                  </a:ln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49"/>
                    <a:pt x="f55" y="f56"/>
                  </a:cubicBezTo>
                  <a:lnTo>
                    <a:pt x="f55" y="f56"/>
                  </a:lnTo>
                  <a:cubicBezTo>
                    <a:pt x="f57" y="f47"/>
                    <a:pt x="f53" y="f47"/>
                    <a:pt x="f52" y="f47"/>
                  </a:cubicBezTo>
                  <a:cubicBezTo>
                    <a:pt x="f50" y="f4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41"/>
                    <a:pt x="f71" y="f72"/>
                  </a:cubicBezTo>
                  <a:cubicBezTo>
                    <a:pt x="f15" y="f73"/>
                    <a:pt x="f74" y="f75"/>
                    <a:pt x="f76" y="f77"/>
                  </a:cubicBezTo>
                  <a:cubicBezTo>
                    <a:pt x="f78" y="f60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24" y="f25"/>
                    <a:pt x="f89" y="f90"/>
                    <a:pt x="f22" y="f23"/>
                  </a:cubicBezTo>
                  <a:close/>
                  <a:moveTo>
                    <a:pt x="f91" y="f14"/>
                  </a:moveTo>
                  <a:lnTo>
                    <a:pt x="f91" y="f14"/>
                  </a:lnTo>
                  <a:cubicBezTo>
                    <a:pt x="f92" y="f93"/>
                    <a:pt x="f94" y="f95"/>
                    <a:pt x="f94" y="f95"/>
                  </a:cubicBezTo>
                  <a:cubicBezTo>
                    <a:pt x="f76" y="f96"/>
                    <a:pt x="f65" y="f97"/>
                    <a:pt x="f65" y="f97"/>
                  </a:cubicBezTo>
                  <a:lnTo>
                    <a:pt x="f65" y="f97"/>
                  </a:lnTo>
                  <a:cubicBezTo>
                    <a:pt x="f49" y="f98"/>
                    <a:pt x="f99" y="f100"/>
                    <a:pt x="f101" y="f102"/>
                  </a:cubicBezTo>
                  <a:cubicBezTo>
                    <a:pt x="f103" y="f104"/>
                    <a:pt x="f15" y="f48"/>
                    <a:pt x="f105" y="f106"/>
                  </a:cubicBezTo>
                  <a:cubicBezTo>
                    <a:pt x="f107" y="f106"/>
                    <a:pt x="f108" y="f109"/>
                    <a:pt x="f110" y="f109"/>
                  </a:cubicBezTo>
                  <a:cubicBezTo>
                    <a:pt x="f111" y="f109"/>
                    <a:pt x="f112" y="f113"/>
                    <a:pt x="f114" y="f64"/>
                  </a:cubicBezTo>
                  <a:cubicBezTo>
                    <a:pt x="f115" y="f116"/>
                    <a:pt x="f117" y="f118"/>
                    <a:pt x="f119" y="f118"/>
                  </a:cubicBezTo>
                  <a:cubicBezTo>
                    <a:pt x="f120" y="f118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72"/>
                    <a:pt x="f134" y="f135"/>
                  </a:cubicBezTo>
                  <a:cubicBezTo>
                    <a:pt x="f136" y="f137"/>
                    <a:pt x="f138" y="f43"/>
                    <a:pt x="f139" y="f43"/>
                  </a:cubicBezTo>
                  <a:cubicBezTo>
                    <a:pt x="f140" y="f43"/>
                    <a:pt x="f141" y="f142"/>
                    <a:pt x="f20" y="f21"/>
                  </a:cubicBezTo>
                  <a:lnTo>
                    <a:pt x="f20" y="f21"/>
                  </a:ln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98" y="f151"/>
                    <a:pt x="f152" y="f153"/>
                  </a:cubicBezTo>
                  <a:cubicBezTo>
                    <a:pt x="f154" y="f155"/>
                    <a:pt x="f156" y="f5"/>
                    <a:pt x="f157" y="f5"/>
                  </a:cubicBezTo>
                  <a:cubicBezTo>
                    <a:pt x="f115" y="f5"/>
                    <a:pt x="f158" y="f159"/>
                    <a:pt x="f47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4" y="f169"/>
                  </a:cubicBezTo>
                  <a:cubicBezTo>
                    <a:pt x="f170" y="f171"/>
                    <a:pt x="f172" y="f173"/>
                    <a:pt x="f174" y="f173"/>
                  </a:cubicBezTo>
                  <a:cubicBezTo>
                    <a:pt x="f175" y="f173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2" y="f13"/>
                  </a:cubicBezTo>
                  <a:lnTo>
                    <a:pt x="f12" y="f13"/>
                  </a:lnTo>
                  <a:cubicBezTo>
                    <a:pt x="f184" y="f185"/>
                    <a:pt x="f186" y="f0"/>
                    <a:pt x="f187" y="f0"/>
                  </a:cubicBezTo>
                  <a:cubicBezTo>
                    <a:pt x="f188" y="f0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91" y="f14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806;p10">
              <a:extLst>
                <a:ext uri="{FF2B5EF4-FFF2-40B4-BE49-F238E27FC236}">
                  <a16:creationId xmlns:a16="http://schemas.microsoft.com/office/drawing/2014/main" id="{A52CEBC7-A3D7-41BB-81A2-F16FF47E02FA}"/>
                </a:ext>
              </a:extLst>
            </p:cNvPr>
            <p:cNvSpPr/>
            <p:nvPr/>
          </p:nvSpPr>
          <p:spPr>
            <a:xfrm>
              <a:off x="8654558" y="685726"/>
              <a:ext cx="151762" cy="44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9"/>
                <a:gd name="f4" fmla="val 1373"/>
                <a:gd name="f5" fmla="val 2344"/>
                <a:gd name="f6" fmla="val 634"/>
                <a:gd name="f7" fmla="val 2575"/>
                <a:gd name="f8" fmla="val 2829"/>
                <a:gd name="f9" fmla="val 3060"/>
                <a:gd name="f10" fmla="val 680"/>
                <a:gd name="f11" fmla="val 3290"/>
                <a:gd name="f12" fmla="val 715"/>
                <a:gd name="f13" fmla="val 3533"/>
                <a:gd name="f14" fmla="val 750"/>
                <a:gd name="f15" fmla="val 3764"/>
                <a:gd name="f16" fmla="val 830"/>
                <a:gd name="f17" fmla="val 3521"/>
                <a:gd name="f18" fmla="val 784"/>
                <a:gd name="f19" fmla="val 738"/>
                <a:gd name="f20" fmla="val 727"/>
                <a:gd name="f21" fmla="val 692"/>
                <a:gd name="f22" fmla="val 2113"/>
                <a:gd name="f23" fmla="val 1882"/>
                <a:gd name="f24" fmla="val 1674"/>
                <a:gd name="f25" fmla="val 773"/>
                <a:gd name="f26" fmla="val 1444"/>
                <a:gd name="f27" fmla="val 807"/>
                <a:gd name="f28" fmla="val 1224"/>
                <a:gd name="f29" fmla="val 865"/>
                <a:gd name="f30" fmla="val 1005"/>
                <a:gd name="f31" fmla="val 923"/>
                <a:gd name="f32" fmla="val 1213"/>
                <a:gd name="f33" fmla="val 842"/>
                <a:gd name="f34" fmla="val 1421"/>
                <a:gd name="f35" fmla="val 1651"/>
                <a:gd name="f36" fmla="val 657"/>
                <a:gd name="f37" fmla="val 3555"/>
                <a:gd name="f38" fmla="val 1"/>
                <a:gd name="f39" fmla="val 2411"/>
                <a:gd name="f40" fmla="val 703"/>
                <a:gd name="f41" fmla="val 869"/>
                <a:gd name="f42" fmla="val 895"/>
                <a:gd name="f43" fmla="val 1057"/>
                <a:gd name="f44" fmla="val 1838"/>
                <a:gd name="f45" fmla="val 896"/>
                <a:gd name="f46" fmla="val 2785"/>
                <a:gd name="f47" fmla="val 3426"/>
                <a:gd name="f48" fmla="val 4069"/>
                <a:gd name="f49" fmla="val 970"/>
                <a:gd name="f50" fmla="val 1119"/>
                <a:gd name="f51" fmla="val 4398"/>
                <a:gd name="f52" fmla="val 706"/>
                <a:gd name="f53" fmla="val 3762"/>
                <a:gd name="f54" fmla="val 391"/>
                <a:gd name="f55" fmla="val 3241"/>
                <a:gd name="f56" fmla="val 3223"/>
                <a:gd name="f57" fmla="val 3204"/>
                <a:gd name="f58" fmla="val 3187"/>
                <a:gd name="f59" fmla="val 392"/>
                <a:gd name="f60" fmla="val 3360"/>
                <a:gd name="f61" fmla="val 265"/>
                <a:gd name="f62" fmla="val 4052"/>
                <a:gd name="f63" fmla="val 103"/>
                <a:gd name="f64" fmla="val 4075"/>
                <a:gd name="f65" fmla="val 80"/>
                <a:gd name="f66" fmla="val 3923"/>
                <a:gd name="f67" fmla="val 25"/>
                <a:gd name="f68" fmla="val 3747"/>
                <a:gd name="f69" fmla="*/ f0 1 4699"/>
                <a:gd name="f70" fmla="*/ f1 1 1373"/>
                <a:gd name="f71" fmla="val f2"/>
                <a:gd name="f72" fmla="val f3"/>
                <a:gd name="f73" fmla="val f4"/>
                <a:gd name="f74" fmla="+- f73 0 f71"/>
                <a:gd name="f75" fmla="+- f72 0 f71"/>
                <a:gd name="f76" fmla="*/ f75 1 4699"/>
                <a:gd name="f77" fmla="*/ f74 1 1373"/>
                <a:gd name="f78" fmla="*/ f71 1 f76"/>
                <a:gd name="f79" fmla="*/ f72 1 f76"/>
                <a:gd name="f80" fmla="*/ f71 1 f77"/>
                <a:gd name="f81" fmla="*/ f73 1 f77"/>
                <a:gd name="f82" fmla="*/ f78 f69 1"/>
                <a:gd name="f83" fmla="*/ f79 f69 1"/>
                <a:gd name="f84" fmla="*/ f81 f70 1"/>
                <a:gd name="f85" fmla="*/ f80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4699" h="1373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1" y="f19"/>
                    <a:pt x="f9" y="f20"/>
                  </a:cubicBezTo>
                  <a:cubicBezTo>
                    <a:pt x="f8" y="f12"/>
                    <a:pt x="f7" y="f21"/>
                    <a:pt x="f5" y="f21"/>
                  </a:cubicBezTo>
                  <a:cubicBezTo>
                    <a:pt x="f22" y="f21"/>
                    <a:pt x="f23" y="f20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25"/>
                    <a:pt x="f35" y="f20"/>
                  </a:cubicBezTo>
                  <a:cubicBezTo>
                    <a:pt x="f23" y="f10"/>
                    <a:pt x="f22" y="f36"/>
                    <a:pt x="f5" y="f6"/>
                  </a:cubicBezTo>
                  <a:close/>
                  <a:moveTo>
                    <a:pt x="f37" y="f38"/>
                  </a:moveTo>
                  <a:cubicBezTo>
                    <a:pt x="f39" y="f38"/>
                    <a:pt x="f40" y="f41"/>
                    <a:pt x="f38" y="f4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3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4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38"/>
                    <a:pt x="f37" y="f3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807;p10">
              <a:extLst>
                <a:ext uri="{FF2B5EF4-FFF2-40B4-BE49-F238E27FC236}">
                  <a16:creationId xmlns:a16="http://schemas.microsoft.com/office/drawing/2014/main" id="{34EC0378-625B-4803-970F-5531E2C75D26}"/>
                </a:ext>
              </a:extLst>
            </p:cNvPr>
            <p:cNvSpPr/>
            <p:nvPr/>
          </p:nvSpPr>
          <p:spPr>
            <a:xfrm>
              <a:off x="8416366" y="697614"/>
              <a:ext cx="93049" cy="163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1"/>
                <a:gd name="f4" fmla="val 5076"/>
                <a:gd name="f5" fmla="val 2482"/>
                <a:gd name="f6" fmla="val 1"/>
                <a:gd name="f7" fmla="val 2481"/>
                <a:gd name="f8" fmla="val 4675"/>
                <a:gd name="f9" fmla="val 1454"/>
                <a:gd name="f10" fmla="val 5056"/>
                <a:gd name="f11" fmla="val 1504"/>
                <a:gd name="f12" fmla="val 5069"/>
                <a:gd name="f13" fmla="val 1551"/>
                <a:gd name="f14" fmla="val 5075"/>
                <a:gd name="f15" fmla="val 1596"/>
                <a:gd name="f16" fmla="val 2880"/>
                <a:gd name="f17" fmla="*/ f0 1 2881"/>
                <a:gd name="f18" fmla="*/ f1 1 5076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881"/>
                <a:gd name="f25" fmla="*/ f22 1 5076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81" h="5076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808;p10">
              <a:extLst>
                <a:ext uri="{FF2B5EF4-FFF2-40B4-BE49-F238E27FC236}">
                  <a16:creationId xmlns:a16="http://schemas.microsoft.com/office/drawing/2014/main" id="{0BF51B27-E52F-4D4F-8146-608E3744DFE1}"/>
                </a:ext>
              </a:extLst>
            </p:cNvPr>
            <p:cNvSpPr/>
            <p:nvPr/>
          </p:nvSpPr>
          <p:spPr>
            <a:xfrm>
              <a:off x="8330613" y="696132"/>
              <a:ext cx="140204" cy="1037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41"/>
                <a:gd name="f4" fmla="val 3212"/>
                <a:gd name="f5" fmla="val 4340"/>
                <a:gd name="f6" fmla="val 1"/>
                <a:gd name="f7" fmla="val 1870"/>
                <a:gd name="f8" fmla="val 1051"/>
                <a:gd name="f9" fmla="val 3013"/>
                <a:gd name="f10" fmla="val 1176"/>
                <a:gd name="f11" fmla="val 3151"/>
                <a:gd name="f12" fmla="val 1319"/>
                <a:gd name="f13" fmla="val 1474"/>
                <a:gd name="f14" fmla="val 2601"/>
                <a:gd name="f15" fmla="*/ f0 1 4341"/>
                <a:gd name="f16" fmla="*/ f1 1 3212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341"/>
                <a:gd name="f23" fmla="*/ f20 1 3212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341" h="3212">
                  <a:moveTo>
                    <a:pt x="f5" y="f6"/>
                  </a:moveTo>
                  <a:cubicBezTo>
                    <a:pt x="f5" y="f6"/>
                    <a:pt x="f2" y="f7"/>
                    <a:pt x="f8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809;p10">
              <a:extLst>
                <a:ext uri="{FF2B5EF4-FFF2-40B4-BE49-F238E27FC236}">
                  <a16:creationId xmlns:a16="http://schemas.microsoft.com/office/drawing/2014/main" id="{4B15ABEE-446F-4B2A-8625-E66E756CD91A}"/>
                </a:ext>
              </a:extLst>
            </p:cNvPr>
            <p:cNvSpPr/>
            <p:nvPr/>
          </p:nvSpPr>
          <p:spPr>
            <a:xfrm>
              <a:off x="8302322" y="661705"/>
              <a:ext cx="169593" cy="45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51"/>
                <a:gd name="f4" fmla="val 1399"/>
                <a:gd name="f5" fmla="val 2182"/>
                <a:gd name="f6" fmla="val 1"/>
                <a:gd name="f7" fmla="val 1021"/>
                <a:gd name="f8" fmla="val 186"/>
                <a:gd name="f9" fmla="val 114"/>
                <a:gd name="f10" fmla="val 859"/>
                <a:gd name="f11" fmla="val 182"/>
                <a:gd name="f12" fmla="val 1253"/>
                <a:gd name="f13" fmla="val 574"/>
                <a:gd name="f14" fmla="val 1398"/>
                <a:gd name="f15" fmla="val 1114"/>
                <a:gd name="f16" fmla="val 2612"/>
                <a:gd name="f17" fmla="val 282"/>
                <a:gd name="f18" fmla="val 3610"/>
                <a:gd name="f19" fmla="*/ f0 1 5251"/>
                <a:gd name="f20" fmla="*/ f1 1 1399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5251"/>
                <a:gd name="f27" fmla="*/ f24 1 1399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251" h="1399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3" y="f17"/>
                    <a:pt x="f3" y="f17"/>
                  </a:cubicBezTo>
                  <a:cubicBezTo>
                    <a:pt x="f3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9" name="Google Shape;831;p10">
            <a:extLst>
              <a:ext uri="{FF2B5EF4-FFF2-40B4-BE49-F238E27FC236}">
                <a16:creationId xmlns:a16="http://schemas.microsoft.com/office/drawing/2014/main" id="{A885C464-CB9E-4AB9-9A2A-84BFEE8BFF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7400" y="588626"/>
            <a:ext cx="4108198" cy="1069500"/>
          </a:xfrm>
        </p:spPr>
        <p:txBody>
          <a:bodyPr anchor="ctr"/>
          <a:lstStyle>
            <a:lvl1pPr>
              <a:defRPr sz="3100">
                <a:solidFill>
                  <a:srgbClr val="BCC8F1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50" name="Grupo 110">
            <a:extLst>
              <a:ext uri="{FF2B5EF4-FFF2-40B4-BE49-F238E27FC236}">
                <a16:creationId xmlns:a16="http://schemas.microsoft.com/office/drawing/2014/main" id="{F5E21BBE-C309-4964-AFEC-6B0B396A09F2}"/>
              </a:ext>
            </a:extLst>
          </p:cNvPr>
          <p:cNvGrpSpPr/>
          <p:nvPr/>
        </p:nvGrpSpPr>
        <p:grpSpPr>
          <a:xfrm>
            <a:off x="50867" y="58795"/>
            <a:ext cx="1984970" cy="1435955"/>
            <a:chOff x="50867" y="58795"/>
            <a:chExt cx="1984970" cy="1435955"/>
          </a:xfrm>
        </p:grpSpPr>
        <p:grpSp>
          <p:nvGrpSpPr>
            <p:cNvPr id="51" name="Google Shape;2351;p38">
              <a:extLst>
                <a:ext uri="{FF2B5EF4-FFF2-40B4-BE49-F238E27FC236}">
                  <a16:creationId xmlns:a16="http://schemas.microsoft.com/office/drawing/2014/main" id="{C4937BF0-04A3-4147-AB15-FFB32E545DFA}"/>
                </a:ext>
              </a:extLst>
            </p:cNvPr>
            <p:cNvGrpSpPr/>
            <p:nvPr/>
          </p:nvGrpSpPr>
          <p:grpSpPr>
            <a:xfrm>
              <a:off x="50867" y="58795"/>
              <a:ext cx="1984970" cy="1435955"/>
              <a:chOff x="50867" y="58795"/>
              <a:chExt cx="1984970" cy="1435955"/>
            </a:xfrm>
          </p:grpSpPr>
          <p:sp>
            <p:nvSpPr>
              <p:cNvPr id="52" name="Google Shape;2352;p38">
                <a:extLst>
                  <a:ext uri="{FF2B5EF4-FFF2-40B4-BE49-F238E27FC236}">
                    <a16:creationId xmlns:a16="http://schemas.microsoft.com/office/drawing/2014/main" id="{A421F85D-3EE7-4079-9CDF-F62842C1D741}"/>
                  </a:ext>
                </a:extLst>
              </p:cNvPr>
              <p:cNvSpPr/>
              <p:nvPr/>
            </p:nvSpPr>
            <p:spPr>
              <a:xfrm rot="10799991">
                <a:off x="231398" y="58795"/>
                <a:ext cx="27" cy="14359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3" name="Google Shape;2353;p38">
                <a:extLst>
                  <a:ext uri="{FF2B5EF4-FFF2-40B4-BE49-F238E27FC236}">
                    <a16:creationId xmlns:a16="http://schemas.microsoft.com/office/drawing/2014/main" id="{C289E419-E35A-42D0-96EE-D42CB44A59BB}"/>
                  </a:ext>
                </a:extLst>
              </p:cNvPr>
              <p:cNvSpPr/>
              <p:nvPr/>
            </p:nvSpPr>
            <p:spPr>
              <a:xfrm rot="10799991">
                <a:off x="50867" y="217792"/>
                <a:ext cx="1984970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54" name="Rectángulo 112">
              <a:extLst>
                <a:ext uri="{FF2B5EF4-FFF2-40B4-BE49-F238E27FC236}">
                  <a16:creationId xmlns:a16="http://schemas.microsoft.com/office/drawing/2014/main" id="{289DD40D-D996-4979-851F-4D97C81A8F7D}"/>
                </a:ext>
              </a:extLst>
            </p:cNvPr>
            <p:cNvSpPr/>
            <p:nvPr/>
          </p:nvSpPr>
          <p:spPr>
            <a:xfrm rot="2699990" flipH="1">
              <a:off x="413884" y="376193"/>
              <a:ext cx="298332" cy="298332"/>
            </a:xfrm>
            <a:prstGeom prst="rect">
              <a:avLst/>
            </a:pr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</p:grpSp>
      <p:grpSp>
        <p:nvGrpSpPr>
          <p:cNvPr id="55" name="Grupo 115">
            <a:extLst>
              <a:ext uri="{FF2B5EF4-FFF2-40B4-BE49-F238E27FC236}">
                <a16:creationId xmlns:a16="http://schemas.microsoft.com/office/drawing/2014/main" id="{96AE07B8-D27D-4701-AEE3-BDC61D903C1C}"/>
              </a:ext>
            </a:extLst>
          </p:cNvPr>
          <p:cNvGrpSpPr/>
          <p:nvPr/>
        </p:nvGrpSpPr>
        <p:grpSpPr>
          <a:xfrm>
            <a:off x="7082850" y="3659712"/>
            <a:ext cx="1984970" cy="1435955"/>
            <a:chOff x="7082850" y="3659712"/>
            <a:chExt cx="1984970" cy="1435955"/>
          </a:xfrm>
        </p:grpSpPr>
        <p:grpSp>
          <p:nvGrpSpPr>
            <p:cNvPr id="56" name="Google Shape;2351;p38">
              <a:extLst>
                <a:ext uri="{FF2B5EF4-FFF2-40B4-BE49-F238E27FC236}">
                  <a16:creationId xmlns:a16="http://schemas.microsoft.com/office/drawing/2014/main" id="{4FC58338-EB81-40B9-9EDD-1096634B577B}"/>
                </a:ext>
              </a:extLst>
            </p:cNvPr>
            <p:cNvGrpSpPr/>
            <p:nvPr/>
          </p:nvGrpSpPr>
          <p:grpSpPr>
            <a:xfrm>
              <a:off x="7082850" y="3659712"/>
              <a:ext cx="1984970" cy="1435955"/>
              <a:chOff x="7082850" y="3659712"/>
              <a:chExt cx="1984970" cy="1435955"/>
            </a:xfrm>
          </p:grpSpPr>
          <p:sp>
            <p:nvSpPr>
              <p:cNvPr id="57" name="Google Shape;2352;p38">
                <a:extLst>
                  <a:ext uri="{FF2B5EF4-FFF2-40B4-BE49-F238E27FC236}">
                    <a16:creationId xmlns:a16="http://schemas.microsoft.com/office/drawing/2014/main" id="{3C84471C-7BBB-40C0-989C-BFF6FC97821B}"/>
                  </a:ext>
                </a:extLst>
              </p:cNvPr>
              <p:cNvSpPr/>
              <p:nvPr/>
            </p:nvSpPr>
            <p:spPr>
              <a:xfrm>
                <a:off x="8887273" y="3659712"/>
                <a:ext cx="27" cy="14359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8" name="Google Shape;2353;p38">
                <a:extLst>
                  <a:ext uri="{FF2B5EF4-FFF2-40B4-BE49-F238E27FC236}">
                    <a16:creationId xmlns:a16="http://schemas.microsoft.com/office/drawing/2014/main" id="{312EE6C4-46A0-400D-8489-177F6C7255CC}"/>
                  </a:ext>
                </a:extLst>
              </p:cNvPr>
              <p:cNvSpPr/>
              <p:nvPr/>
            </p:nvSpPr>
            <p:spPr>
              <a:xfrm>
                <a:off x="7082850" y="4936644"/>
                <a:ext cx="1984970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59" name="Rectángulo 117">
              <a:extLst>
                <a:ext uri="{FF2B5EF4-FFF2-40B4-BE49-F238E27FC236}">
                  <a16:creationId xmlns:a16="http://schemas.microsoft.com/office/drawing/2014/main" id="{43BE4A91-5E53-4A95-9C3B-D952F1375438}"/>
                </a:ext>
              </a:extLst>
            </p:cNvPr>
            <p:cNvSpPr/>
            <p:nvPr/>
          </p:nvSpPr>
          <p:spPr>
            <a:xfrm rot="13500015" flipH="1">
              <a:off x="8406481" y="4479938"/>
              <a:ext cx="298332" cy="298332"/>
            </a:xfrm>
            <a:prstGeom prst="rect">
              <a:avLst/>
            </a:pr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47494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!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55;p30">
            <a:extLst>
              <a:ext uri="{FF2B5EF4-FFF2-40B4-BE49-F238E27FC236}">
                <a16:creationId xmlns:a16="http://schemas.microsoft.com/office/drawing/2014/main" id="{EA73EFDB-002B-40EA-9580-E84B605F76D8}"/>
              </a:ext>
            </a:extLst>
          </p:cNvPr>
          <p:cNvGrpSpPr/>
          <p:nvPr/>
        </p:nvGrpSpPr>
        <p:grpSpPr>
          <a:xfrm>
            <a:off x="4477112" y="4842845"/>
            <a:ext cx="189784" cy="172666"/>
            <a:chOff x="4477112" y="4842845"/>
            <a:chExt cx="189784" cy="172666"/>
          </a:xfrm>
        </p:grpSpPr>
        <p:sp>
          <p:nvSpPr>
            <p:cNvPr id="3" name="Google Shape;2256;p30">
              <a:extLst>
                <a:ext uri="{FF2B5EF4-FFF2-40B4-BE49-F238E27FC236}">
                  <a16:creationId xmlns:a16="http://schemas.microsoft.com/office/drawing/2014/main" id="{D99A15A7-6CC2-4A72-A47C-45E175C4E24A}"/>
                </a:ext>
              </a:extLst>
            </p:cNvPr>
            <p:cNvSpPr/>
            <p:nvPr/>
          </p:nvSpPr>
          <p:spPr>
            <a:xfrm>
              <a:off x="4535634" y="4842845"/>
              <a:ext cx="73481" cy="172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75"/>
                <a:gd name="f4" fmla="val 5346"/>
                <a:gd name="f5" fmla="val 1131"/>
                <a:gd name="f6" fmla="val 1"/>
                <a:gd name="f7" fmla="val 1201"/>
                <a:gd name="f8" fmla="val 2679"/>
                <a:gd name="f9" fmla="val 4145"/>
                <a:gd name="f10" fmla="val 5345"/>
                <a:gd name="f11" fmla="val 2274"/>
                <a:gd name="f12" fmla="*/ f0 1 2275"/>
                <a:gd name="f13" fmla="*/ f1 1 534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75"/>
                <a:gd name="f20" fmla="*/ f17 1 534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75" h="5346">
                  <a:moveTo>
                    <a:pt x="f5" y="f6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5" y="f10"/>
                    <a:pt x="f5" y="f10"/>
                  </a:cubicBezTo>
                  <a:cubicBezTo>
                    <a:pt x="f5" y="f10"/>
                    <a:pt x="f11" y="f9"/>
                    <a:pt x="f11" y="f8"/>
                  </a:cubicBezTo>
                  <a:cubicBezTo>
                    <a:pt x="f11" y="f7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257;p30">
              <a:extLst>
                <a:ext uri="{FF2B5EF4-FFF2-40B4-BE49-F238E27FC236}">
                  <a16:creationId xmlns:a16="http://schemas.microsoft.com/office/drawing/2014/main" id="{A2D60F91-58B8-430A-8265-1918DCD3C35A}"/>
                </a:ext>
              </a:extLst>
            </p:cNvPr>
            <p:cNvSpPr/>
            <p:nvPr/>
          </p:nvSpPr>
          <p:spPr>
            <a:xfrm>
              <a:off x="4477112" y="4862998"/>
              <a:ext cx="60396" cy="60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70"/>
                <a:gd name="f4" fmla="val 1871"/>
                <a:gd name="f5" fmla="val 1062"/>
                <a:gd name="f6" fmla="val 23"/>
                <a:gd name="f7" fmla="val 543"/>
                <a:gd name="f8" fmla="val 531"/>
                <a:gd name="f9" fmla="val 35"/>
                <a:gd name="f10" fmla="val 808"/>
                <a:gd name="f11" fmla="val 1847"/>
                <a:gd name="f12" fmla="val 1327"/>
                <a:gd name="f13" fmla="val 1328"/>
                <a:gd name="f14" fmla="*/ f0 1 1870"/>
                <a:gd name="f15" fmla="*/ f1 1 187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870"/>
                <a:gd name="f22" fmla="*/ f19 1 187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870" h="1871">
                  <a:moveTo>
                    <a:pt x="f3" y="f2"/>
                  </a:moveTo>
                  <a:lnTo>
                    <a:pt x="f3" y="f2"/>
                  </a:lnTo>
                  <a:cubicBezTo>
                    <a:pt x="f3" y="f2"/>
                    <a:pt x="f5" y="f6"/>
                    <a:pt x="f7" y="f8"/>
                  </a:cubicBezTo>
                  <a:cubicBezTo>
                    <a:pt x="f9" y="f5"/>
                    <a:pt x="f2" y="f3"/>
                    <a:pt x="f2" y="f3"/>
                  </a:cubicBezTo>
                  <a:cubicBezTo>
                    <a:pt x="f2" y="f3"/>
                    <a:pt x="f10" y="f11"/>
                    <a:pt x="f12" y="f13"/>
                  </a:cubicBezTo>
                  <a:cubicBezTo>
                    <a:pt x="f11" y="f10"/>
                    <a:pt x="f3" y="f2"/>
                    <a:pt x="f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258;p30">
              <a:extLst>
                <a:ext uri="{FF2B5EF4-FFF2-40B4-BE49-F238E27FC236}">
                  <a16:creationId xmlns:a16="http://schemas.microsoft.com/office/drawing/2014/main" id="{E3C52CCF-F5AB-4AFA-A4BF-A14F3793DF77}"/>
                </a:ext>
              </a:extLst>
            </p:cNvPr>
            <p:cNvSpPr/>
            <p:nvPr/>
          </p:nvSpPr>
          <p:spPr>
            <a:xfrm>
              <a:off x="4606820" y="4862998"/>
              <a:ext cx="60076" cy="60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1871"/>
                <a:gd name="f5" fmla="val 1"/>
                <a:gd name="f6" fmla="val 12"/>
                <a:gd name="f7" fmla="val 808"/>
                <a:gd name="f8" fmla="val 532"/>
                <a:gd name="f9" fmla="val 1328"/>
                <a:gd name="f10" fmla="val 1051"/>
                <a:gd name="f11" fmla="val 1847"/>
                <a:gd name="f12" fmla="val 1859"/>
                <a:gd name="f13" fmla="val 1870"/>
                <a:gd name="f14" fmla="val 1836"/>
                <a:gd name="f15" fmla="val 1062"/>
                <a:gd name="f16" fmla="val 531"/>
                <a:gd name="f17" fmla="val 809"/>
                <a:gd name="f18" fmla="val 23"/>
                <a:gd name="f19" fmla="*/ f0 1 1860"/>
                <a:gd name="f20" fmla="*/ f1 1 1871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860"/>
                <a:gd name="f27" fmla="*/ f24 1 1871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860" h="1871">
                  <a:moveTo>
                    <a:pt x="f5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2" y="f13"/>
                  </a:cubicBezTo>
                  <a:cubicBezTo>
                    <a:pt x="f12" y="f13"/>
                    <a:pt x="f14" y="f15"/>
                    <a:pt x="f9" y="f16"/>
                  </a:cubicBezTo>
                  <a:cubicBezTo>
                    <a:pt x="f17" y="f18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" name="Google Shape;2264;p30">
            <a:extLst>
              <a:ext uri="{FF2B5EF4-FFF2-40B4-BE49-F238E27FC236}">
                <a16:creationId xmlns:a16="http://schemas.microsoft.com/office/drawing/2014/main" id="{AC5A8F69-8D85-46B7-96FA-CDBCB08826FA}"/>
              </a:ext>
            </a:extLst>
          </p:cNvPr>
          <p:cNvGrpSpPr/>
          <p:nvPr/>
        </p:nvGrpSpPr>
        <p:grpSpPr>
          <a:xfrm>
            <a:off x="1018925" y="4718368"/>
            <a:ext cx="3295953" cy="211903"/>
            <a:chOff x="1018925" y="4718368"/>
            <a:chExt cx="3295953" cy="211903"/>
          </a:xfrm>
        </p:grpSpPr>
        <p:sp>
          <p:nvSpPr>
            <p:cNvPr id="7" name="Google Shape;2265;p30">
              <a:extLst>
                <a:ext uri="{FF2B5EF4-FFF2-40B4-BE49-F238E27FC236}">
                  <a16:creationId xmlns:a16="http://schemas.microsoft.com/office/drawing/2014/main" id="{12AFC0B1-DE76-4F2C-BA6C-D922E728EAF6}"/>
                </a:ext>
              </a:extLst>
            </p:cNvPr>
            <p:cNvSpPr/>
            <p:nvPr/>
          </p:nvSpPr>
          <p:spPr>
            <a:xfrm>
              <a:off x="1149793" y="4915229"/>
              <a:ext cx="3165085" cy="149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98"/>
                <a:gd name="f4" fmla="val 463"/>
                <a:gd name="f5" fmla="val 1"/>
                <a:gd name="f6" fmla="val 462"/>
                <a:gd name="f7" fmla="*/ f0 1 97998"/>
                <a:gd name="f8" fmla="*/ f1 1 46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97998"/>
                <a:gd name="f15" fmla="*/ f12 1 46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7998" h="463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266;p30">
              <a:extLst>
                <a:ext uri="{FF2B5EF4-FFF2-40B4-BE49-F238E27FC236}">
                  <a16:creationId xmlns:a16="http://schemas.microsoft.com/office/drawing/2014/main" id="{76593F13-8544-415F-809A-8FA3071D2FC5}"/>
                </a:ext>
              </a:extLst>
            </p:cNvPr>
            <p:cNvSpPr/>
            <p:nvPr/>
          </p:nvSpPr>
          <p:spPr>
            <a:xfrm>
              <a:off x="1018925" y="4718368"/>
              <a:ext cx="143953" cy="2119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57"/>
                <a:gd name="f4" fmla="val 6561"/>
                <a:gd name="f5" fmla="val 2642"/>
                <a:gd name="f6" fmla="val 1"/>
                <a:gd name="f7" fmla="val 1992"/>
                <a:gd name="f8" fmla="val 1397"/>
                <a:gd name="f9" fmla="val 230"/>
                <a:gd name="f10" fmla="val 913"/>
                <a:gd name="f11" fmla="val 625"/>
                <a:gd name="f12" fmla="val 440"/>
                <a:gd name="f13" fmla="val 1029"/>
                <a:gd name="f14" fmla="val 105"/>
                <a:gd name="f15" fmla="val 1606"/>
                <a:gd name="f16" fmla="val 24"/>
                <a:gd name="f17" fmla="val 2217"/>
                <a:gd name="f18" fmla="val 2368"/>
                <a:gd name="f19" fmla="val 2518"/>
                <a:gd name="f20" fmla="val 2679"/>
                <a:gd name="f21" fmla="val 3106"/>
                <a:gd name="f22" fmla="val 93"/>
                <a:gd name="f23" fmla="val 3522"/>
                <a:gd name="f24" fmla="val 139"/>
                <a:gd name="f25" fmla="val 3660"/>
                <a:gd name="f26" fmla="val 174"/>
                <a:gd name="f27" fmla="val 3799"/>
                <a:gd name="f28" fmla="val 209"/>
                <a:gd name="f29" fmla="val 3926"/>
                <a:gd name="f30" fmla="val 405"/>
                <a:gd name="f31" fmla="val 4468"/>
                <a:gd name="f32" fmla="val 705"/>
                <a:gd name="f33" fmla="val 4953"/>
                <a:gd name="f34" fmla="val 1097"/>
                <a:gd name="f35" fmla="val 5346"/>
                <a:gd name="f36" fmla="val 1824"/>
                <a:gd name="f37" fmla="val 6116"/>
                <a:gd name="f38" fmla="val 2864"/>
                <a:gd name="f39" fmla="val 3900"/>
                <a:gd name="f40" fmla="val 3951"/>
                <a:gd name="f41" fmla="val 4002"/>
                <a:gd name="f42" fmla="val 6560"/>
                <a:gd name="f43" fmla="val 4052"/>
                <a:gd name="f44" fmla="val 6557"/>
                <a:gd name="f45" fmla="val 4179"/>
                <a:gd name="f46" fmla="val 4283"/>
                <a:gd name="f47" fmla="val 6442"/>
                <a:gd name="f48" fmla="val 4272"/>
                <a:gd name="f49" fmla="val 6327"/>
                <a:gd name="f50" fmla="val 6177"/>
                <a:gd name="f51" fmla="val 6096"/>
                <a:gd name="f52" fmla="val 3083"/>
                <a:gd name="f53" fmla="val 6061"/>
                <a:gd name="f54" fmla="val 2171"/>
                <a:gd name="f55" fmla="val 5599"/>
                <a:gd name="f56" fmla="val 1594"/>
                <a:gd name="f57" fmla="val 4884"/>
                <a:gd name="f58" fmla="val 1305"/>
                <a:gd name="f59" fmla="val 4514"/>
                <a:gd name="f60" fmla="val 1074"/>
                <a:gd name="f61" fmla="val 4122"/>
                <a:gd name="f62" fmla="val 959"/>
                <a:gd name="f63" fmla="val 3672"/>
                <a:gd name="f64" fmla="val 936"/>
                <a:gd name="f65" fmla="val 3556"/>
                <a:gd name="f66" fmla="val 3453"/>
                <a:gd name="f67" fmla="val 890"/>
                <a:gd name="f68" fmla="val 3337"/>
                <a:gd name="f69" fmla="val 844"/>
                <a:gd name="f70" fmla="val 3002"/>
                <a:gd name="f71" fmla="val 855"/>
                <a:gd name="f72" fmla="val 2575"/>
                <a:gd name="f73" fmla="val 2471"/>
                <a:gd name="f74" fmla="val 970"/>
                <a:gd name="f75" fmla="val 1987"/>
                <a:gd name="f76" fmla="val 1224"/>
                <a:gd name="f77" fmla="val 1640"/>
                <a:gd name="f78" fmla="val 1536"/>
                <a:gd name="f79" fmla="val 1409"/>
                <a:gd name="f80" fmla="val 1809"/>
                <a:gd name="f81" fmla="val 1200"/>
                <a:gd name="f82" fmla="val 2187"/>
                <a:gd name="f83" fmla="val 1095"/>
                <a:gd name="f84" fmla="val 2513"/>
                <a:gd name="f85" fmla="val 2546"/>
                <a:gd name="f86" fmla="val 2578"/>
                <a:gd name="f87" fmla="val 1096"/>
                <a:gd name="f88" fmla="val 2610"/>
                <a:gd name="f89" fmla="val 1098"/>
                <a:gd name="f90" fmla="val 2898"/>
                <a:gd name="f91" fmla="val 1132"/>
                <a:gd name="f92" fmla="val 3129"/>
                <a:gd name="f93" fmla="val 1363"/>
                <a:gd name="f94" fmla="val 3187"/>
                <a:gd name="f95" fmla="val 1617"/>
                <a:gd name="f96" fmla="val 3198"/>
                <a:gd name="f97" fmla="val 1675"/>
                <a:gd name="f98" fmla="val 1756"/>
                <a:gd name="f99" fmla="val 1813"/>
                <a:gd name="f100" fmla="val 1825"/>
                <a:gd name="f101" fmla="val 1848"/>
                <a:gd name="f102" fmla="val 3175"/>
                <a:gd name="f103" fmla="val 3141"/>
                <a:gd name="f104" fmla="val 1883"/>
                <a:gd name="f105" fmla="val 3117"/>
                <a:gd name="f106" fmla="val 3020"/>
                <a:gd name="f107" fmla="val 1865"/>
                <a:gd name="f108" fmla="val 2957"/>
                <a:gd name="f109" fmla="val 1856"/>
                <a:gd name="f110" fmla="val 2895"/>
                <a:gd name="f111" fmla="val 2600"/>
                <a:gd name="f112" fmla="val 2324"/>
                <a:gd name="f113" fmla="val 2049"/>
                <a:gd name="f114" fmla="val 2229"/>
                <a:gd name="f115" fmla="val 2344"/>
                <a:gd name="f116" fmla="val 2136"/>
                <a:gd name="f117" fmla="val 2702"/>
                <a:gd name="f118" fmla="val 2333"/>
                <a:gd name="f119" fmla="val 2690"/>
                <a:gd name="f120" fmla="val 3199"/>
                <a:gd name="f121" fmla="val 2771"/>
                <a:gd name="f122" fmla="val 3210"/>
                <a:gd name="f123" fmla="val 2829"/>
                <a:gd name="f124" fmla="val 3222"/>
                <a:gd name="f125" fmla="val 3579"/>
                <a:gd name="f126" fmla="val 4041"/>
                <a:gd name="f127" fmla="val 2933"/>
                <a:gd name="f128" fmla="val 2529"/>
                <a:gd name="f129" fmla="val 4387"/>
                <a:gd name="f130" fmla="val 4456"/>
                <a:gd name="f131" fmla="val 2079"/>
                <a:gd name="f132" fmla="val 1652"/>
                <a:gd name="f133" fmla="val 4422"/>
                <a:gd name="f134" fmla="val 1467"/>
                <a:gd name="f135" fmla="val 4364"/>
                <a:gd name="f136" fmla="val 1294"/>
                <a:gd name="f137" fmla="val 4133"/>
                <a:gd name="f138" fmla="val 555"/>
                <a:gd name="f139" fmla="val 3441"/>
                <a:gd name="f140" fmla="val 36"/>
                <a:gd name="f141" fmla="val 2674"/>
                <a:gd name="f142" fmla="val 2658"/>
                <a:gd name="f143" fmla="*/ f0 1 4457"/>
                <a:gd name="f144" fmla="*/ f1 1 6561"/>
                <a:gd name="f145" fmla="val f2"/>
                <a:gd name="f146" fmla="val f3"/>
                <a:gd name="f147" fmla="val f4"/>
                <a:gd name="f148" fmla="+- f147 0 f145"/>
                <a:gd name="f149" fmla="+- f146 0 f145"/>
                <a:gd name="f150" fmla="*/ f149 1 4457"/>
                <a:gd name="f151" fmla="*/ f148 1 6561"/>
                <a:gd name="f152" fmla="*/ f145 1 f150"/>
                <a:gd name="f153" fmla="*/ f146 1 f150"/>
                <a:gd name="f154" fmla="*/ f145 1 f151"/>
                <a:gd name="f155" fmla="*/ f147 1 f151"/>
                <a:gd name="f156" fmla="*/ f152 f143 1"/>
                <a:gd name="f157" fmla="*/ f153 f143 1"/>
                <a:gd name="f158" fmla="*/ f155 f144 1"/>
                <a:gd name="f159" fmla="*/ f154 f1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6" t="f159" r="f157" b="f158"/>
              <a:pathLst>
                <a:path w="4457" h="656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6" y="f18"/>
                    <a:pt x="f6" y="f19"/>
                    <a:pt x="f6" y="f20"/>
                  </a:cubicBezTo>
                  <a:lnTo>
                    <a:pt x="f16" y="f21"/>
                  </a:lnTo>
                  <a:lnTo>
                    <a:pt x="f22" y="f23"/>
                  </a:ln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43" y="f44"/>
                  </a:cubicBezTo>
                  <a:cubicBezTo>
                    <a:pt x="f45" y="f44"/>
                    <a:pt x="f46" y="f47"/>
                    <a:pt x="f48" y="f49"/>
                  </a:cubicBezTo>
                  <a:cubicBezTo>
                    <a:pt x="f48" y="f50"/>
                    <a:pt x="f45" y="f51"/>
                    <a:pt x="f43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10" y="f66"/>
                    <a:pt x="f67" y="f68"/>
                  </a:cubicBezTo>
                  <a:lnTo>
                    <a:pt x="f69" y="f70"/>
                  </a:lnTo>
                  <a:lnTo>
                    <a:pt x="f69" y="f20"/>
                  </a:lnTo>
                  <a:cubicBezTo>
                    <a:pt x="f71" y="f72"/>
                    <a:pt x="f71" y="f73"/>
                    <a:pt x="f67" y="f18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6" y="f98"/>
                    <a:pt x="f96" y="f99"/>
                  </a:cubicBezTo>
                  <a:cubicBezTo>
                    <a:pt x="f96" y="f100"/>
                    <a:pt x="f94" y="f101"/>
                    <a:pt x="f102" y="f101"/>
                  </a:cubicBezTo>
                  <a:cubicBezTo>
                    <a:pt x="f103" y="f104"/>
                    <a:pt x="f105" y="f104"/>
                    <a:pt x="f52" y="f104"/>
                  </a:cubicBezTo>
                  <a:cubicBezTo>
                    <a:pt x="f106" y="f107"/>
                    <a:pt x="f108" y="f109"/>
                    <a:pt x="f110" y="f109"/>
                  </a:cubicBezTo>
                  <a:cubicBezTo>
                    <a:pt x="f111" y="f109"/>
                    <a:pt x="f112" y="f113"/>
                    <a:pt x="f114" y="f115"/>
                  </a:cubicBezTo>
                  <a:cubicBezTo>
                    <a:pt x="f116" y="f117"/>
                    <a:pt x="f118" y="f52"/>
                    <a:pt x="f119" y="f120"/>
                  </a:cubicBezTo>
                  <a:cubicBezTo>
                    <a:pt x="f121" y="f122"/>
                    <a:pt x="f123" y="f124"/>
                    <a:pt x="f90" y="f124"/>
                  </a:cubicBezTo>
                  <a:lnTo>
                    <a:pt x="f52" y="f124"/>
                  </a:lnTo>
                  <a:cubicBezTo>
                    <a:pt x="f125" y="f124"/>
                    <a:pt x="f126" y="f127"/>
                    <a:pt x="f48" y="f128"/>
                  </a:cubicBezTo>
                  <a:cubicBezTo>
                    <a:pt x="f129" y="f118"/>
                    <a:pt x="f130" y="f131"/>
                    <a:pt x="f130" y="f101"/>
                  </a:cubicBezTo>
                  <a:cubicBezTo>
                    <a:pt x="f130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19" y="f6"/>
                  </a:cubicBezTo>
                  <a:cubicBezTo>
                    <a:pt x="f141" y="f6"/>
                    <a:pt x="f14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2271;p30">
            <a:extLst>
              <a:ext uri="{FF2B5EF4-FFF2-40B4-BE49-F238E27FC236}">
                <a16:creationId xmlns:a16="http://schemas.microsoft.com/office/drawing/2014/main" id="{1E73BFD2-8844-48C4-A895-388948C45B14}"/>
              </a:ext>
            </a:extLst>
          </p:cNvPr>
          <p:cNvGrpSpPr/>
          <p:nvPr/>
        </p:nvGrpSpPr>
        <p:grpSpPr>
          <a:xfrm>
            <a:off x="4842461" y="213210"/>
            <a:ext cx="3296311" cy="211875"/>
            <a:chOff x="4842461" y="213210"/>
            <a:chExt cx="3296311" cy="211875"/>
          </a:xfrm>
        </p:grpSpPr>
        <p:sp>
          <p:nvSpPr>
            <p:cNvPr id="10" name="Google Shape;2272;p30">
              <a:extLst>
                <a:ext uri="{FF2B5EF4-FFF2-40B4-BE49-F238E27FC236}">
                  <a16:creationId xmlns:a16="http://schemas.microsoft.com/office/drawing/2014/main" id="{6652D607-95D6-4227-8D0B-B9C12CFC3391}"/>
                </a:ext>
              </a:extLst>
            </p:cNvPr>
            <p:cNvSpPr/>
            <p:nvPr/>
          </p:nvSpPr>
          <p:spPr>
            <a:xfrm>
              <a:off x="4842461" y="213274"/>
              <a:ext cx="3165085" cy="149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98"/>
                <a:gd name="f4" fmla="val 463"/>
                <a:gd name="f5" fmla="val 1"/>
                <a:gd name="f6" fmla="*/ f0 1 97998"/>
                <a:gd name="f7" fmla="*/ f1 1 4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97998"/>
                <a:gd name="f14" fmla="*/ f11 1 4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7998" h="463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781CD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273;p30">
              <a:extLst>
                <a:ext uri="{FF2B5EF4-FFF2-40B4-BE49-F238E27FC236}">
                  <a16:creationId xmlns:a16="http://schemas.microsoft.com/office/drawing/2014/main" id="{A045EEEC-18C1-4E8B-90AC-6045537DD7F7}"/>
                </a:ext>
              </a:extLst>
            </p:cNvPr>
            <p:cNvSpPr/>
            <p:nvPr/>
          </p:nvSpPr>
          <p:spPr>
            <a:xfrm>
              <a:off x="7994471" y="213210"/>
              <a:ext cx="144301" cy="211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68"/>
                <a:gd name="f4" fmla="val 6560"/>
                <a:gd name="f5" fmla="val 524"/>
                <a:gd name="f6" fmla="val 1"/>
                <a:gd name="f7" fmla="val 484"/>
                <a:gd name="f8" fmla="val 444"/>
                <a:gd name="f9" fmla="val 2"/>
                <a:gd name="f10" fmla="val 405"/>
                <a:gd name="f11" fmla="val 3"/>
                <a:gd name="f12" fmla="val 278"/>
                <a:gd name="f13" fmla="val 174"/>
                <a:gd name="f14" fmla="val 118"/>
                <a:gd name="f15" fmla="val 197"/>
                <a:gd name="f16" fmla="val 234"/>
                <a:gd name="f17" fmla="val 372"/>
                <a:gd name="f18" fmla="val 476"/>
                <a:gd name="f19" fmla="val 1374"/>
                <a:gd name="f20" fmla="val 499"/>
                <a:gd name="f21" fmla="val 2286"/>
                <a:gd name="f22" fmla="val 961"/>
                <a:gd name="f23" fmla="val 2863"/>
                <a:gd name="f24" fmla="val 1688"/>
                <a:gd name="f25" fmla="val 3152"/>
                <a:gd name="f26" fmla="val 2046"/>
                <a:gd name="f27" fmla="val 3383"/>
                <a:gd name="f28" fmla="val 2450"/>
                <a:gd name="f29" fmla="val 3498"/>
                <a:gd name="f30" fmla="val 2900"/>
                <a:gd name="f31" fmla="val 3521"/>
                <a:gd name="f32" fmla="val 3004"/>
                <a:gd name="f33" fmla="val 3544"/>
                <a:gd name="f34" fmla="val 3108"/>
                <a:gd name="f35" fmla="val 3567"/>
                <a:gd name="f36" fmla="val 3223"/>
                <a:gd name="f37" fmla="val 3613"/>
                <a:gd name="f38" fmla="val 3558"/>
                <a:gd name="f39" fmla="val 3893"/>
                <a:gd name="f40" fmla="val 3602"/>
                <a:gd name="f41" fmla="val 3985"/>
                <a:gd name="f42" fmla="val 4089"/>
                <a:gd name="f43" fmla="val 4193"/>
                <a:gd name="f44" fmla="val 3487"/>
                <a:gd name="f45" fmla="val 4585"/>
                <a:gd name="f46" fmla="val 3233"/>
                <a:gd name="f47" fmla="val 4931"/>
                <a:gd name="f48" fmla="val 2921"/>
                <a:gd name="f49" fmla="val 5162"/>
                <a:gd name="f50" fmla="val 2651"/>
                <a:gd name="f51" fmla="val 5370"/>
                <a:gd name="f52" fmla="val 2277"/>
                <a:gd name="f53" fmla="val 5466"/>
                <a:gd name="f54" fmla="val 1953"/>
                <a:gd name="f55" fmla="val 1917"/>
                <a:gd name="f56" fmla="val 1882"/>
                <a:gd name="f57" fmla="val 5465"/>
                <a:gd name="f58" fmla="val 1847"/>
                <a:gd name="f59" fmla="val 5462"/>
                <a:gd name="f60" fmla="val 1559"/>
                <a:gd name="f61" fmla="val 5428"/>
                <a:gd name="f62" fmla="val 1328"/>
                <a:gd name="f63" fmla="val 5197"/>
                <a:gd name="f64" fmla="val 1270"/>
                <a:gd name="f65" fmla="val 4943"/>
                <a:gd name="f66" fmla="val 1259"/>
                <a:gd name="f67" fmla="val 4885"/>
                <a:gd name="f68" fmla="val 4816"/>
                <a:gd name="f69" fmla="val 4758"/>
                <a:gd name="f70" fmla="val 4735"/>
                <a:gd name="f71" fmla="val 4712"/>
                <a:gd name="f72" fmla="val 1293"/>
                <a:gd name="f73" fmla="val 1317"/>
                <a:gd name="f74" fmla="val 4678"/>
                <a:gd name="f75" fmla="val 1351"/>
                <a:gd name="f76" fmla="val 1439"/>
                <a:gd name="f77" fmla="val 4696"/>
                <a:gd name="f78" fmla="val 1504"/>
                <a:gd name="f79" fmla="val 4705"/>
                <a:gd name="f80" fmla="val 1568"/>
                <a:gd name="f81" fmla="val 1861"/>
                <a:gd name="f82" fmla="val 2134"/>
                <a:gd name="f83" fmla="val 4519"/>
                <a:gd name="f84" fmla="val 2228"/>
                <a:gd name="f85" fmla="val 4216"/>
                <a:gd name="f86" fmla="val 2332"/>
                <a:gd name="f87" fmla="val 3858"/>
                <a:gd name="f88" fmla="val 2124"/>
                <a:gd name="f89" fmla="val 3489"/>
                <a:gd name="f90" fmla="val 1767"/>
                <a:gd name="f91" fmla="val 3373"/>
                <a:gd name="f92" fmla="val 1697"/>
                <a:gd name="f93" fmla="val 3350"/>
                <a:gd name="f94" fmla="val 1640"/>
                <a:gd name="f95" fmla="val 3339"/>
                <a:gd name="f96" fmla="val 889"/>
                <a:gd name="f97" fmla="val 428"/>
                <a:gd name="f98" fmla="val 3627"/>
                <a:gd name="f99" fmla="val 4031"/>
                <a:gd name="f100" fmla="val 81"/>
                <a:gd name="f101" fmla="val 4239"/>
                <a:gd name="f102" fmla="val 4481"/>
                <a:gd name="f103" fmla="val 4908"/>
                <a:gd name="f104" fmla="val 35"/>
                <a:gd name="f105" fmla="val 5105"/>
                <a:gd name="f106" fmla="val 93"/>
                <a:gd name="f107" fmla="val 5278"/>
                <a:gd name="f108" fmla="val 324"/>
                <a:gd name="f109" fmla="val 6005"/>
                <a:gd name="f110" fmla="val 1016"/>
                <a:gd name="f111" fmla="val 6524"/>
                <a:gd name="f112" fmla="val 6559"/>
                <a:gd name="f113" fmla="val 1783"/>
                <a:gd name="f114" fmla="val 1799"/>
                <a:gd name="f115" fmla="val 1815"/>
                <a:gd name="f116" fmla="val 2476"/>
                <a:gd name="f117" fmla="val 3059"/>
                <a:gd name="f118" fmla="val 6330"/>
                <a:gd name="f119" fmla="val 3533"/>
                <a:gd name="f120" fmla="val 5936"/>
                <a:gd name="f121" fmla="val 4017"/>
                <a:gd name="f122" fmla="val 5532"/>
                <a:gd name="f123" fmla="val 4341"/>
                <a:gd name="f124" fmla="val 4955"/>
                <a:gd name="f125" fmla="val 4433"/>
                <a:gd name="f126" fmla="val 4354"/>
                <a:gd name="f127" fmla="val 4054"/>
                <a:gd name="f128" fmla="val 3454"/>
                <a:gd name="f129" fmla="val 4364"/>
                <a:gd name="f130" fmla="val 3039"/>
                <a:gd name="f131" fmla="val 4318"/>
                <a:gd name="f132" fmla="val 2912"/>
                <a:gd name="f133" fmla="val 4283"/>
                <a:gd name="f134" fmla="val 2761"/>
                <a:gd name="f135" fmla="val 4248"/>
                <a:gd name="f136" fmla="val 2635"/>
                <a:gd name="f137" fmla="val 4064"/>
                <a:gd name="f138" fmla="val 2104"/>
                <a:gd name="f139" fmla="val 3752"/>
                <a:gd name="f140" fmla="val 1607"/>
                <a:gd name="f141" fmla="val 3371"/>
                <a:gd name="f142" fmla="val 1215"/>
                <a:gd name="f143" fmla="val 2626"/>
                <a:gd name="f144" fmla="val 436"/>
                <a:gd name="f145" fmla="val 1571"/>
                <a:gd name="f146" fmla="*/ f0 1 4468"/>
                <a:gd name="f147" fmla="*/ f1 1 6560"/>
                <a:gd name="f148" fmla="val f2"/>
                <a:gd name="f149" fmla="val f3"/>
                <a:gd name="f150" fmla="val f4"/>
                <a:gd name="f151" fmla="+- f150 0 f148"/>
                <a:gd name="f152" fmla="+- f149 0 f148"/>
                <a:gd name="f153" fmla="*/ f152 1 4468"/>
                <a:gd name="f154" fmla="*/ f151 1 6560"/>
                <a:gd name="f155" fmla="*/ f148 1 f153"/>
                <a:gd name="f156" fmla="*/ f149 1 f153"/>
                <a:gd name="f157" fmla="*/ f148 1 f154"/>
                <a:gd name="f158" fmla="*/ f150 1 f154"/>
                <a:gd name="f159" fmla="*/ f155 f146 1"/>
                <a:gd name="f160" fmla="*/ f156 f146 1"/>
                <a:gd name="f161" fmla="*/ f158 f147 1"/>
                <a:gd name="f162" fmla="*/ f157 f1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9" t="f162" r="f160" b="f161"/>
              <a:pathLst>
                <a:path w="4468" h="65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5" y="f17"/>
                    <a:pt x="f12" y="f18"/>
                    <a:pt x="f10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9"/>
                  </a:lnTo>
                  <a:cubicBezTo>
                    <a:pt x="f40" y="f41"/>
                    <a:pt x="f40" y="f42"/>
                    <a:pt x="f35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6" y="f68"/>
                    <a:pt x="f66" y="f69"/>
                  </a:cubicBezTo>
                  <a:cubicBezTo>
                    <a:pt x="f66" y="f70"/>
                    <a:pt x="f64" y="f71"/>
                    <a:pt x="f72" y="f71"/>
                  </a:cubicBezTo>
                  <a:cubicBezTo>
                    <a:pt x="f73" y="f74"/>
                    <a:pt x="f75" y="f74"/>
                    <a:pt x="f19" y="f74"/>
                  </a:cubicBezTo>
                  <a:cubicBezTo>
                    <a:pt x="f76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60" y="f95"/>
                  </a:cubicBezTo>
                  <a:lnTo>
                    <a:pt x="f19" y="f95"/>
                  </a:lnTo>
                  <a:cubicBezTo>
                    <a:pt x="f96" y="f95"/>
                    <a:pt x="f97" y="f98"/>
                    <a:pt x="f15" y="f99"/>
                  </a:cubicBezTo>
                  <a:cubicBezTo>
                    <a:pt x="f100" y="f101"/>
                    <a:pt x="f6" y="f102"/>
                    <a:pt x="f6" y="f71"/>
                  </a:cubicBezTo>
                  <a:cubicBezTo>
                    <a:pt x="f6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90" y="f112"/>
                  </a:cubicBezTo>
                  <a:cubicBezTo>
                    <a:pt x="f113" y="f112"/>
                    <a:pt x="f114" y="f112"/>
                    <a:pt x="f115" y="f112"/>
                  </a:cubicBezTo>
                  <a:cubicBezTo>
                    <a:pt x="f116" y="f112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3" y="f43"/>
                    <a:pt x="f3" y="f127"/>
                    <a:pt x="f3" y="f39"/>
                  </a:cubicBezTo>
                  <a:lnTo>
                    <a:pt x="f125" y="f128"/>
                  </a:lnTo>
                  <a:lnTo>
                    <a:pt x="f129" y="f130"/>
                  </a:ln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" name="Google Shape;2297;p30">
            <a:extLst>
              <a:ext uri="{FF2B5EF4-FFF2-40B4-BE49-F238E27FC236}">
                <a16:creationId xmlns:a16="http://schemas.microsoft.com/office/drawing/2014/main" id="{A7195F0D-A83F-40A1-895E-7E1819282623}"/>
              </a:ext>
            </a:extLst>
          </p:cNvPr>
          <p:cNvGrpSpPr/>
          <p:nvPr/>
        </p:nvGrpSpPr>
        <p:grpSpPr>
          <a:xfrm>
            <a:off x="76178" y="4248695"/>
            <a:ext cx="779169" cy="746662"/>
            <a:chOff x="76178" y="4248695"/>
            <a:chExt cx="779169" cy="746662"/>
          </a:xfrm>
        </p:grpSpPr>
        <p:sp>
          <p:nvSpPr>
            <p:cNvPr id="13" name="Google Shape;2298;p30">
              <a:extLst>
                <a:ext uri="{FF2B5EF4-FFF2-40B4-BE49-F238E27FC236}">
                  <a16:creationId xmlns:a16="http://schemas.microsoft.com/office/drawing/2014/main" id="{00B1690D-EB37-4AA2-A4BE-D0C9F1381546}"/>
                </a:ext>
              </a:extLst>
            </p:cNvPr>
            <p:cNvSpPr/>
            <p:nvPr/>
          </p:nvSpPr>
          <p:spPr>
            <a:xfrm>
              <a:off x="76178" y="4329153"/>
              <a:ext cx="271430" cy="1793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04"/>
                <a:gd name="f4" fmla="val 5553"/>
                <a:gd name="f5" fmla="val 2020"/>
                <a:gd name="f6" fmla="val 1547"/>
                <a:gd name="f7" fmla="val 577"/>
                <a:gd name="f8" fmla="val 1443"/>
                <a:gd name="f9" fmla="val 1524"/>
                <a:gd name="f10" fmla="val 1940"/>
                <a:gd name="f11" fmla="val 2089"/>
                <a:gd name="f12" fmla="val 1854"/>
                <a:gd name="f13" fmla="val 2072"/>
                <a:gd name="f14" fmla="val 1765"/>
                <a:gd name="f15" fmla="val 2064"/>
                <a:gd name="f16" fmla="val 1673"/>
                <a:gd name="f17" fmla="val 1031"/>
                <a:gd name="f18" fmla="val 273"/>
                <a:gd name="f19" fmla="val 2468"/>
                <a:gd name="f20" fmla="val 3013"/>
                <a:gd name="f21" fmla="val 440"/>
                <a:gd name="f22" fmla="val 2873"/>
                <a:gd name="f23" fmla="val 809"/>
                <a:gd name="f24" fmla="val 2822"/>
                <a:gd name="f25" fmla="val 1167"/>
                <a:gd name="f26" fmla="val 2814"/>
                <a:gd name="f27" fmla="val 3113"/>
                <a:gd name="f28" fmla="val 4375"/>
                <a:gd name="f29" fmla="val 3186"/>
                <a:gd name="f30" fmla="val 7131"/>
                <a:gd name="f31" fmla="val 3333"/>
                <a:gd name="f32" fmla="val 8249"/>
                <a:gd name="f33" fmla="val 4785"/>
                <a:gd name="f34" fmla="val 8397"/>
                <a:gd name="f35" fmla="val 5514"/>
                <a:gd name="f36" fmla="val 8142"/>
                <a:gd name="f37" fmla="val 4156"/>
                <a:gd name="f38" fmla="val 7110"/>
                <a:gd name="f39" fmla="val 2963"/>
                <a:gd name="f40" fmla="val 5795"/>
                <a:gd name="f41" fmla="val 2540"/>
                <a:gd name="f42" fmla="val 5241"/>
                <a:gd name="f43" fmla="val 2366"/>
                <a:gd name="f44" fmla="val 4675"/>
                <a:gd name="f45" fmla="val 2309"/>
                <a:gd name="f46" fmla="val 4121"/>
                <a:gd name="f47" fmla="val 2193"/>
                <a:gd name="f48" fmla="val 3555"/>
                <a:gd name="f49" fmla="val 2078"/>
                <a:gd name="f50" fmla="val 2990"/>
                <a:gd name="f51" fmla="val 1905"/>
                <a:gd name="f52" fmla="val 2563"/>
                <a:gd name="f53" fmla="val 2124"/>
                <a:gd name="f54" fmla="val 1154"/>
                <a:gd name="f55" fmla="val 1847"/>
                <a:gd name="f56" fmla="val 543"/>
                <a:gd name="f57" fmla="val 8399"/>
                <a:gd name="f58" fmla="val 5527"/>
                <a:gd name="f59" fmla="val 8401"/>
                <a:gd name="f60" fmla="val 5540"/>
                <a:gd name="f61" fmla="val 8403"/>
                <a:gd name="f62" fmla="val 5552"/>
                <a:gd name="f63" fmla="*/ f0 1 8404"/>
                <a:gd name="f64" fmla="*/ f1 1 555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8404"/>
                <a:gd name="f71" fmla="*/ f68 1 555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404" h="5553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5" y="f24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9"/>
                  </a:cubicBezTo>
                  <a:cubicBezTo>
                    <a:pt x="f53" y="f54"/>
                    <a:pt x="f55" y="f56"/>
                    <a:pt x="f5" y="f2"/>
                  </a:cubicBezTo>
                  <a:close/>
                  <a:moveTo>
                    <a:pt x="f34" y="f35"/>
                  </a:moveTo>
                  <a:cubicBezTo>
                    <a:pt x="f57" y="f58"/>
                    <a:pt x="f59" y="f60"/>
                    <a:pt x="f61" y="f62"/>
                  </a:cubicBezTo>
                  <a:cubicBezTo>
                    <a:pt x="f59" y="f60"/>
                    <a:pt x="f57" y="f58"/>
                    <a:pt x="f34" y="f3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299;p30">
              <a:extLst>
                <a:ext uri="{FF2B5EF4-FFF2-40B4-BE49-F238E27FC236}">
                  <a16:creationId xmlns:a16="http://schemas.microsoft.com/office/drawing/2014/main" id="{A4C185F6-218A-47D9-8863-4E563BE7B6E0}"/>
                </a:ext>
              </a:extLst>
            </p:cNvPr>
            <p:cNvSpPr/>
            <p:nvPr/>
          </p:nvSpPr>
          <p:spPr>
            <a:xfrm>
              <a:off x="131344" y="4453274"/>
              <a:ext cx="214033" cy="958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7"/>
                <a:gd name="f4" fmla="val 2968"/>
                <a:gd name="f5" fmla="val 4496"/>
                <a:gd name="f6" fmla="val 424"/>
                <a:gd name="f7" fmla="val 4675"/>
                <a:gd name="f8" fmla="val 4852"/>
                <a:gd name="f9" fmla="val 441"/>
                <a:gd name="f10" fmla="val 5022"/>
                <a:gd name="f11" fmla="val 486"/>
                <a:gd name="f12" fmla="val 5137"/>
                <a:gd name="f13" fmla="val 509"/>
                <a:gd name="f14" fmla="val 5229"/>
                <a:gd name="f15" fmla="val 555"/>
                <a:gd name="f16" fmla="val 5333"/>
                <a:gd name="f17" fmla="val 601"/>
                <a:gd name="f18" fmla="val 5437"/>
                <a:gd name="f19" fmla="val 659"/>
                <a:gd name="f20" fmla="val 5541"/>
                <a:gd name="f21" fmla="val 717"/>
                <a:gd name="f22" fmla="val 5622"/>
                <a:gd name="f23" fmla="val 786"/>
                <a:gd name="f24" fmla="val 5315"/>
                <a:gd name="f25" fmla="val 548"/>
                <a:gd name="f26" fmla="val 4924"/>
                <a:gd name="f27" fmla="val 455"/>
                <a:gd name="f28" fmla="val 4542"/>
                <a:gd name="f29" fmla="val 4478"/>
                <a:gd name="f30" fmla="val 4415"/>
                <a:gd name="f31" fmla="val 458"/>
                <a:gd name="f32" fmla="val 4352"/>
                <a:gd name="f33" fmla="val 463"/>
                <a:gd name="f34" fmla="val 3914"/>
                <a:gd name="f35" fmla="val 497"/>
                <a:gd name="f36" fmla="val 3487"/>
                <a:gd name="f37" fmla="val 670"/>
                <a:gd name="f38" fmla="val 3083"/>
                <a:gd name="f39" fmla="val 855"/>
                <a:gd name="f40" fmla="val 2679"/>
                <a:gd name="f41" fmla="val 1040"/>
                <a:gd name="f42" fmla="val 2298"/>
                <a:gd name="f43" fmla="val 1271"/>
                <a:gd name="f44" fmla="val 1859"/>
                <a:gd name="f45" fmla="val 1432"/>
                <a:gd name="f46" fmla="val 1640"/>
                <a:gd name="f47" fmla="val 1525"/>
                <a:gd name="f48" fmla="val 1582"/>
                <a:gd name="f49" fmla="val 1213"/>
                <a:gd name="f50" fmla="val 993"/>
                <a:gd name="f51" fmla="val 1675"/>
                <a:gd name="f52" fmla="val 762"/>
                <a:gd name="f53" fmla="val 1709"/>
                <a:gd name="f54" fmla="val 532"/>
                <a:gd name="f55" fmla="val 1721"/>
                <a:gd name="f56" fmla="val 982"/>
                <a:gd name="f57" fmla="val 1663"/>
                <a:gd name="f58" fmla="val 1836"/>
                <a:gd name="f59" fmla="val 1386"/>
                <a:gd name="f60" fmla="val 2240"/>
                <a:gd name="f61" fmla="val 1224"/>
                <a:gd name="f62" fmla="val 2621"/>
                <a:gd name="f63" fmla="val 994"/>
                <a:gd name="f64" fmla="val 3048"/>
                <a:gd name="f65" fmla="val 797"/>
                <a:gd name="f66" fmla="val 3452"/>
                <a:gd name="f67" fmla="val 613"/>
                <a:gd name="f68" fmla="val 3879"/>
                <a:gd name="f69" fmla="val 451"/>
                <a:gd name="f70" fmla="val 4341"/>
                <a:gd name="f71" fmla="val 428"/>
                <a:gd name="f72" fmla="val 4393"/>
                <a:gd name="f73" fmla="val 425"/>
                <a:gd name="f74" fmla="val 4444"/>
                <a:gd name="f75" fmla="val 6597"/>
                <a:gd name="f76" fmla="val 1795"/>
                <a:gd name="f77" fmla="val 6606"/>
                <a:gd name="f78" fmla="val 1809"/>
                <a:gd name="f79" fmla="val 6616"/>
                <a:gd name="f80" fmla="val 1823"/>
                <a:gd name="f81" fmla="val 6626"/>
                <a:gd name="f82" fmla="val 6617"/>
                <a:gd name="f83" fmla="val 6607"/>
                <a:gd name="f84" fmla="val 289"/>
                <a:gd name="f85" fmla="val 1"/>
                <a:gd name="f86" fmla="val 485"/>
                <a:gd name="f87" fmla="val 336"/>
                <a:gd name="f88" fmla="val 1120"/>
                <a:gd name="f89" fmla="val 1109"/>
                <a:gd name="f90" fmla="val 658"/>
                <a:gd name="f91" fmla="val 1098"/>
                <a:gd name="f92" fmla="val 657"/>
                <a:gd name="f93" fmla="val 1087"/>
                <a:gd name="f94" fmla="val 535"/>
                <a:gd name="f95" fmla="val 623"/>
                <a:gd name="f96" fmla="val 1778"/>
                <a:gd name="f97" fmla="val 517"/>
                <a:gd name="f98" fmla="val 861"/>
                <a:gd name="f99" fmla="val 2309"/>
                <a:gd name="f100" fmla="val 1309"/>
                <a:gd name="f101" fmla="val 1452"/>
                <a:gd name="f102" fmla="val 1605"/>
                <a:gd name="f103" fmla="val 2255"/>
                <a:gd name="f104" fmla="val 2113"/>
                <a:gd name="f105" fmla="val 1755"/>
                <a:gd name="f106" fmla="val 2494"/>
                <a:gd name="f107" fmla="val 1790"/>
                <a:gd name="f108" fmla="val 2598"/>
                <a:gd name="f109" fmla="val 1917"/>
                <a:gd name="f110" fmla="val 2967"/>
                <a:gd name="f111" fmla="val 2078"/>
                <a:gd name="f112" fmla="val 2517"/>
                <a:gd name="f113" fmla="val 2263"/>
                <a:gd name="f114" fmla="val 2332"/>
                <a:gd name="f115" fmla="val 2459"/>
                <a:gd name="f116" fmla="val 2413"/>
                <a:gd name="f117" fmla="val 2633"/>
                <a:gd name="f118" fmla="val 2586"/>
                <a:gd name="f119" fmla="val 2009"/>
                <a:gd name="f120" fmla="val 2875"/>
                <a:gd name="f121" fmla="val 1490"/>
                <a:gd name="f122" fmla="val 3406"/>
                <a:gd name="f123" fmla="val 1132"/>
                <a:gd name="f124" fmla="val 3348"/>
                <a:gd name="f125" fmla="val 1317"/>
                <a:gd name="f126" fmla="val 1571"/>
                <a:gd name="f127" fmla="val 3579"/>
                <a:gd name="f128" fmla="val 1651"/>
                <a:gd name="f129" fmla="val 3638"/>
                <a:gd name="f130" fmla="val 1687"/>
                <a:gd name="f131" fmla="val 3706"/>
                <a:gd name="f132" fmla="val 1704"/>
                <a:gd name="f133" fmla="val 3773"/>
                <a:gd name="f134" fmla="val 3903"/>
                <a:gd name="f135" fmla="val 4034"/>
                <a:gd name="f136" fmla="val 1642"/>
                <a:gd name="f137" fmla="val 4110"/>
                <a:gd name="f138" fmla="val 1536"/>
                <a:gd name="f139" fmla="val 4080"/>
                <a:gd name="f140" fmla="val 1552"/>
                <a:gd name="f141" fmla="val 4047"/>
                <a:gd name="f142" fmla="val 1559"/>
                <a:gd name="f143" fmla="val 4012"/>
                <a:gd name="f144" fmla="val 3895"/>
                <a:gd name="f145" fmla="val 3762"/>
                <a:gd name="f146" fmla="val 1478"/>
                <a:gd name="f147" fmla="val 3717"/>
                <a:gd name="f148" fmla="val 1363"/>
                <a:gd name="f149" fmla="val 3660"/>
                <a:gd name="f150" fmla="val 1063"/>
                <a:gd name="f151" fmla="val 3798"/>
                <a:gd name="f152" fmla="val 936"/>
                <a:gd name="f153" fmla="val 3934"/>
                <a:gd name="f154" fmla="val 712"/>
                <a:gd name="f155" fmla="val 4197"/>
                <a:gd name="f156" fmla="val 652"/>
                <a:gd name="f157" fmla="val 4464"/>
                <a:gd name="f158" fmla="val 4651"/>
                <a:gd name="f159" fmla="val 4840"/>
                <a:gd name="f160" fmla="val 681"/>
                <a:gd name="f161" fmla="val 4987"/>
                <a:gd name="f162" fmla="val 705"/>
                <a:gd name="f163" fmla="val 5651"/>
                <a:gd name="f164" fmla="val 829"/>
                <a:gd name="f165" fmla="val 6216"/>
                <a:gd name="f166" fmla="val 6420"/>
                <a:gd name="f167" fmla="val 1539"/>
                <a:gd name="f168" fmla="val 6326"/>
                <a:gd name="f169" fmla="val 1246"/>
                <a:gd name="f170" fmla="val 6118"/>
                <a:gd name="f171" fmla="val 1005"/>
                <a:gd name="f172" fmla="val 6003"/>
                <a:gd name="f173" fmla="val 5876"/>
                <a:gd name="f174" fmla="val 740"/>
                <a:gd name="f175" fmla="val 5737"/>
                <a:gd name="f176" fmla="val 624"/>
                <a:gd name="f177" fmla="val 5283"/>
                <a:gd name="f178" fmla="val 252"/>
                <a:gd name="f179" fmla="val 4751"/>
                <a:gd name="f180" fmla="val 87"/>
                <a:gd name="f181" fmla="val 4172"/>
                <a:gd name="f182" fmla="val 3943"/>
                <a:gd name="f183" fmla="val 113"/>
                <a:gd name="f184" fmla="val 3463"/>
                <a:gd name="f185" fmla="val 162"/>
                <a:gd name="f186" fmla="val 2971"/>
                <a:gd name="f187" fmla="val 266"/>
                <a:gd name="f188" fmla="val 354"/>
                <a:gd name="f189" fmla="val 1864"/>
                <a:gd name="f190" fmla="val 1305"/>
                <a:gd name="f191" fmla="val 755"/>
                <a:gd name="f192" fmla="val 263"/>
                <a:gd name="f193" fmla="*/ f0 1 6627"/>
                <a:gd name="f194" fmla="*/ f1 1 2968"/>
                <a:gd name="f195" fmla="val f2"/>
                <a:gd name="f196" fmla="val f3"/>
                <a:gd name="f197" fmla="val f4"/>
                <a:gd name="f198" fmla="+- f197 0 f195"/>
                <a:gd name="f199" fmla="+- f196 0 f195"/>
                <a:gd name="f200" fmla="*/ f199 1 6627"/>
                <a:gd name="f201" fmla="*/ f198 1 2968"/>
                <a:gd name="f202" fmla="*/ f195 1 f200"/>
                <a:gd name="f203" fmla="*/ f196 1 f200"/>
                <a:gd name="f204" fmla="*/ f195 1 f201"/>
                <a:gd name="f205" fmla="*/ f197 1 f201"/>
                <a:gd name="f206" fmla="*/ f202 f193 1"/>
                <a:gd name="f207" fmla="*/ f203 f193 1"/>
                <a:gd name="f208" fmla="*/ f205 f194 1"/>
                <a:gd name="f209" fmla="*/ f204 f1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6" t="f209" r="f207" b="f208"/>
              <a:pathLst>
                <a:path w="6627" h="29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5" y="f48"/>
                    <a:pt x="f49" y="f46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45" y="f48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6"/>
                    <a:pt x="f5" y="f6"/>
                  </a:cubicBezTo>
                  <a:close/>
                  <a:moveTo>
                    <a:pt x="f75" y="f76"/>
                  </a:moveTo>
                  <a:cubicBezTo>
                    <a:pt x="f77" y="f78"/>
                    <a:pt x="f79" y="f80"/>
                    <a:pt x="f81" y="f58"/>
                  </a:cubicBezTo>
                  <a:cubicBezTo>
                    <a:pt x="f82" y="f80"/>
                    <a:pt x="f83" y="f78"/>
                    <a:pt x="f75" y="f76"/>
                  </a:cubicBezTo>
                  <a:close/>
                  <a:moveTo>
                    <a:pt x="f84" y="f85"/>
                  </a:moveTo>
                  <a:lnTo>
                    <a:pt x="f84" y="f85"/>
                  </a:lnTo>
                  <a:cubicBezTo>
                    <a:pt x="f86" y="f87"/>
                    <a:pt x="f23" y="f13"/>
                    <a:pt x="f88" y="f19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85" y="f96"/>
                  </a:cubicBezTo>
                  <a:cubicBezTo>
                    <a:pt x="f97" y="f96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96" y="f104"/>
                  </a:cubicBezTo>
                  <a:lnTo>
                    <a:pt x="f96" y="f104"/>
                  </a:ln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3" y="f114"/>
                  </a:cubicBezTo>
                  <a:cubicBezTo>
                    <a:pt x="f99" y="f115"/>
                    <a:pt x="f116" y="f117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lnTo>
                    <a:pt x="f122" y="f123"/>
                  </a:lnTo>
                  <a:cubicBezTo>
                    <a:pt x="f124" y="f125"/>
                    <a:pt x="f122" y="f126"/>
                    <a:pt x="f127" y="f128"/>
                  </a:cubicBezTo>
                  <a:cubicBezTo>
                    <a:pt x="f129" y="f130"/>
                    <a:pt x="f131" y="f132"/>
                    <a:pt x="f133" y="f132"/>
                  </a:cubicBezTo>
                  <a:cubicBezTo>
                    <a:pt x="f134" y="f132"/>
                    <a:pt x="f135" y="f136"/>
                    <a:pt x="f137" y="f138"/>
                  </a:cubicBezTo>
                  <a:lnTo>
                    <a:pt x="f137" y="f138"/>
                  </a:lnTo>
                  <a:cubicBezTo>
                    <a:pt x="f139" y="f140"/>
                    <a:pt x="f141" y="f142"/>
                    <a:pt x="f143" y="f142"/>
                  </a:cubicBezTo>
                  <a:cubicBezTo>
                    <a:pt x="f144" y="f142"/>
                    <a:pt x="f145" y="f146"/>
                    <a:pt x="f147" y="f148"/>
                  </a:cubicBezTo>
                  <a:cubicBezTo>
                    <a:pt x="f149" y="f61"/>
                    <a:pt x="f147" y="f150"/>
                    <a:pt x="f151" y="f152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61" y="f162"/>
                  </a:cubicBezTo>
                  <a:cubicBezTo>
                    <a:pt x="f163" y="f164"/>
                    <a:pt x="f165" y="f43"/>
                    <a:pt x="f75" y="f76"/>
                  </a:cubicBezTo>
                  <a:lnTo>
                    <a:pt x="f75" y="f76"/>
                  </a:ln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39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0"/>
                  </a:cubicBezTo>
                  <a:cubicBezTo>
                    <a:pt x="f182" y="f180"/>
                    <a:pt x="f131" y="f183"/>
                    <a:pt x="f184" y="f185"/>
                  </a:cubicBezTo>
                  <a:cubicBezTo>
                    <a:pt x="f186" y="f187"/>
                    <a:pt x="f116" y="f188"/>
                    <a:pt x="f189" y="f188"/>
                  </a:cubicBezTo>
                  <a:cubicBezTo>
                    <a:pt x="f190" y="f188"/>
                    <a:pt x="f191" y="f192"/>
                    <a:pt x="f84" y="f8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300;p30">
              <a:extLst>
                <a:ext uri="{FF2B5EF4-FFF2-40B4-BE49-F238E27FC236}">
                  <a16:creationId xmlns:a16="http://schemas.microsoft.com/office/drawing/2014/main" id="{EFDEFFBB-AB1B-4211-BF0E-892FECC81421}"/>
                </a:ext>
              </a:extLst>
            </p:cNvPr>
            <p:cNvSpPr/>
            <p:nvPr/>
          </p:nvSpPr>
          <p:spPr>
            <a:xfrm>
              <a:off x="171971" y="4440966"/>
              <a:ext cx="78318" cy="103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25"/>
                <a:gd name="f4" fmla="val 321"/>
                <a:gd name="f5" fmla="val 1"/>
                <a:gd name="f6" fmla="val 434"/>
                <a:gd name="f7" fmla="val 211"/>
                <a:gd name="f8" fmla="val 897"/>
                <a:gd name="f9" fmla="val 320"/>
                <a:gd name="f10" fmla="val 1365"/>
                <a:gd name="f11" fmla="val 1719"/>
                <a:gd name="f12" fmla="val 2076"/>
                <a:gd name="f13" fmla="val 257"/>
                <a:gd name="f14" fmla="val 128"/>
                <a:gd name="f15" fmla="*/ f0 1 2425"/>
                <a:gd name="f16" fmla="*/ f1 1 32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425"/>
                <a:gd name="f23" fmla="*/ f20 1 32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425" h="321">
                  <a:moveTo>
                    <a:pt x="f5" y="f5"/>
                  </a:moveTo>
                  <a:lnTo>
                    <a:pt x="f5" y="f5"/>
                  </a:ln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3" y="f14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301;p30">
              <a:extLst>
                <a:ext uri="{FF2B5EF4-FFF2-40B4-BE49-F238E27FC236}">
                  <a16:creationId xmlns:a16="http://schemas.microsoft.com/office/drawing/2014/main" id="{BC7BFD15-1854-4D39-B8AF-5E800F5731F8}"/>
                </a:ext>
              </a:extLst>
            </p:cNvPr>
            <p:cNvSpPr/>
            <p:nvPr/>
          </p:nvSpPr>
          <p:spPr>
            <a:xfrm>
              <a:off x="312889" y="4315556"/>
              <a:ext cx="102193" cy="75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4"/>
                <a:gd name="f4" fmla="val 2336"/>
                <a:gd name="f5" fmla="val 1284"/>
                <a:gd name="f6" fmla="val 1199"/>
                <a:gd name="f7" fmla="val 1286"/>
                <a:gd name="f8" fmla="val 1205"/>
                <a:gd name="f9" fmla="val 1290"/>
                <a:gd name="f10" fmla="val 1212"/>
                <a:gd name="f11" fmla="val 1294"/>
                <a:gd name="f12" fmla="val 1218"/>
                <a:gd name="f13" fmla="val 1211"/>
                <a:gd name="f14" fmla="val 1287"/>
                <a:gd name="f15" fmla="val 740"/>
                <a:gd name="f16" fmla="val 340"/>
                <a:gd name="f17" fmla="val 901"/>
                <a:gd name="f18" fmla="val 467"/>
                <a:gd name="f19" fmla="val 1005"/>
                <a:gd name="f20" fmla="val 617"/>
                <a:gd name="f21" fmla="val 1086"/>
                <a:gd name="f22" fmla="val 779"/>
                <a:gd name="f23" fmla="val 1152"/>
                <a:gd name="f24" fmla="val 923"/>
                <a:gd name="f25" fmla="val 1208"/>
                <a:gd name="f26" fmla="val 1056"/>
                <a:gd name="f27" fmla="val 1271"/>
                <a:gd name="f28" fmla="val 1168"/>
                <a:gd name="f29" fmla="val 1133"/>
                <a:gd name="f30" fmla="val 1114"/>
                <a:gd name="f31" fmla="val 1259"/>
                <a:gd name="f32" fmla="val 941"/>
                <a:gd name="f33" fmla="val 767"/>
                <a:gd name="f34" fmla="val 1386"/>
                <a:gd name="f35" fmla="val 1328"/>
                <a:gd name="f36" fmla="val 1317"/>
                <a:gd name="f37" fmla="val 1091"/>
                <a:gd name="f38" fmla="val 1340"/>
                <a:gd name="f39" fmla="val 1206"/>
                <a:gd name="f40" fmla="val 1375"/>
                <a:gd name="f41" fmla="val 1322"/>
                <a:gd name="f42" fmla="val 1421"/>
                <a:gd name="f43" fmla="val 1437"/>
                <a:gd name="f44" fmla="val 1478"/>
                <a:gd name="f45" fmla="val 1529"/>
                <a:gd name="f46" fmla="val 1548"/>
                <a:gd name="f47" fmla="val 1610"/>
                <a:gd name="f48" fmla="val 1628"/>
                <a:gd name="f49" fmla="val 1691"/>
                <a:gd name="f50" fmla="val 1767"/>
                <a:gd name="f51" fmla="val 1806"/>
                <a:gd name="f52" fmla="val 1929"/>
                <a:gd name="f53" fmla="val 1887"/>
                <a:gd name="f54" fmla="val 2079"/>
                <a:gd name="f55" fmla="val 1979"/>
                <a:gd name="f56" fmla="val 1905"/>
                <a:gd name="f57" fmla="val 1922"/>
                <a:gd name="f58" fmla="val 1732"/>
                <a:gd name="f59" fmla="val 1852"/>
                <a:gd name="f60" fmla="val 1594"/>
                <a:gd name="f61" fmla="val 1726"/>
                <a:gd name="f62" fmla="val 1444"/>
                <a:gd name="f63" fmla="val 1460"/>
                <a:gd name="f64" fmla="val 1248"/>
                <a:gd name="f65" fmla="val 1298"/>
                <a:gd name="f66" fmla="val 1155"/>
                <a:gd name="f67" fmla="val 1137"/>
                <a:gd name="f68" fmla="val 964"/>
                <a:gd name="f69" fmla="val 1017"/>
                <a:gd name="f70" fmla="val 802"/>
                <a:gd name="f71" fmla="val 936"/>
                <a:gd name="f72" fmla="val 652"/>
                <a:gd name="f73" fmla="val 855"/>
                <a:gd name="f74" fmla="val 490"/>
                <a:gd name="f75" fmla="val 619"/>
                <a:gd name="f76" fmla="val 1"/>
                <a:gd name="f77" fmla="val 380"/>
                <a:gd name="f78" fmla="val 200"/>
                <a:gd name="f79" fmla="val 149"/>
                <a:gd name="f80" fmla="val 306"/>
                <a:gd name="f81" fmla="val 209"/>
                <a:gd name="f82" fmla="val 393"/>
                <a:gd name="f83" fmla="val 444"/>
                <a:gd name="f84" fmla="val 520"/>
                <a:gd name="f85" fmla="val 659"/>
                <a:gd name="f86" fmla="val 791"/>
                <a:gd name="f87" fmla="val 728"/>
                <a:gd name="f88" fmla="val 998"/>
                <a:gd name="f89" fmla="val 832"/>
                <a:gd name="f90" fmla="val 1183"/>
                <a:gd name="f91" fmla="val 1679"/>
                <a:gd name="f92" fmla="val 1536"/>
                <a:gd name="f93" fmla="val 2049"/>
                <a:gd name="f94" fmla="val 2067"/>
                <a:gd name="f95" fmla="val 2222"/>
                <a:gd name="f96" fmla="val 2285"/>
                <a:gd name="f97" fmla="val 2294"/>
                <a:gd name="f98" fmla="val 2517"/>
                <a:gd name="f99" fmla="val 2335"/>
                <a:gd name="f100" fmla="val 2751"/>
                <a:gd name="f101" fmla="val 2888"/>
                <a:gd name="f102" fmla="val 3027"/>
                <a:gd name="f103" fmla="val 2321"/>
                <a:gd name="f104" fmla="val 2291"/>
                <a:gd name="f105" fmla="val 3002"/>
                <a:gd name="f106" fmla="val 2280"/>
                <a:gd name="f107" fmla="val 2840"/>
                <a:gd name="f108" fmla="val 2690"/>
                <a:gd name="f109" fmla="val 2153"/>
                <a:gd name="f110" fmla="val 2333"/>
                <a:gd name="f111" fmla="val 2102"/>
                <a:gd name="f112" fmla="val 1587"/>
                <a:gd name="f113" fmla="val 2113"/>
                <a:gd name="f114" fmla="val 1195"/>
                <a:gd name="f115" fmla="val 2125"/>
                <a:gd name="f116" fmla="val 814"/>
                <a:gd name="f117" fmla="val 2402"/>
                <a:gd name="f118" fmla="val 410"/>
                <a:gd name="f119" fmla="val 2760"/>
                <a:gd name="f120" fmla="val 260"/>
                <a:gd name="f121" fmla="val 2676"/>
                <a:gd name="f122" fmla="val 148"/>
                <a:gd name="f123" fmla="val 2539"/>
                <a:gd name="f124" fmla="val 73"/>
                <a:gd name="f125" fmla="val 2398"/>
                <a:gd name="f126" fmla="val 2365"/>
                <a:gd name="f127" fmla="val 2331"/>
                <a:gd name="f128" fmla="val 78"/>
                <a:gd name="f129" fmla="val 2298"/>
                <a:gd name="f130" fmla="val 86"/>
                <a:gd name="f131" fmla="val 121"/>
                <a:gd name="f132" fmla="val 2009"/>
                <a:gd name="f133" fmla="val 271"/>
                <a:gd name="f134" fmla="val 1963"/>
                <a:gd name="f135" fmla="val 329"/>
                <a:gd name="f136" fmla="val 1859"/>
                <a:gd name="f137" fmla="val 202"/>
                <a:gd name="f138" fmla="val 1779"/>
                <a:gd name="f139" fmla="val 1722"/>
                <a:gd name="f140" fmla="val 57"/>
                <a:gd name="f141" fmla="val 1627"/>
                <a:gd name="f142" fmla="val 15"/>
                <a:gd name="f143" fmla="val 1539"/>
                <a:gd name="f144" fmla="val 1501"/>
                <a:gd name="f145" fmla="val 1464"/>
                <a:gd name="f146" fmla="val 23"/>
                <a:gd name="f147" fmla="val 1432"/>
                <a:gd name="f148" fmla="val 40"/>
                <a:gd name="f149" fmla="val 1305"/>
                <a:gd name="f150" fmla="val 248"/>
                <a:gd name="f151" fmla="val 1167"/>
                <a:gd name="f152" fmla="val 144"/>
                <a:gd name="f153" fmla="val 29"/>
                <a:gd name="f154" fmla="val 694"/>
                <a:gd name="f155" fmla="val 6"/>
                <a:gd name="f156" fmla="val 668"/>
                <a:gd name="f157" fmla="val 2"/>
                <a:gd name="f158" fmla="val 643"/>
                <a:gd name="f159" fmla="*/ f0 1 3164"/>
                <a:gd name="f160" fmla="*/ f1 1 2336"/>
                <a:gd name="f161" fmla="val f2"/>
                <a:gd name="f162" fmla="val f3"/>
                <a:gd name="f163" fmla="val f4"/>
                <a:gd name="f164" fmla="+- f163 0 f161"/>
                <a:gd name="f165" fmla="+- f162 0 f161"/>
                <a:gd name="f166" fmla="*/ f165 1 3164"/>
                <a:gd name="f167" fmla="*/ f164 1 2336"/>
                <a:gd name="f168" fmla="*/ f161 1 f166"/>
                <a:gd name="f169" fmla="*/ f162 1 f166"/>
                <a:gd name="f170" fmla="*/ f161 1 f167"/>
                <a:gd name="f171" fmla="*/ f163 1 f167"/>
                <a:gd name="f172" fmla="*/ f168 f159 1"/>
                <a:gd name="f173" fmla="*/ f169 f159 1"/>
                <a:gd name="f174" fmla="*/ f171 f160 1"/>
                <a:gd name="f175" fmla="*/ f170 f1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2" t="f175" r="f173" b="f174"/>
              <a:pathLst>
                <a:path w="3164" h="233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9" y="f13"/>
                    <a:pt x="f14" y="f8"/>
                    <a:pt x="f5" y="f6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5" y="f6"/>
                  </a:cubicBezTo>
                  <a:lnTo>
                    <a:pt x="f5" y="f6"/>
                  </a:lnTo>
                  <a:cubicBezTo>
                    <a:pt x="f27" y="f28"/>
                    <a:pt x="f27" y="f29"/>
                    <a:pt x="f27" y="f30"/>
                  </a:cubicBezTo>
                  <a:cubicBezTo>
                    <a:pt x="f31" y="f32"/>
                    <a:pt x="f11" y="f33"/>
                    <a:pt x="f34" y="f20"/>
                  </a:cubicBezTo>
                  <a:lnTo>
                    <a:pt x="f34" y="f20"/>
                  </a:lnTo>
                  <a:cubicBezTo>
                    <a:pt x="f35" y="f22"/>
                    <a:pt x="f36" y="f32"/>
                    <a:pt x="f35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47"/>
                    <a:pt x="f35" y="f63"/>
                    <a:pt x="f64" y="f65"/>
                  </a:cubicBezTo>
                  <a:cubicBezTo>
                    <a:pt x="f66" y="f67"/>
                    <a:pt x="f21" y="f68"/>
                    <a:pt x="f69" y="f70"/>
                  </a:cubicBezTo>
                  <a:cubicBezTo>
                    <a:pt x="f71" y="f72"/>
                    <a:pt x="f73" y="f74"/>
                    <a:pt x="f15" y="f16"/>
                  </a:cubicBezTo>
                  <a:close/>
                  <a:moveTo>
                    <a:pt x="f75" y="f76"/>
                  </a:moveTo>
                  <a:cubicBezTo>
                    <a:pt x="f77" y="f76"/>
                    <a:pt x="f78" y="f79"/>
                    <a:pt x="f76" y="f80"/>
                  </a:cubicBezTo>
                  <a:cubicBezTo>
                    <a:pt x="f81" y="f80"/>
                    <a:pt x="f82" y="f83"/>
                    <a:pt x="f84" y="f20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21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3" y="f104"/>
                  </a:cubicBezTo>
                  <a:cubicBezTo>
                    <a:pt x="f105" y="f106"/>
                    <a:pt x="f107" y="f95"/>
                    <a:pt x="f108" y="f109"/>
                  </a:cubicBezTo>
                  <a:cubicBezTo>
                    <a:pt x="f110" y="f55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4"/>
                  </a:cubicBezTo>
                  <a:cubicBezTo>
                    <a:pt x="f126" y="f124"/>
                    <a:pt x="f127" y="f128"/>
                    <a:pt x="f129" y="f130"/>
                  </a:cubicBezTo>
                  <a:cubicBezTo>
                    <a:pt x="f115" y="f131"/>
                    <a:pt x="f132" y="f133"/>
                    <a:pt x="f134" y="f83"/>
                  </a:cubicBezTo>
                  <a:cubicBezTo>
                    <a:pt x="f52" y="f135"/>
                    <a:pt x="f136" y="f137"/>
                    <a:pt x="f138" y="f131"/>
                  </a:cubicBezTo>
                  <a:cubicBezTo>
                    <a:pt x="f139" y="f140"/>
                    <a:pt x="f141" y="f142"/>
                    <a:pt x="f143" y="f142"/>
                  </a:cubicBezTo>
                  <a:cubicBezTo>
                    <a:pt x="f144" y="f142"/>
                    <a:pt x="f145" y="f146"/>
                    <a:pt x="f147" y="f148"/>
                  </a:cubicBezTo>
                  <a:cubicBezTo>
                    <a:pt x="f38" y="f130"/>
                    <a:pt x="f149" y="f150"/>
                    <a:pt x="f35" y="f135"/>
                  </a:cubicBezTo>
                  <a:cubicBezTo>
                    <a:pt x="f151" y="f152"/>
                    <a:pt x="f71" y="f153"/>
                    <a:pt x="f154" y="f155"/>
                  </a:cubicBezTo>
                  <a:cubicBezTo>
                    <a:pt x="f156" y="f157"/>
                    <a:pt x="f158" y="f76"/>
                    <a:pt x="f75" y="f7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302;p30">
              <a:extLst>
                <a:ext uri="{FF2B5EF4-FFF2-40B4-BE49-F238E27FC236}">
                  <a16:creationId xmlns:a16="http://schemas.microsoft.com/office/drawing/2014/main" id="{FF79ECDF-3173-406E-8294-D4C9CB538CAB}"/>
                </a:ext>
              </a:extLst>
            </p:cNvPr>
            <p:cNvSpPr/>
            <p:nvPr/>
          </p:nvSpPr>
          <p:spPr>
            <a:xfrm>
              <a:off x="228261" y="4249802"/>
              <a:ext cx="250179" cy="1587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46"/>
                <a:gd name="f4" fmla="val 4916"/>
                <a:gd name="f5" fmla="val 601"/>
                <a:gd name="f6" fmla="val 287"/>
                <a:gd name="f7" fmla="val 486"/>
                <a:gd name="f8" fmla="val 564"/>
                <a:gd name="f9" fmla="val 416"/>
                <a:gd name="f10" fmla="val 841"/>
                <a:gd name="f11" fmla="val 393"/>
                <a:gd name="f12" fmla="val 1130"/>
                <a:gd name="f13" fmla="val 359"/>
                <a:gd name="f14" fmla="val 1407"/>
                <a:gd name="f15" fmla="val 1695"/>
                <a:gd name="f16" fmla="val 428"/>
                <a:gd name="f17" fmla="val 1961"/>
                <a:gd name="f18" fmla="val 2238"/>
                <a:gd name="f19" fmla="val 2503"/>
                <a:gd name="f20" fmla="val 739"/>
                <a:gd name="f21" fmla="val 2757"/>
                <a:gd name="f22" fmla="val 866"/>
                <a:gd name="f23" fmla="val 3000"/>
                <a:gd name="f24" fmla="val 1028"/>
                <a:gd name="f25" fmla="val 3254"/>
                <a:gd name="f26" fmla="val 1224"/>
                <a:gd name="f27" fmla="val 3450"/>
                <a:gd name="f28" fmla="val 1005"/>
                <a:gd name="f29" fmla="val 3265"/>
                <a:gd name="f30" fmla="val 832"/>
                <a:gd name="f31" fmla="val 3034"/>
                <a:gd name="f32" fmla="val 693"/>
                <a:gd name="f33" fmla="val 2769"/>
                <a:gd name="f34" fmla="val 543"/>
                <a:gd name="f35" fmla="val 2526"/>
                <a:gd name="f36" fmla="val 439"/>
                <a:gd name="f37" fmla="val 2249"/>
                <a:gd name="f38" fmla="val 370"/>
                <a:gd name="f39" fmla="val 1972"/>
                <a:gd name="f40" fmla="val 301"/>
                <a:gd name="f41" fmla="val 1707"/>
                <a:gd name="f42" fmla="val 1395"/>
                <a:gd name="f43" fmla="val 347"/>
                <a:gd name="f44" fmla="val 1107"/>
                <a:gd name="f45" fmla="val 382"/>
                <a:gd name="f46" fmla="val 818"/>
                <a:gd name="f47" fmla="val 474"/>
                <a:gd name="f48" fmla="val 553"/>
                <a:gd name="f49" fmla="val 770"/>
                <a:gd name="f50" fmla="val 736"/>
                <a:gd name="f51" fmla="val 698"/>
                <a:gd name="f52" fmla="val 11"/>
                <a:gd name="f53" fmla="val 659"/>
                <a:gd name="f54" fmla="val 33"/>
                <a:gd name="f55" fmla="val 589"/>
                <a:gd name="f56" fmla="val 79"/>
                <a:gd name="f57" fmla="val 532"/>
                <a:gd name="f58" fmla="val 149"/>
                <a:gd name="f59" fmla="val 218"/>
                <a:gd name="f60" fmla="val 12"/>
                <a:gd name="f61" fmla="val 1037"/>
                <a:gd name="f62" fmla="val 1"/>
                <a:gd name="f63" fmla="val 2007"/>
                <a:gd name="f64" fmla="val 520"/>
                <a:gd name="f65" fmla="val 2861"/>
                <a:gd name="f66" fmla="val 1040"/>
                <a:gd name="f67" fmla="val 3715"/>
                <a:gd name="f68" fmla="val 1951"/>
                <a:gd name="f69" fmla="val 4258"/>
                <a:gd name="f70" fmla="val 2886"/>
                <a:gd name="f71" fmla="val 4558"/>
                <a:gd name="f72" fmla="val 3602"/>
                <a:gd name="f73" fmla="val 4793"/>
                <a:gd name="f74" fmla="val 4302"/>
                <a:gd name="f75" fmla="val 4992"/>
                <a:gd name="f76" fmla="val 5927"/>
                <a:gd name="f77" fmla="val 6842"/>
                <a:gd name="f78" fmla="val 4690"/>
                <a:gd name="f79" fmla="val 4212"/>
                <a:gd name="f80" fmla="val 7173"/>
                <a:gd name="f81" fmla="val 4512"/>
                <a:gd name="f82" fmla="val 6491"/>
                <a:gd name="f83" fmla="val 4646"/>
                <a:gd name="f84" fmla="val 5818"/>
                <a:gd name="f85" fmla="val 5326"/>
                <a:gd name="f86" fmla="val 4837"/>
                <a:gd name="f87" fmla="val 4574"/>
                <a:gd name="f88" fmla="val 4399"/>
                <a:gd name="f89" fmla="val 4443"/>
                <a:gd name="f90" fmla="val 4041"/>
                <a:gd name="f91" fmla="val 4350"/>
                <a:gd name="f92" fmla="val 3694"/>
                <a:gd name="f93" fmla="val 4200"/>
                <a:gd name="f94" fmla="val 3371"/>
                <a:gd name="f95" fmla="val 4015"/>
                <a:gd name="f96" fmla="val 3221"/>
                <a:gd name="f97" fmla="val 3923"/>
                <a:gd name="f98" fmla="val 3083"/>
                <a:gd name="f99" fmla="val 3808"/>
                <a:gd name="f100" fmla="val 2956"/>
                <a:gd name="f101" fmla="val 2829"/>
                <a:gd name="f102" fmla="val 3600"/>
                <a:gd name="f103" fmla="val 2702"/>
                <a:gd name="f104" fmla="val 3484"/>
                <a:gd name="f105" fmla="val 2540"/>
                <a:gd name="f106" fmla="val 3381"/>
                <a:gd name="f107" fmla="val 2443"/>
                <a:gd name="f108" fmla="val 3313"/>
                <a:gd name="f109" fmla="val 2326"/>
                <a:gd name="f110" fmla="val 3270"/>
                <a:gd name="f111" fmla="val 2212"/>
                <a:gd name="f112" fmla="val 2150"/>
                <a:gd name="f113" fmla="val 2089"/>
                <a:gd name="f114" fmla="val 3283"/>
                <a:gd name="f115" fmla="val 2032"/>
                <a:gd name="f116" fmla="val 3311"/>
                <a:gd name="f117" fmla="val 1872"/>
                <a:gd name="f118" fmla="val 3380"/>
                <a:gd name="f119" fmla="val 1791"/>
                <a:gd name="f120" fmla="val 3551"/>
                <a:gd name="f121" fmla="val 1880"/>
                <a:gd name="f122" fmla="val 3688"/>
                <a:gd name="f123" fmla="val 1444"/>
                <a:gd name="f124" fmla="val 3020"/>
                <a:gd name="f125" fmla="val 2248"/>
                <a:gd name="f126" fmla="val 1582"/>
                <a:gd name="f127" fmla="val 1499"/>
                <a:gd name="f128" fmla="val 1702"/>
                <a:gd name="f129" fmla="val 929"/>
                <a:gd name="f130" fmla="val 1491"/>
                <a:gd name="f131" fmla="val 380"/>
                <a:gd name="f132" fmla="val 1161"/>
                <a:gd name="f133" fmla="val 1077"/>
                <a:gd name="f134" fmla="val 985"/>
                <a:gd name="f135" fmla="val 415"/>
                <a:gd name="f136" fmla="val 890"/>
                <a:gd name="f137" fmla="val 495"/>
                <a:gd name="f138" fmla="val 403"/>
                <a:gd name="f139" fmla="val 947"/>
                <a:gd name="f140" fmla="val 322"/>
                <a:gd name="f141" fmla="val 96"/>
                <a:gd name="f142" fmla="val 875"/>
                <a:gd name="f143" fmla="*/ f0 1 7746"/>
                <a:gd name="f144" fmla="*/ f1 1 4916"/>
                <a:gd name="f145" fmla="val f2"/>
                <a:gd name="f146" fmla="val f3"/>
                <a:gd name="f147" fmla="val f4"/>
                <a:gd name="f148" fmla="+- f147 0 f145"/>
                <a:gd name="f149" fmla="+- f146 0 f145"/>
                <a:gd name="f150" fmla="*/ f149 1 7746"/>
                <a:gd name="f151" fmla="*/ f148 1 4916"/>
                <a:gd name="f152" fmla="*/ f145 1 f150"/>
                <a:gd name="f153" fmla="*/ f146 1 f150"/>
                <a:gd name="f154" fmla="*/ f145 1 f151"/>
                <a:gd name="f155" fmla="*/ f147 1 f151"/>
                <a:gd name="f156" fmla="*/ f152 f143 1"/>
                <a:gd name="f157" fmla="*/ f153 f143 1"/>
                <a:gd name="f158" fmla="*/ f155 f144 1"/>
                <a:gd name="f159" fmla="*/ f154 f1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6" t="f159" r="f157" b="f158"/>
              <a:pathLst>
                <a:path w="7746" h="4916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3" y="f15"/>
                    <a:pt x="f16" y="f17"/>
                  </a:cubicBezTo>
                  <a:cubicBezTo>
                    <a:pt x="f7" y="f18"/>
                    <a:pt x="f5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0" y="f42"/>
                    <a:pt x="f43" y="f44"/>
                  </a:cubicBezTo>
                  <a:cubicBezTo>
                    <a:pt x="f45" y="f46"/>
                    <a:pt x="f47" y="f48"/>
                    <a:pt x="f5" y="f6"/>
                  </a:cubicBezTo>
                  <a:close/>
                  <a:moveTo>
                    <a:pt x="f49" y="f2"/>
                  </a:moveTo>
                  <a:cubicBezTo>
                    <a:pt x="f50" y="f2"/>
                    <a:pt x="f51" y="f52"/>
                    <a:pt x="f53" y="f54"/>
                  </a:cubicBezTo>
                  <a:cubicBezTo>
                    <a:pt x="f55" y="f56"/>
                    <a:pt x="f57" y="f58"/>
                    <a:pt x="f7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4"/>
                    <a:pt x="f75" y="f4"/>
                  </a:cubicBezTo>
                  <a:cubicBezTo>
                    <a:pt x="f76" y="f4"/>
                    <a:pt x="f77" y="f78"/>
                    <a:pt x="f3" y="f79"/>
                  </a:cubicBezTo>
                  <a:lnTo>
                    <a:pt x="f3" y="f79"/>
                  </a:ln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67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lnTo>
                    <a:pt x="f121" y="f122"/>
                  </a:lnTo>
                  <a:cubicBezTo>
                    <a:pt x="f123" y="f124"/>
                    <a:pt x="f123" y="f125"/>
                    <a:pt x="f126" y="f127"/>
                  </a:cubicBezTo>
                  <a:cubicBezTo>
                    <a:pt x="f128" y="f129"/>
                    <a:pt x="f130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cubicBezTo>
                    <a:pt x="f136" y="f138"/>
                    <a:pt x="f139" y="f140"/>
                    <a:pt x="f139" y="f59"/>
                  </a:cubicBezTo>
                  <a:cubicBezTo>
                    <a:pt x="f139" y="f141"/>
                    <a:pt x="f142" y="f2"/>
                    <a:pt x="f49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303;p30">
              <a:extLst>
                <a:ext uri="{FF2B5EF4-FFF2-40B4-BE49-F238E27FC236}">
                  <a16:creationId xmlns:a16="http://schemas.microsoft.com/office/drawing/2014/main" id="{2DE2530F-0585-466B-8EA5-1C2DC7E28D6C}"/>
                </a:ext>
              </a:extLst>
            </p:cNvPr>
            <p:cNvSpPr/>
            <p:nvPr/>
          </p:nvSpPr>
          <p:spPr>
            <a:xfrm>
              <a:off x="195096" y="4326017"/>
              <a:ext cx="104771" cy="672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4"/>
                <a:gd name="f4" fmla="val 2083"/>
                <a:gd name="f5" fmla="val 869"/>
                <a:gd name="f6" fmla="val 829"/>
                <a:gd name="f7" fmla="val 802"/>
                <a:gd name="f8" fmla="val 40"/>
                <a:gd name="f9" fmla="val 797"/>
                <a:gd name="f10" fmla="val 143"/>
                <a:gd name="f11" fmla="val 774"/>
                <a:gd name="f12" fmla="val 213"/>
                <a:gd name="f13" fmla="val 843"/>
                <a:gd name="f14" fmla="val 317"/>
                <a:gd name="f15" fmla="val 878"/>
                <a:gd name="f16" fmla="val 374"/>
                <a:gd name="f17" fmla="val 791"/>
                <a:gd name="f18" fmla="val 334"/>
                <a:gd name="f19" fmla="val 694"/>
                <a:gd name="f20" fmla="val 311"/>
                <a:gd name="f21" fmla="val 596"/>
                <a:gd name="f22" fmla="val 472"/>
                <a:gd name="f23" fmla="val 346"/>
                <a:gd name="f24" fmla="val 348"/>
                <a:gd name="f25" fmla="val 243"/>
                <a:gd name="f26" fmla="val 432"/>
                <a:gd name="f27" fmla="val 70"/>
                <a:gd name="f28" fmla="val 570"/>
                <a:gd name="f29" fmla="val 847"/>
                <a:gd name="f30" fmla="val 81"/>
                <a:gd name="f31" fmla="val 1067"/>
                <a:gd name="f32" fmla="val 168"/>
                <a:gd name="f33" fmla="val 1263"/>
                <a:gd name="f34" fmla="val 400"/>
                <a:gd name="f35" fmla="val 1356"/>
                <a:gd name="f36" fmla="val 620"/>
                <a:gd name="f37" fmla="val 626"/>
                <a:gd name="f38" fmla="val 633"/>
                <a:gd name="f39" fmla="val 640"/>
                <a:gd name="f40" fmla="val 641"/>
                <a:gd name="f41" fmla="val 642"/>
                <a:gd name="f42" fmla="val 648"/>
                <a:gd name="f43" fmla="val 653"/>
                <a:gd name="f44" fmla="val 658"/>
                <a:gd name="f45" fmla="val 1355"/>
                <a:gd name="f46" fmla="val 652"/>
                <a:gd name="f47" fmla="val 646"/>
                <a:gd name="f48" fmla="val 521"/>
                <a:gd name="f49" fmla="val 1354"/>
                <a:gd name="f50" fmla="val 429"/>
                <a:gd name="f51" fmla="val 1233"/>
                <a:gd name="f52" fmla="val 451"/>
                <a:gd name="f53" fmla="val 1101"/>
                <a:gd name="f54" fmla="val 462"/>
                <a:gd name="f55" fmla="val 974"/>
                <a:gd name="f56" fmla="val 578"/>
                <a:gd name="f57" fmla="val 894"/>
                <a:gd name="f58" fmla="val 693"/>
                <a:gd name="f59" fmla="val 859"/>
                <a:gd name="f60" fmla="val 706"/>
                <a:gd name="f61" fmla="val 858"/>
                <a:gd name="f62" fmla="val 720"/>
                <a:gd name="f63" fmla="val 857"/>
                <a:gd name="f64" fmla="val 733"/>
                <a:gd name="f65" fmla="val 846"/>
                <a:gd name="f66" fmla="val 958"/>
                <a:gd name="f67" fmla="val 900"/>
                <a:gd name="f68" fmla="val 1051"/>
                <a:gd name="f69" fmla="val 951"/>
                <a:gd name="f70" fmla="val 1155"/>
                <a:gd name="f71" fmla="val 1009"/>
                <a:gd name="f72" fmla="val 1259"/>
                <a:gd name="f73" fmla="val 1090"/>
                <a:gd name="f74" fmla="val 1339"/>
                <a:gd name="f75" fmla="val 1182"/>
                <a:gd name="f76" fmla="val 1893"/>
                <a:gd name="f77" fmla="val 1667"/>
                <a:gd name="f78" fmla="val 2528"/>
                <a:gd name="f79" fmla="val 1932"/>
                <a:gd name="f80" fmla="val 2471"/>
                <a:gd name="f81" fmla="val 1909"/>
                <a:gd name="f82" fmla="val 1709"/>
                <a:gd name="f83" fmla="val 1293"/>
                <a:gd name="f84" fmla="val 467"/>
                <a:gd name="f85" fmla="val 1249"/>
                <a:gd name="f86" fmla="val 422"/>
                <a:gd name="f87" fmla="val 996"/>
                <a:gd name="f88" fmla="*/ f0 1 3244"/>
                <a:gd name="f89" fmla="*/ f1 1 2083"/>
                <a:gd name="f90" fmla="val f2"/>
                <a:gd name="f91" fmla="val f3"/>
                <a:gd name="f92" fmla="val f4"/>
                <a:gd name="f93" fmla="+- f92 0 f90"/>
                <a:gd name="f94" fmla="+- f91 0 f90"/>
                <a:gd name="f95" fmla="*/ f94 1 3244"/>
                <a:gd name="f96" fmla="*/ f93 1 2083"/>
                <a:gd name="f97" fmla="*/ f90 1 f95"/>
                <a:gd name="f98" fmla="*/ f91 1 f95"/>
                <a:gd name="f99" fmla="*/ f90 1 f96"/>
                <a:gd name="f100" fmla="*/ f92 1 f96"/>
                <a:gd name="f101" fmla="*/ f97 f88 1"/>
                <a:gd name="f102" fmla="*/ f98 f88 1"/>
                <a:gd name="f103" fmla="*/ f100 f89 1"/>
                <a:gd name="f104" fmla="*/ f99 f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1" t="f104" r="f102" b="f103"/>
              <a:pathLst>
                <a:path w="3244" h="20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5"/>
                    <a:pt x="f39" y="f35"/>
                  </a:cubicBezTo>
                  <a:lnTo>
                    <a:pt x="f39" y="f35"/>
                  </a:lnTo>
                  <a:cubicBezTo>
                    <a:pt x="f39" y="f35"/>
                    <a:pt x="f40" y="f35"/>
                    <a:pt x="f41" y="f35"/>
                  </a:cubicBezTo>
                  <a:cubicBezTo>
                    <a:pt x="f42" y="f35"/>
                    <a:pt x="f43" y="f35"/>
                    <a:pt x="f44" y="f45"/>
                  </a:cubicBezTo>
                  <a:lnTo>
                    <a:pt x="f44" y="f45"/>
                  </a:lnTo>
                  <a:cubicBezTo>
                    <a:pt x="f46" y="f35"/>
                    <a:pt x="f47" y="f35"/>
                    <a:pt x="f39" y="f35"/>
                  </a:cubicBezTo>
                  <a:lnTo>
                    <a:pt x="f39" y="f35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3" y="f4"/>
                  </a:cubicBezTo>
                  <a:cubicBezTo>
                    <a:pt x="f80" y="f81"/>
                    <a:pt x="f82" y="f73"/>
                    <a:pt x="f83" y="f84"/>
                  </a:cubicBezTo>
                  <a:cubicBezTo>
                    <a:pt x="f85" y="f86"/>
                    <a:pt x="f8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304;p30">
              <a:extLst>
                <a:ext uri="{FF2B5EF4-FFF2-40B4-BE49-F238E27FC236}">
                  <a16:creationId xmlns:a16="http://schemas.microsoft.com/office/drawing/2014/main" id="{9E3F18AA-BF50-4F83-AD42-7E93639ED1F8}"/>
                </a:ext>
              </a:extLst>
            </p:cNvPr>
            <p:cNvSpPr/>
            <p:nvPr/>
          </p:nvSpPr>
          <p:spPr>
            <a:xfrm>
              <a:off x="383362" y="4377699"/>
              <a:ext cx="227438" cy="140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42"/>
                <a:gd name="f4" fmla="val 4350"/>
                <a:gd name="f5" fmla="val 7025"/>
                <a:gd name="f6" fmla="val 706"/>
                <a:gd name="f7" fmla="val 7031"/>
                <a:gd name="f8" fmla="val 708"/>
                <a:gd name="f9" fmla="val 7036"/>
                <a:gd name="f10" fmla="val 711"/>
                <a:gd name="f11" fmla="val 713"/>
                <a:gd name="f12" fmla="val 5137"/>
                <a:gd name="f13" fmla="val 229"/>
                <a:gd name="f14" fmla="val 5264"/>
                <a:gd name="f15" fmla="val 5379"/>
                <a:gd name="f16" fmla="val 5518"/>
                <a:gd name="f17" fmla="val 252"/>
                <a:gd name="f18" fmla="val 5449"/>
                <a:gd name="f19" fmla="val 246"/>
                <a:gd name="f20" fmla="val 5385"/>
                <a:gd name="f21" fmla="val 243"/>
                <a:gd name="f22" fmla="val 5323"/>
                <a:gd name="f23" fmla="val 5261"/>
                <a:gd name="f24" fmla="val 5200"/>
                <a:gd name="f25" fmla="val 5010"/>
                <a:gd name="f26" fmla="val 275"/>
                <a:gd name="f27" fmla="val 4895"/>
                <a:gd name="f28" fmla="val 298"/>
                <a:gd name="f29" fmla="val 4779"/>
                <a:gd name="f30" fmla="val 332"/>
                <a:gd name="f31" fmla="val 4433"/>
                <a:gd name="f32" fmla="val 459"/>
                <a:gd name="f33" fmla="val 4317"/>
                <a:gd name="f34" fmla="val 517"/>
                <a:gd name="f35" fmla="val 4214"/>
                <a:gd name="f36" fmla="val 575"/>
                <a:gd name="f37" fmla="val 4110"/>
                <a:gd name="f38" fmla="val 644"/>
                <a:gd name="f39" fmla="val 3706"/>
                <a:gd name="f40" fmla="val 921"/>
                <a:gd name="f41" fmla="val 3394"/>
                <a:gd name="f42" fmla="val 1314"/>
                <a:gd name="f43" fmla="val 3105"/>
                <a:gd name="f44" fmla="val 1706"/>
                <a:gd name="f45" fmla="val 2817"/>
                <a:gd name="f46" fmla="val 2110"/>
                <a:gd name="f47" fmla="val 2563"/>
                <a:gd name="f48" fmla="val 2549"/>
                <a:gd name="f49" fmla="val 2251"/>
                <a:gd name="f50" fmla="val 2941"/>
                <a:gd name="f51" fmla="val 2090"/>
                <a:gd name="f52" fmla="val 3137"/>
                <a:gd name="f53" fmla="val 1917"/>
                <a:gd name="f54" fmla="val 3310"/>
                <a:gd name="f55" fmla="val 1743"/>
                <a:gd name="f56" fmla="val 3484"/>
                <a:gd name="f57" fmla="val 1559"/>
                <a:gd name="f58" fmla="val 3645"/>
                <a:gd name="f59" fmla="val 1351"/>
                <a:gd name="f60" fmla="val 3807"/>
                <a:gd name="f61" fmla="val 1155"/>
                <a:gd name="f62" fmla="val 3934"/>
                <a:gd name="f63" fmla="val 3634"/>
                <a:gd name="f64" fmla="val 3299"/>
                <a:gd name="f65" fmla="val 2228"/>
                <a:gd name="f66" fmla="val 2906"/>
                <a:gd name="f67" fmla="val 2517"/>
                <a:gd name="f68" fmla="val 2526"/>
                <a:gd name="f69" fmla="val 2759"/>
                <a:gd name="f70" fmla="val 2087"/>
                <a:gd name="f71" fmla="val 3048"/>
                <a:gd name="f72" fmla="val 1683"/>
                <a:gd name="f73" fmla="val 3336"/>
                <a:gd name="f74" fmla="val 1279"/>
                <a:gd name="f75" fmla="val 3648"/>
                <a:gd name="f76" fmla="val 887"/>
                <a:gd name="f77" fmla="val 4087"/>
                <a:gd name="f78" fmla="val 598"/>
                <a:gd name="f79" fmla="val 4306"/>
                <a:gd name="f80" fmla="val 471"/>
                <a:gd name="f81" fmla="val 4514"/>
                <a:gd name="f82" fmla="val 356"/>
                <a:gd name="f83" fmla="val 4768"/>
                <a:gd name="f84" fmla="val 286"/>
                <a:gd name="f85" fmla="val 4883"/>
                <a:gd name="f86" fmla="val 5138"/>
                <a:gd name="f87" fmla="val 1"/>
                <a:gd name="f88" fmla="val 4407"/>
                <a:gd name="f89" fmla="val 3713"/>
                <a:gd name="f90" fmla="val 313"/>
                <a:gd name="f91" fmla="val 3117"/>
                <a:gd name="f92" fmla="val 840"/>
                <a:gd name="f93" fmla="val 2274"/>
                <a:gd name="f94" fmla="val 1602"/>
                <a:gd name="f95" fmla="val 1166"/>
                <a:gd name="f96" fmla="val 2422"/>
                <a:gd name="f97" fmla="val 2433"/>
                <a:gd name="f98" fmla="val 244"/>
                <a:gd name="f99" fmla="val 2574"/>
                <a:gd name="f100" fmla="val 498"/>
                <a:gd name="f101" fmla="val 2620"/>
                <a:gd name="f102" fmla="val 758"/>
                <a:gd name="f103" fmla="val 881"/>
                <a:gd name="f104" fmla="val 1006"/>
                <a:gd name="f105" fmla="val 2610"/>
                <a:gd name="f106" fmla="val 1132"/>
                <a:gd name="f107" fmla="val 2595"/>
                <a:gd name="f108" fmla="val 531"/>
                <a:gd name="f109" fmla="val 2872"/>
                <a:gd name="f110" fmla="val 1270"/>
                <a:gd name="f111" fmla="val 670"/>
                <a:gd name="f112" fmla="val 4280"/>
                <a:gd name="f113" fmla="val 851"/>
                <a:gd name="f114" fmla="val 4176"/>
                <a:gd name="f115" fmla="val 1051"/>
                <a:gd name="f116" fmla="val 4154"/>
                <a:gd name="f117" fmla="val 1252"/>
                <a:gd name="f118" fmla="val 1409"/>
                <a:gd name="f119" fmla="val 1567"/>
                <a:gd name="f120" fmla="val 4167"/>
                <a:gd name="f121" fmla="val 1717"/>
                <a:gd name="f122" fmla="val 2061"/>
                <a:gd name="f123" fmla="val 2367"/>
                <a:gd name="f124" fmla="val 4095"/>
                <a:gd name="f125" fmla="val 2540"/>
                <a:gd name="f126" fmla="val 3622"/>
                <a:gd name="f127" fmla="val 2725"/>
                <a:gd name="f128" fmla="val 3991"/>
                <a:gd name="f129" fmla="val 2828"/>
                <a:gd name="f130" fmla="val 4084"/>
                <a:gd name="f131" fmla="val 3152"/>
                <a:gd name="f132" fmla="val 4349"/>
                <a:gd name="f133" fmla="val 3830"/>
                <a:gd name="f134" fmla="val 3129"/>
                <a:gd name="f135" fmla="val 3564"/>
                <a:gd name="f136" fmla="val 3244"/>
                <a:gd name="f137" fmla="val 3657"/>
                <a:gd name="f138" fmla="val 3440"/>
                <a:gd name="f139" fmla="val 3761"/>
                <a:gd name="f140" fmla="val 3267"/>
                <a:gd name="f141" fmla="val 3080"/>
                <a:gd name="f142" fmla="val 3567"/>
                <a:gd name="f143" fmla="val 1787"/>
                <a:gd name="f144" fmla="val 3613"/>
                <a:gd name="f145" fmla="val 2006"/>
                <a:gd name="f146" fmla="val 3798"/>
                <a:gd name="f147" fmla="val 2191"/>
                <a:gd name="f148" fmla="val 4017"/>
                <a:gd name="f149" fmla="val 4225"/>
                <a:gd name="f150" fmla="val 4456"/>
                <a:gd name="f151" fmla="val 4409"/>
                <a:gd name="f152" fmla="val 1868"/>
                <a:gd name="f153" fmla="val 4307"/>
                <a:gd name="f154" fmla="val 1909"/>
                <a:gd name="f155" fmla="val 4202"/>
                <a:gd name="f156" fmla="val 4128"/>
                <a:gd name="f157" fmla="val 4052"/>
                <a:gd name="f158" fmla="val 1888"/>
                <a:gd name="f159" fmla="val 3994"/>
                <a:gd name="f160" fmla="val 1845"/>
                <a:gd name="f161" fmla="val 3867"/>
                <a:gd name="f162" fmla="val 1741"/>
                <a:gd name="f163" fmla="val 3821"/>
                <a:gd name="f164" fmla="val 1556"/>
                <a:gd name="f165" fmla="val 3844"/>
                <a:gd name="f166" fmla="val 1394"/>
                <a:gd name="f167" fmla="val 3856"/>
                <a:gd name="f168" fmla="val 4491"/>
                <a:gd name="f169" fmla="val 4860"/>
                <a:gd name="f170" fmla="val 5122"/>
                <a:gd name="f171" fmla="val 424"/>
                <a:gd name="f172" fmla="val 5396"/>
                <a:gd name="f173" fmla="val 382"/>
                <a:gd name="f174" fmla="val 5670"/>
                <a:gd name="f175" fmla="val 6141"/>
                <a:gd name="f176" fmla="val 6612"/>
                <a:gd name="f177" fmla="val 505"/>
                <a:gd name="f178" fmla="val 6699"/>
                <a:gd name="f179" fmla="val 544"/>
                <a:gd name="f180" fmla="val 6447"/>
                <a:gd name="f181" fmla="val 319"/>
                <a:gd name="f182" fmla="val 6107"/>
                <a:gd name="f183" fmla="val 194"/>
                <a:gd name="f184" fmla="val 5922"/>
                <a:gd name="f185" fmla="val 125"/>
                <a:gd name="f186" fmla="val 5726"/>
                <a:gd name="f187" fmla="val 79"/>
                <a:gd name="f188" fmla="val 5541"/>
                <a:gd name="f189" fmla="val 32"/>
                <a:gd name="f190" fmla="val 5406"/>
                <a:gd name="f191" fmla="val 11"/>
                <a:gd name="f192" fmla="val 5271"/>
                <a:gd name="f193" fmla="*/ f0 1 7042"/>
                <a:gd name="f194" fmla="*/ f1 1 4350"/>
                <a:gd name="f195" fmla="val f2"/>
                <a:gd name="f196" fmla="val f3"/>
                <a:gd name="f197" fmla="val f4"/>
                <a:gd name="f198" fmla="+- f197 0 f195"/>
                <a:gd name="f199" fmla="+- f196 0 f195"/>
                <a:gd name="f200" fmla="*/ f199 1 7042"/>
                <a:gd name="f201" fmla="*/ f198 1 4350"/>
                <a:gd name="f202" fmla="*/ f195 1 f200"/>
                <a:gd name="f203" fmla="*/ f196 1 f200"/>
                <a:gd name="f204" fmla="*/ f195 1 f201"/>
                <a:gd name="f205" fmla="*/ f197 1 f201"/>
                <a:gd name="f206" fmla="*/ f202 f193 1"/>
                <a:gd name="f207" fmla="*/ f203 f193 1"/>
                <a:gd name="f208" fmla="*/ f205 f194 1"/>
                <a:gd name="f209" fmla="*/ f204 f1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6" t="f209" r="f207" b="f208"/>
              <a:pathLst>
                <a:path w="7042" h="4350">
                  <a:moveTo>
                    <a:pt x="f5" y="f6"/>
                  </a:moveTo>
                  <a:cubicBezTo>
                    <a:pt x="f7" y="f8"/>
                    <a:pt x="f9" y="f10"/>
                    <a:pt x="f3" y="f11"/>
                  </a:cubicBezTo>
                  <a:cubicBezTo>
                    <a:pt x="f9" y="f10"/>
                    <a:pt x="f7" y="f8"/>
                    <a:pt x="f5" y="f6"/>
                  </a:cubicBezTo>
                  <a:close/>
                  <a:moveTo>
                    <a:pt x="f12" y="f13"/>
                  </a:moveTo>
                  <a:cubicBezTo>
                    <a:pt x="f14" y="f13"/>
                    <a:pt x="f15" y="f13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12" y="f17"/>
                  </a:cubicBezTo>
                  <a:cubicBezTo>
                    <a:pt x="f25" y="f26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57" y="f63"/>
                    <a:pt x="f5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17"/>
                    <a:pt x="f25" y="f13"/>
                    <a:pt x="f12" y="f13"/>
                  </a:cubicBezTo>
                  <a:close/>
                  <a:moveTo>
                    <a:pt x="f86" y="f87"/>
                  </a:moveTo>
                  <a:cubicBezTo>
                    <a:pt x="f88" y="f87"/>
                    <a:pt x="f89" y="f90"/>
                    <a:pt x="f91" y="f92"/>
                  </a:cubicBezTo>
                  <a:cubicBezTo>
                    <a:pt x="f93" y="f94"/>
                    <a:pt x="f95" y="f96"/>
                    <a:pt x="f87" y="f97"/>
                  </a:cubicBezTo>
                  <a:cubicBezTo>
                    <a:pt x="f98" y="f99"/>
                    <a:pt x="f100" y="f101"/>
                    <a:pt x="f102" y="f101"/>
                  </a:cubicBezTo>
                  <a:cubicBezTo>
                    <a:pt x="f103" y="f101"/>
                    <a:pt x="f104" y="f105"/>
                    <a:pt x="f106" y="f107"/>
                  </a:cubicBezTo>
                  <a:lnTo>
                    <a:pt x="f106" y="f107"/>
                  </a:lnTo>
                  <a:cubicBezTo>
                    <a:pt x="f108" y="f109"/>
                    <a:pt x="f110" y="f62"/>
                    <a:pt x="f111" y="f112"/>
                  </a:cubicBezTo>
                  <a:cubicBezTo>
                    <a:pt x="f113" y="f114"/>
                    <a:pt x="f115" y="f116"/>
                    <a:pt x="f117" y="f116"/>
                  </a:cubicBezTo>
                  <a:cubicBezTo>
                    <a:pt x="f118" y="f116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71" y="f133"/>
                    <a:pt x="f134" y="f135"/>
                    <a:pt x="f134" y="f135"/>
                  </a:cubicBezTo>
                  <a:lnTo>
                    <a:pt x="f134" y="f135"/>
                  </a:lnTo>
                  <a:cubicBezTo>
                    <a:pt x="f136" y="f137"/>
                    <a:pt x="f138" y="f139"/>
                    <a:pt x="f138" y="f139"/>
                  </a:cubicBezTo>
                  <a:cubicBezTo>
                    <a:pt x="f140" y="f141"/>
                    <a:pt x="f140" y="f96"/>
                    <a:pt x="f142" y="f143"/>
                  </a:cubicBezTo>
                  <a:cubicBezTo>
                    <a:pt x="f144" y="f145"/>
                    <a:pt x="f146" y="f147"/>
                    <a:pt x="f148" y="f147"/>
                  </a:cubicBezTo>
                  <a:cubicBezTo>
                    <a:pt x="f149" y="f147"/>
                    <a:pt x="f31" y="f145"/>
                    <a:pt x="f150" y="f143"/>
                  </a:cubicBezTo>
                  <a:lnTo>
                    <a:pt x="f150" y="f143"/>
                  </a:lnTo>
                  <a:cubicBezTo>
                    <a:pt x="f151" y="f152"/>
                    <a:pt x="f153" y="f154"/>
                    <a:pt x="f155" y="f154"/>
                  </a:cubicBezTo>
                  <a:cubicBezTo>
                    <a:pt x="f156" y="f154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40"/>
                    <a:pt x="f168" y="f38"/>
                    <a:pt x="f169" y="f34"/>
                  </a:cubicBezTo>
                  <a:cubicBezTo>
                    <a:pt x="f170" y="f171"/>
                    <a:pt x="f172" y="f173"/>
                    <a:pt x="f174" y="f173"/>
                  </a:cubicBezTo>
                  <a:cubicBezTo>
                    <a:pt x="f175" y="f173"/>
                    <a:pt x="f176" y="f177"/>
                    <a:pt x="f5" y="f6"/>
                  </a:cubicBezTo>
                  <a:lnTo>
                    <a:pt x="f5" y="f6"/>
                  </a:ln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87"/>
                    <a:pt x="f86" y="f8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305;p30">
              <a:extLst>
                <a:ext uri="{FF2B5EF4-FFF2-40B4-BE49-F238E27FC236}">
                  <a16:creationId xmlns:a16="http://schemas.microsoft.com/office/drawing/2014/main" id="{3F2832A2-0627-4F85-976F-8CE044B31F32}"/>
                </a:ext>
              </a:extLst>
            </p:cNvPr>
            <p:cNvSpPr/>
            <p:nvPr/>
          </p:nvSpPr>
          <p:spPr>
            <a:xfrm>
              <a:off x="321832" y="4394396"/>
              <a:ext cx="150665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65"/>
                <a:gd name="f4" fmla="val 1659"/>
                <a:gd name="f5" fmla="val 3706"/>
                <a:gd name="f6" fmla="val 520"/>
                <a:gd name="f7" fmla="val 3510"/>
                <a:gd name="f8" fmla="val 623"/>
                <a:gd name="f9" fmla="val 3302"/>
                <a:gd name="f10" fmla="val 704"/>
                <a:gd name="f11" fmla="val 3094"/>
                <a:gd name="f12" fmla="val 774"/>
                <a:gd name="f13" fmla="val 2875"/>
                <a:gd name="f14" fmla="val 854"/>
                <a:gd name="f15" fmla="val 2644"/>
                <a:gd name="f16" fmla="val 889"/>
                <a:gd name="f17" fmla="val 2413"/>
                <a:gd name="f18" fmla="val 924"/>
                <a:gd name="f19" fmla="val 2278"/>
                <a:gd name="f20" fmla="val 937"/>
                <a:gd name="f21" fmla="val 2139"/>
                <a:gd name="f22" fmla="val 943"/>
                <a:gd name="f23" fmla="val 2000"/>
                <a:gd name="f24" fmla="val 1903"/>
                <a:gd name="f25" fmla="val 1805"/>
                <a:gd name="f26" fmla="val 940"/>
                <a:gd name="f27" fmla="val 1709"/>
                <a:gd name="f28" fmla="val 935"/>
                <a:gd name="f29" fmla="val 1455"/>
                <a:gd name="f30" fmla="val 1224"/>
                <a:gd name="f31" fmla="val 982"/>
                <a:gd name="f32" fmla="val 1201"/>
                <a:gd name="f33" fmla="val 866"/>
                <a:gd name="f34" fmla="val 1444"/>
                <a:gd name="f35" fmla="val 877"/>
                <a:gd name="f36" fmla="val 1675"/>
                <a:gd name="f37" fmla="val 1906"/>
                <a:gd name="f38" fmla="val 2148"/>
                <a:gd name="f39" fmla="val 2379"/>
                <a:gd name="f40" fmla="val 2610"/>
                <a:gd name="f41" fmla="val 831"/>
                <a:gd name="f42" fmla="val 2840"/>
                <a:gd name="f43" fmla="val 797"/>
                <a:gd name="f44" fmla="val 3060"/>
                <a:gd name="f45" fmla="val 739"/>
                <a:gd name="f46" fmla="val 3279"/>
                <a:gd name="f47" fmla="val 681"/>
                <a:gd name="f48" fmla="val 3498"/>
                <a:gd name="f49" fmla="val 600"/>
                <a:gd name="f50" fmla="val 4664"/>
                <a:gd name="f51" fmla="val 3613"/>
                <a:gd name="f52" fmla="val 468"/>
                <a:gd name="f53" fmla="val 2464"/>
                <a:gd name="f54" fmla="val 706"/>
                <a:gd name="f55" fmla="val 1316"/>
                <a:gd name="f56" fmla="val 876"/>
                <a:gd name="f57" fmla="val 436"/>
                <a:gd name="f58" fmla="val 671"/>
                <a:gd name="f59" fmla="val 1"/>
                <a:gd name="f60" fmla="val 310"/>
                <a:gd name="f61" fmla="val 896"/>
                <a:gd name="f62" fmla="val 1235"/>
                <a:gd name="f63" fmla="val 1388"/>
                <a:gd name="f64" fmla="val 1447"/>
                <a:gd name="f65" fmla="val 1504"/>
                <a:gd name="f66" fmla="val 1231"/>
                <a:gd name="f67" fmla="val 1559"/>
                <a:gd name="f68" fmla="val 1386"/>
                <a:gd name="f69" fmla="val 1374"/>
                <a:gd name="f70" fmla="val 705"/>
                <a:gd name="f71" fmla="val 1570"/>
                <a:gd name="f72" fmla="val 694"/>
                <a:gd name="f73" fmla="val 1616"/>
                <a:gd name="f74" fmla="val 804"/>
                <a:gd name="f75" fmla="val 1645"/>
                <a:gd name="f76" fmla="val 926"/>
                <a:gd name="f77" fmla="val 1055"/>
                <a:gd name="f78" fmla="val 2203"/>
                <a:gd name="f79" fmla="val 3979"/>
                <a:gd name="f80" fmla="val 592"/>
                <a:gd name="f81" fmla="*/ f0 1 4665"/>
                <a:gd name="f82" fmla="*/ f1 1 1659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4665"/>
                <a:gd name="f89" fmla="*/ f86 1 1659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4665" h="1659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18"/>
                    <a:pt x="f30" y="f16"/>
                    <a:pt x="f31" y="f14"/>
                  </a:cubicBezTo>
                  <a:lnTo>
                    <a:pt x="f31" y="f14"/>
                  </a:lnTo>
                  <a:cubicBezTo>
                    <a:pt x="f32" y="f33"/>
                    <a:pt x="f34" y="f35"/>
                    <a:pt x="f36" y="f16"/>
                  </a:cubicBezTo>
                  <a:cubicBezTo>
                    <a:pt x="f37" y="f16"/>
                    <a:pt x="f38" y="f16"/>
                    <a:pt x="f39" y="f33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" y="f6"/>
                  </a:cubicBezTo>
                  <a:close/>
                  <a:moveTo>
                    <a:pt x="f50" y="f2"/>
                  </a:moveTo>
                  <a:lnTo>
                    <a:pt x="f50" y="f2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49"/>
                  </a:cubicBezTo>
                  <a:lnTo>
                    <a:pt x="f59" y="f49"/>
                  </a:lnTo>
                  <a:cubicBezTo>
                    <a:pt x="f60" y="f31"/>
                    <a:pt x="f61" y="f62"/>
                    <a:pt x="f63" y="f62"/>
                  </a:cubicBezTo>
                  <a:cubicBezTo>
                    <a:pt x="f64" y="f62"/>
                    <a:pt x="f65" y="f66"/>
                    <a:pt x="f67" y="f30"/>
                  </a:cubicBezTo>
                  <a:lnTo>
                    <a:pt x="f67" y="f30"/>
                  </a:ln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4"/>
                    <a:pt x="f77" y="f4"/>
                  </a:cubicBezTo>
                  <a:cubicBezTo>
                    <a:pt x="f78" y="f4"/>
                    <a:pt x="f79" y="f80"/>
                    <a:pt x="f50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306;p30">
              <a:extLst>
                <a:ext uri="{FF2B5EF4-FFF2-40B4-BE49-F238E27FC236}">
                  <a16:creationId xmlns:a16="http://schemas.microsoft.com/office/drawing/2014/main" id="{FE6B1BD3-2FCD-42DE-902F-A47EF1EBDF11}"/>
                </a:ext>
              </a:extLst>
            </p:cNvPr>
            <p:cNvSpPr/>
            <p:nvPr/>
          </p:nvSpPr>
          <p:spPr>
            <a:xfrm>
              <a:off x="587282" y="4730648"/>
              <a:ext cx="194620" cy="264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26"/>
                <a:gd name="f4" fmla="val 8196"/>
                <a:gd name="f5" fmla="val 1"/>
                <a:gd name="f6" fmla="val 20"/>
                <a:gd name="f7" fmla="val 3"/>
                <a:gd name="f8" fmla="val 40"/>
                <a:gd name="f9" fmla="val 5"/>
                <a:gd name="f10" fmla="val 59"/>
                <a:gd name="f11" fmla="val 7"/>
                <a:gd name="f12" fmla="val 39"/>
                <a:gd name="f13" fmla="val 4"/>
                <a:gd name="f14" fmla="val 19"/>
                <a:gd name="f15" fmla="val 2"/>
                <a:gd name="f16" fmla="val 819"/>
                <a:gd name="f17" fmla="val 111"/>
                <a:gd name="f18" fmla="val 2318"/>
                <a:gd name="f19" fmla="val 1135"/>
                <a:gd name="f20" fmla="val 2655"/>
                <a:gd name="f21" fmla="val 3856"/>
                <a:gd name="f22" fmla="val 2921"/>
                <a:gd name="f23" fmla="val 6049"/>
                <a:gd name="f24" fmla="val 3521"/>
                <a:gd name="f25" fmla="val 6684"/>
                <a:gd name="f26" fmla="val 3163"/>
                <a:gd name="f27" fmla="val 3775"/>
                <a:gd name="f28" fmla="val 7838"/>
                <a:gd name="f29" fmla="val 4144"/>
                <a:gd name="f30" fmla="val 6868"/>
                <a:gd name="f31" fmla="val 3948"/>
                <a:gd name="f32" fmla="val 6199"/>
                <a:gd name="f33" fmla="val 4179"/>
                <a:gd name="f34" fmla="val 6371"/>
                <a:gd name="f35" fmla="val 4466"/>
                <a:gd name="f36" fmla="val 6449"/>
                <a:gd name="f37" fmla="val 4762"/>
                <a:gd name="f38" fmla="val 5222"/>
                <a:gd name="f39" fmla="val 5703"/>
                <a:gd name="f40" fmla="val 6261"/>
                <a:gd name="f41" fmla="val 5945"/>
                <a:gd name="f42" fmla="val 5878"/>
                <a:gd name="f43" fmla="val 6005"/>
                <a:gd name="f44" fmla="val 5724"/>
                <a:gd name="f45" fmla="val 6032"/>
                <a:gd name="f46" fmla="val 5570"/>
                <a:gd name="f47" fmla="val 5156"/>
                <a:gd name="f48" fmla="val 4739"/>
                <a:gd name="f49" fmla="val 5835"/>
                <a:gd name="f50" fmla="val 4444"/>
                <a:gd name="f51" fmla="val 5541"/>
                <a:gd name="f52" fmla="val 4040"/>
                <a:gd name="f53" fmla="val 5137"/>
                <a:gd name="f54" fmla="val 3809"/>
                <a:gd name="f55" fmla="val 4583"/>
                <a:gd name="f56" fmla="val 3671"/>
                <a:gd name="f57" fmla="val 4029"/>
                <a:gd name="f58" fmla="val 3486"/>
                <a:gd name="f59" fmla="val 3429"/>
                <a:gd name="f60" fmla="val 3209"/>
                <a:gd name="f61" fmla="val 2390"/>
                <a:gd name="f62" fmla="val 2686"/>
                <a:gd name="f63" fmla="val 1104"/>
                <a:gd name="f64" fmla="val 1422"/>
                <a:gd name="f65" fmla="val 166"/>
                <a:gd name="f66" fmla="*/ f0 1 6026"/>
                <a:gd name="f67" fmla="*/ f1 1 8196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026"/>
                <a:gd name="f74" fmla="*/ f71 1 8196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026" h="8196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2" y="f5"/>
                  </a:cubicBezTo>
                  <a:close/>
                  <a:moveTo>
                    <a:pt x="f10" y="f11"/>
                  </a:move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4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3" y="f41"/>
                  </a:cubicBezTo>
                  <a:lnTo>
                    <a:pt x="f3" y="f41"/>
                  </a:ln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24" y="f58"/>
                    <a:pt x="f59" y="f22"/>
                    <a:pt x="f60" y="f61"/>
                  </a:cubicBezTo>
                  <a:cubicBezTo>
                    <a:pt x="f62" y="f63"/>
                    <a:pt x="f64" y="f65"/>
                    <a:pt x="f10" y="f11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307;p30">
              <a:extLst>
                <a:ext uri="{FF2B5EF4-FFF2-40B4-BE49-F238E27FC236}">
                  <a16:creationId xmlns:a16="http://schemas.microsoft.com/office/drawing/2014/main" id="{162CAAC6-B605-478D-9625-74E2E60B6242}"/>
                </a:ext>
              </a:extLst>
            </p:cNvPr>
            <p:cNvSpPr/>
            <p:nvPr/>
          </p:nvSpPr>
          <p:spPr>
            <a:xfrm>
              <a:off x="559311" y="4732513"/>
              <a:ext cx="98087" cy="213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7"/>
                <a:gd name="f4" fmla="val 6615"/>
                <a:gd name="f5" fmla="val 728"/>
                <a:gd name="f6" fmla="val 750"/>
                <a:gd name="f7" fmla="val 14"/>
                <a:gd name="f8" fmla="val 772"/>
                <a:gd name="f9" fmla="val 27"/>
                <a:gd name="f10" fmla="val 795"/>
                <a:gd name="f11" fmla="val 40"/>
                <a:gd name="f12" fmla="val 13"/>
                <a:gd name="f13" fmla="val 1998"/>
                <a:gd name="f14" fmla="val 1136"/>
                <a:gd name="f15" fmla="val 2022"/>
                <a:gd name="f16" fmla="val 1168"/>
                <a:gd name="f17" fmla="val 2045"/>
                <a:gd name="f18" fmla="val 1201"/>
                <a:gd name="f19" fmla="val 2067"/>
                <a:gd name="f20" fmla="val 1235"/>
                <a:gd name="f21" fmla="val 2124"/>
                <a:gd name="f22" fmla="val 1328"/>
                <a:gd name="f23" fmla="val 2171"/>
                <a:gd name="f24" fmla="val 1432"/>
                <a:gd name="f25" fmla="val 2217"/>
                <a:gd name="f26" fmla="val 1535"/>
                <a:gd name="f27" fmla="val 2286"/>
                <a:gd name="f28" fmla="val 1755"/>
                <a:gd name="f29" fmla="val 2332"/>
                <a:gd name="f30" fmla="val 1986"/>
                <a:gd name="f31" fmla="val 2193"/>
                <a:gd name="f32" fmla="val 2344"/>
                <a:gd name="f33" fmla="val 2655"/>
                <a:gd name="f34" fmla="val 3105"/>
                <a:gd name="f35" fmla="val 2055"/>
                <a:gd name="f36" fmla="val 3521"/>
                <a:gd name="f37" fmla="val 1894"/>
                <a:gd name="f38" fmla="val 3948"/>
                <a:gd name="f39" fmla="val 1709"/>
                <a:gd name="f40" fmla="val 4352"/>
                <a:gd name="f41" fmla="val 1570"/>
                <a:gd name="f42" fmla="val 4779"/>
                <a:gd name="f43" fmla="val 1420"/>
                <a:gd name="f44" fmla="val 5194"/>
                <a:gd name="f45" fmla="val 1351"/>
                <a:gd name="f46" fmla="val 5645"/>
                <a:gd name="f47" fmla="val 1340"/>
                <a:gd name="f48" fmla="val 6106"/>
                <a:gd name="f49" fmla="val 5875"/>
                <a:gd name="f50" fmla="val 5656"/>
                <a:gd name="f51" fmla="val 1363"/>
                <a:gd name="f52" fmla="val 5425"/>
                <a:gd name="f53" fmla="val 1386"/>
                <a:gd name="f54" fmla="val 4987"/>
                <a:gd name="f55" fmla="val 1513"/>
                <a:gd name="f56" fmla="val 4767"/>
                <a:gd name="f57" fmla="val 1640"/>
                <a:gd name="f58" fmla="val 4329"/>
                <a:gd name="f59" fmla="val 1836"/>
                <a:gd name="f60" fmla="val 3925"/>
                <a:gd name="f61" fmla="val 3509"/>
                <a:gd name="f62" fmla="val 2159"/>
                <a:gd name="f63" fmla="val 3094"/>
                <a:gd name="f64" fmla="val 2216"/>
                <a:gd name="f65" fmla="val 1837"/>
                <a:gd name="f66" fmla="val 2204"/>
                <a:gd name="f67" fmla="val 1449"/>
                <a:gd name="f68" fmla="val 1344"/>
                <a:gd name="f69" fmla="val 378"/>
                <a:gd name="f70" fmla="val 1820"/>
                <a:gd name="f71" fmla="val 915"/>
                <a:gd name="f72" fmla="val 1547"/>
                <a:gd name="f73" fmla="val 2101"/>
                <a:gd name="f74" fmla="val 1893"/>
                <a:gd name="f75" fmla="val 2517"/>
                <a:gd name="f76" fmla="val 1871"/>
                <a:gd name="f77" fmla="val 2759"/>
                <a:gd name="f78" fmla="val 1783"/>
                <a:gd name="f79" fmla="val 2829"/>
                <a:gd name="f80" fmla="val 1669"/>
                <a:gd name="f81" fmla="val 2879"/>
                <a:gd name="f82" fmla="val 1553"/>
                <a:gd name="f83" fmla="val 1517"/>
                <a:gd name="f84" fmla="val 1480"/>
                <a:gd name="f85" fmla="val 2874"/>
                <a:gd name="f86" fmla="val 1443"/>
                <a:gd name="f87" fmla="val 2863"/>
                <a:gd name="f88" fmla="val 1305"/>
                <a:gd name="f89" fmla="val 2817"/>
                <a:gd name="f90" fmla="val 1190"/>
                <a:gd name="f91" fmla="val 2632"/>
                <a:gd name="f92" fmla="val 1247"/>
                <a:gd name="f93" fmla="val 2482"/>
                <a:gd name="f94" fmla="val 1097"/>
                <a:gd name="f95" fmla="val 2620"/>
                <a:gd name="f96" fmla="val 1074"/>
                <a:gd name="f97" fmla="val 1178"/>
                <a:gd name="f98" fmla="val 3036"/>
                <a:gd name="f99" fmla="val 1239"/>
                <a:gd name="f100" fmla="val 3150"/>
                <a:gd name="f101" fmla="val 1371"/>
                <a:gd name="f102" fmla="val 3199"/>
                <a:gd name="f103" fmla="val 1506"/>
                <a:gd name="f104" fmla="val 1576"/>
                <a:gd name="f105" fmla="val 1646"/>
                <a:gd name="f106" fmla="val 3186"/>
                <a:gd name="f107" fmla="val 3163"/>
                <a:gd name="f108" fmla="val 3705"/>
                <a:gd name="f109" fmla="val 889"/>
                <a:gd name="f110" fmla="val 4063"/>
                <a:gd name="f111" fmla="val 289"/>
                <a:gd name="f112" fmla="val 4271"/>
                <a:gd name="f113" fmla="val 462"/>
                <a:gd name="f114" fmla="val 4363"/>
                <a:gd name="f115" fmla="val 612"/>
                <a:gd name="f116" fmla="val 4410"/>
                <a:gd name="f117" fmla="val 439"/>
                <a:gd name="f118" fmla="val 4606"/>
                <a:gd name="f119" fmla="val 1"/>
                <a:gd name="f120" fmla="val 4790"/>
                <a:gd name="f121" fmla="val 257"/>
                <a:gd name="f122" fmla="val 4861"/>
                <a:gd name="f123" fmla="val 388"/>
                <a:gd name="f124" fmla="val 4899"/>
                <a:gd name="f125" fmla="val 560"/>
                <a:gd name="f126" fmla="val 642"/>
                <a:gd name="f127" fmla="val 734"/>
                <a:gd name="f128" fmla="val 4890"/>
                <a:gd name="f129" fmla="val 855"/>
                <a:gd name="f130" fmla="val 4871"/>
                <a:gd name="f131" fmla="val 325"/>
                <a:gd name="f132" fmla="val 5620"/>
                <a:gd name="f133" fmla="val 1268"/>
                <a:gd name="f134" fmla="val 5932"/>
                <a:gd name="f135" fmla="val 1316"/>
                <a:gd name="f136" fmla="val 6611"/>
                <a:gd name="f137" fmla="val 1274"/>
                <a:gd name="f138" fmla="val 5979"/>
                <a:gd name="f139" fmla="val 2448"/>
                <a:gd name="f140" fmla="val 5990"/>
                <a:gd name="f141" fmla="val 2355"/>
                <a:gd name="f142" fmla="val 5402"/>
                <a:gd name="f143" fmla="val 5748"/>
                <a:gd name="f144" fmla="val 2725"/>
                <a:gd name="f145" fmla="val 6014"/>
                <a:gd name="f146" fmla="val 6199"/>
                <a:gd name="f147" fmla="val 5298"/>
                <a:gd name="f148" fmla="val 2505"/>
                <a:gd name="f149" fmla="val 4040"/>
                <a:gd name="f150" fmla="val 2748"/>
                <a:gd name="f151" fmla="val 2182"/>
                <a:gd name="f152" fmla="val 2563"/>
                <a:gd name="f153" fmla="val 1385"/>
                <a:gd name="f154" fmla="val 797"/>
                <a:gd name="f155" fmla="val 1882"/>
                <a:gd name="f156" fmla="val 681"/>
                <a:gd name="f157" fmla="val 566"/>
                <a:gd name="f158" fmla="val 1594"/>
                <a:gd name="f159" fmla="val 450"/>
                <a:gd name="f160" fmla="val 1339"/>
                <a:gd name="f161" fmla="val 280"/>
                <a:gd name="f162" fmla="val 1054"/>
                <a:gd name="f163" fmla="val 189"/>
                <a:gd name="f164" fmla="val 6612"/>
                <a:gd name="f165" fmla="val 6613"/>
                <a:gd name="f166" fmla="val 1317"/>
                <a:gd name="f167" fmla="val 6614"/>
                <a:gd name="f168" fmla="*/ f0 1 3037"/>
                <a:gd name="f169" fmla="*/ f1 1 6615"/>
                <a:gd name="f170" fmla="val f2"/>
                <a:gd name="f171" fmla="val f3"/>
                <a:gd name="f172" fmla="val f4"/>
                <a:gd name="f173" fmla="+- f172 0 f170"/>
                <a:gd name="f174" fmla="+- f171 0 f170"/>
                <a:gd name="f175" fmla="*/ f174 1 3037"/>
                <a:gd name="f176" fmla="*/ f173 1 6615"/>
                <a:gd name="f177" fmla="*/ f170 1 f175"/>
                <a:gd name="f178" fmla="*/ f171 1 f175"/>
                <a:gd name="f179" fmla="*/ f170 1 f176"/>
                <a:gd name="f180" fmla="*/ f172 1 f176"/>
                <a:gd name="f181" fmla="*/ f177 f168 1"/>
                <a:gd name="f182" fmla="*/ f178 f168 1"/>
                <a:gd name="f183" fmla="*/ f180 f169 1"/>
                <a:gd name="f184" fmla="*/ f179 f1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1" t="f184" r="f182" b="f183"/>
              <a:pathLst>
                <a:path w="3037" h="6615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8" y="f9"/>
                    <a:pt x="f6" y="f12"/>
                    <a:pt x="f5" y="f2"/>
                  </a:cubicBez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31"/>
                  </a:cubicBezTo>
                  <a:cubicBezTo>
                    <a:pt x="f32" y="f33"/>
                    <a:pt x="f25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7" y="f49"/>
                    <a:pt x="f47" y="f50"/>
                    <a:pt x="f51" y="f52"/>
                  </a:cubicBezTo>
                  <a:cubicBezTo>
                    <a:pt x="f53" y="f44"/>
                    <a:pt x="f24" y="f54"/>
                    <a:pt x="f55" y="f56"/>
                  </a:cubicBezTo>
                  <a:cubicBezTo>
                    <a:pt x="f57" y="f58"/>
                    <a:pt x="f59" y="f60"/>
                    <a:pt x="f13" y="f61"/>
                  </a:cubicBezTo>
                  <a:cubicBezTo>
                    <a:pt x="f62" y="f63"/>
                    <a:pt x="f27" y="f33"/>
                    <a:pt x="f27" y="f64"/>
                  </a:cubicBezTo>
                  <a:cubicBezTo>
                    <a:pt x="f27" y="f65"/>
                    <a:pt x="f66" y="f67"/>
                    <a:pt x="f13" y="f14"/>
                  </a:cubicBezTo>
                  <a:close/>
                  <a:moveTo>
                    <a:pt x="f10" y="f11"/>
                  </a:moveTo>
                  <a:lnTo>
                    <a:pt x="f10" y="f11"/>
                  </a:lnTo>
                  <a:cubicBezTo>
                    <a:pt x="f68" y="f69"/>
                    <a:pt x="f70" y="f71"/>
                    <a:pt x="f13" y="f72"/>
                  </a:cubicBezTo>
                  <a:cubicBezTo>
                    <a:pt x="f73" y="f74"/>
                    <a:pt x="f25" y="f75"/>
                    <a:pt x="f76" y="f77"/>
                  </a:cubicBezTo>
                  <a:cubicBezTo>
                    <a:pt x="f78" y="f79"/>
                    <a:pt x="f80" y="f81"/>
                    <a:pt x="f82" y="f81"/>
                  </a:cubicBezTo>
                  <a:cubicBezTo>
                    <a:pt x="f83" y="f81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lnTo>
                    <a:pt x="f92" y="f93"/>
                  </a:lnTo>
                  <a:cubicBezTo>
                    <a:pt x="f94" y="f95"/>
                    <a:pt x="f96" y="f87"/>
                    <a:pt x="f97" y="f98"/>
                  </a:cubicBezTo>
                  <a:cubicBezTo>
                    <a:pt x="f99" y="f100"/>
                    <a:pt x="f101" y="f102"/>
                    <a:pt x="f103" y="f102"/>
                  </a:cubicBezTo>
                  <a:cubicBezTo>
                    <a:pt x="f104" y="f102"/>
                    <a:pt x="f105" y="f106"/>
                    <a:pt x="f39" y="f107"/>
                  </a:cubicBezTo>
                  <a:lnTo>
                    <a:pt x="f39" y="f107"/>
                  </a:lnTo>
                  <a:cubicBezTo>
                    <a:pt x="f53" y="f108"/>
                    <a:pt x="f109" y="f110"/>
                    <a:pt x="f111" y="f112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4"/>
                  </a:cubicBezTo>
                  <a:cubicBezTo>
                    <a:pt x="f126" y="f124"/>
                    <a:pt x="f127" y="f128"/>
                    <a:pt x="f129" y="f130"/>
                  </a:cubicBezTo>
                  <a:lnTo>
                    <a:pt x="f129" y="f130"/>
                  </a:lnTo>
                  <a:cubicBezTo>
                    <a:pt x="f131" y="f132"/>
                    <a:pt x="f133" y="f134"/>
                    <a:pt x="f135" y="f136"/>
                  </a:cubicBezTo>
                  <a:lnTo>
                    <a:pt x="f135" y="f136"/>
                  </a:lnTo>
                  <a:cubicBezTo>
                    <a:pt x="f137" y="f138"/>
                    <a:pt x="f139" y="f140"/>
                    <a:pt x="f141" y="f142"/>
                  </a:cubicBezTo>
                  <a:lnTo>
                    <a:pt x="f141" y="f142"/>
                  </a:lnTo>
                  <a:cubicBezTo>
                    <a:pt x="f75" y="f143"/>
                    <a:pt x="f144" y="f145"/>
                    <a:pt x="f98" y="f146"/>
                  </a:cubicBezTo>
                  <a:cubicBezTo>
                    <a:pt x="f139" y="f147"/>
                    <a:pt x="f148" y="f149"/>
                    <a:pt x="f91" y="f98"/>
                  </a:cubicBezTo>
                  <a:cubicBezTo>
                    <a:pt x="f150" y="f151"/>
                    <a:pt x="f152" y="f153"/>
                    <a:pt x="f13" y="f154"/>
                  </a:cubicBezTo>
                  <a:cubicBezTo>
                    <a:pt x="f155" y="f156"/>
                    <a:pt x="f28" y="f157"/>
                    <a:pt x="f158" y="f159"/>
                  </a:cubicBezTo>
                  <a:cubicBezTo>
                    <a:pt x="f160" y="f161"/>
                    <a:pt x="f162" y="f163"/>
                    <a:pt x="f10" y="f11"/>
                  </a:cubicBezTo>
                  <a:close/>
                  <a:moveTo>
                    <a:pt x="f135" y="f136"/>
                  </a:moveTo>
                  <a:cubicBezTo>
                    <a:pt x="f135" y="f164"/>
                    <a:pt x="f135" y="f165"/>
                    <a:pt x="f166" y="f167"/>
                  </a:cubicBezTo>
                  <a:cubicBezTo>
                    <a:pt x="f135" y="f165"/>
                    <a:pt x="f135" y="f164"/>
                    <a:pt x="f135" y="f13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308;p30">
              <a:extLst>
                <a:ext uri="{FF2B5EF4-FFF2-40B4-BE49-F238E27FC236}">
                  <a16:creationId xmlns:a16="http://schemas.microsoft.com/office/drawing/2014/main" id="{4BF015CB-37DB-4F5E-9989-8091EDCD7093}"/>
                </a:ext>
              </a:extLst>
            </p:cNvPr>
            <p:cNvSpPr/>
            <p:nvPr/>
          </p:nvSpPr>
          <p:spPr>
            <a:xfrm>
              <a:off x="650293" y="4823112"/>
              <a:ext cx="18278" cy="77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6"/>
                <a:gd name="f4" fmla="val 2413"/>
                <a:gd name="f5" fmla="val 254"/>
                <a:gd name="f6" fmla="val 831"/>
                <a:gd name="f7" fmla="val 139"/>
                <a:gd name="f8" fmla="val 1674"/>
                <a:gd name="f9" fmla="val 462"/>
                <a:gd name="f10" fmla="val 1605"/>
                <a:gd name="f11" fmla="val 346"/>
                <a:gd name="f12" fmla="val 808"/>
                <a:gd name="f13" fmla="*/ f0 1 566"/>
                <a:gd name="f14" fmla="*/ f1 1 241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66"/>
                <a:gd name="f21" fmla="*/ f18 1 241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66" h="2413">
                  <a:moveTo>
                    <a:pt x="f5" y="f2"/>
                  </a:moveTo>
                  <a:cubicBezTo>
                    <a:pt x="f2" y="f6"/>
                    <a:pt x="f7" y="f8"/>
                    <a:pt x="f3" y="f4"/>
                  </a:cubicBezTo>
                  <a:cubicBezTo>
                    <a:pt x="f9" y="f10"/>
                    <a:pt x="f11" y="f1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309;p30">
              <a:extLst>
                <a:ext uri="{FF2B5EF4-FFF2-40B4-BE49-F238E27FC236}">
                  <a16:creationId xmlns:a16="http://schemas.microsoft.com/office/drawing/2014/main" id="{A3DFD75D-5033-472E-B18F-F0D0B9840611}"/>
                </a:ext>
              </a:extLst>
            </p:cNvPr>
            <p:cNvSpPr/>
            <p:nvPr/>
          </p:nvSpPr>
          <p:spPr>
            <a:xfrm>
              <a:off x="699488" y="4654972"/>
              <a:ext cx="82808" cy="96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4"/>
                <a:gd name="f4" fmla="val 3002"/>
                <a:gd name="f5" fmla="val 1282"/>
                <a:gd name="f6" fmla="val 1755"/>
                <a:gd name="f7" fmla="val 1284"/>
                <a:gd name="f8" fmla="val 1756"/>
                <a:gd name="f9" fmla="val 1287"/>
                <a:gd name="f10" fmla="val 1757"/>
                <a:gd name="f11" fmla="val 1289"/>
                <a:gd name="f12" fmla="val 1758"/>
                <a:gd name="f13" fmla="val 462"/>
                <a:gd name="f14" fmla="val 1016"/>
                <a:gd name="f15" fmla="val 543"/>
                <a:gd name="f16" fmla="val 1178"/>
                <a:gd name="f17" fmla="val 647"/>
                <a:gd name="f18" fmla="val 1328"/>
                <a:gd name="f19" fmla="val 774"/>
                <a:gd name="f20" fmla="val 1455"/>
                <a:gd name="f21" fmla="val 843"/>
                <a:gd name="f22" fmla="val 1524"/>
                <a:gd name="f23" fmla="val 947"/>
                <a:gd name="f24" fmla="val 1593"/>
                <a:gd name="f25" fmla="val 1040"/>
                <a:gd name="f26" fmla="val 1639"/>
                <a:gd name="f27" fmla="val 1155"/>
                <a:gd name="f28" fmla="val 1686"/>
                <a:gd name="f29" fmla="val 1270"/>
                <a:gd name="f30" fmla="val 1697"/>
                <a:gd name="f31" fmla="val 1386"/>
                <a:gd name="f32" fmla="val 1536"/>
                <a:gd name="f33" fmla="val 1663"/>
                <a:gd name="f34" fmla="val 1859"/>
                <a:gd name="f35" fmla="val 1605"/>
                <a:gd name="f36" fmla="val 1732"/>
                <a:gd name="f37" fmla="val 1720"/>
                <a:gd name="f38" fmla="val 1559"/>
                <a:gd name="f39" fmla="val 1766"/>
                <a:gd name="f40" fmla="val 1354"/>
                <a:gd name="f41" fmla="val 1314"/>
                <a:gd name="f42" fmla="val 1426"/>
                <a:gd name="f43" fmla="val 1815"/>
                <a:gd name="f44" fmla="val 1585"/>
                <a:gd name="f45" fmla="val 1871"/>
                <a:gd name="f46" fmla="val 1928"/>
                <a:gd name="f47" fmla="val 1882"/>
                <a:gd name="f48" fmla="val 2020"/>
                <a:gd name="f49" fmla="val 2044"/>
                <a:gd name="f50" fmla="val 2101"/>
                <a:gd name="f51" fmla="val 2171"/>
                <a:gd name="f52" fmla="val 2228"/>
                <a:gd name="f53" fmla="val 2032"/>
                <a:gd name="f54" fmla="val 2113"/>
                <a:gd name="f55" fmla="val 2043"/>
                <a:gd name="f56" fmla="val 1986"/>
                <a:gd name="f57" fmla="val 1351"/>
                <a:gd name="f58" fmla="val 1870"/>
                <a:gd name="f59" fmla="val 1190"/>
                <a:gd name="f60" fmla="val 1801"/>
                <a:gd name="f61" fmla="val 855"/>
                <a:gd name="f62" fmla="val 1628"/>
                <a:gd name="f63" fmla="val 751"/>
                <a:gd name="f64" fmla="val 1478"/>
                <a:gd name="f65" fmla="val 612"/>
                <a:gd name="f66" fmla="val 532"/>
                <a:gd name="f67" fmla="val 35"/>
                <a:gd name="f68" fmla="val 1"/>
                <a:gd name="f69" fmla="val 358"/>
                <a:gd name="f70" fmla="val 58"/>
                <a:gd name="f71" fmla="val 728"/>
                <a:gd name="f72" fmla="val 197"/>
                <a:gd name="f73" fmla="val 1074"/>
                <a:gd name="f74" fmla="val 416"/>
                <a:gd name="f75" fmla="val 1582"/>
                <a:gd name="f76" fmla="val 832"/>
                <a:gd name="f77" fmla="val 1997"/>
                <a:gd name="f78" fmla="val 1340"/>
                <a:gd name="f79" fmla="val 2320"/>
                <a:gd name="f80" fmla="val 1744"/>
                <a:gd name="f81" fmla="val 2378"/>
                <a:gd name="f82" fmla="val 2494"/>
                <a:gd name="f83" fmla="val 2598"/>
                <a:gd name="f84" fmla="val 2263"/>
                <a:gd name="f85" fmla="val 2782"/>
                <a:gd name="f86" fmla="val 3001"/>
                <a:gd name="f87" fmla="val 2425"/>
                <a:gd name="f88" fmla="val 2563"/>
                <a:gd name="f89" fmla="val 2551"/>
                <a:gd name="f90" fmla="val 2517"/>
                <a:gd name="f91" fmla="val 2286"/>
                <a:gd name="f92" fmla="val 2482"/>
                <a:gd name="f93" fmla="val 2332"/>
                <a:gd name="f94" fmla="val 1824"/>
                <a:gd name="f95" fmla="val 2148"/>
                <a:gd name="f96" fmla="val 2163"/>
                <a:gd name="f97" fmla="val 1689"/>
                <a:gd name="f98" fmla="val 2180"/>
                <a:gd name="f99" fmla="val 1691"/>
                <a:gd name="f100" fmla="val 2197"/>
                <a:gd name="f101" fmla="val 2291"/>
                <a:gd name="f102" fmla="val 2397"/>
                <a:gd name="f103" fmla="val 2436"/>
                <a:gd name="f104" fmla="val 1570"/>
                <a:gd name="f105" fmla="val 1305"/>
                <a:gd name="f106" fmla="val 2344"/>
                <a:gd name="f107" fmla="val 1224"/>
                <a:gd name="f108" fmla="val 2251"/>
                <a:gd name="f109" fmla="val 1132"/>
                <a:gd name="f110" fmla="val 2136"/>
                <a:gd name="f111" fmla="val 1097"/>
                <a:gd name="f112" fmla="val 1998"/>
                <a:gd name="f113" fmla="val 1051"/>
                <a:gd name="f114" fmla="val 2159"/>
                <a:gd name="f115" fmla="val 993"/>
                <a:gd name="f116" fmla="val 2321"/>
                <a:gd name="f117" fmla="val 866"/>
                <a:gd name="f118" fmla="val 693"/>
                <a:gd name="f119" fmla="val 520"/>
                <a:gd name="f120" fmla="val 324"/>
                <a:gd name="f121" fmla="val 243"/>
                <a:gd name="f122" fmla="val 1617"/>
                <a:gd name="f123" fmla="val 924"/>
                <a:gd name="f124" fmla="val 958"/>
                <a:gd name="f125" fmla="val 1186"/>
                <a:gd name="f126" fmla="val 963"/>
                <a:gd name="f127" fmla="val 1148"/>
                <a:gd name="f128" fmla="val 965"/>
                <a:gd name="f129" fmla="val 1110"/>
                <a:gd name="f130" fmla="val 755"/>
                <a:gd name="f131" fmla="val 409"/>
                <a:gd name="f132" fmla="val 775"/>
                <a:gd name="f133" fmla="val 232"/>
                <a:gd name="f134" fmla="val 139"/>
                <a:gd name="f135" fmla="val 301"/>
                <a:gd name="f136" fmla="val 70"/>
                <a:gd name="f137" fmla="val 150"/>
                <a:gd name="f138" fmla="*/ f0 1 2564"/>
                <a:gd name="f139" fmla="*/ f1 1 3002"/>
                <a:gd name="f140" fmla="val f2"/>
                <a:gd name="f141" fmla="val f3"/>
                <a:gd name="f142" fmla="val f4"/>
                <a:gd name="f143" fmla="+- f142 0 f140"/>
                <a:gd name="f144" fmla="+- f141 0 f140"/>
                <a:gd name="f145" fmla="*/ f144 1 2564"/>
                <a:gd name="f146" fmla="*/ f143 1 3002"/>
                <a:gd name="f147" fmla="*/ f140 1 f145"/>
                <a:gd name="f148" fmla="*/ f141 1 f145"/>
                <a:gd name="f149" fmla="*/ f140 1 f146"/>
                <a:gd name="f150" fmla="*/ f142 1 f146"/>
                <a:gd name="f151" fmla="*/ f147 f138 1"/>
                <a:gd name="f152" fmla="*/ f148 f138 1"/>
                <a:gd name="f153" fmla="*/ f150 f139 1"/>
                <a:gd name="f154" fmla="*/ f149 f1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1" t="f154" r="f152" b="f153"/>
              <a:pathLst>
                <a:path w="2564" h="3002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2"/>
                  </a:lnTo>
                  <a:cubicBezTo>
                    <a:pt x="f9" y="f10"/>
                    <a:pt x="f7" y="f8"/>
                    <a:pt x="f5" y="f6"/>
                  </a:cubicBez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0" y="f33"/>
                    <a:pt x="f34" y="f35"/>
                  </a:cubicBezTo>
                  <a:lnTo>
                    <a:pt x="f34" y="f35"/>
                  </a:lnTo>
                  <a:cubicBezTo>
                    <a:pt x="f36" y="f37"/>
                    <a:pt x="f38" y="f39"/>
                    <a:pt x="f31" y="f39"/>
                  </a:cubicBezTo>
                  <a:cubicBezTo>
                    <a:pt x="f40" y="f39"/>
                    <a:pt x="f41" y="f39"/>
                    <a:pt x="f11" y="f12"/>
                  </a:cubicBezTo>
                  <a:lnTo>
                    <a:pt x="f11" y="f12"/>
                  </a:lnTo>
                  <a:cubicBezTo>
                    <a:pt x="f42" y="f43"/>
                    <a:pt x="f44" y="f45"/>
                    <a:pt x="f36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45" y="f55"/>
                    <a:pt x="f30" y="f56"/>
                  </a:cubicBezTo>
                  <a:cubicBezTo>
                    <a:pt x="f22" y="f46"/>
                    <a:pt x="f57" y="f58"/>
                    <a:pt x="f59" y="f60"/>
                  </a:cubicBezTo>
                  <a:cubicBezTo>
                    <a:pt x="f14" y="f36"/>
                    <a:pt x="f61" y="f62"/>
                    <a:pt x="f63" y="f64"/>
                  </a:cubicBezTo>
                  <a:cubicBezTo>
                    <a:pt x="f65" y="f57"/>
                    <a:pt x="f66" y="f16"/>
                    <a:pt x="f13" y="f14"/>
                  </a:cubicBezTo>
                  <a:close/>
                  <a:moveTo>
                    <a:pt x="f67" y="f2"/>
                  </a:move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52"/>
                  </a:cubicBezTo>
                  <a:cubicBezTo>
                    <a:pt x="f32" y="f79"/>
                    <a:pt x="f80" y="f81"/>
                    <a:pt x="f46" y="f82"/>
                  </a:cubicBezTo>
                  <a:cubicBezTo>
                    <a:pt x="f50" y="f83"/>
                    <a:pt x="f84" y="f85"/>
                    <a:pt x="f84" y="f86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55"/>
                    <a:pt x="f93" y="f94"/>
                    <a:pt x="f95" y="f28"/>
                  </a:cubicBezTo>
                  <a:lnTo>
                    <a:pt x="f95" y="f28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26"/>
                    <a:pt x="f103" y="f104"/>
                  </a:cubicBezTo>
                  <a:cubicBezTo>
                    <a:pt x="f82" y="f20"/>
                    <a:pt x="f103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93" y="f118"/>
                  </a:cubicBezTo>
                  <a:cubicBezTo>
                    <a:pt x="f106" y="f119"/>
                    <a:pt x="f84" y="f120"/>
                    <a:pt x="f54" y="f121"/>
                  </a:cubicBezTo>
                  <a:cubicBezTo>
                    <a:pt x="f112" y="f65"/>
                    <a:pt x="f122" y="f123"/>
                    <a:pt x="f107" y="f124"/>
                  </a:cubicBezTo>
                  <a:cubicBezTo>
                    <a:pt x="f125" y="f126"/>
                    <a:pt x="f127" y="f128"/>
                    <a:pt x="f129" y="f128"/>
                  </a:cubicBezTo>
                  <a:cubicBezTo>
                    <a:pt x="f130" y="f128"/>
                    <a:pt x="f131" y="f132"/>
                    <a:pt x="f133" y="f13"/>
                  </a:cubicBezTo>
                  <a:cubicBezTo>
                    <a:pt x="f134" y="f135"/>
                    <a:pt x="f136" y="f137"/>
                    <a:pt x="f67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310;p30">
              <a:extLst>
                <a:ext uri="{FF2B5EF4-FFF2-40B4-BE49-F238E27FC236}">
                  <a16:creationId xmlns:a16="http://schemas.microsoft.com/office/drawing/2014/main" id="{CAD7A876-1906-4785-A760-35E129A15A31}"/>
                </a:ext>
              </a:extLst>
            </p:cNvPr>
            <p:cNvSpPr/>
            <p:nvPr/>
          </p:nvSpPr>
          <p:spPr>
            <a:xfrm>
              <a:off x="677908" y="4590114"/>
              <a:ext cx="177439" cy="239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94"/>
                <a:gd name="f4" fmla="val 7421"/>
                <a:gd name="f5" fmla="val 692"/>
                <a:gd name="f6" fmla="val 681"/>
                <a:gd name="f7" fmla="val 24"/>
                <a:gd name="f8" fmla="val 671"/>
                <a:gd name="f9" fmla="val 49"/>
                <a:gd name="f10" fmla="val 661"/>
                <a:gd name="f11" fmla="val 73"/>
                <a:gd name="f12" fmla="val 1950"/>
                <a:gd name="f13" fmla="val 6475"/>
                <a:gd name="f14" fmla="val 2181"/>
                <a:gd name="f15" fmla="val 6649"/>
                <a:gd name="f16" fmla="val 2423"/>
                <a:gd name="f17" fmla="val 6799"/>
                <a:gd name="f18" fmla="val 2689"/>
                <a:gd name="f19" fmla="val 6914"/>
                <a:gd name="f20" fmla="val 2943"/>
                <a:gd name="f21" fmla="val 7029"/>
                <a:gd name="f22" fmla="val 3220"/>
                <a:gd name="f23" fmla="val 7110"/>
                <a:gd name="f24" fmla="val 3497"/>
                <a:gd name="f25" fmla="val 7156"/>
                <a:gd name="f26" fmla="val 3622"/>
                <a:gd name="f27" fmla="val 7178"/>
                <a:gd name="f28" fmla="val 3752"/>
                <a:gd name="f29" fmla="val 7190"/>
                <a:gd name="f30" fmla="val 3884"/>
                <a:gd name="f31" fmla="val 4032"/>
                <a:gd name="f32" fmla="val 4181"/>
                <a:gd name="f33" fmla="val 7175"/>
                <a:gd name="f34" fmla="val 4328"/>
                <a:gd name="f35" fmla="val 7145"/>
                <a:gd name="f36" fmla="val 4605"/>
                <a:gd name="f37" fmla="val 7087"/>
                <a:gd name="f38" fmla="val 4882"/>
                <a:gd name="f39" fmla="val 6983"/>
                <a:gd name="f40" fmla="val 5136"/>
                <a:gd name="f41" fmla="val 6868"/>
                <a:gd name="f42" fmla="val 4893"/>
                <a:gd name="f43" fmla="val 7006"/>
                <a:gd name="f44" fmla="val 4616"/>
                <a:gd name="f45" fmla="val 4339"/>
                <a:gd name="f46" fmla="val 7180"/>
                <a:gd name="f47" fmla="val 4170"/>
                <a:gd name="f48" fmla="val 7216"/>
                <a:gd name="f49" fmla="val 3981"/>
                <a:gd name="f50" fmla="val 7244"/>
                <a:gd name="f51" fmla="val 3792"/>
                <a:gd name="f52" fmla="val 3685"/>
                <a:gd name="f53" fmla="val 3578"/>
                <a:gd name="f54" fmla="val 7235"/>
                <a:gd name="f55" fmla="val 3474"/>
                <a:gd name="f56" fmla="val 7214"/>
                <a:gd name="f57" fmla="val 3185"/>
                <a:gd name="f58" fmla="val 7168"/>
                <a:gd name="f59" fmla="val 2919"/>
                <a:gd name="f60" fmla="val 2654"/>
                <a:gd name="f61" fmla="val 6949"/>
                <a:gd name="f62" fmla="val 2400"/>
                <a:gd name="f63" fmla="val 6822"/>
                <a:gd name="f64" fmla="val 2146"/>
                <a:gd name="f65" fmla="val 6683"/>
                <a:gd name="f66" fmla="val 1"/>
                <a:gd name="f67" fmla="val 1676"/>
                <a:gd name="f68" fmla="val 55"/>
                <a:gd name="f69" fmla="val 3257"/>
                <a:gd name="f70" fmla="val 715"/>
                <a:gd name="f71" fmla="val 4871"/>
                <a:gd name="f72" fmla="val 1096"/>
                <a:gd name="f73" fmla="val 5794"/>
                <a:gd name="f74" fmla="val 1719"/>
                <a:gd name="f75" fmla="val 2596"/>
                <a:gd name="f76" fmla="val 2983"/>
                <a:gd name="f77" fmla="val 7319"/>
                <a:gd name="f78" fmla="val 3389"/>
                <a:gd name="f79" fmla="val 7420"/>
                <a:gd name="f80" fmla="val 3790"/>
                <a:gd name="f81" fmla="val 4298"/>
                <a:gd name="f82" fmla="val 4800"/>
                <a:gd name="f83" fmla="val 7258"/>
                <a:gd name="f84" fmla="val 5251"/>
                <a:gd name="f85" fmla="val 5320"/>
                <a:gd name="f86" fmla="val 5401"/>
                <a:gd name="f87" fmla="val 6856"/>
                <a:gd name="f88" fmla="val 5424"/>
                <a:gd name="f89" fmla="val 6764"/>
                <a:gd name="f90" fmla="val 6602"/>
                <a:gd name="f91" fmla="val 5367"/>
                <a:gd name="f92" fmla="val 6487"/>
                <a:gd name="f93" fmla="val 5205"/>
                <a:gd name="f94" fmla="val 5113"/>
                <a:gd name="f95" fmla="val 5020"/>
                <a:gd name="f96" fmla="val 6568"/>
                <a:gd name="f97" fmla="val 4939"/>
                <a:gd name="f98" fmla="val 5216"/>
                <a:gd name="f99" fmla="val 6163"/>
                <a:gd name="f100" fmla="val 4816"/>
                <a:gd name="f101" fmla="val 5890"/>
                <a:gd name="f102" fmla="val 4286"/>
                <a:gd name="f103" fmla="val 4151"/>
                <a:gd name="f104" fmla="val 4008"/>
                <a:gd name="f105" fmla="val 5907"/>
                <a:gd name="f106" fmla="val 3866"/>
                <a:gd name="f107" fmla="val 5944"/>
                <a:gd name="f108" fmla="val 3519"/>
                <a:gd name="f109" fmla="val 6037"/>
                <a:gd name="f110" fmla="val 3167"/>
                <a:gd name="f111" fmla="val 6098"/>
                <a:gd name="f112" fmla="val 2819"/>
                <a:gd name="f113" fmla="val 2439"/>
                <a:gd name="f114" fmla="val 2064"/>
                <a:gd name="f115" fmla="val 6025"/>
                <a:gd name="f116" fmla="val 1703"/>
                <a:gd name="f117" fmla="val 5839"/>
                <a:gd name="f118" fmla="val 1728"/>
                <a:gd name="f119" fmla="val 5849"/>
                <a:gd name="f120" fmla="val 1753"/>
                <a:gd name="f121" fmla="val 5854"/>
                <a:gd name="f122" fmla="val 1778"/>
                <a:gd name="f123" fmla="val 1885"/>
                <a:gd name="f124" fmla="val 1989"/>
                <a:gd name="f125" fmla="val 5771"/>
                <a:gd name="f126" fmla="val 2031"/>
                <a:gd name="f127" fmla="val 5644"/>
                <a:gd name="f128" fmla="val 2088"/>
                <a:gd name="f129" fmla="val 5471"/>
                <a:gd name="f130" fmla="val 5275"/>
                <a:gd name="f131" fmla="val 1915"/>
                <a:gd name="f132" fmla="val 1811"/>
                <a:gd name="f133" fmla="val 4986"/>
                <a:gd name="f134" fmla="val 1684"/>
                <a:gd name="f135" fmla="val 1557"/>
                <a:gd name="f136" fmla="val 4744"/>
                <a:gd name="f137" fmla="val 1442"/>
                <a:gd name="f138" fmla="val 4629"/>
                <a:gd name="f139" fmla="val 1315"/>
                <a:gd name="f140" fmla="val 4502"/>
                <a:gd name="f141" fmla="val 1223"/>
                <a:gd name="f142" fmla="val 4352"/>
                <a:gd name="f143" fmla="val 1026"/>
                <a:gd name="f144" fmla="val 4051"/>
                <a:gd name="f145" fmla="val 853"/>
                <a:gd name="f146" fmla="val 3705"/>
                <a:gd name="f147" fmla="val 3359"/>
                <a:gd name="f148" fmla="val 343"/>
                <a:gd name="f149" fmla="val 2356"/>
                <a:gd name="f150" fmla="val 246"/>
                <a:gd name="f151" fmla="val 1099"/>
                <a:gd name="f152" fmla="*/ f0 1 5494"/>
                <a:gd name="f153" fmla="*/ f1 1 7421"/>
                <a:gd name="f154" fmla="val f2"/>
                <a:gd name="f155" fmla="val f3"/>
                <a:gd name="f156" fmla="val f4"/>
                <a:gd name="f157" fmla="+- f156 0 f154"/>
                <a:gd name="f158" fmla="+- f155 0 f154"/>
                <a:gd name="f159" fmla="*/ f158 1 5494"/>
                <a:gd name="f160" fmla="*/ f157 1 7421"/>
                <a:gd name="f161" fmla="*/ f154 1 f159"/>
                <a:gd name="f162" fmla="*/ f155 1 f159"/>
                <a:gd name="f163" fmla="*/ f154 1 f160"/>
                <a:gd name="f164" fmla="*/ f156 1 f160"/>
                <a:gd name="f165" fmla="*/ f161 f152 1"/>
                <a:gd name="f166" fmla="*/ f162 f152 1"/>
                <a:gd name="f167" fmla="*/ f164 f153 1"/>
                <a:gd name="f168" fmla="*/ f163 f1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5" t="f168" r="f166" b="f167"/>
              <a:pathLst>
                <a:path w="5494" h="7421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8" y="f9"/>
                    <a:pt x="f6" y="f7"/>
                    <a:pt x="f5" y="f2"/>
                  </a:cubicBezTo>
                  <a:close/>
                  <a:moveTo>
                    <a:pt x="f12" y="f13"/>
                  </a:move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lnTo>
                    <a:pt x="f40" y="f41"/>
                  </a:lnTo>
                  <a:cubicBezTo>
                    <a:pt x="f42" y="f43"/>
                    <a:pt x="f44" y="f23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37"/>
                    <a:pt x="f60" y="f61"/>
                  </a:cubicBezTo>
                  <a:cubicBezTo>
                    <a:pt x="f62" y="f63"/>
                    <a:pt x="f64" y="f65"/>
                    <a:pt x="f12" y="f13"/>
                  </a:cubicBezTo>
                  <a:close/>
                  <a:moveTo>
                    <a:pt x="f10" y="f11"/>
                  </a:move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15"/>
                    <a:pt x="f75" y="f23"/>
                  </a:cubicBezTo>
                  <a:cubicBezTo>
                    <a:pt x="f76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61"/>
                  </a:cubicBezTo>
                  <a:cubicBezTo>
                    <a:pt x="f85" y="f19"/>
                    <a:pt x="f86" y="f87"/>
                    <a:pt x="f88" y="f89"/>
                  </a:cubicBezTo>
                  <a:cubicBezTo>
                    <a:pt x="f3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96"/>
                  </a:cubicBezTo>
                  <a:cubicBezTo>
                    <a:pt x="f98" y="f99"/>
                    <a:pt x="f100" y="f101"/>
                    <a:pt x="f102" y="f101"/>
                  </a:cubicBezTo>
                  <a:cubicBezTo>
                    <a:pt x="f103" y="f101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1"/>
                  </a:cubicBezTo>
                  <a:cubicBezTo>
                    <a:pt x="f113" y="f111"/>
                    <a:pt x="f114" y="f115"/>
                    <a:pt x="f116" y="f117"/>
                  </a:cubicBezTo>
                  <a:lnTo>
                    <a:pt x="f116" y="f117"/>
                  </a:lnTo>
                  <a:cubicBezTo>
                    <a:pt x="f118" y="f119"/>
                    <a:pt x="f120" y="f121"/>
                    <a:pt x="f122" y="f121"/>
                  </a:cubicBezTo>
                  <a:cubicBezTo>
                    <a:pt x="f123" y="f121"/>
                    <a:pt x="f124" y="f125"/>
                    <a:pt x="f126" y="f127"/>
                  </a:cubicBezTo>
                  <a:cubicBezTo>
                    <a:pt x="f128" y="f129"/>
                    <a:pt x="f126" y="f130"/>
                    <a:pt x="f131" y="f40"/>
                  </a:cubicBezTo>
                  <a:cubicBezTo>
                    <a:pt x="f132" y="f133"/>
                    <a:pt x="f134" y="f71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70" y="f147"/>
                  </a:cubicBezTo>
                  <a:cubicBezTo>
                    <a:pt x="f148" y="f149"/>
                    <a:pt x="f150" y="f151"/>
                    <a:pt x="f10" y="f11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311;p30">
              <a:extLst>
                <a:ext uri="{FF2B5EF4-FFF2-40B4-BE49-F238E27FC236}">
                  <a16:creationId xmlns:a16="http://schemas.microsoft.com/office/drawing/2014/main" id="{2612D526-960C-4AC3-B291-88B3337EECE1}"/>
                </a:ext>
              </a:extLst>
            </p:cNvPr>
            <p:cNvSpPr/>
            <p:nvPr/>
          </p:nvSpPr>
          <p:spPr>
            <a:xfrm>
              <a:off x="705816" y="4769437"/>
              <a:ext cx="83164" cy="100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5"/>
                <a:gd name="f4" fmla="val 3115"/>
                <a:gd name="f5" fmla="val 1"/>
                <a:gd name="f6" fmla="val 4"/>
                <a:gd name="f7" fmla="val 9"/>
                <a:gd name="f8" fmla="val 6"/>
                <a:gd name="f9" fmla="val 18"/>
                <a:gd name="f10" fmla="val 27"/>
                <a:gd name="f11" fmla="val 7"/>
                <a:gd name="f12" fmla="val 228"/>
                <a:gd name="f13" fmla="val 720"/>
                <a:gd name="f14" fmla="val 527"/>
                <a:gd name="f15" fmla="val 1334"/>
                <a:gd name="f16" fmla="val 1051"/>
                <a:gd name="f17" fmla="val 1835"/>
                <a:gd name="f18" fmla="val 1144"/>
                <a:gd name="f19" fmla="val 1916"/>
                <a:gd name="f20" fmla="val 1248"/>
                <a:gd name="f21" fmla="val 2008"/>
                <a:gd name="f22" fmla="val 1317"/>
                <a:gd name="f23" fmla="val 2112"/>
                <a:gd name="f24" fmla="val 1386"/>
                <a:gd name="f25" fmla="val 2205"/>
                <a:gd name="f26" fmla="val 1432"/>
                <a:gd name="f27" fmla="val 2343"/>
                <a:gd name="f28" fmla="val 1421"/>
                <a:gd name="f29" fmla="val 2459"/>
                <a:gd name="f30" fmla="val 1398"/>
                <a:gd name="f31" fmla="val 2586"/>
                <a:gd name="f32" fmla="val 2701"/>
                <a:gd name="f33" fmla="val 1201"/>
                <a:gd name="f34" fmla="val 2724"/>
                <a:gd name="f35" fmla="val 1186"/>
                <a:gd name="f36" fmla="val 2729"/>
                <a:gd name="f37" fmla="val 1170"/>
                <a:gd name="f38" fmla="val 2731"/>
                <a:gd name="f39" fmla="val 1154"/>
                <a:gd name="f40" fmla="val 1049"/>
                <a:gd name="f41" fmla="val 936"/>
                <a:gd name="f42" fmla="val 2638"/>
                <a:gd name="f43" fmla="val 2528"/>
                <a:gd name="f44" fmla="val 2759"/>
                <a:gd name="f45" fmla="val 3013"/>
                <a:gd name="f46" fmla="val 1271"/>
                <a:gd name="f47" fmla="val 3093"/>
                <a:gd name="f48" fmla="val 3108"/>
                <a:gd name="f49" fmla="val 1366"/>
                <a:gd name="f50" fmla="val 1416"/>
                <a:gd name="f51" fmla="val 1601"/>
                <a:gd name="f52" fmla="val 1794"/>
                <a:gd name="f53" fmla="val 3020"/>
                <a:gd name="f54" fmla="val 1894"/>
                <a:gd name="f55" fmla="val 2874"/>
                <a:gd name="f56" fmla="val 2021"/>
                <a:gd name="f57" fmla="val 2689"/>
                <a:gd name="f58" fmla="val 2009"/>
                <a:gd name="f59" fmla="val 2435"/>
                <a:gd name="f60" fmla="val 1905"/>
                <a:gd name="f61" fmla="val 2239"/>
                <a:gd name="f62" fmla="val 1966"/>
                <a:gd name="f63" fmla="val 2279"/>
                <a:gd name="f64" fmla="val 2043"/>
                <a:gd name="f65" fmla="val 2311"/>
                <a:gd name="f66" fmla="val 2115"/>
                <a:gd name="f67" fmla="val 2126"/>
                <a:gd name="f68" fmla="val 2137"/>
                <a:gd name="f69" fmla="val 2310"/>
                <a:gd name="f70" fmla="val 2148"/>
                <a:gd name="f71" fmla="val 2309"/>
                <a:gd name="f72" fmla="val 2251"/>
                <a:gd name="f73" fmla="val 1848"/>
                <a:gd name="f74" fmla="val 1881"/>
                <a:gd name="f75" fmla="val 1778"/>
                <a:gd name="f76" fmla="val 1117"/>
                <a:gd name="f77" fmla="val 1459"/>
                <a:gd name="f78" fmla="val 253"/>
                <a:gd name="f79" fmla="val 778"/>
                <a:gd name="f80" fmla="*/ f0 1 2575"/>
                <a:gd name="f81" fmla="*/ f1 1 3115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2575"/>
                <a:gd name="f88" fmla="*/ f85 1 3115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2575" h="3115">
                  <a:moveTo>
                    <a:pt x="f5" y="f2"/>
                  </a:moveTo>
                  <a:cubicBezTo>
                    <a:pt x="f6" y="f7"/>
                    <a:pt x="f8" y="f9"/>
                    <a:pt x="f7" y="f10"/>
                  </a:cubicBezTo>
                  <a:lnTo>
                    <a:pt x="f7" y="f10"/>
                  </a:lnTo>
                  <a:cubicBezTo>
                    <a:pt x="f11" y="f9"/>
                    <a:pt x="f6" y="f7"/>
                    <a:pt x="f5" y="f2"/>
                  </a:cubicBezTo>
                  <a:close/>
                  <a:moveTo>
                    <a:pt x="f7" y="f10"/>
                  </a:moveTo>
                  <a:lnTo>
                    <a:pt x="f7" y="f10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22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1" y="f43"/>
                  </a:cubicBezTo>
                  <a:lnTo>
                    <a:pt x="f41" y="f43"/>
                  </a:lnTo>
                  <a:cubicBezTo>
                    <a:pt x="f41" y="f44"/>
                    <a:pt x="f16" y="f45"/>
                    <a:pt x="f46" y="f47"/>
                  </a:cubicBezTo>
                  <a:cubicBezTo>
                    <a:pt x="f22" y="f48"/>
                    <a:pt x="f49" y="f4"/>
                    <a:pt x="f50" y="f4"/>
                  </a:cubicBezTo>
                  <a:cubicBezTo>
                    <a:pt x="f51" y="f4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lnTo>
                    <a:pt x="f60" y="f61"/>
                  </a:ln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68" y="f69"/>
                    <a:pt x="f70" y="f71"/>
                  </a:cubicBezTo>
                  <a:cubicBezTo>
                    <a:pt x="f3" y="f72"/>
                    <a:pt x="f73" y="f74"/>
                    <a:pt x="f75" y="f17"/>
                  </a:cubicBezTo>
                  <a:cubicBezTo>
                    <a:pt x="f76" y="f77"/>
                    <a:pt x="f78" y="f79"/>
                    <a:pt x="f7" y="f10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312;p30">
              <a:extLst>
                <a:ext uri="{FF2B5EF4-FFF2-40B4-BE49-F238E27FC236}">
                  <a16:creationId xmlns:a16="http://schemas.microsoft.com/office/drawing/2014/main" id="{1A673DA3-1037-4716-A0C0-79AA551C1E48}"/>
                </a:ext>
              </a:extLst>
            </p:cNvPr>
            <p:cNvSpPr/>
            <p:nvPr/>
          </p:nvSpPr>
          <p:spPr>
            <a:xfrm>
              <a:off x="562447" y="4459986"/>
              <a:ext cx="144923" cy="231187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4487"/>
                <a:gd name="f5" fmla="val 7158"/>
                <a:gd name="f6" fmla="val 4071"/>
                <a:gd name="f7" fmla="val 1536"/>
                <a:gd name="f8" fmla="val 4094"/>
                <a:gd name="f9" fmla="val 1651"/>
                <a:gd name="f10" fmla="val 4105"/>
                <a:gd name="f11" fmla="val 1778"/>
                <a:gd name="f12" fmla="val 4128"/>
                <a:gd name="f13" fmla="val 1905"/>
                <a:gd name="f14" fmla="val 2032"/>
                <a:gd name="f15" fmla="val 2148"/>
                <a:gd name="f16" fmla="val 2286"/>
                <a:gd name="f17" fmla="val 4047"/>
                <a:gd name="f18" fmla="val 2528"/>
                <a:gd name="f19" fmla="val 3955"/>
                <a:gd name="f20" fmla="val 2759"/>
                <a:gd name="f21" fmla="val 3840"/>
                <a:gd name="f22" fmla="val 2990"/>
                <a:gd name="f23" fmla="val 3586"/>
                <a:gd name="f24" fmla="val 3440"/>
                <a:gd name="f25" fmla="val 3228"/>
                <a:gd name="f26" fmla="val 3787"/>
                <a:gd name="f27" fmla="val 2835"/>
                <a:gd name="f28" fmla="val 4098"/>
                <a:gd name="f29" fmla="val 2431"/>
                <a:gd name="f30" fmla="val 4375"/>
                <a:gd name="f31" fmla="val 2027"/>
                <a:gd name="f32" fmla="val 4664"/>
                <a:gd name="f33" fmla="val 1658"/>
                <a:gd name="f34" fmla="val 4999"/>
                <a:gd name="f35" fmla="val 1277"/>
                <a:gd name="f36" fmla="val 5310"/>
                <a:gd name="f37" fmla="val 977"/>
                <a:gd name="f38" fmla="val 5714"/>
                <a:gd name="f39" fmla="val 723"/>
                <a:gd name="f40" fmla="val 6130"/>
                <a:gd name="f41" fmla="val 839"/>
                <a:gd name="f42" fmla="val 5922"/>
                <a:gd name="f43" fmla="val 5703"/>
                <a:gd name="f44" fmla="val 1127"/>
                <a:gd name="f45" fmla="val 5518"/>
                <a:gd name="f46" fmla="val 1266"/>
                <a:gd name="f47" fmla="val 1439"/>
                <a:gd name="f48" fmla="val 5137"/>
                <a:gd name="f49" fmla="val 1623"/>
                <a:gd name="f50" fmla="val 4964"/>
                <a:gd name="f51" fmla="val 1993"/>
                <a:gd name="f52" fmla="val 4629"/>
                <a:gd name="f53" fmla="val 2408"/>
                <a:gd name="f54" fmla="val 4341"/>
                <a:gd name="f55" fmla="val 2778"/>
                <a:gd name="f56" fmla="val 4029"/>
                <a:gd name="f57" fmla="val 3170"/>
                <a:gd name="f58" fmla="val 3706"/>
                <a:gd name="f59" fmla="val 3528"/>
                <a:gd name="f60" fmla="val 3360"/>
                <a:gd name="f61" fmla="val 3782"/>
                <a:gd name="f62" fmla="val 2944"/>
                <a:gd name="f63" fmla="val 2840"/>
                <a:gd name="f64" fmla="val 3897"/>
                <a:gd name="f65" fmla="val 2725"/>
                <a:gd name="f66" fmla="val 3932"/>
                <a:gd name="f67" fmla="val 2609"/>
                <a:gd name="f68" fmla="val 3978"/>
                <a:gd name="f69" fmla="val 2494"/>
                <a:gd name="f70" fmla="val 4024"/>
                <a:gd name="f71" fmla="val 2378"/>
                <a:gd name="f72" fmla="val 2263"/>
                <a:gd name="f73" fmla="val 4082"/>
                <a:gd name="f74" fmla="val 2021"/>
                <a:gd name="f75" fmla="val 1663"/>
                <a:gd name="f76" fmla="val 404"/>
                <a:gd name="f77" fmla="val 6628"/>
                <a:gd name="f78" fmla="val 403"/>
                <a:gd name="f79" fmla="val 6631"/>
                <a:gd name="f80" fmla="val 401"/>
                <a:gd name="f81" fmla="val 6635"/>
                <a:gd name="f82" fmla="val 400"/>
                <a:gd name="f83" fmla="val 6638"/>
                <a:gd name="f84" fmla="val 3493"/>
                <a:gd name="f85" fmla="val 1"/>
                <a:gd name="f86" fmla="val 3863"/>
                <a:gd name="f87" fmla="val 635"/>
                <a:gd name="f88" fmla="val 4036"/>
                <a:gd name="f89" fmla="val 1443"/>
                <a:gd name="f90" fmla="val 3851"/>
                <a:gd name="f91" fmla="val 2171"/>
                <a:gd name="f92" fmla="val 3747"/>
                <a:gd name="f93" fmla="val 2552"/>
                <a:gd name="f94" fmla="val 3209"/>
                <a:gd name="f95" fmla="val 3055"/>
                <a:gd name="f96" fmla="val 3244"/>
                <a:gd name="f97" fmla="val 3024"/>
                <a:gd name="f98" fmla="val 3249"/>
                <a:gd name="f99" fmla="val 2992"/>
                <a:gd name="f100" fmla="val 3251"/>
                <a:gd name="f101" fmla="val 2960"/>
                <a:gd name="f102" fmla="val 2825"/>
                <a:gd name="f103" fmla="val 2686"/>
                <a:gd name="f104" fmla="val 3210"/>
                <a:gd name="f105" fmla="val 2593"/>
                <a:gd name="f106" fmla="val 3117"/>
                <a:gd name="f107" fmla="val 2478"/>
                <a:gd name="f108" fmla="val 3002"/>
                <a:gd name="f109" fmla="val 2605"/>
                <a:gd name="f110" fmla="val 2655"/>
                <a:gd name="f111" fmla="val 2397"/>
                <a:gd name="f112" fmla="val 2702"/>
                <a:gd name="f113" fmla="val 2235"/>
                <a:gd name="f114" fmla="val 2909"/>
                <a:gd name="f115" fmla="val 3129"/>
                <a:gd name="f116" fmla="val 2247"/>
                <a:gd name="f117" fmla="val 3348"/>
                <a:gd name="f118" fmla="val 2455"/>
                <a:gd name="f119" fmla="val 3521"/>
                <a:gd name="f120" fmla="val 2662"/>
                <a:gd name="f121" fmla="val 3544"/>
                <a:gd name="f122" fmla="val 2252"/>
                <a:gd name="f123" fmla="val 3781"/>
                <a:gd name="f124" fmla="val 1808"/>
                <a:gd name="f125" fmla="val 3883"/>
                <a:gd name="f126" fmla="val 1348"/>
                <a:gd name="f127" fmla="val 1135"/>
                <a:gd name="f128" fmla="val 919"/>
                <a:gd name="f129" fmla="val 3861"/>
                <a:gd name="f130" fmla="val 700"/>
                <a:gd name="f131" fmla="val 3821"/>
                <a:gd name="f132" fmla="val 816"/>
                <a:gd name="f133" fmla="val 3994"/>
                <a:gd name="f134" fmla="val 931"/>
                <a:gd name="f135" fmla="val 4110"/>
                <a:gd name="f136" fmla="val 768"/>
                <a:gd name="f137" fmla="val 4173"/>
                <a:gd name="f138" fmla="val 449"/>
                <a:gd name="f139" fmla="val 259"/>
                <a:gd name="f140" fmla="val 4169"/>
                <a:gd name="f141" fmla="val 146"/>
                <a:gd name="f142" fmla="val 4156"/>
                <a:gd name="f143" fmla="val 446"/>
                <a:gd name="f144" fmla="val 4456"/>
                <a:gd name="f145" fmla="val 527"/>
                <a:gd name="f146" fmla="val 4525"/>
                <a:gd name="f147" fmla="val 4698"/>
                <a:gd name="f148" fmla="val 5135"/>
                <a:gd name="f149" fmla="val 728"/>
                <a:gd name="f150" fmla="val 5949"/>
                <a:gd name="f151" fmla="val 533"/>
                <a:gd name="f152" fmla="val 6369"/>
                <a:gd name="f153" fmla="val 803"/>
                <a:gd name="f154" fmla="val 6332"/>
                <a:gd name="f155" fmla="val 1090"/>
                <a:gd name="f156" fmla="val 1203"/>
                <a:gd name="f157" fmla="val 1319"/>
                <a:gd name="f158" fmla="val 6338"/>
                <a:gd name="f159" fmla="val 1430"/>
                <a:gd name="f160" fmla="val 1708"/>
                <a:gd name="f161" fmla="val 1955"/>
                <a:gd name="f162" fmla="val 6302"/>
                <a:gd name="f163" fmla="val 2051"/>
                <a:gd name="f164" fmla="val 6049"/>
                <a:gd name="f165" fmla="val 6441"/>
                <a:gd name="f166" fmla="val 2074"/>
                <a:gd name="f167" fmla="val 6811"/>
                <a:gd name="f168" fmla="val 2293"/>
                <a:gd name="f169" fmla="val 7157"/>
                <a:gd name="f170" fmla="val 2212"/>
                <a:gd name="f171" fmla="val 5991"/>
                <a:gd name="f172" fmla="val 2951"/>
                <a:gd name="f173" fmla="val 4825"/>
                <a:gd name="f174" fmla="val 3643"/>
                <a:gd name="f175" fmla="val 3925"/>
                <a:gd name="f176" fmla="val 4221"/>
                <a:gd name="f177" fmla="val 3175"/>
                <a:gd name="f178" fmla="val 4486"/>
                <a:gd name="f179" fmla="val 2321"/>
                <a:gd name="f180" fmla="val 4267"/>
                <a:gd name="f181" fmla="val 1270"/>
                <a:gd name="f182" fmla="val 4151"/>
                <a:gd name="f183" fmla="val 1086"/>
                <a:gd name="f184" fmla="val 901"/>
                <a:gd name="f185" fmla="val 3920"/>
                <a:gd name="f186" fmla="val 566"/>
                <a:gd name="f187" fmla="val 3678"/>
                <a:gd name="f188" fmla="val 301"/>
                <a:gd name="f189" fmla="*/ f1 1 4487"/>
                <a:gd name="f190" fmla="*/ f2 1 7158"/>
                <a:gd name="f191" fmla="val f3"/>
                <a:gd name="f192" fmla="val f4"/>
                <a:gd name="f193" fmla="val f5"/>
                <a:gd name="f194" fmla="+- f193 0 f191"/>
                <a:gd name="f195" fmla="+- f192 0 f191"/>
                <a:gd name="f196" fmla="*/ f195 1 4487"/>
                <a:gd name="f197" fmla="*/ f194 1 7158"/>
                <a:gd name="f198" fmla="*/ f191 1 f196"/>
                <a:gd name="f199" fmla="*/ f192 1 f196"/>
                <a:gd name="f200" fmla="*/ f191 1 f197"/>
                <a:gd name="f201" fmla="*/ f193 1 f197"/>
                <a:gd name="f202" fmla="*/ f198 f189 1"/>
                <a:gd name="f203" fmla="*/ f199 f189 1"/>
                <a:gd name="f204" fmla="*/ f201 f190 1"/>
                <a:gd name="f205" fmla="*/ f200 f1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2" t="f205" r="f203" b="f204"/>
              <a:pathLst>
                <a:path w="4487" h="7158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2" y="f14"/>
                    <a:pt x="f10" y="f15"/>
                    <a:pt x="f8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37" y="f43"/>
                    <a:pt x="f44" y="f45"/>
                  </a:cubicBezTo>
                  <a:cubicBezTo>
                    <a:pt x="f46" y="f3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21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17" y="f72"/>
                  </a:cubicBezTo>
                  <a:cubicBezTo>
                    <a:pt x="f73" y="f15"/>
                    <a:pt x="f8" y="f74"/>
                    <a:pt x="f8" y="f13"/>
                  </a:cubicBezTo>
                  <a:cubicBezTo>
                    <a:pt x="f8" y="f11"/>
                    <a:pt x="f73" y="f75"/>
                    <a:pt x="f6" y="f7"/>
                  </a:cubicBezTo>
                  <a:close/>
                  <a:moveTo>
                    <a:pt x="f76" y="f77"/>
                  </a:moveTo>
                  <a:lnTo>
                    <a:pt x="f76" y="f77"/>
                  </a:lnTo>
                  <a:cubicBezTo>
                    <a:pt x="f78" y="f79"/>
                    <a:pt x="f80" y="f81"/>
                    <a:pt x="f82" y="f83"/>
                  </a:cubicBezTo>
                  <a:cubicBezTo>
                    <a:pt x="f80" y="f81"/>
                    <a:pt x="f78" y="f79"/>
                    <a:pt x="f76" y="f77"/>
                  </a:cubicBezTo>
                  <a:close/>
                  <a:moveTo>
                    <a:pt x="f84" y="f85"/>
                  </a:move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59" y="f94"/>
                    <a:pt x="f95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108"/>
                    <a:pt x="f107" y="f20"/>
                    <a:pt x="f109" y="f110"/>
                  </a:cubicBezTo>
                  <a:lnTo>
                    <a:pt x="f109" y="f110"/>
                  </a:lnTo>
                  <a:cubicBezTo>
                    <a:pt x="f111" y="f112"/>
                    <a:pt x="f113" y="f114"/>
                    <a:pt x="f113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5"/>
                  </a:cubicBezTo>
                  <a:cubicBezTo>
                    <a:pt x="f127" y="f125"/>
                    <a:pt x="f128" y="f129"/>
                    <a:pt x="f130" y="f131"/>
                  </a:cubicBezTo>
                  <a:lnTo>
                    <a:pt x="f130" y="f131"/>
                  </a:lnTo>
                  <a:cubicBezTo>
                    <a:pt x="f130" y="f131"/>
                    <a:pt x="f132" y="f133"/>
                    <a:pt x="f134" y="f135"/>
                  </a:cubicBezTo>
                  <a:cubicBezTo>
                    <a:pt x="f134" y="f135"/>
                    <a:pt x="f136" y="f137"/>
                    <a:pt x="f138" y="f137"/>
                  </a:cubicBezTo>
                  <a:cubicBezTo>
                    <a:pt x="f0" y="f137"/>
                    <a:pt x="f139" y="f140"/>
                    <a:pt x="f141" y="f142"/>
                  </a:cubicBezTo>
                  <a:lnTo>
                    <a:pt x="f141" y="f142"/>
                  </a:lnTo>
                  <a:cubicBezTo>
                    <a:pt x="f143" y="f144"/>
                    <a:pt x="f145" y="f146"/>
                    <a:pt x="f128" y="f147"/>
                  </a:cubicBezTo>
                  <a:cubicBezTo>
                    <a:pt x="f3" y="f148"/>
                    <a:pt x="f149" y="f150"/>
                    <a:pt x="f76" y="f77"/>
                  </a:cubicBezTo>
                  <a:lnTo>
                    <a:pt x="f76" y="f77"/>
                  </a:lnTo>
                  <a:cubicBezTo>
                    <a:pt x="f151" y="f152"/>
                    <a:pt x="f153" y="f154"/>
                    <a:pt x="f155" y="f154"/>
                  </a:cubicBezTo>
                  <a:cubicBezTo>
                    <a:pt x="f156" y="f154"/>
                    <a:pt x="f157" y="f158"/>
                    <a:pt x="f159" y="f158"/>
                  </a:cubicBezTo>
                  <a:cubicBezTo>
                    <a:pt x="f160" y="f158"/>
                    <a:pt x="f161" y="f162"/>
                    <a:pt x="f163" y="f164"/>
                  </a:cubicBezTo>
                  <a:cubicBezTo>
                    <a:pt x="f163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89"/>
                  </a:cubicBezTo>
                  <a:cubicBezTo>
                    <a:pt x="f176" y="f181"/>
                    <a:pt x="f182" y="f183"/>
                    <a:pt x="f73" y="f184"/>
                  </a:cubicBezTo>
                  <a:cubicBezTo>
                    <a:pt x="f185" y="f186"/>
                    <a:pt x="f187" y="f188"/>
                    <a:pt x="f84" y="f8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313;p30">
              <a:extLst>
                <a:ext uri="{FF2B5EF4-FFF2-40B4-BE49-F238E27FC236}">
                  <a16:creationId xmlns:a16="http://schemas.microsoft.com/office/drawing/2014/main" id="{A3D3FA05-7F88-4405-AF58-879052BF525F}"/>
                </a:ext>
              </a:extLst>
            </p:cNvPr>
            <p:cNvSpPr/>
            <p:nvPr/>
          </p:nvSpPr>
          <p:spPr>
            <a:xfrm>
              <a:off x="637995" y="4597191"/>
              <a:ext cx="54068" cy="151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4"/>
                <a:gd name="f4" fmla="val 4699"/>
                <a:gd name="f5" fmla="val 1201"/>
                <a:gd name="f6" fmla="val 1005"/>
                <a:gd name="f7" fmla="val 1143"/>
                <a:gd name="f8" fmla="val 1224"/>
                <a:gd name="f9" fmla="val 1085"/>
                <a:gd name="f10" fmla="val 1443"/>
                <a:gd name="f11" fmla="val 1051"/>
                <a:gd name="f12" fmla="val 1004"/>
                <a:gd name="f13" fmla="val 1905"/>
                <a:gd name="f14" fmla="val 970"/>
                <a:gd name="f15" fmla="val 2113"/>
                <a:gd name="f16" fmla="val 2343"/>
                <a:gd name="f17" fmla="val 958"/>
                <a:gd name="f18" fmla="val 2574"/>
                <a:gd name="f19" fmla="val 2805"/>
                <a:gd name="f20" fmla="val 3059"/>
                <a:gd name="f21" fmla="val 1027"/>
                <a:gd name="f22" fmla="val 3302"/>
                <a:gd name="f23" fmla="val 1074"/>
                <a:gd name="f24" fmla="val 3532"/>
                <a:gd name="f25" fmla="val 1108"/>
                <a:gd name="f26" fmla="val 3763"/>
                <a:gd name="f27" fmla="val 993"/>
                <a:gd name="f28" fmla="val 3290"/>
                <a:gd name="f29" fmla="val 935"/>
                <a:gd name="f30" fmla="val 2828"/>
                <a:gd name="f31" fmla="val 912"/>
                <a:gd name="f32" fmla="val 1882"/>
                <a:gd name="f33" fmla="val 1651"/>
                <a:gd name="f34" fmla="val 1420"/>
                <a:gd name="f35" fmla="val 1120"/>
                <a:gd name="f36" fmla="val 820"/>
                <a:gd name="f37" fmla="val 3013"/>
                <a:gd name="f38" fmla="val 370"/>
                <a:gd name="f39" fmla="val 4075"/>
                <a:gd name="f40" fmla="val 416"/>
                <a:gd name="f41" fmla="val 4052"/>
                <a:gd name="f42" fmla="val 554"/>
                <a:gd name="f43" fmla="val 3359"/>
                <a:gd name="f44" fmla="val 693"/>
                <a:gd name="f45" fmla="val 3186"/>
                <a:gd name="f46" fmla="val 658"/>
                <a:gd name="f47" fmla="val 3729"/>
                <a:gd name="f48" fmla="val 981"/>
                <a:gd name="f49" fmla="val 4398"/>
                <a:gd name="f50" fmla="val 1408"/>
                <a:gd name="f51" fmla="val 4698"/>
                <a:gd name="f52" fmla="val 3151"/>
                <a:gd name="f53" fmla="val 1131"/>
                <a:gd name="f54" fmla="val 1501"/>
                <a:gd name="f55" fmla="*/ f0 1 1674"/>
                <a:gd name="f56" fmla="*/ f1 1 469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674"/>
                <a:gd name="f63" fmla="*/ f60 1 469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674" h="4699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3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7" y="f18"/>
                    <a:pt x="f14" y="f19"/>
                    <a:pt x="f12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11" y="f24"/>
                    <a:pt x="f27" y="f28"/>
                    <a:pt x="f17" y="f20"/>
                  </a:cubicBezTo>
                  <a:cubicBezTo>
                    <a:pt x="f29" y="f30"/>
                    <a:pt x="f31" y="f18"/>
                    <a:pt x="f31" y="f16"/>
                  </a:cubicBezTo>
                  <a:cubicBezTo>
                    <a:pt x="f29" y="f15"/>
                    <a:pt x="f17" y="f32"/>
                    <a:pt x="f12" y="f33"/>
                  </a:cubicBezTo>
                  <a:cubicBezTo>
                    <a:pt x="f11" y="f34"/>
                    <a:pt x="f35" y="f8"/>
                    <a:pt x="f5" y="f6"/>
                  </a:cubicBezTo>
                  <a:close/>
                  <a:moveTo>
                    <a:pt x="f3" y="f2"/>
                  </a:moveTo>
                  <a:lnTo>
                    <a:pt x="f3" y="f2"/>
                  </a:lnTo>
                  <a:cubicBezTo>
                    <a:pt x="f23" y="f36"/>
                    <a:pt x="f2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11" y="f52"/>
                    <a:pt x="f53" y="f54"/>
                    <a:pt x="f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314;p30">
              <a:extLst>
                <a:ext uri="{FF2B5EF4-FFF2-40B4-BE49-F238E27FC236}">
                  <a16:creationId xmlns:a16="http://schemas.microsoft.com/office/drawing/2014/main" id="{27F72445-A27A-4C33-9AC1-880CA8A2582E}"/>
                </a:ext>
              </a:extLst>
            </p:cNvPr>
            <p:cNvSpPr/>
            <p:nvPr/>
          </p:nvSpPr>
          <p:spPr>
            <a:xfrm>
              <a:off x="658852" y="4391168"/>
              <a:ext cx="171340" cy="500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05"/>
                <a:gd name="f4" fmla="val 1550"/>
                <a:gd name="f5" fmla="val 4245"/>
                <a:gd name="f6" fmla="val 1"/>
                <a:gd name="f7" fmla="val 2797"/>
                <a:gd name="f8" fmla="val 1485"/>
                <a:gd name="f9" fmla="val 782"/>
                <a:gd name="f10" fmla="val 1732"/>
                <a:gd name="f11" fmla="val 3291"/>
                <a:gd name="f12" fmla="val 5304"/>
                <a:gd name="f13" fmla="val 1376"/>
                <a:gd name="f14" fmla="val 5068"/>
                <a:gd name="f15" fmla="val 458"/>
                <a:gd name="f16" fmla="val 4979"/>
                <a:gd name="f17" fmla="val 128"/>
                <a:gd name="f18" fmla="val 4670"/>
                <a:gd name="f19" fmla="*/ f0 1 5305"/>
                <a:gd name="f20" fmla="*/ f1 1 1550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5305"/>
                <a:gd name="f27" fmla="*/ f24 1 1550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305" h="1550">
                  <a:moveTo>
                    <a:pt x="f5" y="f6"/>
                  </a:moveTo>
                  <a:cubicBezTo>
                    <a:pt x="f7" y="f6"/>
                    <a:pt x="f6" y="f8"/>
                    <a:pt x="f6" y="f8"/>
                  </a:cubicBezTo>
                  <a:cubicBezTo>
                    <a:pt x="f6" y="f8"/>
                    <a:pt x="f9" y="f4"/>
                    <a:pt x="f10" y="f4"/>
                  </a:cubicBezTo>
                  <a:cubicBezTo>
                    <a:pt x="f11" y="f4"/>
                    <a:pt x="f12" y="f13"/>
                    <a:pt x="f14" y="f15"/>
                  </a:cubicBezTo>
                  <a:cubicBezTo>
                    <a:pt x="f16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315;p30">
              <a:extLst>
                <a:ext uri="{FF2B5EF4-FFF2-40B4-BE49-F238E27FC236}">
                  <a16:creationId xmlns:a16="http://schemas.microsoft.com/office/drawing/2014/main" id="{17B237AD-7125-4906-A3BF-4DFEE2EFB04E}"/>
                </a:ext>
              </a:extLst>
            </p:cNvPr>
            <p:cNvSpPr/>
            <p:nvPr/>
          </p:nvSpPr>
          <p:spPr>
            <a:xfrm>
              <a:off x="657727" y="4301959"/>
              <a:ext cx="134261" cy="111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7"/>
                <a:gd name="f4" fmla="val 3451"/>
                <a:gd name="f5" fmla="val 2636"/>
                <a:gd name="f6" fmla="val 1501"/>
                <a:gd name="f7" fmla="val 1"/>
                <a:gd name="f8" fmla="val 4156"/>
                <a:gd name="f9" fmla="val 1200"/>
                <a:gd name="f10" fmla="val 3025"/>
                <a:gd name="f11" fmla="val 161"/>
                <a:gd name="f12" fmla="val 2903"/>
                <a:gd name="f13" fmla="val 50"/>
                <a:gd name="f14" fmla="val 2772"/>
                <a:gd name="f15" fmla="*/ f0 1 4157"/>
                <a:gd name="f16" fmla="*/ f1 1 345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7"/>
                <a:gd name="f23" fmla="*/ f20 1 345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7" h="3451">
                  <a:moveTo>
                    <a:pt x="f5" y="f2"/>
                  </a:moveTo>
                  <a:cubicBezTo>
                    <a:pt x="f6" y="f2"/>
                    <a:pt x="f7" y="f4"/>
                    <a:pt x="f7" y="f4"/>
                  </a:cubicBezTo>
                  <a:cubicBezTo>
                    <a:pt x="f7" y="f4"/>
                    <a:pt x="f8" y="f9"/>
                    <a:pt x="f10" y="f11"/>
                  </a:cubicBezTo>
                  <a:cubicBezTo>
                    <a:pt x="f12" y="f13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316;p30">
              <a:extLst>
                <a:ext uri="{FF2B5EF4-FFF2-40B4-BE49-F238E27FC236}">
                  <a16:creationId xmlns:a16="http://schemas.microsoft.com/office/drawing/2014/main" id="{2EC1400B-0221-4ADB-A725-AEF0EF0439B5}"/>
                </a:ext>
              </a:extLst>
            </p:cNvPr>
            <p:cNvSpPr/>
            <p:nvPr/>
          </p:nvSpPr>
          <p:spPr>
            <a:xfrm>
              <a:off x="604336" y="4248695"/>
              <a:ext cx="94439" cy="166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24"/>
                <a:gd name="f4" fmla="val 5146"/>
                <a:gd name="f5" fmla="val 1343"/>
                <a:gd name="f6" fmla="val 869"/>
                <a:gd name="f7" fmla="val 263"/>
                <a:gd name="f8" fmla="val 1446"/>
                <a:gd name="f9" fmla="val 10"/>
                <a:gd name="f10" fmla="val 1410"/>
                <a:gd name="f11" fmla="val 3"/>
                <a:gd name="f12" fmla="val 1376"/>
                <a:gd name="f13" fmla="*/ f0 1 2924"/>
                <a:gd name="f14" fmla="*/ f1 1 514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924"/>
                <a:gd name="f21" fmla="*/ f18 1 514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924" h="5146">
                  <a:moveTo>
                    <a:pt x="f5" y="f2"/>
                  </a:moveTo>
                  <a:cubicBezTo>
                    <a:pt x="f2" y="f2"/>
                    <a:pt x="f6" y="f4"/>
                    <a:pt x="f6" y="f4"/>
                  </a:cubicBezTo>
                  <a:cubicBezTo>
                    <a:pt x="f6" y="f4"/>
                    <a:pt x="f3" y="f7"/>
                    <a:pt x="f8" y="f9"/>
                  </a:cubicBezTo>
                  <a:cubicBezTo>
                    <a:pt x="f10" y="f11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2322;p30">
            <a:extLst>
              <a:ext uri="{FF2B5EF4-FFF2-40B4-BE49-F238E27FC236}">
                <a16:creationId xmlns:a16="http://schemas.microsoft.com/office/drawing/2014/main" id="{3457F006-D09F-4EBF-B806-CCEFA2CD06A0}"/>
              </a:ext>
            </a:extLst>
          </p:cNvPr>
          <p:cNvGrpSpPr/>
          <p:nvPr/>
        </p:nvGrpSpPr>
        <p:grpSpPr>
          <a:xfrm>
            <a:off x="8302322" y="114940"/>
            <a:ext cx="750045" cy="777047"/>
            <a:chOff x="8302322" y="114940"/>
            <a:chExt cx="750045" cy="777047"/>
          </a:xfrm>
        </p:grpSpPr>
        <p:sp>
          <p:nvSpPr>
            <p:cNvPr id="33" name="Google Shape;2323;p30">
              <a:extLst>
                <a:ext uri="{FF2B5EF4-FFF2-40B4-BE49-F238E27FC236}">
                  <a16:creationId xmlns:a16="http://schemas.microsoft.com/office/drawing/2014/main" id="{F900FD12-58DD-40BB-A001-89990E35B9F7}"/>
                </a:ext>
              </a:extLst>
            </p:cNvPr>
            <p:cNvSpPr/>
            <p:nvPr/>
          </p:nvSpPr>
          <p:spPr>
            <a:xfrm>
              <a:off x="8386520" y="114940"/>
              <a:ext cx="179350" cy="2714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53"/>
                <a:gd name="f4" fmla="val 8404"/>
                <a:gd name="f5" fmla="val 3013"/>
                <a:gd name="f6" fmla="val 1"/>
                <a:gd name="f7" fmla="val 2390"/>
                <a:gd name="f8" fmla="val 301"/>
                <a:gd name="f9" fmla="val 1951"/>
                <a:gd name="f10" fmla="val 1259"/>
                <a:gd name="f11" fmla="val 2090"/>
                <a:gd name="f12" fmla="val 1928"/>
                <a:gd name="f13" fmla="val 1836"/>
                <a:gd name="f14" fmla="val 1710"/>
                <a:gd name="f15" fmla="val 1505"/>
                <a:gd name="f16" fmla="val 1611"/>
                <a:gd name="f17" fmla="val 1165"/>
                <a:gd name="f18" fmla="val 748"/>
                <a:gd name="f19" fmla="val 318"/>
                <a:gd name="f20" fmla="val 1760"/>
                <a:gd name="f21" fmla="val 2021"/>
                <a:gd name="f22" fmla="val 113"/>
                <a:gd name="f23" fmla="val 1985"/>
                <a:gd name="f24" fmla="val 228"/>
                <a:gd name="f25" fmla="val 1968"/>
                <a:gd name="f26" fmla="val 343"/>
                <a:gd name="f27" fmla="val 785"/>
                <a:gd name="f28" fmla="val 1231"/>
                <a:gd name="f29" fmla="val 2213"/>
                <a:gd name="f30" fmla="val 1524"/>
                <a:gd name="f31" fmla="val 2552"/>
                <a:gd name="f32" fmla="val 1905"/>
                <a:gd name="f33" fmla="val 2990"/>
                <a:gd name="f34" fmla="val 2078"/>
                <a:gd name="f35" fmla="val 3544"/>
                <a:gd name="f36" fmla="val 2194"/>
                <a:gd name="f37" fmla="val 4110"/>
                <a:gd name="f38" fmla="val 2309"/>
                <a:gd name="f39" fmla="val 4675"/>
                <a:gd name="f40" fmla="val 2367"/>
                <a:gd name="f41" fmla="val 5241"/>
                <a:gd name="f42" fmla="val 2540"/>
                <a:gd name="f43" fmla="val 5783"/>
                <a:gd name="f44" fmla="val 2967"/>
                <a:gd name="f45" fmla="val 7111"/>
                <a:gd name="f46" fmla="val 4179"/>
                <a:gd name="f47" fmla="val 8150"/>
                <a:gd name="f48" fmla="val 4814"/>
                <a:gd name="f49" fmla="val 8265"/>
                <a:gd name="f50" fmla="val 3313"/>
                <a:gd name="f51" fmla="val 7157"/>
                <a:gd name="f52" fmla="val 3186"/>
                <a:gd name="f53" fmla="val 4375"/>
                <a:gd name="f54" fmla="val 3083"/>
                <a:gd name="f55" fmla="val 2148"/>
                <a:gd name="f56" fmla="val 1490"/>
                <a:gd name="f57" fmla="*/ f0 1 5553"/>
                <a:gd name="f58" fmla="*/ f1 1 8404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5553"/>
                <a:gd name="f65" fmla="*/ f62 1 8404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5553" h="8404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6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3" y="f4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42" y="f5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324;p30">
              <a:extLst>
                <a:ext uri="{FF2B5EF4-FFF2-40B4-BE49-F238E27FC236}">
                  <a16:creationId xmlns:a16="http://schemas.microsoft.com/office/drawing/2014/main" id="{D69650FB-4EC8-47DF-AF69-2038E51FEEDB}"/>
                </a:ext>
              </a:extLst>
            </p:cNvPr>
            <p:cNvSpPr/>
            <p:nvPr/>
          </p:nvSpPr>
          <p:spPr>
            <a:xfrm>
              <a:off x="8510668" y="170105"/>
              <a:ext cx="96213" cy="213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79"/>
                <a:gd name="f4" fmla="val 6615"/>
                <a:gd name="f5" fmla="val 1709"/>
                <a:gd name="f6" fmla="val 520"/>
                <a:gd name="f7" fmla="val 1697"/>
                <a:gd name="f8" fmla="val 751"/>
                <a:gd name="f9" fmla="val 1662"/>
                <a:gd name="f10" fmla="val 959"/>
                <a:gd name="f11" fmla="val 1628"/>
                <a:gd name="f12" fmla="val 1190"/>
                <a:gd name="f13" fmla="val 1582"/>
                <a:gd name="f14" fmla="val 1409"/>
                <a:gd name="f15" fmla="val 1512"/>
                <a:gd name="f16" fmla="val 1420"/>
                <a:gd name="f17" fmla="val 1848"/>
                <a:gd name="f18" fmla="val 1247"/>
                <a:gd name="f19" fmla="val 2263"/>
                <a:gd name="f20" fmla="val 1028"/>
                <a:gd name="f21" fmla="val 2656"/>
                <a:gd name="f22" fmla="val 843"/>
                <a:gd name="f23" fmla="val 3071"/>
                <a:gd name="f24" fmla="val 658"/>
                <a:gd name="f25" fmla="val 3475"/>
                <a:gd name="f26" fmla="val 497"/>
                <a:gd name="f27" fmla="val 3891"/>
                <a:gd name="f28" fmla="val 450"/>
                <a:gd name="f29" fmla="val 4341"/>
                <a:gd name="f30" fmla="val 419"/>
                <a:gd name="f31" fmla="val 4742"/>
                <a:gd name="f32" fmla="val 484"/>
                <a:gd name="f33" fmla="val 5172"/>
                <a:gd name="f34" fmla="val 707"/>
                <a:gd name="f35" fmla="val 5517"/>
                <a:gd name="f36" fmla="val 665"/>
                <a:gd name="f37" fmla="val 5455"/>
                <a:gd name="f38" fmla="val 627"/>
                <a:gd name="f39" fmla="val 5391"/>
                <a:gd name="f40" fmla="val 589"/>
                <a:gd name="f41" fmla="val 5322"/>
                <a:gd name="f42" fmla="val 543"/>
                <a:gd name="f43" fmla="val 5218"/>
                <a:gd name="f44" fmla="val 5114"/>
                <a:gd name="f45" fmla="val 474"/>
                <a:gd name="f46" fmla="val 4999"/>
                <a:gd name="f47" fmla="val 416"/>
                <a:gd name="f48" fmla="val 4780"/>
                <a:gd name="f49" fmla="val 393"/>
                <a:gd name="f50" fmla="val 4560"/>
                <a:gd name="f51" fmla="val 4318"/>
                <a:gd name="f52" fmla="val 439"/>
                <a:gd name="f53" fmla="val 3856"/>
                <a:gd name="f54" fmla="val 601"/>
                <a:gd name="f55" fmla="val 3429"/>
                <a:gd name="f56" fmla="val 785"/>
                <a:gd name="f57" fmla="val 3025"/>
                <a:gd name="f58" fmla="val 970"/>
                <a:gd name="f59" fmla="val 2621"/>
                <a:gd name="f60" fmla="val 1201"/>
                <a:gd name="f61" fmla="val 2229"/>
                <a:gd name="f62" fmla="val 1374"/>
                <a:gd name="f63" fmla="val 1813"/>
                <a:gd name="f64" fmla="val 1547"/>
                <a:gd name="f65" fmla="val 1651"/>
                <a:gd name="f66" fmla="val 1801"/>
                <a:gd name="f67" fmla="val 1"/>
                <a:gd name="f68" fmla="val 636"/>
                <a:gd name="f69" fmla="val 624"/>
                <a:gd name="f70" fmla="val 532"/>
                <a:gd name="f71" fmla="val 670"/>
                <a:gd name="f72" fmla="val 1121"/>
                <a:gd name="f73" fmla="val 774"/>
                <a:gd name="f74" fmla="val 324"/>
                <a:gd name="f75" fmla="val 486"/>
                <a:gd name="f76" fmla="val 23"/>
                <a:gd name="f77" fmla="val 290"/>
                <a:gd name="f78" fmla="val 1224"/>
                <a:gd name="f79" fmla="val 2460"/>
                <a:gd name="f80" fmla="val 185"/>
                <a:gd name="f81" fmla="val 3464"/>
                <a:gd name="f82" fmla="val 4306"/>
                <a:gd name="f83" fmla="val 116"/>
                <a:gd name="f84" fmla="val 5103"/>
                <a:gd name="f85" fmla="val 647"/>
                <a:gd name="f86" fmla="val 5738"/>
                <a:gd name="f87" fmla="val 739"/>
                <a:gd name="f88" fmla="val 5865"/>
                <a:gd name="f89" fmla="val 866"/>
                <a:gd name="f90" fmla="val 6003"/>
                <a:gd name="f91" fmla="val 1016"/>
                <a:gd name="f92" fmla="val 6119"/>
                <a:gd name="f93" fmla="val 1264"/>
                <a:gd name="f94" fmla="val 6322"/>
                <a:gd name="f95" fmla="val 1568"/>
                <a:gd name="f96" fmla="val 6426"/>
                <a:gd name="f97" fmla="val 1830"/>
                <a:gd name="f98" fmla="val 6603"/>
                <a:gd name="f99" fmla="val 1295"/>
                <a:gd name="f100" fmla="val 6233"/>
                <a:gd name="f101" fmla="val 842"/>
                <a:gd name="f102" fmla="val 5638"/>
                <a:gd name="f103" fmla="val 716"/>
                <a:gd name="f104" fmla="val 4987"/>
                <a:gd name="f105" fmla="val 635"/>
                <a:gd name="f106" fmla="val 4630"/>
                <a:gd name="f107" fmla="val 566"/>
                <a:gd name="f108" fmla="val 4006"/>
                <a:gd name="f109" fmla="val 947"/>
                <a:gd name="f110" fmla="val 3787"/>
                <a:gd name="f111" fmla="val 1037"/>
                <a:gd name="f112" fmla="val 3738"/>
                <a:gd name="f113" fmla="val 1145"/>
                <a:gd name="f114" fmla="val 3694"/>
                <a:gd name="f115" fmla="val 1250"/>
                <a:gd name="f116" fmla="val 1292"/>
                <a:gd name="f117" fmla="val 1334"/>
                <a:gd name="f118" fmla="val 3701"/>
                <a:gd name="f119" fmla="val 3718"/>
                <a:gd name="f120" fmla="val 1524"/>
                <a:gd name="f121" fmla="val 3775"/>
                <a:gd name="f122" fmla="val 1605"/>
                <a:gd name="f123" fmla="val 3983"/>
                <a:gd name="f124" fmla="val 4110"/>
                <a:gd name="f125" fmla="val 3995"/>
                <a:gd name="f126" fmla="val 1755"/>
                <a:gd name="f127" fmla="val 3752"/>
                <a:gd name="f128" fmla="val 3579"/>
                <a:gd name="f129" fmla="val 1585"/>
                <a:gd name="f130" fmla="val 3449"/>
                <a:gd name="f131" fmla="val 1435"/>
                <a:gd name="f132" fmla="val 3384"/>
                <a:gd name="f133" fmla="val 1288"/>
                <a:gd name="f134" fmla="val 1238"/>
                <a:gd name="f135" fmla="val 1189"/>
                <a:gd name="f136" fmla="val 3392"/>
                <a:gd name="f137" fmla="val 1143"/>
                <a:gd name="f138" fmla="val 3406"/>
                <a:gd name="f139" fmla="val 1501"/>
                <a:gd name="f140" fmla="val 2887"/>
                <a:gd name="f141" fmla="val 2020"/>
                <a:gd name="f142" fmla="val 2575"/>
                <a:gd name="f143" fmla="val 2644"/>
                <a:gd name="f144" fmla="val 2402"/>
                <a:gd name="f145" fmla="val 2494"/>
                <a:gd name="f146" fmla="val 2309"/>
                <a:gd name="f147" fmla="val 2343"/>
                <a:gd name="f148" fmla="val 2528"/>
                <a:gd name="f149" fmla="val 2079"/>
                <a:gd name="f150" fmla="val 2978"/>
                <a:gd name="f151" fmla="val 1917"/>
                <a:gd name="f152" fmla="val 2663"/>
                <a:gd name="f153" fmla="val 1805"/>
                <a:gd name="f154" fmla="val 2545"/>
                <a:gd name="f155" fmla="val 1765"/>
                <a:gd name="f156" fmla="val 2252"/>
                <a:gd name="f157" fmla="val 2213"/>
                <a:gd name="f158" fmla="val 2171"/>
                <a:gd name="f159" fmla="val 1766"/>
                <a:gd name="f160" fmla="val 2124"/>
                <a:gd name="f161" fmla="val 1767"/>
                <a:gd name="f162" fmla="val 2713"/>
                <a:gd name="f163" fmla="val 1063"/>
                <a:gd name="f164" fmla="val 1835"/>
                <a:gd name="f165" fmla="val 6607"/>
                <a:gd name="f166" fmla="val 1841"/>
                <a:gd name="f167" fmla="val 6611"/>
                <a:gd name="f168" fmla="val 1847"/>
                <a:gd name="f169" fmla="val 1836"/>
                <a:gd name="f170" fmla="*/ f0 1 2979"/>
                <a:gd name="f171" fmla="*/ f1 1 6615"/>
                <a:gd name="f172" fmla="val f2"/>
                <a:gd name="f173" fmla="val f3"/>
                <a:gd name="f174" fmla="val f4"/>
                <a:gd name="f175" fmla="+- f174 0 f172"/>
                <a:gd name="f176" fmla="+- f173 0 f172"/>
                <a:gd name="f177" fmla="*/ f176 1 2979"/>
                <a:gd name="f178" fmla="*/ f175 1 6615"/>
                <a:gd name="f179" fmla="*/ f172 1 f177"/>
                <a:gd name="f180" fmla="*/ f173 1 f177"/>
                <a:gd name="f181" fmla="*/ f172 1 f178"/>
                <a:gd name="f182" fmla="*/ f174 1 f178"/>
                <a:gd name="f183" fmla="*/ f179 f170 1"/>
                <a:gd name="f184" fmla="*/ f180 f170 1"/>
                <a:gd name="f185" fmla="*/ f182 f171 1"/>
                <a:gd name="f186" fmla="*/ f181 f1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3" t="f186" r="f184" b="f185"/>
              <a:pathLst>
                <a:path w="2979" h="661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1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26" y="f44"/>
                    <a:pt x="f45" y="f46"/>
                  </a:cubicBezTo>
                  <a:cubicBezTo>
                    <a:pt x="f47" y="f48"/>
                    <a:pt x="f49" y="f50"/>
                    <a:pt x="f47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14"/>
                    <a:pt x="f65" y="f10"/>
                    <a:pt x="f5" y="f6"/>
                  </a:cubicBezTo>
                  <a:close/>
                  <a:moveTo>
                    <a:pt x="f66" y="f67"/>
                  </a:moveTo>
                  <a:cubicBezTo>
                    <a:pt x="f66" y="f68"/>
                    <a:pt x="f69" y="f70"/>
                    <a:pt x="f71" y="f72"/>
                  </a:cubicBezTo>
                  <a:cubicBezTo>
                    <a:pt x="f26" y="f73"/>
                    <a:pt x="f74" y="f75"/>
                    <a:pt x="f76" y="f77"/>
                  </a:cubicBezTo>
                  <a:lnTo>
                    <a:pt x="f76" y="f77"/>
                  </a:lnTo>
                  <a:cubicBezTo>
                    <a:pt x="f42" y="f78"/>
                    <a:pt x="f49" y="f79"/>
                    <a:pt x="f80" y="f81"/>
                  </a:cubicBezTo>
                  <a:cubicBezTo>
                    <a:pt x="f2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lnTo>
                    <a:pt x="f97" y="f98"/>
                  </a:ln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62" y="f119"/>
                  </a:cubicBezTo>
                  <a:cubicBezTo>
                    <a:pt x="f120" y="f121"/>
                    <a:pt x="f122" y="f123"/>
                    <a:pt x="f64" y="f124"/>
                  </a:cubicBezTo>
                  <a:cubicBezTo>
                    <a:pt x="f5" y="f125"/>
                    <a:pt x="f126" y="f127"/>
                    <a:pt x="f9" y="f128"/>
                  </a:cubicBezTo>
                  <a:cubicBezTo>
                    <a:pt x="f129" y="f130"/>
                    <a:pt x="f131" y="f132"/>
                    <a:pt x="f133" y="f132"/>
                  </a:cubicBezTo>
                  <a:cubicBezTo>
                    <a:pt x="f134" y="f132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3" y="f144"/>
                    <a:pt x="f145" y="f146"/>
                    <a:pt x="f147" y="f19"/>
                  </a:cubicBezTo>
                  <a:cubicBezTo>
                    <a:pt x="f147" y="f19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5"/>
                  </a:cubicBezTo>
                  <a:cubicBezTo>
                    <a:pt x="f157" y="f155"/>
                    <a:pt x="f158" y="f159"/>
                    <a:pt x="f160" y="f161"/>
                  </a:cubicBezTo>
                  <a:cubicBezTo>
                    <a:pt x="f162" y="f163"/>
                    <a:pt x="f66" y="f71"/>
                    <a:pt x="f66" y="f67"/>
                  </a:cubicBezTo>
                  <a:close/>
                  <a:moveTo>
                    <a:pt x="f97" y="f98"/>
                  </a:moveTo>
                  <a:lnTo>
                    <a:pt x="f97" y="f98"/>
                  </a:lnTo>
                  <a:cubicBezTo>
                    <a:pt x="f164" y="f165"/>
                    <a:pt x="f166" y="f167"/>
                    <a:pt x="f168" y="f4"/>
                  </a:cubicBezTo>
                  <a:cubicBezTo>
                    <a:pt x="f166" y="f167"/>
                    <a:pt x="f169" y="f165"/>
                    <a:pt x="f97" y="f98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325;p30">
              <a:extLst>
                <a:ext uri="{FF2B5EF4-FFF2-40B4-BE49-F238E27FC236}">
                  <a16:creationId xmlns:a16="http://schemas.microsoft.com/office/drawing/2014/main" id="{9CC26B8E-36B0-42B6-9FB2-3CFB452C326D}"/>
                </a:ext>
              </a:extLst>
            </p:cNvPr>
            <p:cNvSpPr/>
            <p:nvPr/>
          </p:nvSpPr>
          <p:spPr>
            <a:xfrm>
              <a:off x="8497976" y="209991"/>
              <a:ext cx="13825" cy="783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"/>
                <a:gd name="f4" fmla="val 2425"/>
                <a:gd name="f5" fmla="val 1"/>
                <a:gd name="f6" fmla="val 128"/>
                <a:gd name="f7" fmla="val 1617"/>
                <a:gd name="f8" fmla="val 370"/>
                <a:gd name="f9" fmla="val 786"/>
                <a:gd name="f10" fmla="*/ f0 1 428"/>
                <a:gd name="f11" fmla="*/ f1 1 242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428"/>
                <a:gd name="f18" fmla="*/ f15 1 242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28" h="2425">
                  <a:moveTo>
                    <a:pt x="f5" y="f5"/>
                  </a:moveTo>
                  <a:lnTo>
                    <a:pt x="f6" y="f4"/>
                  </a:lnTo>
                  <a:cubicBezTo>
                    <a:pt x="f3" y="f7"/>
                    <a:pt x="f8" y="f9"/>
                    <a:pt x="f5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2326;p30">
              <a:extLst>
                <a:ext uri="{FF2B5EF4-FFF2-40B4-BE49-F238E27FC236}">
                  <a16:creationId xmlns:a16="http://schemas.microsoft.com/office/drawing/2014/main" id="{F9571189-9318-453E-AA7F-74DEBA99578E}"/>
                </a:ext>
              </a:extLst>
            </p:cNvPr>
            <p:cNvSpPr/>
            <p:nvPr/>
          </p:nvSpPr>
          <p:spPr>
            <a:xfrm>
              <a:off x="8371597" y="350937"/>
              <a:ext cx="77221" cy="101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91"/>
                <a:gd name="f4" fmla="val 3152"/>
                <a:gd name="f5" fmla="val 370"/>
                <a:gd name="f6" fmla="val 762"/>
                <a:gd name="f7" fmla="val 509"/>
                <a:gd name="f8" fmla="val 877"/>
                <a:gd name="f9" fmla="val 659"/>
                <a:gd name="f10" fmla="val 958"/>
                <a:gd name="f11" fmla="val 832"/>
                <a:gd name="f12" fmla="val 1039"/>
                <a:gd name="f13" fmla="val 994"/>
                <a:gd name="f14" fmla="val 1108"/>
                <a:gd name="f15" fmla="val 1167"/>
                <a:gd name="f16" fmla="val 1177"/>
                <a:gd name="f17" fmla="val 1328"/>
                <a:gd name="f18" fmla="val 1270"/>
                <a:gd name="f19" fmla="val 1490"/>
                <a:gd name="f20" fmla="val 1351"/>
                <a:gd name="f21" fmla="val 1640"/>
                <a:gd name="f22" fmla="val 1466"/>
                <a:gd name="f23" fmla="val 1755"/>
                <a:gd name="f24" fmla="val 1616"/>
                <a:gd name="f25" fmla="val 1871"/>
                <a:gd name="f26" fmla="val 1952"/>
                <a:gd name="f27" fmla="val 1928"/>
                <a:gd name="f28" fmla="val 2009"/>
                <a:gd name="f29" fmla="val 2101"/>
                <a:gd name="f30" fmla="val 1929"/>
                <a:gd name="f31" fmla="val 1939"/>
                <a:gd name="f32" fmla="val 1836"/>
                <a:gd name="f33" fmla="val 1789"/>
                <a:gd name="f34" fmla="val 1721"/>
                <a:gd name="f35" fmla="val 1651"/>
                <a:gd name="f36" fmla="val 1570"/>
                <a:gd name="f37" fmla="val 1559"/>
                <a:gd name="f38" fmla="val 1512"/>
                <a:gd name="f39" fmla="val 1467"/>
                <a:gd name="f40" fmla="val 1443"/>
                <a:gd name="f41" fmla="val 1397"/>
                <a:gd name="f42" fmla="val 1236"/>
                <a:gd name="f43" fmla="val 1362"/>
                <a:gd name="f44" fmla="val 1121"/>
                <a:gd name="f45" fmla="val 1087"/>
                <a:gd name="f46" fmla="val 1348"/>
                <a:gd name="f47" fmla="val 1053"/>
                <a:gd name="f48" fmla="val 1347"/>
                <a:gd name="f49" fmla="val 1018"/>
                <a:gd name="f50" fmla="val 898"/>
                <a:gd name="f51" fmla="val 773"/>
                <a:gd name="f52" fmla="val 1364"/>
                <a:gd name="f53" fmla="val 647"/>
                <a:gd name="f54" fmla="val 1408"/>
                <a:gd name="f55" fmla="val 749"/>
                <a:gd name="f56" fmla="val 1325"/>
                <a:gd name="f57" fmla="val 896"/>
                <a:gd name="f58" fmla="val 1286"/>
                <a:gd name="f59" fmla="val 1040"/>
                <a:gd name="f60" fmla="val 1075"/>
                <a:gd name="f61" fmla="val 1110"/>
                <a:gd name="f62" fmla="val 1288"/>
                <a:gd name="f63" fmla="val 1144"/>
                <a:gd name="f64" fmla="val 1293"/>
                <a:gd name="f65" fmla="val 1213"/>
                <a:gd name="f66" fmla="val 1304"/>
                <a:gd name="f67" fmla="val 1097"/>
                <a:gd name="f68" fmla="val 1235"/>
                <a:gd name="f69" fmla="val 947"/>
                <a:gd name="f70" fmla="val 809"/>
                <a:gd name="f71" fmla="val 1004"/>
                <a:gd name="f72" fmla="val 486"/>
                <a:gd name="f73" fmla="val 900"/>
                <a:gd name="f74" fmla="val 347"/>
                <a:gd name="f75" fmla="val 174"/>
                <a:gd name="f76" fmla="val 208"/>
                <a:gd name="f77" fmla="val 1"/>
                <a:gd name="f78" fmla="val 416"/>
                <a:gd name="f79" fmla="val 47"/>
                <a:gd name="f80" fmla="val 693"/>
                <a:gd name="f81" fmla="val 70"/>
                <a:gd name="f82" fmla="val 935"/>
                <a:gd name="f83" fmla="val 197"/>
                <a:gd name="f84" fmla="val 1166"/>
                <a:gd name="f85" fmla="val 1327"/>
                <a:gd name="f86" fmla="val 349"/>
                <a:gd name="f87" fmla="val 1320"/>
                <a:gd name="f88" fmla="val 325"/>
                <a:gd name="f89" fmla="val 1316"/>
                <a:gd name="f90" fmla="val 300"/>
                <a:gd name="f91" fmla="val 215"/>
                <a:gd name="f92" fmla="val 117"/>
                <a:gd name="f93" fmla="val 1358"/>
                <a:gd name="f94" fmla="val 82"/>
                <a:gd name="f95" fmla="val 1420"/>
                <a:gd name="f96" fmla="val 12"/>
                <a:gd name="f97" fmla="val 1535"/>
                <a:gd name="f98" fmla="val 59"/>
                <a:gd name="f99" fmla="val 1685"/>
                <a:gd name="f100" fmla="val 163"/>
                <a:gd name="f101" fmla="val 1766"/>
                <a:gd name="f102" fmla="val 243"/>
                <a:gd name="f103" fmla="val 1858"/>
                <a:gd name="f104" fmla="val 1916"/>
                <a:gd name="f105" fmla="val 1962"/>
                <a:gd name="f106" fmla="val 313"/>
                <a:gd name="f107" fmla="val 1997"/>
                <a:gd name="f108" fmla="val 2112"/>
                <a:gd name="f109" fmla="val 128"/>
                <a:gd name="f110" fmla="val 2286"/>
                <a:gd name="f111" fmla="val 105"/>
                <a:gd name="f112" fmla="val 2459"/>
                <a:gd name="f113" fmla="val 2655"/>
                <a:gd name="f114" fmla="val 301"/>
                <a:gd name="f115" fmla="val 2747"/>
                <a:gd name="f116" fmla="val 451"/>
                <a:gd name="f117" fmla="val 2389"/>
                <a:gd name="f118" fmla="val 855"/>
                <a:gd name="f119" fmla="val 1245"/>
                <a:gd name="f120" fmla="val 1254"/>
                <a:gd name="f121" fmla="val 2100"/>
                <a:gd name="f122" fmla="val 1263"/>
                <a:gd name="f123" fmla="val 1646"/>
                <a:gd name="f124" fmla="val 2025"/>
                <a:gd name="f125" fmla="val 2340"/>
                <a:gd name="f126" fmla="val 2194"/>
                <a:gd name="f127" fmla="val 2678"/>
                <a:gd name="f128" fmla="val 2263"/>
                <a:gd name="f129" fmla="val 2840"/>
                <a:gd name="f130" fmla="val 2321"/>
                <a:gd name="f131" fmla="val 3001"/>
                <a:gd name="f132" fmla="val 2333"/>
                <a:gd name="f133" fmla="val 3151"/>
                <a:gd name="f134" fmla="val 2390"/>
                <a:gd name="f135" fmla="val 2793"/>
                <a:gd name="f136" fmla="val 2379"/>
                <a:gd name="f137" fmla="val 2424"/>
                <a:gd name="f138" fmla="val 2055"/>
                <a:gd name="f139" fmla="val 2090"/>
                <a:gd name="f140" fmla="val 1698"/>
                <a:gd name="f141" fmla="val 1074"/>
                <a:gd name="f142" fmla="val 1224"/>
                <a:gd name="f143" fmla="val 820"/>
                <a:gd name="f144" fmla="val 716"/>
                <a:gd name="f145" fmla="val 646"/>
                <a:gd name="f146" fmla="val 520"/>
                <a:gd name="f147" fmla="val 474"/>
                <a:gd name="f148" fmla="val 336"/>
                <a:gd name="f149" fmla="*/ f0 1 2391"/>
                <a:gd name="f150" fmla="*/ f1 1 3152"/>
                <a:gd name="f151" fmla="val f2"/>
                <a:gd name="f152" fmla="val f3"/>
                <a:gd name="f153" fmla="val f4"/>
                <a:gd name="f154" fmla="+- f153 0 f151"/>
                <a:gd name="f155" fmla="+- f152 0 f151"/>
                <a:gd name="f156" fmla="*/ f155 1 2391"/>
                <a:gd name="f157" fmla="*/ f154 1 3152"/>
                <a:gd name="f158" fmla="*/ f151 1 f156"/>
                <a:gd name="f159" fmla="*/ f152 1 f156"/>
                <a:gd name="f160" fmla="*/ f151 1 f157"/>
                <a:gd name="f161" fmla="*/ f153 1 f157"/>
                <a:gd name="f162" fmla="*/ f158 f149 1"/>
                <a:gd name="f163" fmla="*/ f159 f149 1"/>
                <a:gd name="f164" fmla="*/ f161 f150 1"/>
                <a:gd name="f165" fmla="*/ f160 f1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2" t="f165" r="f163" b="f164"/>
              <a:pathLst>
                <a:path w="2391" h="315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21" y="f36"/>
                    <a:pt x="f37" y="f38"/>
                    <a:pt x="f39" y="f40"/>
                  </a:cubicBezTo>
                  <a:cubicBezTo>
                    <a:pt x="f20" y="f41"/>
                    <a:pt x="f42" y="f43"/>
                    <a:pt x="f44" y="f20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3" y="f64"/>
                  </a:cubicBezTo>
                  <a:cubicBezTo>
                    <a:pt x="f15" y="f64"/>
                    <a:pt x="f65" y="f66"/>
                    <a:pt x="f42" y="f66"/>
                  </a:cubicBezTo>
                  <a:cubicBezTo>
                    <a:pt x="f67" y="f68"/>
                    <a:pt x="f69" y="f16"/>
                    <a:pt x="f70" y="f14"/>
                  </a:cubicBezTo>
                  <a:cubicBezTo>
                    <a:pt x="f53" y="f71"/>
                    <a:pt x="f72" y="f73"/>
                    <a:pt x="f5" y="f6"/>
                  </a:cubicBezTo>
                  <a:close/>
                  <a:moveTo>
                    <a:pt x="f74" y="f2"/>
                  </a:moveTo>
                  <a:lnTo>
                    <a:pt x="f74" y="f2"/>
                  </a:ln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5" y="f85"/>
                  </a:cubicBezTo>
                  <a:cubicBezTo>
                    <a:pt x="f86" y="f87"/>
                    <a:pt x="f88" y="f89"/>
                    <a:pt x="f90" y="f89"/>
                  </a:cubicBezTo>
                  <a:cubicBezTo>
                    <a:pt x="f91" y="f89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5" y="f104"/>
                    <a:pt x="f72" y="f105"/>
                  </a:cubicBezTo>
                  <a:cubicBezTo>
                    <a:pt x="f106" y="f107"/>
                    <a:pt x="f100" y="f108"/>
                    <a:pt x="f109" y="f110"/>
                  </a:cubicBezTo>
                  <a:cubicBezTo>
                    <a:pt x="f111" y="f112"/>
                    <a:pt x="f75" y="f113"/>
                    <a:pt x="f114" y="f115"/>
                  </a:cubicBezTo>
                  <a:cubicBezTo>
                    <a:pt x="f116" y="f117"/>
                    <a:pt x="f118" y="f29"/>
                    <a:pt x="f42" y="f29"/>
                  </a:cubicBezTo>
                  <a:cubicBezTo>
                    <a:pt x="f119" y="f29"/>
                    <a:pt x="f120" y="f121"/>
                    <a:pt x="f122" y="f121"/>
                  </a:cubicBezTo>
                  <a:cubicBezTo>
                    <a:pt x="f123" y="f121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28" y="f138"/>
                  </a:cubicBezTo>
                  <a:cubicBezTo>
                    <a:pt x="f139" y="f97"/>
                    <a:pt x="f140" y="f141"/>
                    <a:pt x="f142" y="f143"/>
                  </a:cubicBezTo>
                  <a:cubicBezTo>
                    <a:pt x="f59" y="f144"/>
                    <a:pt x="f11" y="f145"/>
                    <a:pt x="f9" y="f146"/>
                  </a:cubicBezTo>
                  <a:cubicBezTo>
                    <a:pt x="f147" y="f78"/>
                    <a:pt x="f148" y="f76"/>
                    <a:pt x="f7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2327;p30">
              <a:extLst>
                <a:ext uri="{FF2B5EF4-FFF2-40B4-BE49-F238E27FC236}">
                  <a16:creationId xmlns:a16="http://schemas.microsoft.com/office/drawing/2014/main" id="{22CFCE23-FDE6-4E45-B3A7-2EE5CFCC653F}"/>
                </a:ext>
              </a:extLst>
            </p:cNvPr>
            <p:cNvSpPr/>
            <p:nvPr/>
          </p:nvSpPr>
          <p:spPr>
            <a:xfrm>
              <a:off x="8304516" y="270808"/>
              <a:ext cx="166265" cy="2464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48"/>
                <a:gd name="f4" fmla="val 7630"/>
                <a:gd name="f5" fmla="val 1550"/>
                <a:gd name="f6" fmla="val 164"/>
                <a:gd name="f7" fmla="val 1715"/>
                <a:gd name="f8" fmla="val 1879"/>
                <a:gd name="f9" fmla="val 184"/>
                <a:gd name="f10" fmla="val 2043"/>
                <a:gd name="f11" fmla="val 230"/>
                <a:gd name="f12" fmla="val 2320"/>
                <a:gd name="f13" fmla="val 300"/>
                <a:gd name="f14" fmla="val 2597"/>
                <a:gd name="f15" fmla="val 403"/>
                <a:gd name="f16" fmla="val 2840"/>
                <a:gd name="f17" fmla="val 542"/>
                <a:gd name="f18" fmla="val 3082"/>
                <a:gd name="f19" fmla="val 692"/>
                <a:gd name="f20" fmla="val 3313"/>
                <a:gd name="f21" fmla="val 865"/>
                <a:gd name="f22" fmla="val 3521"/>
                <a:gd name="f23" fmla="val 1073"/>
                <a:gd name="f24" fmla="val 3301"/>
                <a:gd name="f25" fmla="val 888"/>
                <a:gd name="f26" fmla="val 3071"/>
                <a:gd name="f27" fmla="val 715"/>
                <a:gd name="f28" fmla="val 2828"/>
                <a:gd name="f29" fmla="val 588"/>
                <a:gd name="f30" fmla="val 2586"/>
                <a:gd name="f31" fmla="val 461"/>
                <a:gd name="f32" fmla="val 2309"/>
                <a:gd name="f33" fmla="val 357"/>
                <a:gd name="f34" fmla="val 2032"/>
                <a:gd name="f35" fmla="val 288"/>
                <a:gd name="f36" fmla="val 1861"/>
                <a:gd name="f37" fmla="val 238"/>
                <a:gd name="f38" fmla="val 1687"/>
                <a:gd name="f39" fmla="val 215"/>
                <a:gd name="f40" fmla="val 1516"/>
                <a:gd name="f41" fmla="val 1409"/>
                <a:gd name="f42" fmla="val 1303"/>
                <a:gd name="f43" fmla="val 224"/>
                <a:gd name="f44" fmla="val 1201"/>
                <a:gd name="f45" fmla="val 242"/>
                <a:gd name="f46" fmla="val 912"/>
                <a:gd name="f47" fmla="val 635"/>
                <a:gd name="f48" fmla="val 369"/>
                <a:gd name="f49" fmla="val 358"/>
                <a:gd name="f50" fmla="val 624"/>
                <a:gd name="f51" fmla="val 346"/>
                <a:gd name="f52" fmla="val 889"/>
                <a:gd name="f53" fmla="val 1178"/>
                <a:gd name="f54" fmla="val 196"/>
                <a:gd name="f55" fmla="val 1302"/>
                <a:gd name="f56" fmla="val 176"/>
                <a:gd name="f57" fmla="val 1426"/>
                <a:gd name="f58" fmla="val 1581"/>
                <a:gd name="f59" fmla="val 1"/>
                <a:gd name="f60" fmla="val 1132"/>
                <a:gd name="f61" fmla="val 679"/>
                <a:gd name="f62" fmla="val 128"/>
                <a:gd name="f63" fmla="val 254"/>
                <a:gd name="f64" fmla="val 185"/>
                <a:gd name="f65" fmla="val 415"/>
                <a:gd name="f66" fmla="val 116"/>
                <a:gd name="f67" fmla="val 473"/>
                <a:gd name="f68" fmla="val 69"/>
                <a:gd name="f69" fmla="val 831"/>
                <a:gd name="f70" fmla="val 450"/>
                <a:gd name="f71" fmla="val 773"/>
                <a:gd name="f72" fmla="val 531"/>
                <a:gd name="f73" fmla="val 219"/>
                <a:gd name="f74" fmla="val 1173"/>
                <a:gd name="f75" fmla="val 650"/>
                <a:gd name="f76" fmla="val 1499"/>
                <a:gd name="f77" fmla="val 1223"/>
                <a:gd name="f78" fmla="val 1328"/>
                <a:gd name="f79" fmla="val 1437"/>
                <a:gd name="f80" fmla="val 1488"/>
                <a:gd name="f81" fmla="val 1547"/>
                <a:gd name="f82" fmla="val 1465"/>
                <a:gd name="f83" fmla="val 1817"/>
                <a:gd name="f84" fmla="val 1416"/>
                <a:gd name="f85" fmla="val 2088"/>
                <a:gd name="f86" fmla="val 1384"/>
                <a:gd name="f87" fmla="val 2357"/>
                <a:gd name="f88" fmla="val 3290"/>
                <a:gd name="f89" fmla="val 1482"/>
                <a:gd name="f90" fmla="val 3721"/>
                <a:gd name="f91" fmla="val 1753"/>
                <a:gd name="f92" fmla="val 3681"/>
                <a:gd name="f93" fmla="val 1730"/>
                <a:gd name="f94" fmla="val 3640"/>
                <a:gd name="f95" fmla="val 1719"/>
                <a:gd name="f96" fmla="val 3600"/>
                <a:gd name="f97" fmla="val 3494"/>
                <a:gd name="f98" fmla="val 3396"/>
                <a:gd name="f99" fmla="val 1795"/>
                <a:gd name="f100" fmla="val 3348"/>
                <a:gd name="f101" fmla="val 1916"/>
                <a:gd name="f102" fmla="val 3278"/>
                <a:gd name="f103" fmla="val 2089"/>
                <a:gd name="f104" fmla="val 2273"/>
                <a:gd name="f105" fmla="val 3417"/>
                <a:gd name="f106" fmla="val 2423"/>
                <a:gd name="f107" fmla="val 2562"/>
                <a:gd name="f108" fmla="val 3636"/>
                <a:gd name="f109" fmla="val 2712"/>
                <a:gd name="f110" fmla="val 3752"/>
                <a:gd name="f111" fmla="val 2839"/>
                <a:gd name="f112" fmla="val 3867"/>
                <a:gd name="f113" fmla="val 2966"/>
                <a:gd name="f114" fmla="val 3971"/>
                <a:gd name="f115" fmla="val 3093"/>
                <a:gd name="f116" fmla="val 4052"/>
                <a:gd name="f117" fmla="val 3254"/>
                <a:gd name="f118" fmla="val 4236"/>
                <a:gd name="f119" fmla="val 3578"/>
                <a:gd name="f120" fmla="val 4375"/>
                <a:gd name="f121" fmla="val 3935"/>
                <a:gd name="f122" fmla="val 4490"/>
                <a:gd name="f123" fmla="val 4282"/>
                <a:gd name="f124" fmla="val 4801"/>
                <a:gd name="f125" fmla="val 5329"/>
                <a:gd name="f126" fmla="val 4779"/>
                <a:gd name="f127" fmla="val 6628"/>
                <a:gd name="f128" fmla="val 4265"/>
                <a:gd name="f129" fmla="val 7619"/>
                <a:gd name="f130" fmla="val 5079"/>
                <a:gd name="f131" fmla="val 6052"/>
                <a:gd name="f132" fmla="val 5147"/>
                <a:gd name="f133" fmla="val 4451"/>
                <a:gd name="f134" fmla="val 4606"/>
                <a:gd name="f135" fmla="val 2770"/>
                <a:gd name="f136" fmla="val 4294"/>
                <a:gd name="f137" fmla="val 1823"/>
                <a:gd name="f138" fmla="val 923"/>
                <a:gd name="f139" fmla="val 2897"/>
                <a:gd name="f140" fmla="val 2485"/>
                <a:gd name="f141" fmla="val 131"/>
                <a:gd name="f142" fmla="val 2035"/>
                <a:gd name="f143" fmla="val 4263"/>
                <a:gd name="f144" fmla="val 7622"/>
                <a:gd name="f145" fmla="val 4261"/>
                <a:gd name="f146" fmla="val 7626"/>
                <a:gd name="f147" fmla="val 4259"/>
                <a:gd name="f148" fmla="val 7629"/>
                <a:gd name="f149" fmla="*/ f0 1 5148"/>
                <a:gd name="f150" fmla="*/ f1 1 7630"/>
                <a:gd name="f151" fmla="val f2"/>
                <a:gd name="f152" fmla="val f3"/>
                <a:gd name="f153" fmla="val f4"/>
                <a:gd name="f154" fmla="+- f153 0 f151"/>
                <a:gd name="f155" fmla="+- f152 0 f151"/>
                <a:gd name="f156" fmla="*/ f155 1 5148"/>
                <a:gd name="f157" fmla="*/ f154 1 7630"/>
                <a:gd name="f158" fmla="*/ f151 1 f156"/>
                <a:gd name="f159" fmla="*/ f152 1 f156"/>
                <a:gd name="f160" fmla="*/ f151 1 f157"/>
                <a:gd name="f161" fmla="*/ f153 1 f157"/>
                <a:gd name="f162" fmla="*/ f158 f149 1"/>
                <a:gd name="f163" fmla="*/ f159 f149 1"/>
                <a:gd name="f164" fmla="*/ f161 f150 1"/>
                <a:gd name="f165" fmla="*/ f160 f1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2" t="f165" r="f163" b="f164"/>
              <a:pathLst>
                <a:path w="5148" h="76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35"/>
                    <a:pt x="f47" y="f48"/>
                    <a:pt x="f49" y="f31"/>
                  </a:cubicBezTo>
                  <a:cubicBezTo>
                    <a:pt x="f50" y="f51"/>
                    <a:pt x="f52" y="f45"/>
                    <a:pt x="f53" y="f54"/>
                  </a:cubicBezTo>
                  <a:cubicBezTo>
                    <a:pt x="f55" y="f56"/>
                    <a:pt x="f57" y="f6"/>
                    <a:pt x="f5" y="f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48"/>
                  </a:cubicBezTo>
                  <a:cubicBezTo>
                    <a:pt x="f64" y="f65"/>
                    <a:pt x="f66" y="f67"/>
                    <a:pt x="f68" y="f17"/>
                  </a:cubicBezTo>
                  <a:cubicBezTo>
                    <a:pt x="f2" y="f19"/>
                    <a:pt x="f66" y="f69"/>
                    <a:pt x="f63" y="f69"/>
                  </a:cubicBezTo>
                  <a:cubicBezTo>
                    <a:pt x="f49" y="f69"/>
                    <a:pt x="f70" y="f71"/>
                    <a:pt x="f72" y="f71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6"/>
                  </a:cubicBezTo>
                  <a:cubicBezTo>
                    <a:pt x="f28" y="f86"/>
                    <a:pt x="f88" y="f89"/>
                    <a:pt x="f90" y="f91"/>
                  </a:cubicBezTo>
                  <a:lnTo>
                    <a:pt x="f90" y="f91"/>
                  </a:lnTo>
                  <a:cubicBezTo>
                    <a:pt x="f92" y="f93"/>
                    <a:pt x="f94" y="f95"/>
                    <a:pt x="f96" y="f95"/>
                  </a:cubicBezTo>
                  <a:cubicBezTo>
                    <a:pt x="f97" y="f95"/>
                    <a:pt x="f98" y="f99"/>
                    <a:pt x="f100" y="f101"/>
                  </a:cubicBezTo>
                  <a:cubicBezTo>
                    <a:pt x="f102" y="f103"/>
                    <a:pt x="f20" y="f104"/>
                    <a:pt x="f105" y="f106"/>
                  </a:cubicBezTo>
                  <a:cubicBezTo>
                    <a:pt x="f22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lnTo>
                    <a:pt x="f128" y="f129"/>
                  </a:ln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10" y="f138"/>
                    <a:pt x="f139" y="f15"/>
                  </a:cubicBezTo>
                  <a:cubicBezTo>
                    <a:pt x="f140" y="f141"/>
                    <a:pt x="f142" y="f59"/>
                    <a:pt x="f58" y="f59"/>
                  </a:cubicBezTo>
                  <a:close/>
                  <a:moveTo>
                    <a:pt x="f128" y="f129"/>
                  </a:moveTo>
                  <a:cubicBezTo>
                    <a:pt x="f143" y="f144"/>
                    <a:pt x="f145" y="f146"/>
                    <a:pt x="f147" y="f148"/>
                  </a:cubicBezTo>
                  <a:cubicBezTo>
                    <a:pt x="f145" y="f146"/>
                    <a:pt x="f143" y="f144"/>
                    <a:pt x="f128" y="f129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2328;p30">
              <a:extLst>
                <a:ext uri="{FF2B5EF4-FFF2-40B4-BE49-F238E27FC236}">
                  <a16:creationId xmlns:a16="http://schemas.microsoft.com/office/drawing/2014/main" id="{861FB7C8-06AC-43D1-AD81-8DC60155E5C9}"/>
                </a:ext>
              </a:extLst>
            </p:cNvPr>
            <p:cNvSpPr/>
            <p:nvPr/>
          </p:nvSpPr>
          <p:spPr>
            <a:xfrm>
              <a:off x="8373471" y="234854"/>
              <a:ext cx="76837" cy="1034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9"/>
                <a:gd name="f4" fmla="val 3202"/>
                <a:gd name="f5" fmla="val 1642"/>
                <a:gd name="f6" fmla="val 584"/>
                <a:gd name="f7" fmla="val 595"/>
                <a:gd name="f8" fmla="val 1641"/>
                <a:gd name="f9" fmla="val 605"/>
                <a:gd name="f10" fmla="val 1640"/>
                <a:gd name="f11" fmla="val 616"/>
                <a:gd name="f12" fmla="val 594"/>
                <a:gd name="f13" fmla="val 1161"/>
                <a:gd name="f14" fmla="val 995"/>
                <a:gd name="f15" fmla="val 823"/>
                <a:gd name="f16" fmla="val 77"/>
                <a:gd name="f17" fmla="val 716"/>
                <a:gd name="f18" fmla="val 201"/>
                <a:gd name="f19" fmla="val 578"/>
                <a:gd name="f20" fmla="val 385"/>
                <a:gd name="f21" fmla="val 628"/>
                <a:gd name="f22" fmla="val 659"/>
                <a:gd name="f23" fmla="val 835"/>
                <a:gd name="f24" fmla="val 606"/>
                <a:gd name="f25" fmla="val 793"/>
                <a:gd name="f26" fmla="val 524"/>
                <a:gd name="f27" fmla="val 742"/>
                <a:gd name="f28" fmla="val 449"/>
                <a:gd name="f29" fmla="val 442"/>
                <a:gd name="f30" fmla="val 435"/>
                <a:gd name="f31" fmla="val 428"/>
                <a:gd name="f32" fmla="val 743"/>
                <a:gd name="f33" fmla="val 1"/>
                <a:gd name="f34" fmla="val 778"/>
                <a:gd name="f35" fmla="val 705"/>
                <a:gd name="f36" fmla="val 1193"/>
                <a:gd name="f37" fmla="val 762"/>
                <a:gd name="f38" fmla="val 1251"/>
                <a:gd name="f39" fmla="val 1384"/>
                <a:gd name="f40" fmla="val 1666"/>
                <a:gd name="f41" fmla="val 2201"/>
                <a:gd name="f42" fmla="val 2413"/>
                <a:gd name="f43" fmla="val 2377"/>
                <a:gd name="f44" fmla="val 3196"/>
                <a:gd name="f45" fmla="val 2216"/>
                <a:gd name="f46" fmla="val 2471"/>
                <a:gd name="f47" fmla="val 1962"/>
                <a:gd name="f48" fmla="val 1838"/>
                <a:gd name="f49" fmla="val 1467"/>
                <a:gd name="f50" fmla="val 1297"/>
                <a:gd name="f51" fmla="val 1386"/>
                <a:gd name="f52" fmla="val 1205"/>
                <a:gd name="f53" fmla="val 1293"/>
                <a:gd name="f54" fmla="val 1112"/>
                <a:gd name="f55" fmla="val 1236"/>
                <a:gd name="f56" fmla="val 1009"/>
                <a:gd name="f57" fmla="val 1178"/>
                <a:gd name="f58" fmla="val 905"/>
                <a:gd name="f59" fmla="val 1143"/>
                <a:gd name="f60" fmla="val 1155"/>
                <a:gd name="f61" fmla="val 651"/>
                <a:gd name="f62" fmla="val 535"/>
                <a:gd name="f63" fmla="val 1270"/>
                <a:gd name="f64" fmla="val 420"/>
                <a:gd name="f65" fmla="val 1397"/>
                <a:gd name="f66" fmla="val 397"/>
                <a:gd name="f67" fmla="val 1404"/>
                <a:gd name="f68" fmla="val 396"/>
                <a:gd name="f69" fmla="val 1410"/>
                <a:gd name="f70" fmla="val 1417"/>
                <a:gd name="f71" fmla="val 1527"/>
                <a:gd name="f72" fmla="val 1639"/>
                <a:gd name="f73" fmla="val 478"/>
                <a:gd name="f74" fmla="val 1654"/>
                <a:gd name="f75" fmla="val 362"/>
                <a:gd name="f76" fmla="val 1560"/>
                <a:gd name="f77" fmla="val 127"/>
                <a:gd name="f78" fmla="val 1351"/>
                <a:gd name="f79" fmla="val 39"/>
                <a:gd name="f80" fmla="val 1292"/>
                <a:gd name="f81" fmla="val 13"/>
                <a:gd name="f82" fmla="val 1227"/>
                <a:gd name="f83" fmla="val 2378"/>
                <a:gd name="f84" fmla="val 3198"/>
                <a:gd name="f85" fmla="val 3200"/>
                <a:gd name="f86" fmla="*/ f0 1 2379"/>
                <a:gd name="f87" fmla="*/ f1 1 3202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2379"/>
                <a:gd name="f94" fmla="*/ f91 1 3202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2379" h="3202">
                  <a:moveTo>
                    <a:pt x="f5" y="f6"/>
                  </a:moveTo>
                  <a:cubicBezTo>
                    <a:pt x="f5" y="f7"/>
                    <a:pt x="f8" y="f9"/>
                    <a:pt x="f10" y="f11"/>
                  </a:cubicBezTo>
                  <a:cubicBezTo>
                    <a:pt x="f5" y="f9"/>
                    <a:pt x="f5" y="f12"/>
                    <a:pt x="f5" y="f6"/>
                  </a:cubicBez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7" y="f18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7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lnTo>
                    <a:pt x="f43" y="f44"/>
                  </a:ln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34"/>
                    <a:pt x="f60" y="f61"/>
                  </a:cubicBezTo>
                  <a:cubicBezTo>
                    <a:pt x="f57" y="f62"/>
                    <a:pt x="f63" y="f64"/>
                    <a:pt x="f65" y="f66"/>
                  </a:cubicBezTo>
                  <a:cubicBezTo>
                    <a:pt x="f67" y="f68"/>
                    <a:pt x="f69" y="f68"/>
                    <a:pt x="f70" y="f68"/>
                  </a:cubicBezTo>
                  <a:cubicBezTo>
                    <a:pt x="f71" y="f68"/>
                    <a:pt x="f72" y="f73"/>
                    <a:pt x="f5" y="f6"/>
                  </a:cubicBezTo>
                  <a:lnTo>
                    <a:pt x="f5" y="f6"/>
                  </a:ln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2"/>
                    <a:pt x="f13" y="f2"/>
                  </a:cubicBezTo>
                  <a:close/>
                  <a:moveTo>
                    <a:pt x="f43" y="f44"/>
                  </a:moveTo>
                  <a:lnTo>
                    <a:pt x="f43" y="f44"/>
                  </a:lnTo>
                  <a:cubicBezTo>
                    <a:pt x="f83" y="f84"/>
                    <a:pt x="f83" y="f85"/>
                    <a:pt x="f83" y="f4"/>
                  </a:cubicBezTo>
                  <a:cubicBezTo>
                    <a:pt x="f83" y="f85"/>
                    <a:pt x="f83" y="f84"/>
                    <a:pt x="f43" y="f44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2329;p30">
              <a:extLst>
                <a:ext uri="{FF2B5EF4-FFF2-40B4-BE49-F238E27FC236}">
                  <a16:creationId xmlns:a16="http://schemas.microsoft.com/office/drawing/2014/main" id="{BB05032F-0DF1-41A4-96B3-1259E5D56B8A}"/>
                </a:ext>
              </a:extLst>
            </p:cNvPr>
            <p:cNvSpPr/>
            <p:nvPr/>
          </p:nvSpPr>
          <p:spPr>
            <a:xfrm>
              <a:off x="8431993" y="422114"/>
              <a:ext cx="150921" cy="227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73"/>
                <a:gd name="f4" fmla="val 7042"/>
                <a:gd name="f5" fmla="val 4387"/>
                <a:gd name="f6" fmla="val 659"/>
                <a:gd name="f7" fmla="val 4386"/>
                <a:gd name="f8" fmla="val 661"/>
                <a:gd name="f9" fmla="val 4384"/>
                <a:gd name="f10" fmla="val 663"/>
                <a:gd name="f11" fmla="val 4383"/>
                <a:gd name="f12" fmla="val 666"/>
                <a:gd name="f13" fmla="val 3980"/>
                <a:gd name="f14" fmla="val 1173"/>
                <a:gd name="f15" fmla="val 3844"/>
                <a:gd name="f16" fmla="val 1362"/>
                <a:gd name="f17" fmla="val 3715"/>
                <a:gd name="f18" fmla="val 1541"/>
                <a:gd name="f19" fmla="val 3568"/>
                <a:gd name="f20" fmla="val 1721"/>
                <a:gd name="f21" fmla="val 3406"/>
                <a:gd name="f22" fmla="val 1905"/>
                <a:gd name="f23" fmla="val 3221"/>
                <a:gd name="f24" fmla="val 2078"/>
                <a:gd name="f25" fmla="val 3025"/>
                <a:gd name="f26" fmla="val 2217"/>
                <a:gd name="f27" fmla="val 2633"/>
                <a:gd name="f28" fmla="val 2517"/>
                <a:gd name="f29" fmla="val 2194"/>
                <a:gd name="f30" fmla="val 2782"/>
                <a:gd name="f31" fmla="val 1790"/>
                <a:gd name="f32" fmla="val 3071"/>
                <a:gd name="f33" fmla="val 1386"/>
                <a:gd name="f34" fmla="val 3348"/>
                <a:gd name="f35" fmla="val 1005"/>
                <a:gd name="f36" fmla="val 3660"/>
                <a:gd name="f37" fmla="val 728"/>
                <a:gd name="f38" fmla="val 4087"/>
                <a:gd name="f39" fmla="val 4179"/>
                <a:gd name="f40" fmla="val 601"/>
                <a:gd name="f41" fmla="val 4283"/>
                <a:gd name="f42" fmla="val 543"/>
                <a:gd name="f43" fmla="val 4398"/>
                <a:gd name="f44" fmla="val 486"/>
                <a:gd name="f45" fmla="val 4514"/>
                <a:gd name="f46" fmla="val 439"/>
                <a:gd name="f47" fmla="val 4629"/>
                <a:gd name="f48" fmla="val 405"/>
                <a:gd name="f49" fmla="val 4745"/>
                <a:gd name="f50" fmla="val 382"/>
                <a:gd name="f51" fmla="val 4860"/>
                <a:gd name="f52" fmla="val 347"/>
                <a:gd name="f53" fmla="val 4987"/>
                <a:gd name="f54" fmla="val 336"/>
                <a:gd name="f55" fmla="val 5103"/>
                <a:gd name="f56" fmla="val 324"/>
                <a:gd name="f57" fmla="val 5241"/>
                <a:gd name="f58" fmla="val 5356"/>
                <a:gd name="f59" fmla="val 5483"/>
                <a:gd name="f60" fmla="val 5368"/>
                <a:gd name="f61" fmla="val 312"/>
                <a:gd name="f62" fmla="val 4976"/>
                <a:gd name="f63" fmla="val 370"/>
                <a:gd name="f64" fmla="val 4733"/>
                <a:gd name="f65" fmla="val 4491"/>
                <a:gd name="f66" fmla="val 4260"/>
                <a:gd name="f67" fmla="val 682"/>
                <a:gd name="f68" fmla="val 4052"/>
                <a:gd name="f69" fmla="val 959"/>
                <a:gd name="f70" fmla="val 3637"/>
                <a:gd name="f71" fmla="val 1351"/>
                <a:gd name="f72" fmla="val 3302"/>
                <a:gd name="f73" fmla="val 1767"/>
                <a:gd name="f74" fmla="val 3013"/>
                <a:gd name="f75" fmla="val 2171"/>
                <a:gd name="f76" fmla="val 2736"/>
                <a:gd name="f77" fmla="val 2598"/>
                <a:gd name="f78" fmla="val 2494"/>
                <a:gd name="f79" fmla="val 2990"/>
                <a:gd name="f80" fmla="val 3377"/>
                <a:gd name="f81" fmla="val 1918"/>
                <a:gd name="f82" fmla="val 3700"/>
                <a:gd name="f83" fmla="val 1558"/>
                <a:gd name="f84" fmla="val 2540"/>
                <a:gd name="f85" fmla="val 1"/>
                <a:gd name="f86" fmla="val 2529"/>
                <a:gd name="f87" fmla="val 1167"/>
                <a:gd name="f88" fmla="val 1709"/>
                <a:gd name="f89" fmla="val 2275"/>
                <a:gd name="f90" fmla="val 3117"/>
                <a:gd name="f91" fmla="val 3821"/>
                <a:gd name="f92" fmla="val 4641"/>
                <a:gd name="f93" fmla="val 151"/>
                <a:gd name="f94" fmla="val 5541"/>
                <a:gd name="f95" fmla="val 174"/>
                <a:gd name="f96" fmla="val 5726"/>
                <a:gd name="f97" fmla="val 232"/>
                <a:gd name="f98" fmla="val 5911"/>
                <a:gd name="f99" fmla="val 6107"/>
                <a:gd name="f100" fmla="val 6453"/>
                <a:gd name="f101" fmla="val 670"/>
                <a:gd name="f102" fmla="val 6719"/>
                <a:gd name="f103" fmla="val 832"/>
                <a:gd name="f104" fmla="val 509"/>
                <a:gd name="f105" fmla="val 6372"/>
                <a:gd name="f106" fmla="val 5564"/>
                <a:gd name="f107" fmla="val 624"/>
                <a:gd name="f108" fmla="val 751"/>
                <a:gd name="f109" fmla="val 1028"/>
                <a:gd name="f110" fmla="val 3856"/>
                <a:gd name="f111" fmla="val 1501"/>
                <a:gd name="f112" fmla="val 3833"/>
                <a:gd name="f113" fmla="val 1663"/>
                <a:gd name="f114" fmla="val 1848"/>
                <a:gd name="f115" fmla="val 3879"/>
                <a:gd name="f116" fmla="val 1952"/>
                <a:gd name="f117" fmla="val 3994"/>
                <a:gd name="f118" fmla="val 2055"/>
                <a:gd name="f119" fmla="val 4121"/>
                <a:gd name="f120" fmla="val 2032"/>
                <a:gd name="f121" fmla="val 4375"/>
                <a:gd name="f122" fmla="val 1894"/>
                <a:gd name="f123" fmla="val 4456"/>
                <a:gd name="f124" fmla="val 2113"/>
                <a:gd name="f125" fmla="val 4433"/>
                <a:gd name="f126" fmla="val 2298"/>
                <a:gd name="f127" fmla="val 4225"/>
                <a:gd name="f128" fmla="val 4006"/>
                <a:gd name="f129" fmla="val 3798"/>
                <a:gd name="f130" fmla="val 3602"/>
                <a:gd name="f131" fmla="val 3567"/>
                <a:gd name="f132" fmla="val 2258"/>
                <a:gd name="f133" fmla="val 3389"/>
                <a:gd name="f134" fmla="val 2629"/>
                <a:gd name="f135" fmla="val 3313"/>
                <a:gd name="f136" fmla="val 3008"/>
                <a:gd name="f137" fmla="val 3290"/>
                <a:gd name="f138" fmla="val 3577"/>
                <a:gd name="f139" fmla="val 3355"/>
                <a:gd name="f140" fmla="val 3868"/>
                <a:gd name="f141" fmla="val 3429"/>
                <a:gd name="f142" fmla="val 3764"/>
                <a:gd name="f143" fmla="val 3244"/>
                <a:gd name="f144" fmla="val 3671"/>
                <a:gd name="f145" fmla="val 3129"/>
                <a:gd name="f146" fmla="val 3777"/>
                <a:gd name="f147" fmla="val 3101"/>
                <a:gd name="f148" fmla="val 3986"/>
                <a:gd name="f149" fmla="val 4108"/>
                <a:gd name="f150" fmla="val 4265"/>
                <a:gd name="f151" fmla="val 3111"/>
                <a:gd name="f152" fmla="val 3140"/>
                <a:gd name="f153" fmla="val 4191"/>
                <a:gd name="f154" fmla="val 2829"/>
                <a:gd name="f155" fmla="val 4098"/>
                <a:gd name="f156" fmla="val 3729"/>
                <a:gd name="f157" fmla="val 4672"/>
                <a:gd name="f158" fmla="val 2184"/>
                <a:gd name="f159" fmla="val 4022"/>
                <a:gd name="f160" fmla="val 1300"/>
                <a:gd name="f161" fmla="val 4264"/>
                <a:gd name="f162" fmla="val 870"/>
                <a:gd name="f163" fmla="val 4062"/>
                <a:gd name="f164" fmla="val 920"/>
                <a:gd name="f165" fmla="val 3838"/>
                <a:gd name="f166" fmla="val 3625"/>
                <a:gd name="f167" fmla="val 3392"/>
                <a:gd name="f168" fmla="val 875"/>
                <a:gd name="f169" fmla="val 3188"/>
                <a:gd name="f170" fmla="val 2975"/>
                <a:gd name="f171" fmla="val 2795"/>
                <a:gd name="f172" fmla="val 923"/>
                <a:gd name="f173" fmla="val 2702"/>
                <a:gd name="f174" fmla="val 1120"/>
                <a:gd name="f175" fmla="val 716"/>
                <a:gd name="f176" fmla="val 2713"/>
                <a:gd name="f177" fmla="*/ f0 1 4673"/>
                <a:gd name="f178" fmla="*/ f1 1 7042"/>
                <a:gd name="f179" fmla="val f2"/>
                <a:gd name="f180" fmla="val f3"/>
                <a:gd name="f181" fmla="val f4"/>
                <a:gd name="f182" fmla="+- f181 0 f179"/>
                <a:gd name="f183" fmla="+- f180 0 f179"/>
                <a:gd name="f184" fmla="*/ f183 1 4673"/>
                <a:gd name="f185" fmla="*/ f182 1 7042"/>
                <a:gd name="f186" fmla="*/ f179 1 f184"/>
                <a:gd name="f187" fmla="*/ f180 1 f184"/>
                <a:gd name="f188" fmla="*/ f179 1 f185"/>
                <a:gd name="f189" fmla="*/ f181 1 f185"/>
                <a:gd name="f190" fmla="*/ f186 f177 1"/>
                <a:gd name="f191" fmla="*/ f187 f177 1"/>
                <a:gd name="f192" fmla="*/ f189 f178 1"/>
                <a:gd name="f193" fmla="*/ f188 f1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0" t="f193" r="f191" b="f192"/>
              <a:pathLst>
                <a:path w="4673" h="7042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2"/>
                  </a:lnTo>
                  <a:cubicBezTo>
                    <a:pt x="f9" y="f10"/>
                    <a:pt x="f7" y="f8"/>
                    <a:pt x="f5" y="f6"/>
                  </a:cubicBez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6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6" y="f58"/>
                    <a:pt x="f54" y="f59"/>
                  </a:cubicBezTo>
                  <a:cubicBezTo>
                    <a:pt x="f56" y="f60"/>
                    <a:pt x="f61" y="f57"/>
                    <a:pt x="f61" y="f55"/>
                  </a:cubicBezTo>
                  <a:cubicBezTo>
                    <a:pt x="f56" y="f62"/>
                    <a:pt x="f54" y="f51"/>
                    <a:pt x="f63" y="f64"/>
                  </a:cubicBezTo>
                  <a:cubicBezTo>
                    <a:pt x="f46" y="f65"/>
                    <a:pt x="f42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29"/>
                  </a:cubicBezTo>
                  <a:cubicBezTo>
                    <a:pt x="f80" y="f81"/>
                    <a:pt x="f82" y="f83"/>
                    <a:pt x="f13" y="f14"/>
                  </a:cubicBezTo>
                  <a:close/>
                  <a:moveTo>
                    <a:pt x="f84" y="f85"/>
                  </a:moveTo>
                  <a:cubicBezTo>
                    <a:pt x="f86" y="f87"/>
                    <a:pt x="f88" y="f89"/>
                    <a:pt x="f69" y="f90"/>
                  </a:cubicBezTo>
                  <a:cubicBezTo>
                    <a:pt x="f56" y="f91"/>
                    <a:pt x="f85" y="f92"/>
                    <a:pt x="f93" y="f94"/>
                  </a:cubicBezTo>
                  <a:cubicBezTo>
                    <a:pt x="f95" y="f96"/>
                    <a:pt x="f97" y="f98"/>
                    <a:pt x="f61" y="f99"/>
                  </a:cubicBezTo>
                  <a:cubicBezTo>
                    <a:pt x="f46" y="f100"/>
                    <a:pt x="f101" y="f102"/>
                    <a:pt x="f103" y="f4"/>
                  </a:cubicBezTo>
                  <a:cubicBezTo>
                    <a:pt x="f104" y="f105"/>
                    <a:pt x="f50" y="f106"/>
                    <a:pt x="f107" y="f51"/>
                  </a:cubicBezTo>
                  <a:cubicBezTo>
                    <a:pt x="f108" y="f65"/>
                    <a:pt x="f109" y="f110"/>
                    <a:pt x="f111" y="f112"/>
                  </a:cubicBezTo>
                  <a:cubicBezTo>
                    <a:pt x="f113" y="f112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6" y="f128"/>
                  </a:cubicBezTo>
                  <a:cubicBezTo>
                    <a:pt x="f126" y="f129"/>
                    <a:pt x="f124" y="f130"/>
                    <a:pt x="f122" y="f131"/>
                  </a:cubicBezTo>
                  <a:cubicBezTo>
                    <a:pt x="f132" y="f133"/>
                    <a:pt x="f134" y="f135"/>
                    <a:pt x="f136" y="f135"/>
                  </a:cubicBezTo>
                  <a:cubicBezTo>
                    <a:pt x="f137" y="f135"/>
                    <a:pt x="f138" y="f139"/>
                    <a:pt x="f140" y="f141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4" y="f145"/>
                    <a:pt x="f146" y="f147"/>
                    <a:pt x="f148" y="f147"/>
                  </a:cubicBezTo>
                  <a:cubicBezTo>
                    <a:pt x="f149" y="f147"/>
                    <a:pt x="f150" y="f151"/>
                    <a:pt x="f123" y="f152"/>
                  </a:cubicBezTo>
                  <a:cubicBezTo>
                    <a:pt x="f153" y="f154"/>
                    <a:pt x="f155" y="f76"/>
                    <a:pt x="f156" y="f84"/>
                  </a:cubicBezTo>
                  <a:cubicBezTo>
                    <a:pt x="f157" y="f158"/>
                    <a:pt x="f159" y="f160"/>
                    <a:pt x="f11" y="f12"/>
                  </a:cubicBezTo>
                  <a:lnTo>
                    <a:pt x="f11" y="f12"/>
                  </a:ln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9" y="f168"/>
                  </a:cubicBezTo>
                  <a:cubicBezTo>
                    <a:pt x="f170" y="f168"/>
                    <a:pt x="f171" y="f172"/>
                    <a:pt x="f173" y="f174"/>
                  </a:cubicBezTo>
                  <a:cubicBezTo>
                    <a:pt x="f76" y="f175"/>
                    <a:pt x="f176" y="f52"/>
                    <a:pt x="f84" y="f8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2330;p30">
              <a:extLst>
                <a:ext uri="{FF2B5EF4-FFF2-40B4-BE49-F238E27FC236}">
                  <a16:creationId xmlns:a16="http://schemas.microsoft.com/office/drawing/2014/main" id="{1180F7B5-982D-4D71-A76F-537AA05D79E7}"/>
                </a:ext>
              </a:extLst>
            </p:cNvPr>
            <p:cNvSpPr/>
            <p:nvPr/>
          </p:nvSpPr>
          <p:spPr>
            <a:xfrm>
              <a:off x="8451762" y="360237"/>
              <a:ext cx="61557" cy="1502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06"/>
                <a:gd name="f4" fmla="val 4653"/>
                <a:gd name="f5" fmla="val 832"/>
                <a:gd name="f6" fmla="val 959"/>
                <a:gd name="f7" fmla="val 878"/>
                <a:gd name="f8" fmla="val 1190"/>
                <a:gd name="f9" fmla="val 912"/>
                <a:gd name="f10" fmla="val 1443"/>
                <a:gd name="f11" fmla="val 924"/>
                <a:gd name="f12" fmla="val 1686"/>
                <a:gd name="f13" fmla="val 936"/>
                <a:gd name="f14" fmla="val 1928"/>
                <a:gd name="f15" fmla="val 2159"/>
                <a:gd name="f16" fmla="val 2390"/>
                <a:gd name="f17" fmla="val 2621"/>
                <a:gd name="f18" fmla="val 2852"/>
                <a:gd name="f19" fmla="val 762"/>
                <a:gd name="f20" fmla="val 3071"/>
                <a:gd name="f21" fmla="val 693"/>
                <a:gd name="f22" fmla="val 3290"/>
                <a:gd name="f23" fmla="val 601"/>
                <a:gd name="f24" fmla="val 3498"/>
                <a:gd name="f25" fmla="val 508"/>
                <a:gd name="f26" fmla="val 3694"/>
                <a:gd name="f27" fmla="val 589"/>
                <a:gd name="f28" fmla="val 3475"/>
                <a:gd name="f29" fmla="val 659"/>
                <a:gd name="f30" fmla="val 3267"/>
                <a:gd name="f31" fmla="val 716"/>
                <a:gd name="f32" fmla="val 3036"/>
                <a:gd name="f33" fmla="val 774"/>
                <a:gd name="f34" fmla="val 2829"/>
                <a:gd name="f35" fmla="val 820"/>
                <a:gd name="f36" fmla="val 2598"/>
                <a:gd name="f37" fmla="val 855"/>
                <a:gd name="f38" fmla="val 2367"/>
                <a:gd name="f39" fmla="val 2136"/>
                <a:gd name="f40" fmla="val 1905"/>
                <a:gd name="f41" fmla="val 1651"/>
                <a:gd name="f42" fmla="val 866"/>
                <a:gd name="f43" fmla="val 1"/>
                <a:gd name="f44" fmla="val 1570"/>
                <a:gd name="f45" fmla="val 635"/>
                <a:gd name="f46" fmla="val 3210"/>
                <a:gd name="f47" fmla="val 4652"/>
                <a:gd name="f48" fmla="val 3891"/>
                <a:gd name="f49" fmla="val 1790"/>
                <a:gd name="f50" fmla="val 1617"/>
                <a:gd name="f51" fmla="val 705"/>
                <a:gd name="f52" fmla="val 1374"/>
                <a:gd name="f53" fmla="val 1397"/>
                <a:gd name="f54" fmla="val 1224"/>
                <a:gd name="f55" fmla="val 1559"/>
                <a:gd name="f56" fmla="val 1282"/>
                <a:gd name="f57" fmla="val 1039"/>
                <a:gd name="f58" fmla="val 1005"/>
                <a:gd name="f59" fmla="val 335"/>
                <a:gd name="f60" fmla="*/ f0 1 1906"/>
                <a:gd name="f61" fmla="*/ f1 1 4653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906"/>
                <a:gd name="f68" fmla="*/ f65 1 4653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906" h="4653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1" y="f15"/>
                    <a:pt x="f9" y="f16"/>
                  </a:cubicBezTo>
                  <a:cubicBezTo>
                    <a:pt x="f7" y="f17"/>
                    <a:pt x="f5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7" y="f39"/>
                    <a:pt x="f7" y="f40"/>
                    <a:pt x="f7" y="f41"/>
                  </a:cubicBezTo>
                  <a:cubicBezTo>
                    <a:pt x="f42" y="f10"/>
                    <a:pt x="f37" y="f8"/>
                    <a:pt x="f5" y="f6"/>
                  </a:cubicBezTo>
                  <a:close/>
                  <a:moveTo>
                    <a:pt x="f23" y="f43"/>
                  </a:moveTo>
                  <a:lnTo>
                    <a:pt x="f23" y="f43"/>
                  </a:lnTo>
                  <a:cubicBezTo>
                    <a:pt x="f37" y="f44"/>
                    <a:pt x="f45" y="f46"/>
                    <a:pt x="f43" y="f47"/>
                  </a:cubicBezTo>
                  <a:cubicBezTo>
                    <a:pt x="f29" y="f48"/>
                    <a:pt x="f40" y="f49"/>
                    <a:pt x="f50" y="f21"/>
                  </a:cubicBezTo>
                  <a:lnTo>
                    <a:pt x="f50" y="f21"/>
                  </a:lnTo>
                  <a:cubicBezTo>
                    <a:pt x="f44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23" y="f43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2331;p30">
              <a:extLst>
                <a:ext uri="{FF2B5EF4-FFF2-40B4-BE49-F238E27FC236}">
                  <a16:creationId xmlns:a16="http://schemas.microsoft.com/office/drawing/2014/main" id="{435E940E-FAF8-418F-869B-A95C4C76D5CA}"/>
                </a:ext>
              </a:extLst>
            </p:cNvPr>
            <p:cNvSpPr/>
            <p:nvPr/>
          </p:nvSpPr>
          <p:spPr>
            <a:xfrm>
              <a:off x="8787658" y="625687"/>
              <a:ext cx="264709" cy="194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96"/>
                <a:gd name="f4" fmla="val 6014"/>
                <a:gd name="f5" fmla="val 1"/>
                <a:gd name="f6" fmla="val 127"/>
                <a:gd name="f7" fmla="val 1385"/>
                <a:gd name="f8" fmla="val 1086"/>
                <a:gd name="f9" fmla="val 2666"/>
                <a:gd name="f10" fmla="val 2378"/>
                <a:gd name="f11" fmla="val 3197"/>
                <a:gd name="f12" fmla="val 2921"/>
                <a:gd name="f13" fmla="val 3417"/>
                <a:gd name="f14" fmla="val 3475"/>
                <a:gd name="f15" fmla="val 3520"/>
                <a:gd name="f16" fmla="val 4029"/>
                <a:gd name="f17" fmla="val 3659"/>
                <a:gd name="f18" fmla="val 4571"/>
                <a:gd name="f19" fmla="val 3809"/>
                <a:gd name="f20" fmla="val 5137"/>
                <a:gd name="f21" fmla="val 4040"/>
                <a:gd name="f22" fmla="val 5541"/>
                <a:gd name="f23" fmla="val 4444"/>
                <a:gd name="f24" fmla="val 5945"/>
                <a:gd name="f25" fmla="val 4848"/>
                <a:gd name="f26" fmla="val 6164"/>
                <a:gd name="f27" fmla="val 5483"/>
                <a:gd name="f28" fmla="val 6464"/>
                <a:gd name="f29" fmla="val 6638"/>
                <a:gd name="f30" fmla="val 4525"/>
                <a:gd name="f31" fmla="val 6187"/>
                <a:gd name="f32" fmla="val 3936"/>
                <a:gd name="f33" fmla="val 6315"/>
                <a:gd name="f34" fmla="val 3975"/>
                <a:gd name="f35" fmla="val 6453"/>
                <a:gd name="f36" fmla="val 3993"/>
                <a:gd name="f37" fmla="val 6595"/>
                <a:gd name="f38" fmla="val 7210"/>
                <a:gd name="f39" fmla="val 7905"/>
                <a:gd name="f40" fmla="val 3650"/>
                <a:gd name="f41" fmla="val 3163"/>
                <a:gd name="f42" fmla="val 7868"/>
                <a:gd name="f43" fmla="val 3240"/>
                <a:gd name="f44" fmla="val 7582"/>
                <a:gd name="f45" fmla="val 3272"/>
                <a:gd name="f46" fmla="val 7312"/>
                <a:gd name="f47" fmla="val 6335"/>
                <a:gd name="f48" fmla="val 5574"/>
                <a:gd name="f49" fmla="val 2854"/>
                <a:gd name="f50" fmla="val 3856"/>
                <a:gd name="f51" fmla="val 2655"/>
                <a:gd name="f52" fmla="val 1051"/>
                <a:gd name="f53" fmla="val 2320"/>
                <a:gd name="f54" fmla="val 70"/>
                <a:gd name="f55" fmla="val 739"/>
                <a:gd name="f56" fmla="*/ f0 1 8196"/>
                <a:gd name="f57" fmla="*/ f1 1 6014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196"/>
                <a:gd name="f64" fmla="*/ f61 1 6014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196" h="6014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4" y="f4"/>
                  </a:cubicBezTo>
                  <a:cubicBezTo>
                    <a:pt x="f28" y="f27"/>
                    <a:pt x="f29" y="f30"/>
                    <a:pt x="f31" y="f3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3" y="f41"/>
                  </a:cubicBezTo>
                  <a:lnTo>
                    <a:pt x="f3" y="f41"/>
                  </a:ln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2332;p30">
              <a:extLst>
                <a:ext uri="{FF2B5EF4-FFF2-40B4-BE49-F238E27FC236}">
                  <a16:creationId xmlns:a16="http://schemas.microsoft.com/office/drawing/2014/main" id="{05C1B3C8-FE62-41C5-B7E1-CEEA87D4ED8D}"/>
                </a:ext>
              </a:extLst>
            </p:cNvPr>
            <p:cNvSpPr/>
            <p:nvPr/>
          </p:nvSpPr>
          <p:spPr>
            <a:xfrm>
              <a:off x="8790273" y="597715"/>
              <a:ext cx="213649" cy="98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15"/>
                <a:gd name="f4" fmla="val 3036"/>
                <a:gd name="f5" fmla="val 6611"/>
                <a:gd name="f6" fmla="val 1316"/>
                <a:gd name="f7" fmla="val 6612"/>
                <a:gd name="f8" fmla="val 6613"/>
                <a:gd name="f9" fmla="val 6614"/>
                <a:gd name="f10" fmla="val 5912"/>
                <a:gd name="f11" fmla="val 1335"/>
                <a:gd name="f12" fmla="val 5969"/>
                <a:gd name="f13" fmla="val 6026"/>
                <a:gd name="f14" fmla="val 1336"/>
                <a:gd name="f15" fmla="val 6083"/>
                <a:gd name="f16" fmla="val 1339"/>
                <a:gd name="f17" fmla="val 5633"/>
                <a:gd name="f18" fmla="val 1362"/>
                <a:gd name="f19" fmla="val 5183"/>
                <a:gd name="f20" fmla="val 1432"/>
                <a:gd name="f21" fmla="val 4756"/>
                <a:gd name="f22" fmla="val 1570"/>
                <a:gd name="f23" fmla="val 4317"/>
                <a:gd name="f24" fmla="val 1709"/>
                <a:gd name="f25" fmla="val 3913"/>
                <a:gd name="f26" fmla="val 1905"/>
                <a:gd name="f27" fmla="val 3498"/>
                <a:gd name="f28" fmla="val 2066"/>
                <a:gd name="f29" fmla="val 3100"/>
                <a:gd name="f30" fmla="val 2221"/>
                <a:gd name="f31" fmla="val 2670"/>
                <a:gd name="f32" fmla="val 2344"/>
                <a:gd name="f33" fmla="val 2229"/>
                <a:gd name="f34" fmla="val 2209"/>
                <a:gd name="f35" fmla="val 2190"/>
                <a:gd name="f36" fmla="val 2170"/>
                <a:gd name="f37" fmla="val 2343"/>
                <a:gd name="f38" fmla="val 1939"/>
                <a:gd name="f39" fmla="val 2297"/>
                <a:gd name="f40" fmla="val 1512"/>
                <a:gd name="f41" fmla="val 2228"/>
                <a:gd name="f42" fmla="val 1409"/>
                <a:gd name="f43" fmla="val 2182"/>
                <a:gd name="f44" fmla="val 1293"/>
                <a:gd name="f45" fmla="val 2136"/>
                <a:gd name="f46" fmla="val 1201"/>
                <a:gd name="f47" fmla="val 2078"/>
                <a:gd name="f48" fmla="val 1108"/>
                <a:gd name="f49" fmla="val 2020"/>
                <a:gd name="f50" fmla="val 1016"/>
                <a:gd name="f51" fmla="val 1951"/>
                <a:gd name="f52" fmla="val 947"/>
                <a:gd name="f53" fmla="val 1870"/>
                <a:gd name="f54" fmla="val 1755"/>
                <a:gd name="f55" fmla="val 2632"/>
                <a:gd name="f56" fmla="val 3071"/>
                <a:gd name="f57" fmla="val 2159"/>
                <a:gd name="f58" fmla="val 3486"/>
                <a:gd name="f59" fmla="val 2009"/>
                <a:gd name="f60" fmla="val 3902"/>
                <a:gd name="f61" fmla="val 1847"/>
                <a:gd name="f62" fmla="val 4306"/>
                <a:gd name="f63" fmla="val 1662"/>
                <a:gd name="f64" fmla="val 4744"/>
                <a:gd name="f65" fmla="val 4952"/>
                <a:gd name="f66" fmla="val 1443"/>
                <a:gd name="f67" fmla="val 5171"/>
                <a:gd name="f68" fmla="val 1397"/>
                <a:gd name="f69" fmla="val 5402"/>
                <a:gd name="f70" fmla="val 1374"/>
                <a:gd name="f71" fmla="val 5575"/>
                <a:gd name="f72" fmla="val 1348"/>
                <a:gd name="f73" fmla="val 5742"/>
                <a:gd name="f74" fmla="val 4802"/>
                <a:gd name="f75" fmla="val 4606"/>
                <a:gd name="f76" fmla="val 439"/>
                <a:gd name="f77" fmla="val 4410"/>
                <a:gd name="f78" fmla="val 612"/>
                <a:gd name="f79" fmla="val 4375"/>
                <a:gd name="f80" fmla="val 462"/>
                <a:gd name="f81" fmla="val 4283"/>
                <a:gd name="f82" fmla="val 289"/>
                <a:gd name="f83" fmla="val 4063"/>
                <a:gd name="f84" fmla="val 901"/>
                <a:gd name="f85" fmla="val 3729"/>
                <a:gd name="f86" fmla="val 1385"/>
                <a:gd name="f87" fmla="val 3163"/>
                <a:gd name="f88" fmla="val 3244"/>
                <a:gd name="f89" fmla="val 3209"/>
                <a:gd name="f90" fmla="val 1282"/>
                <a:gd name="f91" fmla="val 1166"/>
                <a:gd name="f92" fmla="val 2968"/>
                <a:gd name="f93" fmla="val 1130"/>
                <a:gd name="f94" fmla="val 2891"/>
                <a:gd name="f95" fmla="val 1111"/>
                <a:gd name="f96" fmla="val 2815"/>
                <a:gd name="f97" fmla="val 2696"/>
                <a:gd name="f98" fmla="val 2578"/>
                <a:gd name="f99" fmla="val 1156"/>
                <a:gd name="f100" fmla="val 2494"/>
                <a:gd name="f101" fmla="val 1247"/>
                <a:gd name="f102" fmla="val 2516"/>
                <a:gd name="f103" fmla="val 1236"/>
                <a:gd name="f104" fmla="val 2542"/>
                <a:gd name="f105" fmla="val 1232"/>
                <a:gd name="f106" fmla="val 2568"/>
                <a:gd name="f107" fmla="val 2687"/>
                <a:gd name="f108" fmla="val 2825"/>
                <a:gd name="f109" fmla="val 1330"/>
                <a:gd name="f110" fmla="val 2863"/>
                <a:gd name="f111" fmla="val 2909"/>
                <a:gd name="f112" fmla="val 1593"/>
                <a:gd name="f113" fmla="val 2851"/>
                <a:gd name="f114" fmla="val 1743"/>
                <a:gd name="f115" fmla="val 2759"/>
                <a:gd name="f116" fmla="val 1859"/>
                <a:gd name="f117" fmla="val 2629"/>
                <a:gd name="f118" fmla="val 2036"/>
                <a:gd name="f119" fmla="val 2404"/>
                <a:gd name="f120" fmla="val 2093"/>
                <a:gd name="f121" fmla="val 2169"/>
                <a:gd name="f122" fmla="val 1947"/>
                <a:gd name="f123" fmla="val 1716"/>
                <a:gd name="f124" fmla="val 2042"/>
                <a:gd name="f125" fmla="val 1547"/>
                <a:gd name="f126" fmla="val 1997"/>
                <a:gd name="f127" fmla="val 889"/>
                <a:gd name="f128" fmla="val 1824"/>
                <a:gd name="f129" fmla="val 347"/>
                <a:gd name="f130" fmla="val 727"/>
                <a:gd name="f131" fmla="val 162"/>
                <a:gd name="f132" fmla="val 254"/>
                <a:gd name="f133" fmla="val 450"/>
                <a:gd name="f134" fmla="val 554"/>
                <a:gd name="f135" fmla="val 1732"/>
                <a:gd name="f136" fmla="val 670"/>
                <a:gd name="f137" fmla="val 1882"/>
                <a:gd name="f138" fmla="val 797"/>
                <a:gd name="f139" fmla="val 1287"/>
                <a:gd name="f140" fmla="val 2458"/>
                <a:gd name="f141" fmla="val 1912"/>
                <a:gd name="f142" fmla="val 2656"/>
                <a:gd name="f143" fmla="val 2608"/>
                <a:gd name="f144" fmla="val 2748"/>
                <a:gd name="f145" fmla="val 2647"/>
                <a:gd name="f146" fmla="val 3407"/>
                <a:gd name="f147" fmla="val 2581"/>
                <a:gd name="f148" fmla="val 3813"/>
                <a:gd name="f149" fmla="val 2541"/>
                <a:gd name="f150" fmla="val 4222"/>
                <a:gd name="f151" fmla="val 4921"/>
                <a:gd name="f152" fmla="val 5631"/>
                <a:gd name="f153" fmla="val 2658"/>
                <a:gd name="f154" fmla="val 6199"/>
                <a:gd name="f155" fmla="val 6014"/>
                <a:gd name="f156" fmla="val 2713"/>
                <a:gd name="f157" fmla="val 5725"/>
                <a:gd name="f158" fmla="val 2517"/>
                <a:gd name="f159" fmla="val 2355"/>
                <a:gd name="f160" fmla="val 5425"/>
                <a:gd name="f161" fmla="val 2358"/>
                <a:gd name="f162" fmla="val 5446"/>
                <a:gd name="f163" fmla="val 2360"/>
                <a:gd name="f164" fmla="val 5466"/>
                <a:gd name="f165" fmla="val 5981"/>
                <a:gd name="f166" fmla="val 6003"/>
                <a:gd name="f167" fmla="val 1315"/>
                <a:gd name="f168" fmla="val 6578"/>
                <a:gd name="f169" fmla="val 6589"/>
                <a:gd name="f170" fmla="val 6600"/>
                <a:gd name="f171" fmla="val 6080"/>
                <a:gd name="f172" fmla="val 1278"/>
                <a:gd name="f173" fmla="val 5774"/>
                <a:gd name="f174" fmla="val 693"/>
                <a:gd name="f175" fmla="val 5308"/>
                <a:gd name="f176" fmla="val 5177"/>
                <a:gd name="f177" fmla="val 5035"/>
                <a:gd name="f178" fmla="val 739"/>
                <a:gd name="f179" fmla="val 4871"/>
                <a:gd name="f180" fmla="val 854"/>
                <a:gd name="f181" fmla="val 4917"/>
                <a:gd name="f182" fmla="val 474"/>
                <a:gd name="f183" fmla="val 4894"/>
                <a:gd name="f184" fmla="val 358"/>
                <a:gd name="f185" fmla="*/ f0 1 6615"/>
                <a:gd name="f186" fmla="*/ f1 1 3036"/>
                <a:gd name="f187" fmla="val f2"/>
                <a:gd name="f188" fmla="val f3"/>
                <a:gd name="f189" fmla="val f4"/>
                <a:gd name="f190" fmla="+- f189 0 f187"/>
                <a:gd name="f191" fmla="+- f188 0 f187"/>
                <a:gd name="f192" fmla="*/ f191 1 6615"/>
                <a:gd name="f193" fmla="*/ f190 1 3036"/>
                <a:gd name="f194" fmla="*/ f187 1 f192"/>
                <a:gd name="f195" fmla="*/ f188 1 f192"/>
                <a:gd name="f196" fmla="*/ f187 1 f193"/>
                <a:gd name="f197" fmla="*/ f189 1 f193"/>
                <a:gd name="f198" fmla="*/ f194 f185 1"/>
                <a:gd name="f199" fmla="*/ f195 f185 1"/>
                <a:gd name="f200" fmla="*/ f197 f186 1"/>
                <a:gd name="f201" fmla="*/ f196 f1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8" t="f201" r="f199" b="f200"/>
              <a:pathLst>
                <a:path w="6615" h="3036">
                  <a:moveTo>
                    <a:pt x="f5" y="f6"/>
                  </a:moveTo>
                  <a:cubicBezTo>
                    <a:pt x="f7" y="f6"/>
                    <a:pt x="f8" y="f6"/>
                    <a:pt x="f9" y="f6"/>
                  </a:cubicBezTo>
                  <a:cubicBezTo>
                    <a:pt x="f8" y="f6"/>
                    <a:pt x="f7" y="f6"/>
                    <a:pt x="f5" y="f6"/>
                  </a:cubicBez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2"/>
                    <a:pt x="f36" y="f37"/>
                  </a:cubicBezTo>
                  <a:cubicBezTo>
                    <a:pt x="f38" y="f37"/>
                    <a:pt x="f24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lnTo>
                    <a:pt x="f52" y="f53"/>
                  </a:lnTo>
                  <a:cubicBezTo>
                    <a:pt x="f44" y="f43"/>
                    <a:pt x="f54" y="f39"/>
                    <a:pt x="f43" y="f39"/>
                  </a:cubicBezTo>
                  <a:cubicBezTo>
                    <a:pt x="f55" y="f39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40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11"/>
                    <a:pt x="f10" y="f11"/>
                  </a:cubicBezTo>
                  <a:close/>
                  <a:moveTo>
                    <a:pt x="f74" y="f2"/>
                  </a:moveTo>
                  <a:cubicBezTo>
                    <a:pt x="f75" y="f76"/>
                    <a:pt x="f77" y="f78"/>
                    <a:pt x="f77" y="f78"/>
                  </a:cubicBezTo>
                  <a:cubicBezTo>
                    <a:pt x="f79" y="f80"/>
                    <a:pt x="f81" y="f82"/>
                    <a:pt x="f81" y="f82"/>
                  </a:cubicBezTo>
                  <a:cubicBezTo>
                    <a:pt x="f83" y="f84"/>
                    <a:pt x="f85" y="f86"/>
                    <a:pt x="f87" y="f24"/>
                  </a:cubicBezTo>
                  <a:cubicBezTo>
                    <a:pt x="f88" y="f40"/>
                    <a:pt x="f89" y="f90"/>
                    <a:pt x="f4" y="f91"/>
                  </a:cubicBezTo>
                  <a:cubicBezTo>
                    <a:pt x="f92" y="f93"/>
                    <a:pt x="f94" y="f95"/>
                    <a:pt x="f96" y="f95"/>
                  </a:cubicBezTo>
                  <a:cubicBezTo>
                    <a:pt x="f97" y="f95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5"/>
                  </a:cubicBezTo>
                  <a:cubicBezTo>
                    <a:pt x="f107" y="f105"/>
                    <a:pt x="f108" y="f109"/>
                    <a:pt x="f110" y="f66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5" y="f126"/>
                  </a:cubicBezTo>
                  <a:cubicBezTo>
                    <a:pt x="f127" y="f128"/>
                    <a:pt x="f129" y="f6"/>
                    <a:pt x="f2" y="f130"/>
                  </a:cubicBezTo>
                  <a:lnTo>
                    <a:pt x="f2" y="f130"/>
                  </a:lnTo>
                  <a:cubicBezTo>
                    <a:pt x="f131" y="f50"/>
                    <a:pt x="f132" y="f6"/>
                    <a:pt x="f133" y="f112"/>
                  </a:cubicBezTo>
                  <a:cubicBezTo>
                    <a:pt x="f134" y="f135"/>
                    <a:pt x="f136" y="f137"/>
                    <a:pt x="f138" y="f126"/>
                  </a:cubicBezTo>
                  <a:cubicBezTo>
                    <a:pt x="f139" y="f140"/>
                    <a:pt x="f141" y="f142"/>
                    <a:pt x="f143" y="f142"/>
                  </a:cubicBezTo>
                  <a:cubicBezTo>
                    <a:pt x="f144" y="f142"/>
                    <a:pt x="f94" y="f145"/>
                    <a:pt x="f4" y="f55"/>
                  </a:cubicBezTo>
                  <a:cubicBezTo>
                    <a:pt x="f146" y="f147"/>
                    <a:pt x="f148" y="f149"/>
                    <a:pt x="f150" y="f149"/>
                  </a:cubicBezTo>
                  <a:cubicBezTo>
                    <a:pt x="f151" y="f149"/>
                    <a:pt x="f152" y="f153"/>
                    <a:pt x="f154" y="f4"/>
                  </a:cubicBezTo>
                  <a:cubicBezTo>
                    <a:pt x="f155" y="f156"/>
                    <a:pt x="f157" y="f158"/>
                    <a:pt x="f69" y="f159"/>
                  </a:cubicBezTo>
                  <a:lnTo>
                    <a:pt x="f69" y="f159"/>
                  </a:lnTo>
                  <a:cubicBezTo>
                    <a:pt x="f160" y="f161"/>
                    <a:pt x="f162" y="f163"/>
                    <a:pt x="f164" y="f163"/>
                  </a:cubicBezTo>
                  <a:cubicBezTo>
                    <a:pt x="f165" y="f163"/>
                    <a:pt x="f166" y="f167"/>
                    <a:pt x="f168" y="f167"/>
                  </a:cubicBezTo>
                  <a:cubicBezTo>
                    <a:pt x="f169" y="f167"/>
                    <a:pt x="f170" y="f167"/>
                    <a:pt x="f5" y="f6"/>
                  </a:cubicBezTo>
                  <a:lnTo>
                    <a:pt x="f5" y="f6"/>
                  </a:lnTo>
                  <a:cubicBezTo>
                    <a:pt x="f171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7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2333;p30">
              <a:extLst>
                <a:ext uri="{FF2B5EF4-FFF2-40B4-BE49-F238E27FC236}">
                  <a16:creationId xmlns:a16="http://schemas.microsoft.com/office/drawing/2014/main" id="{7BD2181B-DDFA-4454-BD48-5CF2FFF096D2}"/>
                </a:ext>
              </a:extLst>
            </p:cNvPr>
            <p:cNvSpPr/>
            <p:nvPr/>
          </p:nvSpPr>
          <p:spPr>
            <a:xfrm>
              <a:off x="8880479" y="692575"/>
              <a:ext cx="77961" cy="14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14"/>
                <a:gd name="f4" fmla="val 446"/>
                <a:gd name="f5" fmla="val 833"/>
                <a:gd name="f6" fmla="val 1"/>
                <a:gd name="f7" fmla="val 556"/>
                <a:gd name="f8" fmla="val 277"/>
                <a:gd name="f9" fmla="val 40"/>
                <a:gd name="f10" fmla="val 122"/>
                <a:gd name="f11" fmla="val 809"/>
                <a:gd name="f12" fmla="val 226"/>
                <a:gd name="f13" fmla="val 1605"/>
                <a:gd name="f14" fmla="val 341"/>
                <a:gd name="f15" fmla="val 2413"/>
                <a:gd name="f16" fmla="val 445"/>
                <a:gd name="f17" fmla="val 1916"/>
                <a:gd name="f18" fmla="val 154"/>
                <a:gd name="f19" fmla="val 1378"/>
                <a:gd name="f20" fmla="*/ f0 1 2414"/>
                <a:gd name="f21" fmla="*/ f1 1 446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414"/>
                <a:gd name="f28" fmla="*/ f25 1 446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414" h="446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2334;p30">
              <a:extLst>
                <a:ext uri="{FF2B5EF4-FFF2-40B4-BE49-F238E27FC236}">
                  <a16:creationId xmlns:a16="http://schemas.microsoft.com/office/drawing/2014/main" id="{12ECAA64-42A1-48C4-8C39-3D86412711BD}"/>
                </a:ext>
              </a:extLst>
            </p:cNvPr>
            <p:cNvSpPr/>
            <p:nvPr/>
          </p:nvSpPr>
          <p:spPr>
            <a:xfrm>
              <a:off x="8711589" y="738121"/>
              <a:ext cx="96953" cy="81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2"/>
                <a:gd name="f4" fmla="val 2511"/>
                <a:gd name="f5" fmla="val 1040"/>
                <a:gd name="f6" fmla="val 443"/>
                <a:gd name="f7" fmla="val 1213"/>
                <a:gd name="f8" fmla="val 501"/>
                <a:gd name="f9" fmla="val 1374"/>
                <a:gd name="f10" fmla="val 605"/>
                <a:gd name="f11" fmla="val 1501"/>
                <a:gd name="f12" fmla="val 732"/>
                <a:gd name="f13" fmla="val 1640"/>
                <a:gd name="f14" fmla="val 859"/>
                <a:gd name="f15" fmla="val 1732"/>
                <a:gd name="f16" fmla="val 1021"/>
                <a:gd name="f17" fmla="val 1825"/>
                <a:gd name="f18" fmla="val 1182"/>
                <a:gd name="f19" fmla="val 1894"/>
                <a:gd name="f20" fmla="val 1355"/>
                <a:gd name="f21" fmla="val 1952"/>
                <a:gd name="f22" fmla="val 1528"/>
                <a:gd name="f23" fmla="val 2009"/>
                <a:gd name="f24" fmla="val 1679"/>
                <a:gd name="f25" fmla="val 2067"/>
                <a:gd name="f26" fmla="val 1852"/>
                <a:gd name="f27" fmla="val 2136"/>
                <a:gd name="f28" fmla="val 2013"/>
                <a:gd name="f29" fmla="val 2252"/>
                <a:gd name="f30" fmla="val 2163"/>
                <a:gd name="f31" fmla="val 2113"/>
                <a:gd name="f32" fmla="val 2048"/>
                <a:gd name="f33" fmla="val 2021"/>
                <a:gd name="f34" fmla="val 1875"/>
                <a:gd name="f35" fmla="val 1713"/>
                <a:gd name="f36" fmla="val 1575"/>
                <a:gd name="f37" fmla="val 1836"/>
                <a:gd name="f38" fmla="val 1413"/>
                <a:gd name="f39" fmla="val 1778"/>
                <a:gd name="f40" fmla="val 1263"/>
                <a:gd name="f41" fmla="val 1298"/>
                <a:gd name="f42" fmla="val 1790"/>
                <a:gd name="f43" fmla="val 1344"/>
                <a:gd name="f44" fmla="val 1367"/>
                <a:gd name="f45" fmla="val 1540"/>
                <a:gd name="f46" fmla="val 1755"/>
                <a:gd name="f47" fmla="val 1840"/>
                <a:gd name="f48" fmla="val 1698"/>
                <a:gd name="f49" fmla="val 1690"/>
                <a:gd name="f50" fmla="val 1721"/>
                <a:gd name="f51" fmla="val 1251"/>
                <a:gd name="f52" fmla="val 1686"/>
                <a:gd name="f53" fmla="val 1136"/>
                <a:gd name="f54" fmla="val 1663"/>
                <a:gd name="f55" fmla="val 1605"/>
                <a:gd name="f56" fmla="val 940"/>
                <a:gd name="f57" fmla="val 1548"/>
                <a:gd name="f58" fmla="val 836"/>
                <a:gd name="f59" fmla="val 1478"/>
                <a:gd name="f60" fmla="val 755"/>
                <a:gd name="f61" fmla="val 1363"/>
                <a:gd name="f62" fmla="val 628"/>
                <a:gd name="f63" fmla="val 1201"/>
                <a:gd name="f64" fmla="val 524"/>
                <a:gd name="f65" fmla="val 255"/>
                <a:gd name="f66" fmla="val 1"/>
                <a:gd name="f67" fmla="val 170"/>
                <a:gd name="f68" fmla="val 85"/>
                <a:gd name="f69" fmla="val 6"/>
                <a:gd name="f70" fmla="val 16"/>
                <a:gd name="f71" fmla="val 162"/>
                <a:gd name="f72" fmla="val 39"/>
                <a:gd name="f73" fmla="val 312"/>
                <a:gd name="f74" fmla="val 109"/>
                <a:gd name="f75" fmla="val 463"/>
                <a:gd name="f76" fmla="val 201"/>
                <a:gd name="f77" fmla="val 809"/>
                <a:gd name="f78" fmla="val 397"/>
                <a:gd name="f79" fmla="val 1017"/>
                <a:gd name="f80" fmla="val 801"/>
                <a:gd name="f81" fmla="val 970"/>
                <a:gd name="f82" fmla="val 1194"/>
                <a:gd name="f83" fmla="val 924"/>
                <a:gd name="f84" fmla="val 1586"/>
                <a:gd name="f85" fmla="val 624"/>
                <a:gd name="f86" fmla="val 1979"/>
                <a:gd name="f87" fmla="val 2094"/>
                <a:gd name="f88" fmla="val 338"/>
                <a:gd name="f89" fmla="val 2218"/>
                <a:gd name="f90" fmla="val 485"/>
                <a:gd name="f91" fmla="val 2305"/>
                <a:gd name="f92" fmla="val 640"/>
                <a:gd name="f93" fmla="val 658"/>
                <a:gd name="f94" fmla="val 676"/>
                <a:gd name="f95" fmla="val 2304"/>
                <a:gd name="f96" fmla="val 693"/>
                <a:gd name="f97" fmla="val 2302"/>
                <a:gd name="f98" fmla="val 867"/>
                <a:gd name="f99" fmla="val 2290"/>
                <a:gd name="f100" fmla="val 993"/>
                <a:gd name="f101" fmla="val 2129"/>
                <a:gd name="f102" fmla="val 1063"/>
                <a:gd name="f103" fmla="val 1097"/>
                <a:gd name="f104" fmla="val 1144"/>
                <a:gd name="f105" fmla="val 2221"/>
                <a:gd name="f106" fmla="val 1236"/>
                <a:gd name="f107" fmla="val 2325"/>
                <a:gd name="f108" fmla="val 1292"/>
                <a:gd name="f109" fmla="val 2389"/>
                <a:gd name="f110" fmla="val 1382"/>
                <a:gd name="f111" fmla="val 2431"/>
                <a:gd name="f112" fmla="val 1470"/>
                <a:gd name="f113" fmla="val 1509"/>
                <a:gd name="f114" fmla="val 1547"/>
                <a:gd name="f115" fmla="val 2423"/>
                <a:gd name="f116" fmla="val 1582"/>
                <a:gd name="f117" fmla="val 2406"/>
                <a:gd name="f118" fmla="val 2360"/>
                <a:gd name="f119" fmla="val 2117"/>
                <a:gd name="f120" fmla="val 2055"/>
                <a:gd name="f121" fmla="val 2452"/>
                <a:gd name="f122" fmla="val 2298"/>
                <a:gd name="f123" fmla="val 2498"/>
                <a:gd name="f124" fmla="val 2339"/>
                <a:gd name="f125" fmla="val 2507"/>
                <a:gd name="f126" fmla="val 2379"/>
                <a:gd name="f127" fmla="val 2418"/>
                <a:gd name="f128" fmla="val 2640"/>
                <a:gd name="f129" fmla="val 2825"/>
                <a:gd name="f130" fmla="val 2380"/>
                <a:gd name="f131" fmla="val 2233"/>
                <a:gd name="f132" fmla="val 2994"/>
                <a:gd name="f133" fmla="val 2987"/>
                <a:gd name="f134" fmla="val 2979"/>
                <a:gd name="f135" fmla="val 2782"/>
                <a:gd name="f136" fmla="val 2617"/>
                <a:gd name="f137" fmla="val 2087"/>
                <a:gd name="f138" fmla="val 2506"/>
                <a:gd name="f139" fmla="val 1898"/>
                <a:gd name="f140" fmla="val 2390"/>
                <a:gd name="f141" fmla="val 2332"/>
                <a:gd name="f142" fmla="val 1517"/>
                <a:gd name="f143" fmla="val 2240"/>
                <a:gd name="f144" fmla="val 1309"/>
                <a:gd name="f145" fmla="val 1594"/>
                <a:gd name="f146" fmla="val 386"/>
                <a:gd name="f147" fmla="val 1086"/>
                <a:gd name="f148" fmla="val 166"/>
                <a:gd name="f149" fmla="val 827"/>
                <a:gd name="f150" fmla="val 60"/>
                <a:gd name="f151" fmla="val 541"/>
                <a:gd name="f152" fmla="*/ f0 1 3002"/>
                <a:gd name="f153" fmla="*/ f1 1 2511"/>
                <a:gd name="f154" fmla="val f2"/>
                <a:gd name="f155" fmla="val f3"/>
                <a:gd name="f156" fmla="val f4"/>
                <a:gd name="f157" fmla="+- f156 0 f154"/>
                <a:gd name="f158" fmla="+- f155 0 f154"/>
                <a:gd name="f159" fmla="*/ f158 1 3002"/>
                <a:gd name="f160" fmla="*/ f157 1 2511"/>
                <a:gd name="f161" fmla="*/ f154 1 f159"/>
                <a:gd name="f162" fmla="*/ f155 1 f159"/>
                <a:gd name="f163" fmla="*/ f154 1 f160"/>
                <a:gd name="f164" fmla="*/ f156 1 f160"/>
                <a:gd name="f165" fmla="*/ f161 f152 1"/>
                <a:gd name="f166" fmla="*/ f162 f152 1"/>
                <a:gd name="f167" fmla="*/ f164 f153 1"/>
                <a:gd name="f168" fmla="*/ f163 f1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5" t="f168" r="f166" b="f167"/>
              <a:pathLst>
                <a:path w="3002" h="2511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19" y="f36"/>
                    <a:pt x="f37" y="f38"/>
                    <a:pt x="f39" y="f40"/>
                  </a:cubicBezTo>
                  <a:lnTo>
                    <a:pt x="f39" y="f40"/>
                  </a:lnTo>
                  <a:cubicBezTo>
                    <a:pt x="f39" y="f41"/>
                    <a:pt x="f42" y="f43"/>
                    <a:pt x="f42" y="f44"/>
                  </a:cubicBezTo>
                  <a:cubicBezTo>
                    <a:pt x="f42" y="f45"/>
                    <a:pt x="f46" y="f35"/>
                    <a:pt x="f13" y="f47"/>
                  </a:cubicBezTo>
                  <a:cubicBezTo>
                    <a:pt x="f48" y="f49"/>
                    <a:pt x="f50" y="f22"/>
                    <a:pt x="f50" y="f44"/>
                  </a:cubicBezTo>
                  <a:cubicBezTo>
                    <a:pt x="f50" y="f51"/>
                    <a:pt x="f52" y="f53"/>
                    <a:pt x="f54" y="f16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5" y="f6"/>
                  </a:cubicBezTo>
                  <a:close/>
                  <a:moveTo>
                    <a:pt x="f65" y="f66"/>
                  </a:moveTo>
                  <a:cubicBezTo>
                    <a:pt x="f67" y="f66"/>
                    <a:pt x="f68" y="f69"/>
                    <a:pt x="f66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65" y="f87"/>
                  </a:cubicBezTo>
                  <a:cubicBezTo>
                    <a:pt x="f88" y="f89"/>
                    <a:pt x="f90" y="f91"/>
                    <a:pt x="f92" y="f91"/>
                  </a:cubicBezTo>
                  <a:cubicBezTo>
                    <a:pt x="f93" y="f91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86"/>
                  </a:cubicBezTo>
                  <a:cubicBezTo>
                    <a:pt x="f103" y="f87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1"/>
                  </a:cubicBezTo>
                  <a:cubicBezTo>
                    <a:pt x="f113" y="f111"/>
                    <a:pt x="f114" y="f115"/>
                    <a:pt x="f116" y="f117"/>
                  </a:cubicBezTo>
                  <a:cubicBezTo>
                    <a:pt x="f54" y="f118"/>
                    <a:pt x="f50" y="f105"/>
                    <a:pt x="f48" y="f119"/>
                  </a:cubicBezTo>
                  <a:lnTo>
                    <a:pt x="f48" y="f119"/>
                  </a:lnTo>
                  <a:cubicBezTo>
                    <a:pt x="f37" y="f97"/>
                    <a:pt x="f120" y="f121"/>
                    <a:pt x="f122" y="f123"/>
                  </a:cubicBezTo>
                  <a:cubicBezTo>
                    <a:pt x="f124" y="f125"/>
                    <a:pt x="f126" y="f4"/>
                    <a:pt x="f127" y="f4"/>
                  </a:cubicBezTo>
                  <a:cubicBezTo>
                    <a:pt x="f128" y="f4"/>
                    <a:pt x="f129" y="f130"/>
                    <a:pt x="f3" y="f131"/>
                  </a:cubicBezTo>
                  <a:lnTo>
                    <a:pt x="f3" y="f131"/>
                  </a:lnTo>
                  <a:cubicBezTo>
                    <a:pt x="f132" y="f131"/>
                    <a:pt x="f133" y="f131"/>
                    <a:pt x="f134" y="f131"/>
                  </a:cubicBezTo>
                  <a:cubicBezTo>
                    <a:pt x="f135" y="f131"/>
                    <a:pt x="f136" y="f137"/>
                    <a:pt x="f138" y="f139"/>
                  </a:cubicBezTo>
                  <a:cubicBezTo>
                    <a:pt x="f140" y="f35"/>
                    <a:pt x="f141" y="f142"/>
                    <a:pt x="f143" y="f144"/>
                  </a:cubicBezTo>
                  <a:cubicBezTo>
                    <a:pt x="f33" y="f80"/>
                    <a:pt x="f145" y="f146"/>
                    <a:pt x="f147" y="f148"/>
                  </a:cubicBezTo>
                  <a:cubicBezTo>
                    <a:pt x="f149" y="f150"/>
                    <a:pt x="f151" y="f66"/>
                    <a:pt x="f65" y="f6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2335;p30">
              <a:extLst>
                <a:ext uri="{FF2B5EF4-FFF2-40B4-BE49-F238E27FC236}">
                  <a16:creationId xmlns:a16="http://schemas.microsoft.com/office/drawing/2014/main" id="{EA64CB36-66CE-41EA-A719-27234255F6ED}"/>
                </a:ext>
              </a:extLst>
            </p:cNvPr>
            <p:cNvSpPr/>
            <p:nvPr/>
          </p:nvSpPr>
          <p:spPr>
            <a:xfrm>
              <a:off x="8647873" y="722357"/>
              <a:ext cx="244199" cy="16963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7561"/>
                <a:gd name="f5" fmla="val 5252"/>
                <a:gd name="f6" fmla="val 13"/>
                <a:gd name="f7" fmla="val 499"/>
                <a:gd name="f8" fmla="val 9"/>
                <a:gd name="f9" fmla="val 501"/>
                <a:gd name="f10" fmla="val 4"/>
                <a:gd name="f11" fmla="val 503"/>
                <a:gd name="f12" fmla="val 504"/>
                <a:gd name="f13" fmla="val 6429"/>
                <a:gd name="f14" fmla="val 1751"/>
                <a:gd name="f15" fmla="val 6637"/>
                <a:gd name="f16" fmla="val 1959"/>
                <a:gd name="f17" fmla="val 6799"/>
                <a:gd name="f18" fmla="val 2201"/>
                <a:gd name="f19" fmla="val 6914"/>
                <a:gd name="f20" fmla="val 2467"/>
                <a:gd name="f21" fmla="val 7041"/>
                <a:gd name="f22" fmla="val 2721"/>
                <a:gd name="f23" fmla="val 7122"/>
                <a:gd name="f24" fmla="val 2998"/>
                <a:gd name="f25" fmla="val 7168"/>
                <a:gd name="f26" fmla="val 3286"/>
                <a:gd name="f27" fmla="val 7226"/>
                <a:gd name="f28" fmla="val 3575"/>
                <a:gd name="f29" fmla="val 7203"/>
                <a:gd name="f30" fmla="val 3863"/>
                <a:gd name="f31" fmla="val 7145"/>
                <a:gd name="f32" fmla="val 4152"/>
                <a:gd name="f33" fmla="val 7064"/>
                <a:gd name="f34" fmla="val 4429"/>
                <a:gd name="f35" fmla="val 6972"/>
                <a:gd name="f36" fmla="val 4694"/>
                <a:gd name="f37" fmla="val 6822"/>
                <a:gd name="f38" fmla="val 4948"/>
                <a:gd name="f39" fmla="val 6960"/>
                <a:gd name="f40" fmla="val 4683"/>
                <a:gd name="f41" fmla="val 7053"/>
                <a:gd name="f42" fmla="val 4406"/>
                <a:gd name="f43" fmla="val 7099"/>
                <a:gd name="f44" fmla="val 4140"/>
                <a:gd name="f45" fmla="val 7156"/>
                <a:gd name="f46" fmla="val 7110"/>
                <a:gd name="f47" fmla="val 3298"/>
                <a:gd name="f48" fmla="val 7076"/>
                <a:gd name="f49" fmla="val 3021"/>
                <a:gd name="f50" fmla="val 6983"/>
                <a:gd name="f51" fmla="val 2744"/>
                <a:gd name="f52" fmla="val 6868"/>
                <a:gd name="f53" fmla="val 2490"/>
                <a:gd name="f54" fmla="val 6752"/>
                <a:gd name="f55" fmla="val 2224"/>
                <a:gd name="f56" fmla="val 6614"/>
                <a:gd name="f57" fmla="val 1982"/>
                <a:gd name="f58" fmla="val 2382"/>
                <a:gd name="f59" fmla="val 1"/>
                <a:gd name="f60" fmla="val 1592"/>
                <a:gd name="f61" fmla="val 805"/>
                <a:gd name="f62" fmla="val 164"/>
                <a:gd name="f63" fmla="val 495"/>
                <a:gd name="f64" fmla="val 296"/>
                <a:gd name="f65" fmla="val 1040"/>
                <a:gd name="f66" fmla="val 203"/>
                <a:gd name="f67" fmla="val 1587"/>
                <a:gd name="f68" fmla="val 2204"/>
                <a:gd name="f69" fmla="val 2823"/>
                <a:gd name="f70" fmla="val 320"/>
                <a:gd name="f71" fmla="val 3359"/>
                <a:gd name="f72" fmla="val 527"/>
                <a:gd name="f73" fmla="val 3705"/>
                <a:gd name="f74" fmla="val 654"/>
                <a:gd name="f75" fmla="val 4040"/>
                <a:gd name="f76" fmla="val 828"/>
                <a:gd name="f77" fmla="val 4363"/>
                <a:gd name="f78" fmla="val 1035"/>
                <a:gd name="f79" fmla="val 4502"/>
                <a:gd name="f80" fmla="val 1128"/>
                <a:gd name="f81" fmla="val 4629"/>
                <a:gd name="f82" fmla="val 1255"/>
                <a:gd name="f83" fmla="val 4744"/>
                <a:gd name="f84" fmla="val 1370"/>
                <a:gd name="f85" fmla="val 4883"/>
                <a:gd name="f86" fmla="val 1497"/>
                <a:gd name="f87" fmla="val 4998"/>
                <a:gd name="f88" fmla="val 1624"/>
                <a:gd name="f89" fmla="val 5137"/>
                <a:gd name="f90" fmla="val 1728"/>
                <a:gd name="f91" fmla="val 5249"/>
                <a:gd name="f92" fmla="val 1806"/>
                <a:gd name="f93" fmla="val 5381"/>
                <a:gd name="f94" fmla="val 1864"/>
                <a:gd name="f95" fmla="val 5513"/>
                <a:gd name="f96" fmla="val 5557"/>
                <a:gd name="f97" fmla="val 5601"/>
                <a:gd name="f98" fmla="val 1858"/>
                <a:gd name="f99" fmla="val 5644"/>
                <a:gd name="f100" fmla="val 1843"/>
                <a:gd name="f101" fmla="val 5818"/>
                <a:gd name="f102" fmla="val 1786"/>
                <a:gd name="f103" fmla="val 5898"/>
                <a:gd name="f104" fmla="val 1462"/>
                <a:gd name="f105" fmla="val 6210"/>
                <a:gd name="f106" fmla="val 2190"/>
                <a:gd name="f107" fmla="val 6152"/>
                <a:gd name="f108" fmla="val 2940"/>
                <a:gd name="f109" fmla="val 5944"/>
                <a:gd name="f110" fmla="val 3679"/>
                <a:gd name="f111" fmla="val 5793"/>
                <a:gd name="f112" fmla="val 4257"/>
                <a:gd name="f113" fmla="val 5968"/>
                <a:gd name="f114" fmla="val 4827"/>
                <a:gd name="f115" fmla="val 6317"/>
                <a:gd name="f116" fmla="val 6393"/>
                <a:gd name="f117" fmla="val 6477"/>
                <a:gd name="f118" fmla="val 4800"/>
                <a:gd name="f119" fmla="val 6568"/>
                <a:gd name="f120" fmla="val 4741"/>
                <a:gd name="f121" fmla="val 4833"/>
                <a:gd name="f122" fmla="val 6499"/>
                <a:gd name="f123" fmla="val 4914"/>
                <a:gd name="f124" fmla="val 5018"/>
                <a:gd name="f125" fmla="val 6480"/>
                <a:gd name="f126" fmla="val 5150"/>
                <a:gd name="f127" fmla="val 6570"/>
                <a:gd name="f128" fmla="val 6686"/>
                <a:gd name="f129" fmla="val 6711"/>
                <a:gd name="f130" fmla="val 6737"/>
                <a:gd name="f131" fmla="val 5247"/>
                <a:gd name="f132" fmla="val 6764"/>
                <a:gd name="f133" fmla="val 5237"/>
                <a:gd name="f134" fmla="val 6856"/>
                <a:gd name="f135" fmla="val 5202"/>
                <a:gd name="f136" fmla="val 6903"/>
                <a:gd name="f137" fmla="val 5133"/>
                <a:gd name="f138" fmla="val 5064"/>
                <a:gd name="f139" fmla="val 7480"/>
                <a:gd name="f140" fmla="val 4256"/>
                <a:gd name="f141" fmla="val 7560"/>
                <a:gd name="f142" fmla="val 2409"/>
                <a:gd name="f143" fmla="val 6672"/>
                <a:gd name="f144" fmla="val 1520"/>
                <a:gd name="f145" fmla="val 5806"/>
                <a:gd name="f146" fmla="val 897"/>
                <a:gd name="f147" fmla="val 3209"/>
                <a:gd name="f148" fmla="*/ f1 1 7561"/>
                <a:gd name="f149" fmla="*/ f2 1 5252"/>
                <a:gd name="f150" fmla="val f3"/>
                <a:gd name="f151" fmla="val f4"/>
                <a:gd name="f152" fmla="val f5"/>
                <a:gd name="f153" fmla="+- f152 0 f150"/>
                <a:gd name="f154" fmla="+- f151 0 f150"/>
                <a:gd name="f155" fmla="*/ f154 1 7561"/>
                <a:gd name="f156" fmla="*/ f153 1 5252"/>
                <a:gd name="f157" fmla="*/ f150 1 f155"/>
                <a:gd name="f158" fmla="*/ f151 1 f155"/>
                <a:gd name="f159" fmla="*/ f150 1 f156"/>
                <a:gd name="f160" fmla="*/ f152 1 f156"/>
                <a:gd name="f161" fmla="*/ f157 f148 1"/>
                <a:gd name="f162" fmla="*/ f158 f148 1"/>
                <a:gd name="f163" fmla="*/ f160 f149 1"/>
                <a:gd name="f164" fmla="*/ f159 f1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1" t="f164" r="f162" b="f163"/>
              <a:pathLst>
                <a:path w="7561" h="5252">
                  <a:moveTo>
                    <a:pt x="f6" y="f7"/>
                  </a:moveTo>
                  <a:cubicBezTo>
                    <a:pt x="f8" y="f9"/>
                    <a:pt x="f10" y="f11"/>
                    <a:pt x="f3" y="f12"/>
                  </a:cubicBezTo>
                  <a:cubicBezTo>
                    <a:pt x="f10" y="f11"/>
                    <a:pt x="f8" y="f9"/>
                    <a:pt x="f6" y="f7"/>
                  </a:cubicBezTo>
                  <a:close/>
                  <a:moveTo>
                    <a:pt x="f13" y="f14"/>
                  </a:move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30"/>
                    <a:pt x="f25" y="f28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13" y="f14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" y="f7"/>
                  </a:cubicBezTo>
                  <a:lnTo>
                    <a:pt x="f6" y="f7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96" y="f94"/>
                    <a:pt x="f97" y="f98"/>
                    <a:pt x="f99" y="f100"/>
                  </a:cubicBezTo>
                  <a:cubicBezTo>
                    <a:pt x="f101" y="f102"/>
                    <a:pt x="f103" y="f88"/>
                    <a:pt x="f101" y="f104"/>
                  </a:cubicBezTo>
                  <a:lnTo>
                    <a:pt x="f101" y="f104"/>
                  </a:ln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119" y="f120"/>
                  </a:cubicBezTo>
                  <a:lnTo>
                    <a:pt x="f119" y="f120"/>
                  </a:lnTo>
                  <a:cubicBezTo>
                    <a:pt x="f119" y="f121"/>
                    <a:pt x="f122" y="f123"/>
                    <a:pt x="f122" y="f124"/>
                  </a:cubicBezTo>
                  <a:cubicBezTo>
                    <a:pt x="f125" y="f126"/>
                    <a:pt x="f127" y="f5"/>
                    <a:pt x="f128" y="f5"/>
                  </a:cubicBezTo>
                  <a:cubicBezTo>
                    <a:pt x="f129" y="f5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39" y="f138"/>
                  </a:cubicBezTo>
                  <a:cubicBezTo>
                    <a:pt x="f139" y="f140"/>
                    <a:pt x="f141" y="f26"/>
                    <a:pt x="f46" y="f142"/>
                  </a:cubicBezTo>
                  <a:cubicBezTo>
                    <a:pt x="f143" y="f144"/>
                    <a:pt x="f145" y="f146"/>
                    <a:pt x="f85" y="f72"/>
                  </a:cubicBezTo>
                  <a:cubicBezTo>
                    <a:pt x="f75" y="f0"/>
                    <a:pt x="f147" y="f59"/>
                    <a:pt x="f58" y="f59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2336;p30">
              <a:extLst>
                <a:ext uri="{FF2B5EF4-FFF2-40B4-BE49-F238E27FC236}">
                  <a16:creationId xmlns:a16="http://schemas.microsoft.com/office/drawing/2014/main" id="{D5A4439C-E6E2-4425-B921-94B4E9E3225C}"/>
                </a:ext>
              </a:extLst>
            </p:cNvPr>
            <p:cNvSpPr/>
            <p:nvPr/>
          </p:nvSpPr>
          <p:spPr>
            <a:xfrm>
              <a:off x="8826794" y="744605"/>
              <a:ext cx="102193" cy="735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4"/>
                <a:gd name="f4" fmla="val 2276"/>
                <a:gd name="f5" fmla="val 1"/>
                <a:gd name="f6" fmla="val 762"/>
                <a:gd name="f7" fmla="val 231"/>
                <a:gd name="f8" fmla="val 1443"/>
                <a:gd name="f9" fmla="val 1097"/>
                <a:gd name="f10" fmla="val 1836"/>
                <a:gd name="f11" fmla="val 1778"/>
                <a:gd name="f12" fmla="val 1872"/>
                <a:gd name="f13" fmla="val 1831"/>
                <a:gd name="f14" fmla="val 2103"/>
                <a:gd name="f15" fmla="val 2231"/>
                <a:gd name="f16" fmla="val 2268"/>
                <a:gd name="f17" fmla="val 2296"/>
                <a:gd name="f18" fmla="val 2239"/>
                <a:gd name="f19" fmla="val 2309"/>
                <a:gd name="f20" fmla="val 2147"/>
                <a:gd name="f21" fmla="val 2321"/>
                <a:gd name="f22" fmla="val 2066"/>
                <a:gd name="f23" fmla="val 2286"/>
                <a:gd name="f24" fmla="val 1974"/>
                <a:gd name="f25" fmla="val 2240"/>
                <a:gd name="f26" fmla="val 1905"/>
                <a:gd name="f27" fmla="val 2338"/>
                <a:gd name="f28" fmla="val 1957"/>
                <a:gd name="f29" fmla="val 2450"/>
                <a:gd name="f30" fmla="val 1985"/>
                <a:gd name="f31" fmla="val 2562"/>
                <a:gd name="f32" fmla="val 2673"/>
                <a:gd name="f33" fmla="val 2782"/>
                <a:gd name="f34" fmla="val 2875"/>
                <a:gd name="f35" fmla="val 1893"/>
                <a:gd name="f36" fmla="val 3059"/>
                <a:gd name="f37" fmla="val 1755"/>
                <a:gd name="f38" fmla="val 3163"/>
                <a:gd name="f39" fmla="val 1489"/>
                <a:gd name="f40" fmla="val 3094"/>
                <a:gd name="f41" fmla="val 1270"/>
                <a:gd name="f42" fmla="val 3013"/>
                <a:gd name="f43" fmla="val 1050"/>
                <a:gd name="f44" fmla="val 2759"/>
                <a:gd name="f45" fmla="val 935"/>
                <a:gd name="f46" fmla="val 2528"/>
                <a:gd name="f47" fmla="val 2655"/>
                <a:gd name="f48" fmla="val 1085"/>
                <a:gd name="f49" fmla="val 2725"/>
                <a:gd name="f50" fmla="val 1201"/>
                <a:gd name="f51" fmla="val 2701"/>
                <a:gd name="f52" fmla="val 1316"/>
                <a:gd name="f53" fmla="val 2586"/>
                <a:gd name="f54" fmla="val 1397"/>
                <a:gd name="f55" fmla="val 2459"/>
                <a:gd name="f56" fmla="val 1408"/>
                <a:gd name="f57" fmla="val 2439"/>
                <a:gd name="f58" fmla="val 1412"/>
                <a:gd name="f59" fmla="val 2417"/>
                <a:gd name="f60" fmla="val 1414"/>
                <a:gd name="f61" fmla="val 2396"/>
                <a:gd name="f62" fmla="val 2189"/>
                <a:gd name="f63" fmla="val 1373"/>
                <a:gd name="f64" fmla="val 2113"/>
                <a:gd name="f65" fmla="val 2009"/>
                <a:gd name="f66" fmla="val 1235"/>
                <a:gd name="f67" fmla="val 1917"/>
                <a:gd name="f68" fmla="val 1143"/>
                <a:gd name="f69" fmla="val 1328"/>
                <a:gd name="f70" fmla="val 519"/>
                <a:gd name="f71" fmla="val 705"/>
                <a:gd name="f72" fmla="val 208"/>
                <a:gd name="f73" fmla="*/ f0 1 3164"/>
                <a:gd name="f74" fmla="*/ f1 1 2276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3164"/>
                <a:gd name="f81" fmla="*/ f78 1 2276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3164" h="2276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4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17" y="f60"/>
                    <a:pt x="f62" y="f63"/>
                    <a:pt x="f64" y="f52"/>
                  </a:cubicBezTo>
                  <a:cubicBezTo>
                    <a:pt x="f65" y="f66"/>
                    <a:pt x="f67" y="f68"/>
                    <a:pt x="f10" y="f43"/>
                  </a:cubicBezTo>
                  <a:cubicBezTo>
                    <a:pt x="f69" y="f70"/>
                    <a:pt x="f71" y="f7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2337;p30">
              <a:extLst>
                <a:ext uri="{FF2B5EF4-FFF2-40B4-BE49-F238E27FC236}">
                  <a16:creationId xmlns:a16="http://schemas.microsoft.com/office/drawing/2014/main" id="{B004E578-E8DF-48D6-9C11-9758599B042E}"/>
                </a:ext>
              </a:extLst>
            </p:cNvPr>
            <p:cNvSpPr/>
            <p:nvPr/>
          </p:nvSpPr>
          <p:spPr>
            <a:xfrm>
              <a:off x="8517005" y="605533"/>
              <a:ext cx="231151" cy="135806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7157"/>
                <a:gd name="f5" fmla="val 4205"/>
                <a:gd name="f6" fmla="val 6638"/>
                <a:gd name="f7" fmla="val 266"/>
                <a:gd name="f8" fmla="val 6634"/>
                <a:gd name="f9" fmla="val 268"/>
                <a:gd name="f10" fmla="val 6631"/>
                <a:gd name="f11" fmla="val 269"/>
                <a:gd name="f12" fmla="val 6628"/>
                <a:gd name="f13" fmla="val 271"/>
                <a:gd name="f14" fmla="val 1"/>
                <a:gd name="f15" fmla="val 3348"/>
                <a:gd name="f16" fmla="val 18"/>
                <a:gd name="f17" fmla="val 3358"/>
                <a:gd name="f18" fmla="val 35"/>
                <a:gd name="f19" fmla="val 3368"/>
                <a:gd name="f20" fmla="val 52"/>
                <a:gd name="f21" fmla="val 3378"/>
                <a:gd name="f22" fmla="val 6107"/>
                <a:gd name="f23" fmla="val 555"/>
                <a:gd name="f24" fmla="val 5680"/>
                <a:gd name="f25" fmla="val 809"/>
                <a:gd name="f26" fmla="val 5299"/>
                <a:gd name="f27" fmla="val 1132"/>
                <a:gd name="f28" fmla="val 4964"/>
                <a:gd name="f29" fmla="val 1490"/>
                <a:gd name="f30" fmla="val 4664"/>
                <a:gd name="f31" fmla="val 1882"/>
                <a:gd name="f32" fmla="val 4387"/>
                <a:gd name="f33" fmla="val 2298"/>
                <a:gd name="f34" fmla="val 4064"/>
                <a:gd name="f35" fmla="val 2679"/>
                <a:gd name="f36" fmla="val 3752"/>
                <a:gd name="f37" fmla="val 3048"/>
                <a:gd name="f38" fmla="val 3406"/>
                <a:gd name="f39" fmla="val 3429"/>
                <a:gd name="f40" fmla="val 2955"/>
                <a:gd name="f41" fmla="val 3671"/>
                <a:gd name="f42" fmla="val 2736"/>
                <a:gd name="f43" fmla="val 3787"/>
                <a:gd name="f44" fmla="val 2494"/>
                <a:gd name="f45" fmla="val 3891"/>
                <a:gd name="f46" fmla="val 2251"/>
                <a:gd name="f47" fmla="val 3925"/>
                <a:gd name="f48" fmla="val 2113"/>
                <a:gd name="f49" fmla="val 3948"/>
                <a:gd name="f50" fmla="val 2009"/>
                <a:gd name="f51" fmla="val 3960"/>
                <a:gd name="f52" fmla="val 1870"/>
                <a:gd name="f53" fmla="val 1743"/>
                <a:gd name="f54" fmla="val 1628"/>
                <a:gd name="f55" fmla="val 1501"/>
                <a:gd name="f56" fmla="val 3902"/>
                <a:gd name="f57" fmla="val 1617"/>
                <a:gd name="f58" fmla="val 2124"/>
                <a:gd name="f59" fmla="val 3914"/>
                <a:gd name="f60" fmla="val 2240"/>
                <a:gd name="f61" fmla="val 3879"/>
                <a:gd name="f62" fmla="val 2355"/>
                <a:gd name="f63" fmla="val 3856"/>
                <a:gd name="f64" fmla="val 2471"/>
                <a:gd name="f65" fmla="val 3821"/>
                <a:gd name="f66" fmla="val 2586"/>
                <a:gd name="f67" fmla="val 3764"/>
                <a:gd name="f68" fmla="val 2702"/>
                <a:gd name="f69" fmla="val 3729"/>
                <a:gd name="f70" fmla="val 2817"/>
                <a:gd name="f71" fmla="val 2909"/>
                <a:gd name="f72" fmla="val 3614"/>
                <a:gd name="f73" fmla="val 3360"/>
                <a:gd name="f74" fmla="val 3694"/>
                <a:gd name="f75" fmla="val 3002"/>
                <a:gd name="f76" fmla="val 3994"/>
                <a:gd name="f77" fmla="val 2609"/>
                <a:gd name="f78" fmla="val 4318"/>
                <a:gd name="f79" fmla="val 4583"/>
                <a:gd name="f80" fmla="val 1824"/>
                <a:gd name="f81" fmla="val 4929"/>
                <a:gd name="f82" fmla="val 1455"/>
                <a:gd name="f83" fmla="val 5102"/>
                <a:gd name="f84" fmla="val 1270"/>
                <a:gd name="f85" fmla="val 5276"/>
                <a:gd name="f86" fmla="val 1109"/>
                <a:gd name="f87" fmla="val 5483"/>
                <a:gd name="f88" fmla="val 959"/>
                <a:gd name="f89" fmla="val 5887"/>
                <a:gd name="f90" fmla="val 670"/>
                <a:gd name="f91" fmla="val 4156"/>
                <a:gd name="f92" fmla="val 4214"/>
                <a:gd name="f93" fmla="val 520"/>
                <a:gd name="f94" fmla="val 4110"/>
                <a:gd name="f95" fmla="val 797"/>
                <a:gd name="f96" fmla="val 682"/>
                <a:gd name="f97" fmla="val 566"/>
                <a:gd name="f98" fmla="val 1259"/>
                <a:gd name="f99" fmla="val 3890"/>
                <a:gd name="f100" fmla="val 1917"/>
                <a:gd name="f101" fmla="val 3544"/>
                <a:gd name="f102" fmla="val 2529"/>
                <a:gd name="f103" fmla="val 3521"/>
                <a:gd name="f104" fmla="val 2309"/>
                <a:gd name="f105" fmla="val 3129"/>
                <a:gd name="f106" fmla="val 2090"/>
                <a:gd name="f107" fmla="val 3122"/>
                <a:gd name="f108" fmla="val 3115"/>
                <a:gd name="f109" fmla="val 2089"/>
                <a:gd name="f110" fmla="val 3108"/>
                <a:gd name="f111" fmla="val 2896"/>
                <a:gd name="f112" fmla="val 2689"/>
                <a:gd name="f113" fmla="val 2258"/>
                <a:gd name="f114" fmla="val 2655"/>
                <a:gd name="f115" fmla="val 2709"/>
                <a:gd name="f116" fmla="val 2406"/>
                <a:gd name="f117" fmla="val 2798"/>
                <a:gd name="f118" fmla="val 2374"/>
                <a:gd name="f119" fmla="val 2888"/>
                <a:gd name="f120" fmla="val 2974"/>
                <a:gd name="f121" fmla="val 3061"/>
                <a:gd name="f122" fmla="val 2403"/>
                <a:gd name="f123" fmla="val 3117"/>
                <a:gd name="f124" fmla="val 2459"/>
                <a:gd name="f125" fmla="val 3232"/>
                <a:gd name="f126" fmla="val 2575"/>
                <a:gd name="f127" fmla="val 3256"/>
                <a:gd name="f128" fmla="val 2748"/>
                <a:gd name="f129" fmla="val 3244"/>
                <a:gd name="f130" fmla="val 2921"/>
                <a:gd name="f131" fmla="val 3198"/>
                <a:gd name="f132" fmla="val 3394"/>
                <a:gd name="f133" fmla="val 2551"/>
                <a:gd name="f134" fmla="val 2159"/>
                <a:gd name="f135" fmla="val 3706"/>
                <a:gd name="f136" fmla="val 1956"/>
                <a:gd name="f137" fmla="val 3761"/>
                <a:gd name="f138" fmla="val 1747"/>
                <a:gd name="f139" fmla="val 1537"/>
                <a:gd name="f140" fmla="val 1024"/>
                <a:gd name="f141" fmla="val 504"/>
                <a:gd name="f142" fmla="val 3633"/>
                <a:gd name="f143" fmla="val 341"/>
                <a:gd name="f144" fmla="val 3551"/>
                <a:gd name="f145" fmla="val 584"/>
                <a:gd name="f146" fmla="val 3795"/>
                <a:gd name="f147" fmla="val 889"/>
                <a:gd name="f148" fmla="val 3937"/>
                <a:gd name="f149" fmla="val 1086"/>
                <a:gd name="f150" fmla="val 4029"/>
                <a:gd name="f151" fmla="val 4087"/>
                <a:gd name="f152" fmla="val 1443"/>
                <a:gd name="f153" fmla="val 4133"/>
                <a:gd name="f154" fmla="val 1648"/>
                <a:gd name="f155" fmla="val 4181"/>
                <a:gd name="f156" fmla="val 1851"/>
                <a:gd name="f157" fmla="val 2051"/>
                <a:gd name="f158" fmla="val 3341"/>
                <a:gd name="f159" fmla="val 3952"/>
                <a:gd name="f160" fmla="val 3510"/>
                <a:gd name="f161" fmla="val 4775"/>
                <a:gd name="f162" fmla="val 2858"/>
                <a:gd name="f163" fmla="val 5890"/>
                <a:gd name="f164" fmla="val 2143"/>
                <a:gd name="f165" fmla="val 7006"/>
                <a:gd name="f166" fmla="val 7056"/>
                <a:gd name="f167" fmla="val 7107"/>
                <a:gd name="f168" fmla="val 2145"/>
                <a:gd name="f169" fmla="val 2148"/>
                <a:gd name="f170" fmla="val 6865"/>
                <a:gd name="f171" fmla="val 1946"/>
                <a:gd name="f172" fmla="val 6528"/>
                <a:gd name="f173" fmla="val 1903"/>
                <a:gd name="f174" fmla="val 6194"/>
                <a:gd name="f175" fmla="val 6146"/>
                <a:gd name="f176" fmla="val 6097"/>
                <a:gd name="f177" fmla="val 1904"/>
                <a:gd name="f178" fmla="val 6049"/>
                <a:gd name="f179" fmla="val 1905"/>
                <a:gd name="f180" fmla="val 6658"/>
                <a:gd name="f181" fmla="val 1676"/>
                <a:gd name="f182" fmla="val 6009"/>
                <a:gd name="f183" fmla="val 577"/>
                <a:gd name="f184" fmla="val 6485"/>
                <a:gd name="f185" fmla="val 339"/>
                <a:gd name="f186" fmla="val 6336"/>
                <a:gd name="f187" fmla="val 6185"/>
                <a:gd name="f188" fmla="val 5930"/>
                <a:gd name="f189" fmla="val 5672"/>
                <a:gd name="f190" fmla="val 299"/>
                <a:gd name="f191" fmla="val 5434"/>
                <a:gd name="f192" fmla="val 5146"/>
                <a:gd name="f193" fmla="val 4887"/>
                <a:gd name="f194" fmla="val 389"/>
                <a:gd name="f195" fmla="val 4698"/>
                <a:gd name="f196" fmla="val 786"/>
                <a:gd name="f197" fmla="val 4548"/>
                <a:gd name="f198" fmla="val 393"/>
                <a:gd name="f199" fmla="val 4456"/>
                <a:gd name="f200" fmla="val 301"/>
                <a:gd name="f201" fmla="*/ f1 1 7157"/>
                <a:gd name="f202" fmla="*/ f2 1 4205"/>
                <a:gd name="f203" fmla="val f3"/>
                <a:gd name="f204" fmla="val f4"/>
                <a:gd name="f205" fmla="val f5"/>
                <a:gd name="f206" fmla="+- f205 0 f203"/>
                <a:gd name="f207" fmla="+- f204 0 f203"/>
                <a:gd name="f208" fmla="*/ f207 1 7157"/>
                <a:gd name="f209" fmla="*/ f206 1 4205"/>
                <a:gd name="f210" fmla="*/ f203 1 f208"/>
                <a:gd name="f211" fmla="*/ f204 1 f208"/>
                <a:gd name="f212" fmla="*/ f203 1 f209"/>
                <a:gd name="f213" fmla="*/ f205 1 f209"/>
                <a:gd name="f214" fmla="*/ f210 f201 1"/>
                <a:gd name="f215" fmla="*/ f211 f201 1"/>
                <a:gd name="f216" fmla="*/ f213 f202 1"/>
                <a:gd name="f217" fmla="*/ f212 f2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4" t="f217" r="f215" b="f216"/>
              <a:pathLst>
                <a:path w="7157" h="4205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lnTo>
                    <a:pt x="f12" y="f13"/>
                  </a:lnTo>
                  <a:cubicBezTo>
                    <a:pt x="f10" y="f11"/>
                    <a:pt x="f8" y="f9"/>
                    <a:pt x="f6" y="f7"/>
                  </a:cubicBezTo>
                  <a:close/>
                  <a:moveTo>
                    <a:pt x="f14" y="f15"/>
                  </a:moveTo>
                  <a:cubicBezTo>
                    <a:pt x="f16" y="f17"/>
                    <a:pt x="f18" y="f19"/>
                    <a:pt x="f20" y="f21"/>
                  </a:cubicBezTo>
                  <a:lnTo>
                    <a:pt x="f20" y="f21"/>
                  </a:lnTo>
                  <a:cubicBezTo>
                    <a:pt x="f18" y="f19"/>
                    <a:pt x="f16" y="f17"/>
                    <a:pt x="f14" y="f15"/>
                  </a:cubicBezTo>
                  <a:close/>
                  <a:moveTo>
                    <a:pt x="f22" y="f23"/>
                  </a:moveTo>
                  <a:lnTo>
                    <a:pt x="f22" y="f23"/>
                  </a:ln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49"/>
                    <a:pt x="f55" y="f56"/>
                  </a:cubicBezTo>
                  <a:lnTo>
                    <a:pt x="f55" y="f56"/>
                  </a:lnTo>
                  <a:cubicBezTo>
                    <a:pt x="f57" y="f47"/>
                    <a:pt x="f53" y="f47"/>
                    <a:pt x="f52" y="f47"/>
                  </a:cubicBezTo>
                  <a:cubicBezTo>
                    <a:pt x="f50" y="f4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41"/>
                    <a:pt x="f71" y="f72"/>
                  </a:cubicBezTo>
                  <a:cubicBezTo>
                    <a:pt x="f15" y="f73"/>
                    <a:pt x="f74" y="f75"/>
                    <a:pt x="f76" y="f77"/>
                  </a:cubicBezTo>
                  <a:cubicBezTo>
                    <a:pt x="f78" y="f60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24" y="f25"/>
                    <a:pt x="f89" y="f90"/>
                    <a:pt x="f22" y="f23"/>
                  </a:cubicBezTo>
                  <a:close/>
                  <a:moveTo>
                    <a:pt x="f91" y="f14"/>
                  </a:moveTo>
                  <a:lnTo>
                    <a:pt x="f91" y="f14"/>
                  </a:lnTo>
                  <a:cubicBezTo>
                    <a:pt x="f92" y="f93"/>
                    <a:pt x="f94" y="f95"/>
                    <a:pt x="f94" y="f95"/>
                  </a:cubicBezTo>
                  <a:cubicBezTo>
                    <a:pt x="f76" y="f96"/>
                    <a:pt x="f65" y="f97"/>
                    <a:pt x="f65" y="f97"/>
                  </a:cubicBezTo>
                  <a:lnTo>
                    <a:pt x="f65" y="f97"/>
                  </a:lnTo>
                  <a:cubicBezTo>
                    <a:pt x="f49" y="f98"/>
                    <a:pt x="f99" y="f100"/>
                    <a:pt x="f101" y="f102"/>
                  </a:cubicBezTo>
                  <a:cubicBezTo>
                    <a:pt x="f103" y="f104"/>
                    <a:pt x="f15" y="f48"/>
                    <a:pt x="f105" y="f106"/>
                  </a:cubicBezTo>
                  <a:cubicBezTo>
                    <a:pt x="f107" y="f106"/>
                    <a:pt x="f108" y="f109"/>
                    <a:pt x="f110" y="f109"/>
                  </a:cubicBezTo>
                  <a:cubicBezTo>
                    <a:pt x="f111" y="f109"/>
                    <a:pt x="f112" y="f113"/>
                    <a:pt x="f114" y="f64"/>
                  </a:cubicBezTo>
                  <a:cubicBezTo>
                    <a:pt x="f115" y="f116"/>
                    <a:pt x="f117" y="f118"/>
                    <a:pt x="f119" y="f118"/>
                  </a:cubicBezTo>
                  <a:cubicBezTo>
                    <a:pt x="f120" y="f118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72"/>
                    <a:pt x="f134" y="f135"/>
                  </a:cubicBezTo>
                  <a:cubicBezTo>
                    <a:pt x="f136" y="f137"/>
                    <a:pt x="f138" y="f43"/>
                    <a:pt x="f139" y="f43"/>
                  </a:cubicBezTo>
                  <a:cubicBezTo>
                    <a:pt x="f140" y="f43"/>
                    <a:pt x="f141" y="f142"/>
                    <a:pt x="f20" y="f21"/>
                  </a:cubicBezTo>
                  <a:lnTo>
                    <a:pt x="f20" y="f21"/>
                  </a:ln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98" y="f151"/>
                    <a:pt x="f152" y="f153"/>
                  </a:cubicBezTo>
                  <a:cubicBezTo>
                    <a:pt x="f154" y="f155"/>
                    <a:pt x="f156" y="f5"/>
                    <a:pt x="f157" y="f5"/>
                  </a:cubicBezTo>
                  <a:cubicBezTo>
                    <a:pt x="f115" y="f5"/>
                    <a:pt x="f158" y="f159"/>
                    <a:pt x="f47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4" y="f169"/>
                  </a:cubicBezTo>
                  <a:cubicBezTo>
                    <a:pt x="f170" y="f171"/>
                    <a:pt x="f172" y="f173"/>
                    <a:pt x="f174" y="f173"/>
                  </a:cubicBezTo>
                  <a:cubicBezTo>
                    <a:pt x="f175" y="f173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2" y="f13"/>
                  </a:cubicBezTo>
                  <a:lnTo>
                    <a:pt x="f12" y="f13"/>
                  </a:lnTo>
                  <a:cubicBezTo>
                    <a:pt x="f184" y="f185"/>
                    <a:pt x="f186" y="f0"/>
                    <a:pt x="f187" y="f0"/>
                  </a:cubicBezTo>
                  <a:cubicBezTo>
                    <a:pt x="f188" y="f0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91" y="f14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2338;p30">
              <a:extLst>
                <a:ext uri="{FF2B5EF4-FFF2-40B4-BE49-F238E27FC236}">
                  <a16:creationId xmlns:a16="http://schemas.microsoft.com/office/drawing/2014/main" id="{92D2FE53-7511-409F-A8D2-A4EB603D9C3D}"/>
                </a:ext>
              </a:extLst>
            </p:cNvPr>
            <p:cNvSpPr/>
            <p:nvPr/>
          </p:nvSpPr>
          <p:spPr>
            <a:xfrm>
              <a:off x="8654558" y="685726"/>
              <a:ext cx="151762" cy="44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9"/>
                <a:gd name="f4" fmla="val 1373"/>
                <a:gd name="f5" fmla="val 2344"/>
                <a:gd name="f6" fmla="val 634"/>
                <a:gd name="f7" fmla="val 2575"/>
                <a:gd name="f8" fmla="val 2829"/>
                <a:gd name="f9" fmla="val 3060"/>
                <a:gd name="f10" fmla="val 680"/>
                <a:gd name="f11" fmla="val 3290"/>
                <a:gd name="f12" fmla="val 715"/>
                <a:gd name="f13" fmla="val 3533"/>
                <a:gd name="f14" fmla="val 750"/>
                <a:gd name="f15" fmla="val 3764"/>
                <a:gd name="f16" fmla="val 830"/>
                <a:gd name="f17" fmla="val 3521"/>
                <a:gd name="f18" fmla="val 784"/>
                <a:gd name="f19" fmla="val 738"/>
                <a:gd name="f20" fmla="val 727"/>
                <a:gd name="f21" fmla="val 692"/>
                <a:gd name="f22" fmla="val 2113"/>
                <a:gd name="f23" fmla="val 1882"/>
                <a:gd name="f24" fmla="val 1674"/>
                <a:gd name="f25" fmla="val 773"/>
                <a:gd name="f26" fmla="val 1444"/>
                <a:gd name="f27" fmla="val 807"/>
                <a:gd name="f28" fmla="val 1224"/>
                <a:gd name="f29" fmla="val 865"/>
                <a:gd name="f30" fmla="val 1005"/>
                <a:gd name="f31" fmla="val 923"/>
                <a:gd name="f32" fmla="val 1213"/>
                <a:gd name="f33" fmla="val 842"/>
                <a:gd name="f34" fmla="val 1421"/>
                <a:gd name="f35" fmla="val 1651"/>
                <a:gd name="f36" fmla="val 657"/>
                <a:gd name="f37" fmla="val 3555"/>
                <a:gd name="f38" fmla="val 1"/>
                <a:gd name="f39" fmla="val 2411"/>
                <a:gd name="f40" fmla="val 703"/>
                <a:gd name="f41" fmla="val 869"/>
                <a:gd name="f42" fmla="val 895"/>
                <a:gd name="f43" fmla="val 1057"/>
                <a:gd name="f44" fmla="val 1838"/>
                <a:gd name="f45" fmla="val 896"/>
                <a:gd name="f46" fmla="val 2785"/>
                <a:gd name="f47" fmla="val 3426"/>
                <a:gd name="f48" fmla="val 4069"/>
                <a:gd name="f49" fmla="val 970"/>
                <a:gd name="f50" fmla="val 1119"/>
                <a:gd name="f51" fmla="val 4398"/>
                <a:gd name="f52" fmla="val 706"/>
                <a:gd name="f53" fmla="val 3762"/>
                <a:gd name="f54" fmla="val 391"/>
                <a:gd name="f55" fmla="val 3241"/>
                <a:gd name="f56" fmla="val 3223"/>
                <a:gd name="f57" fmla="val 3204"/>
                <a:gd name="f58" fmla="val 3187"/>
                <a:gd name="f59" fmla="val 392"/>
                <a:gd name="f60" fmla="val 3360"/>
                <a:gd name="f61" fmla="val 265"/>
                <a:gd name="f62" fmla="val 4052"/>
                <a:gd name="f63" fmla="val 103"/>
                <a:gd name="f64" fmla="val 4075"/>
                <a:gd name="f65" fmla="val 80"/>
                <a:gd name="f66" fmla="val 3923"/>
                <a:gd name="f67" fmla="val 25"/>
                <a:gd name="f68" fmla="val 3747"/>
                <a:gd name="f69" fmla="*/ f0 1 4699"/>
                <a:gd name="f70" fmla="*/ f1 1 1373"/>
                <a:gd name="f71" fmla="val f2"/>
                <a:gd name="f72" fmla="val f3"/>
                <a:gd name="f73" fmla="val f4"/>
                <a:gd name="f74" fmla="+- f73 0 f71"/>
                <a:gd name="f75" fmla="+- f72 0 f71"/>
                <a:gd name="f76" fmla="*/ f75 1 4699"/>
                <a:gd name="f77" fmla="*/ f74 1 1373"/>
                <a:gd name="f78" fmla="*/ f71 1 f76"/>
                <a:gd name="f79" fmla="*/ f72 1 f76"/>
                <a:gd name="f80" fmla="*/ f71 1 f77"/>
                <a:gd name="f81" fmla="*/ f73 1 f77"/>
                <a:gd name="f82" fmla="*/ f78 f69 1"/>
                <a:gd name="f83" fmla="*/ f79 f69 1"/>
                <a:gd name="f84" fmla="*/ f81 f70 1"/>
                <a:gd name="f85" fmla="*/ f80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4699" h="1373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1" y="f19"/>
                    <a:pt x="f9" y="f20"/>
                  </a:cubicBezTo>
                  <a:cubicBezTo>
                    <a:pt x="f8" y="f12"/>
                    <a:pt x="f7" y="f21"/>
                    <a:pt x="f5" y="f21"/>
                  </a:cubicBezTo>
                  <a:cubicBezTo>
                    <a:pt x="f22" y="f21"/>
                    <a:pt x="f23" y="f20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25"/>
                    <a:pt x="f35" y="f20"/>
                  </a:cubicBezTo>
                  <a:cubicBezTo>
                    <a:pt x="f23" y="f10"/>
                    <a:pt x="f22" y="f36"/>
                    <a:pt x="f5" y="f6"/>
                  </a:cubicBezTo>
                  <a:close/>
                  <a:moveTo>
                    <a:pt x="f37" y="f38"/>
                  </a:moveTo>
                  <a:cubicBezTo>
                    <a:pt x="f39" y="f38"/>
                    <a:pt x="f40" y="f41"/>
                    <a:pt x="f38" y="f4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3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4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38"/>
                    <a:pt x="f37" y="f38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2339;p30">
              <a:extLst>
                <a:ext uri="{FF2B5EF4-FFF2-40B4-BE49-F238E27FC236}">
                  <a16:creationId xmlns:a16="http://schemas.microsoft.com/office/drawing/2014/main" id="{25D9F072-9525-4B24-BCD7-CD334EDE1BB5}"/>
                </a:ext>
              </a:extLst>
            </p:cNvPr>
            <p:cNvSpPr/>
            <p:nvPr/>
          </p:nvSpPr>
          <p:spPr>
            <a:xfrm>
              <a:off x="8416366" y="697614"/>
              <a:ext cx="93049" cy="163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1"/>
                <a:gd name="f4" fmla="val 5076"/>
                <a:gd name="f5" fmla="val 2482"/>
                <a:gd name="f6" fmla="val 1"/>
                <a:gd name="f7" fmla="val 2481"/>
                <a:gd name="f8" fmla="val 4675"/>
                <a:gd name="f9" fmla="val 1454"/>
                <a:gd name="f10" fmla="val 5056"/>
                <a:gd name="f11" fmla="val 1504"/>
                <a:gd name="f12" fmla="val 5069"/>
                <a:gd name="f13" fmla="val 1551"/>
                <a:gd name="f14" fmla="val 5075"/>
                <a:gd name="f15" fmla="val 1596"/>
                <a:gd name="f16" fmla="val 2880"/>
                <a:gd name="f17" fmla="*/ f0 1 2881"/>
                <a:gd name="f18" fmla="*/ f1 1 5076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881"/>
                <a:gd name="f25" fmla="*/ f22 1 5076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81" h="5076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2340;p30">
              <a:extLst>
                <a:ext uri="{FF2B5EF4-FFF2-40B4-BE49-F238E27FC236}">
                  <a16:creationId xmlns:a16="http://schemas.microsoft.com/office/drawing/2014/main" id="{4A756FB3-D3D9-41E1-AFC7-8E0C39625445}"/>
                </a:ext>
              </a:extLst>
            </p:cNvPr>
            <p:cNvSpPr/>
            <p:nvPr/>
          </p:nvSpPr>
          <p:spPr>
            <a:xfrm>
              <a:off x="8330613" y="696132"/>
              <a:ext cx="140204" cy="1037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41"/>
                <a:gd name="f4" fmla="val 3212"/>
                <a:gd name="f5" fmla="val 4340"/>
                <a:gd name="f6" fmla="val 1"/>
                <a:gd name="f7" fmla="val 1870"/>
                <a:gd name="f8" fmla="val 1051"/>
                <a:gd name="f9" fmla="val 3013"/>
                <a:gd name="f10" fmla="val 1176"/>
                <a:gd name="f11" fmla="val 3151"/>
                <a:gd name="f12" fmla="val 1319"/>
                <a:gd name="f13" fmla="val 1474"/>
                <a:gd name="f14" fmla="val 2601"/>
                <a:gd name="f15" fmla="*/ f0 1 4341"/>
                <a:gd name="f16" fmla="*/ f1 1 3212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341"/>
                <a:gd name="f23" fmla="*/ f20 1 3212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341" h="3212">
                  <a:moveTo>
                    <a:pt x="f5" y="f6"/>
                  </a:moveTo>
                  <a:cubicBezTo>
                    <a:pt x="f5" y="f6"/>
                    <a:pt x="f2" y="f7"/>
                    <a:pt x="f8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2341;p30">
              <a:extLst>
                <a:ext uri="{FF2B5EF4-FFF2-40B4-BE49-F238E27FC236}">
                  <a16:creationId xmlns:a16="http://schemas.microsoft.com/office/drawing/2014/main" id="{7724A64F-FC53-4435-9828-E551635C01D2}"/>
                </a:ext>
              </a:extLst>
            </p:cNvPr>
            <p:cNvSpPr/>
            <p:nvPr/>
          </p:nvSpPr>
          <p:spPr>
            <a:xfrm>
              <a:off x="8302322" y="661705"/>
              <a:ext cx="169593" cy="45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51"/>
                <a:gd name="f4" fmla="val 1399"/>
                <a:gd name="f5" fmla="val 2182"/>
                <a:gd name="f6" fmla="val 1"/>
                <a:gd name="f7" fmla="val 1021"/>
                <a:gd name="f8" fmla="val 186"/>
                <a:gd name="f9" fmla="val 114"/>
                <a:gd name="f10" fmla="val 859"/>
                <a:gd name="f11" fmla="val 182"/>
                <a:gd name="f12" fmla="val 1253"/>
                <a:gd name="f13" fmla="val 574"/>
                <a:gd name="f14" fmla="val 1398"/>
                <a:gd name="f15" fmla="val 1114"/>
                <a:gd name="f16" fmla="val 2612"/>
                <a:gd name="f17" fmla="val 282"/>
                <a:gd name="f18" fmla="val 3610"/>
                <a:gd name="f19" fmla="*/ f0 1 5251"/>
                <a:gd name="f20" fmla="*/ f1 1 1399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5251"/>
                <a:gd name="f27" fmla="*/ f24 1 1399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251" h="1399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3" y="f17"/>
                    <a:pt x="f3" y="f17"/>
                  </a:cubicBezTo>
                  <a:cubicBezTo>
                    <a:pt x="f3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2" name="Grupo 110">
            <a:extLst>
              <a:ext uri="{FF2B5EF4-FFF2-40B4-BE49-F238E27FC236}">
                <a16:creationId xmlns:a16="http://schemas.microsoft.com/office/drawing/2014/main" id="{8B1D0B59-3161-4418-8B12-872125ACF570}"/>
              </a:ext>
            </a:extLst>
          </p:cNvPr>
          <p:cNvGrpSpPr/>
          <p:nvPr/>
        </p:nvGrpSpPr>
        <p:grpSpPr>
          <a:xfrm>
            <a:off x="50867" y="58795"/>
            <a:ext cx="1984970" cy="1435955"/>
            <a:chOff x="50867" y="58795"/>
            <a:chExt cx="1984970" cy="1435955"/>
          </a:xfrm>
        </p:grpSpPr>
        <p:grpSp>
          <p:nvGrpSpPr>
            <p:cNvPr id="53" name="Google Shape;2351;p38">
              <a:extLst>
                <a:ext uri="{FF2B5EF4-FFF2-40B4-BE49-F238E27FC236}">
                  <a16:creationId xmlns:a16="http://schemas.microsoft.com/office/drawing/2014/main" id="{3F5A5BF0-59F3-4648-AE7B-A3559661FE94}"/>
                </a:ext>
              </a:extLst>
            </p:cNvPr>
            <p:cNvGrpSpPr/>
            <p:nvPr/>
          </p:nvGrpSpPr>
          <p:grpSpPr>
            <a:xfrm>
              <a:off x="50867" y="58795"/>
              <a:ext cx="1984970" cy="1435955"/>
              <a:chOff x="50867" y="58795"/>
              <a:chExt cx="1984970" cy="1435955"/>
            </a:xfrm>
          </p:grpSpPr>
          <p:sp>
            <p:nvSpPr>
              <p:cNvPr id="54" name="Google Shape;2352;p38">
                <a:extLst>
                  <a:ext uri="{FF2B5EF4-FFF2-40B4-BE49-F238E27FC236}">
                    <a16:creationId xmlns:a16="http://schemas.microsoft.com/office/drawing/2014/main" id="{B7249B81-ECDC-4B36-A661-CDA77A91D437}"/>
                  </a:ext>
                </a:extLst>
              </p:cNvPr>
              <p:cNvSpPr/>
              <p:nvPr/>
            </p:nvSpPr>
            <p:spPr>
              <a:xfrm rot="10799991">
                <a:off x="231398" y="58795"/>
                <a:ext cx="27" cy="14359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5" name="Google Shape;2353;p38">
                <a:extLst>
                  <a:ext uri="{FF2B5EF4-FFF2-40B4-BE49-F238E27FC236}">
                    <a16:creationId xmlns:a16="http://schemas.microsoft.com/office/drawing/2014/main" id="{94216122-2594-4FAB-91AE-AA8F3160A3BD}"/>
                  </a:ext>
                </a:extLst>
              </p:cNvPr>
              <p:cNvSpPr/>
              <p:nvPr/>
            </p:nvSpPr>
            <p:spPr>
              <a:xfrm rot="10799991">
                <a:off x="50867" y="217792"/>
                <a:ext cx="1984970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56" name="Rectángulo 112">
              <a:extLst>
                <a:ext uri="{FF2B5EF4-FFF2-40B4-BE49-F238E27FC236}">
                  <a16:creationId xmlns:a16="http://schemas.microsoft.com/office/drawing/2014/main" id="{3735519A-A8A9-491C-B5EB-1FDCD0C15897}"/>
                </a:ext>
              </a:extLst>
            </p:cNvPr>
            <p:cNvSpPr/>
            <p:nvPr/>
          </p:nvSpPr>
          <p:spPr>
            <a:xfrm rot="2699990" flipH="1">
              <a:off x="413884" y="376193"/>
              <a:ext cx="298332" cy="298332"/>
            </a:xfrm>
            <a:prstGeom prst="rect">
              <a:avLst/>
            </a:pr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</p:grpSp>
      <p:grpSp>
        <p:nvGrpSpPr>
          <p:cNvPr id="57" name="Grupo 115">
            <a:extLst>
              <a:ext uri="{FF2B5EF4-FFF2-40B4-BE49-F238E27FC236}">
                <a16:creationId xmlns:a16="http://schemas.microsoft.com/office/drawing/2014/main" id="{976C89C4-3841-4E67-AC60-E00290A552FC}"/>
              </a:ext>
            </a:extLst>
          </p:cNvPr>
          <p:cNvGrpSpPr/>
          <p:nvPr/>
        </p:nvGrpSpPr>
        <p:grpSpPr>
          <a:xfrm>
            <a:off x="7082850" y="3659712"/>
            <a:ext cx="1984970" cy="1435955"/>
            <a:chOff x="7082850" y="3659712"/>
            <a:chExt cx="1984970" cy="1435955"/>
          </a:xfrm>
        </p:grpSpPr>
        <p:grpSp>
          <p:nvGrpSpPr>
            <p:cNvPr id="58" name="Google Shape;2351;p38">
              <a:extLst>
                <a:ext uri="{FF2B5EF4-FFF2-40B4-BE49-F238E27FC236}">
                  <a16:creationId xmlns:a16="http://schemas.microsoft.com/office/drawing/2014/main" id="{DC819FF7-DA9C-45FE-AF11-D9B0AF995DCF}"/>
                </a:ext>
              </a:extLst>
            </p:cNvPr>
            <p:cNvGrpSpPr/>
            <p:nvPr/>
          </p:nvGrpSpPr>
          <p:grpSpPr>
            <a:xfrm>
              <a:off x="7082850" y="3659712"/>
              <a:ext cx="1984970" cy="1435955"/>
              <a:chOff x="7082850" y="3659712"/>
              <a:chExt cx="1984970" cy="1435955"/>
            </a:xfrm>
          </p:grpSpPr>
          <p:sp>
            <p:nvSpPr>
              <p:cNvPr id="59" name="Google Shape;2352;p38">
                <a:extLst>
                  <a:ext uri="{FF2B5EF4-FFF2-40B4-BE49-F238E27FC236}">
                    <a16:creationId xmlns:a16="http://schemas.microsoft.com/office/drawing/2014/main" id="{A0A9C064-0FAD-4C4E-AB3F-D5FBB7BFA64F}"/>
                  </a:ext>
                </a:extLst>
              </p:cNvPr>
              <p:cNvSpPr/>
              <p:nvPr/>
            </p:nvSpPr>
            <p:spPr>
              <a:xfrm>
                <a:off x="8887273" y="3659712"/>
                <a:ext cx="27" cy="14359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0" name="Google Shape;2353;p38">
                <a:extLst>
                  <a:ext uri="{FF2B5EF4-FFF2-40B4-BE49-F238E27FC236}">
                    <a16:creationId xmlns:a16="http://schemas.microsoft.com/office/drawing/2014/main" id="{40CFC351-7C97-456B-A338-CE9477B56404}"/>
                  </a:ext>
                </a:extLst>
              </p:cNvPr>
              <p:cNvSpPr/>
              <p:nvPr/>
            </p:nvSpPr>
            <p:spPr>
              <a:xfrm>
                <a:off x="7082850" y="4936644"/>
                <a:ext cx="1984970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61" name="Rectángulo 117">
              <a:extLst>
                <a:ext uri="{FF2B5EF4-FFF2-40B4-BE49-F238E27FC236}">
                  <a16:creationId xmlns:a16="http://schemas.microsoft.com/office/drawing/2014/main" id="{AB3329DA-824D-49F7-A215-18910DD2C812}"/>
                </a:ext>
              </a:extLst>
            </p:cNvPr>
            <p:cNvSpPr/>
            <p:nvPr/>
          </p:nvSpPr>
          <p:spPr>
            <a:xfrm rot="13500015" flipH="1">
              <a:off x="8406481" y="4479938"/>
              <a:ext cx="298332" cy="298332"/>
            </a:xfrm>
            <a:prstGeom prst="rect">
              <a:avLst/>
            </a:pr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54725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9D13939-4292-4969-ADF3-DE091B8294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2773713" y="123480"/>
            <a:ext cx="9144000" cy="576062"/>
          </a:xfrm>
          <a:ln>
            <a:noFill/>
          </a:ln>
        </p:spPr>
        <p:txBody>
          <a:bodyPr anchor="ctr" anchorCtr="1"/>
          <a:lstStyle>
            <a:lvl1pPr marL="0" indent="0" algn="ctr">
              <a:buNone/>
              <a:defRPr lang="en-US" sz="3600">
                <a:solidFill>
                  <a:srgbClr val="FFFFFF"/>
                </a:solidFill>
                <a:latin typeface="Damion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F891A83-7CF3-41F8-AACC-7C42FDCE7B83}"/>
              </a:ext>
            </a:extLst>
          </p:cNvPr>
          <p:cNvGrpSpPr/>
          <p:nvPr/>
        </p:nvGrpSpPr>
        <p:grpSpPr>
          <a:xfrm>
            <a:off x="176214" y="120645"/>
            <a:ext cx="8936037" cy="533406"/>
            <a:chOff x="176214" y="120645"/>
            <a:chExt cx="8936037" cy="53340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561BCC4-917A-464A-9322-480E2C324969}"/>
                </a:ext>
              </a:extLst>
            </p:cNvPr>
            <p:cNvSpPr/>
            <p:nvPr/>
          </p:nvSpPr>
          <p:spPr>
            <a:xfrm>
              <a:off x="179386" y="123828"/>
              <a:ext cx="8929682" cy="53022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391EF64-3713-4346-9C4B-29DF0FC0F9E7}"/>
                </a:ext>
              </a:extLst>
            </p:cNvPr>
            <p:cNvSpPr/>
            <p:nvPr/>
          </p:nvSpPr>
          <p:spPr>
            <a:xfrm>
              <a:off x="176214" y="120645"/>
              <a:ext cx="6324603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4"/>
                <a:gd name="f7" fmla="val 336"/>
                <a:gd name="f8" fmla="val 3249"/>
                <a:gd name="f9" fmla="val 462"/>
                <a:gd name="f10" fmla="+- 0 0 -90"/>
                <a:gd name="f11" fmla="*/ f3 1 3984"/>
                <a:gd name="f12" fmla="*/ f4 1 33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984"/>
                <a:gd name="f21" fmla="*/ f17 1 336"/>
                <a:gd name="f22" fmla="*/ 0 f18 1"/>
                <a:gd name="f23" fmla="*/ 336 f17 1"/>
                <a:gd name="f24" fmla="*/ 0 f17 1"/>
                <a:gd name="f25" fmla="*/ 3984 f18 1"/>
                <a:gd name="f26" fmla="*/ 3249 f18 1"/>
                <a:gd name="f27" fmla="*/ 462 f18 1"/>
                <a:gd name="f28" fmla="+- f19 0 f1"/>
                <a:gd name="f29" fmla="*/ f22 1 3984"/>
                <a:gd name="f30" fmla="*/ f23 1 336"/>
                <a:gd name="f31" fmla="*/ f24 1 336"/>
                <a:gd name="f32" fmla="*/ f25 1 3984"/>
                <a:gd name="f33" fmla="*/ f26 1 3984"/>
                <a:gd name="f34" fmla="*/ f27 1 398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0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1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52" y="f51"/>
                </a:cxn>
                <a:cxn ang="f28">
                  <a:pos x="f53" y="f50"/>
                </a:cxn>
                <a:cxn ang="f28">
                  <a:pos x="f54" y="f50"/>
                </a:cxn>
                <a:cxn ang="f28">
                  <a:pos x="f49" y="f50"/>
                </a:cxn>
              </a:cxnLst>
              <a:rect l="f45" t="f48" r="f46" b="f47"/>
              <a:pathLst>
                <a:path w="3984" h="336">
                  <a:moveTo>
                    <a:pt x="f5" y="f7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C1D4C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BD3E1C-C4F1-41DE-B06F-C91D9ABD09DA}"/>
                </a:ext>
              </a:extLst>
            </p:cNvPr>
            <p:cNvSpPr/>
            <p:nvPr/>
          </p:nvSpPr>
          <p:spPr>
            <a:xfrm>
              <a:off x="5614992" y="120645"/>
              <a:ext cx="3497259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6"/>
                <a:gd name="f7" fmla="val 139"/>
                <a:gd name="f8" fmla="val 70"/>
                <a:gd name="f9" fmla="val 108"/>
                <a:gd name="f10" fmla="val 1205"/>
                <a:gd name="f11" fmla="val 1167"/>
                <a:gd name="f12" fmla="val 366"/>
                <a:gd name="f13" fmla="val 1093"/>
                <a:gd name="f14" fmla="val 31"/>
                <a:gd name="f15" fmla="+- 0 0 -90"/>
                <a:gd name="f16" fmla="*/ f3 1 1236"/>
                <a:gd name="f17" fmla="*/ f4 1 1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36"/>
                <a:gd name="f26" fmla="*/ f22 1 139"/>
                <a:gd name="f27" fmla="*/ 1236 f23 1"/>
                <a:gd name="f28" fmla="*/ 70 f22 1"/>
                <a:gd name="f29" fmla="*/ 1167 f23 1"/>
                <a:gd name="f30" fmla="*/ 139 f22 1"/>
                <a:gd name="f31" fmla="*/ 0 f23 1"/>
                <a:gd name="f32" fmla="*/ 366 f23 1"/>
                <a:gd name="f33" fmla="*/ 0 f22 1"/>
                <a:gd name="f34" fmla="*/ 1093 f23 1"/>
                <a:gd name="f35" fmla="+- f24 0 f1"/>
                <a:gd name="f36" fmla="*/ f27 1 1236"/>
                <a:gd name="f37" fmla="*/ f28 1 139"/>
                <a:gd name="f38" fmla="*/ f29 1 1236"/>
                <a:gd name="f39" fmla="*/ f30 1 139"/>
                <a:gd name="f40" fmla="*/ f31 1 1236"/>
                <a:gd name="f41" fmla="*/ f32 1 1236"/>
                <a:gd name="f42" fmla="*/ f33 1 139"/>
                <a:gd name="f43" fmla="*/ f34 1 123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6 1"/>
                <a:gd name="f66" fmla="*/ f54 f17 1"/>
                <a:gd name="f67" fmla="*/ f5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3"/>
                </a:cxn>
                <a:cxn ang="f35">
                  <a:pos x="f65" y="f66"/>
                </a:cxn>
                <a:cxn ang="f35">
                  <a:pos x="f67" y="f66"/>
                </a:cxn>
                <a:cxn ang="f35">
                  <a:pos x="f62" y="f66"/>
                </a:cxn>
                <a:cxn ang="f35">
                  <a:pos x="f60" y="f61"/>
                </a:cxn>
              </a:cxnLst>
              <a:rect l="f56" t="f59" r="f57" b="f58"/>
              <a:pathLst>
                <a:path w="1236" h="139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7"/>
                    <a:pt x="f11" y="f7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1" y="f5"/>
                    <a:pt x="f11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2447;p41">
            <a:extLst>
              <a:ext uri="{FF2B5EF4-FFF2-40B4-BE49-F238E27FC236}">
                <a16:creationId xmlns:a16="http://schemas.microsoft.com/office/drawing/2014/main" id="{B53A1ED6-8F76-48A8-B8D1-F5D04EF4D2BC}"/>
              </a:ext>
            </a:extLst>
          </p:cNvPr>
          <p:cNvGrpSpPr/>
          <p:nvPr/>
        </p:nvGrpSpPr>
        <p:grpSpPr>
          <a:xfrm>
            <a:off x="7145048" y="3697422"/>
            <a:ext cx="1998951" cy="1446077"/>
            <a:chOff x="7145048" y="3697422"/>
            <a:chExt cx="1998951" cy="1446077"/>
          </a:xfrm>
        </p:grpSpPr>
        <p:sp>
          <p:nvSpPr>
            <p:cNvPr id="8" name="Google Shape;2448;p41">
              <a:extLst>
                <a:ext uri="{FF2B5EF4-FFF2-40B4-BE49-F238E27FC236}">
                  <a16:creationId xmlns:a16="http://schemas.microsoft.com/office/drawing/2014/main" id="{06A137A0-765C-4B34-92A2-2CA27C0C23CD}"/>
                </a:ext>
              </a:extLst>
            </p:cNvPr>
            <p:cNvSpPr/>
            <p:nvPr/>
          </p:nvSpPr>
          <p:spPr>
            <a:xfrm>
              <a:off x="8962171" y="3697422"/>
              <a:ext cx="27" cy="1446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449;p41">
              <a:extLst>
                <a:ext uri="{FF2B5EF4-FFF2-40B4-BE49-F238E27FC236}">
                  <a16:creationId xmlns:a16="http://schemas.microsoft.com/office/drawing/2014/main" id="{BAFF4022-CCF8-4CB2-A175-C74DA6980C46}"/>
                </a:ext>
              </a:extLst>
            </p:cNvPr>
            <p:cNvSpPr/>
            <p:nvPr/>
          </p:nvSpPr>
          <p:spPr>
            <a:xfrm>
              <a:off x="7145048" y="4983351"/>
              <a:ext cx="1998951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2447;p41">
            <a:extLst>
              <a:ext uri="{FF2B5EF4-FFF2-40B4-BE49-F238E27FC236}">
                <a16:creationId xmlns:a16="http://schemas.microsoft.com/office/drawing/2014/main" id="{5919E356-7EEE-4CBB-911B-A9BA6F263BBA}"/>
              </a:ext>
            </a:extLst>
          </p:cNvPr>
          <p:cNvGrpSpPr/>
          <p:nvPr/>
        </p:nvGrpSpPr>
        <p:grpSpPr>
          <a:xfrm>
            <a:off x="0" y="3632417"/>
            <a:ext cx="2088809" cy="1511082"/>
            <a:chOff x="0" y="3632417"/>
            <a:chExt cx="2088809" cy="1511082"/>
          </a:xfrm>
        </p:grpSpPr>
        <p:sp>
          <p:nvSpPr>
            <p:cNvPr id="11" name="Google Shape;2448;p41">
              <a:extLst>
                <a:ext uri="{FF2B5EF4-FFF2-40B4-BE49-F238E27FC236}">
                  <a16:creationId xmlns:a16="http://schemas.microsoft.com/office/drawing/2014/main" id="{E5762828-182B-467E-8B39-E6B87EC68C6B}"/>
                </a:ext>
              </a:extLst>
            </p:cNvPr>
            <p:cNvSpPr/>
            <p:nvPr/>
          </p:nvSpPr>
          <p:spPr>
            <a:xfrm flipH="1">
              <a:off x="189975" y="3632417"/>
              <a:ext cx="27" cy="1511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449;p41">
              <a:extLst>
                <a:ext uri="{FF2B5EF4-FFF2-40B4-BE49-F238E27FC236}">
                  <a16:creationId xmlns:a16="http://schemas.microsoft.com/office/drawing/2014/main" id="{25B1298A-9957-44DD-96EC-A0088DEF8F6E}"/>
                </a:ext>
              </a:extLst>
            </p:cNvPr>
            <p:cNvSpPr/>
            <p:nvPr/>
          </p:nvSpPr>
          <p:spPr>
            <a:xfrm flipH="1">
              <a:off x="0" y="4976146"/>
              <a:ext cx="2088809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0681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E487B428-D23A-43BA-8FBA-AD6082BCEE4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54005580"/>
      </p:ext>
    </p:extLst>
  </p:cSld>
  <p:clrMapOvr>
    <a:masterClrMapping/>
  </p:clrMapOvr>
  <p:transition spd="slow" advTm="0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3;p7">
            <a:extLst>
              <a:ext uri="{FF2B5EF4-FFF2-40B4-BE49-F238E27FC236}">
                <a16:creationId xmlns:a16="http://schemas.microsoft.com/office/drawing/2014/main" id="{4C07231E-A982-43B9-8D67-12B008D079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57103" y="1675272"/>
            <a:ext cx="4429801" cy="2296497"/>
          </a:xfrm>
        </p:spPr>
        <p:txBody>
          <a:bodyPr/>
          <a:lstStyle>
            <a:lvl1pPr indent="-285750">
              <a:lnSpc>
                <a:spcPct val="100000"/>
              </a:lnSpc>
              <a:buClr>
                <a:srgbClr val="DBA15C"/>
              </a:buClr>
              <a:buSzPts val="900"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3" name="Google Shape;414;p7">
            <a:extLst>
              <a:ext uri="{FF2B5EF4-FFF2-40B4-BE49-F238E27FC236}">
                <a16:creationId xmlns:a16="http://schemas.microsoft.com/office/drawing/2014/main" id="{669EA69E-FAFF-4D70-A992-0149C7BA25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723" y="311234"/>
            <a:ext cx="7720498" cy="611998"/>
          </a:xfrm>
        </p:spPr>
        <p:txBody>
          <a:bodyPr/>
          <a:lstStyle>
            <a:lvl1pPr>
              <a:defRPr sz="42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3775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66687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488FFD2C-5E02-414E-B4EC-642FCF05B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64"/>
            <a:ext cx="7169307" cy="649288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44383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F7705AF-CD38-437B-B2DE-D329A1DF34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  <a:ln>
            <a:noFill/>
          </a:ln>
        </p:spPr>
        <p:txBody>
          <a:bodyPr anchor="ctr" anchorCtr="1"/>
          <a:lstStyle>
            <a:lvl1pPr marL="0" indent="0" algn="ctr">
              <a:buNone/>
              <a:defRPr lang="en-US" sz="405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7EA608B-C267-4198-8BF4-E06F65762F3A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6E32161-C37E-46D2-9897-C953F2E92E2B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28019F19-B4B1-47E9-ADCD-336507E64D6B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18F2F550-8F70-404C-8624-59712939D122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C8FB64E9-6024-454D-BBDE-5C066E42CB72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1D5C47D8-7A88-46A8-95A7-AF8ED885F5F2}"/>
              </a:ext>
            </a:extLst>
          </p:cNvPr>
          <p:cNvSpPr txBox="1"/>
          <p:nvPr/>
        </p:nvSpPr>
        <p:spPr>
          <a:xfrm>
            <a:off x="1209897" y="4375431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554DCAAD-A22D-4B6F-9B8B-B6F7911135D9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764DCA64-D1B8-468A-9113-9CD3961A31A6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86757119-2CA6-4288-9B63-5029CBD61E7F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20CD602A-ECE5-4F38-98D6-DDF50D09AC9A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941BBCEB-4881-4BB4-B6CC-F1D75D42478D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97B8A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800F4647-FFD6-4B98-9C4D-39DBC0415392}"/>
                  </a:ext>
                </a:extLst>
              </p:cNvPr>
              <p:cNvSpPr/>
              <p:nvPr/>
            </p:nvSpPr>
            <p:spPr>
              <a:xfrm>
                <a:off x="851370" y="4263664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97B8A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775D2B55-B590-4EE6-8263-B7124BC88303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97B8A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2F83AD0A-F93C-47D9-9F9C-AAB36EB55C53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CA533FD6-41E0-4531-817C-0F9B6B1793C1}"/>
              </a:ext>
            </a:extLst>
          </p:cNvPr>
          <p:cNvGrpSpPr/>
          <p:nvPr/>
        </p:nvGrpSpPr>
        <p:grpSpPr>
          <a:xfrm>
            <a:off x="2141945" y="972510"/>
            <a:ext cx="679343" cy="682773"/>
            <a:chOff x="2141945" y="972510"/>
            <a:chExt cx="679343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1848C2B4-8F5C-489C-AAF8-14F617D0881C}"/>
                </a:ext>
              </a:extLst>
            </p:cNvPr>
            <p:cNvSpPr/>
            <p:nvPr/>
          </p:nvSpPr>
          <p:spPr>
            <a:xfrm rot="10799991">
              <a:off x="2724289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97B8A6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23BD4530-DF56-43EA-A985-C79F88EC9A8E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97B8A6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A7AB1B7C-1DBC-459B-B9BC-6FF73524471D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20103F58-9811-4CD9-A2DE-9ACF07646274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5CF6ADA5-C6CD-4682-9F07-8EF16ECDF953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32543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>
            <a:extLst>
              <a:ext uri="{FF2B5EF4-FFF2-40B4-BE49-F238E27FC236}">
                <a16:creationId xmlns:a16="http://schemas.microsoft.com/office/drawing/2014/main" id="{0A87AA2F-0403-44B8-8B8F-61E3274979F6}"/>
              </a:ext>
            </a:extLst>
          </p:cNvPr>
          <p:cNvSpPr/>
          <p:nvPr/>
        </p:nvSpPr>
        <p:spPr>
          <a:xfrm rot="5400013">
            <a:off x="78921" y="-78922"/>
            <a:ext cx="5148931" cy="5306775"/>
          </a:xfrm>
          <a:prstGeom prst="rect">
            <a:avLst/>
          </a:prstGeom>
          <a:gradFill>
            <a:gsLst>
              <a:gs pos="0">
                <a:srgbClr val="97B8A6">
                  <a:alpha val="0"/>
                </a:srgbClr>
              </a:gs>
              <a:gs pos="100000">
                <a:srgbClr val="A6A6A6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3" name="직사각형 21">
            <a:extLst>
              <a:ext uri="{FF2B5EF4-FFF2-40B4-BE49-F238E27FC236}">
                <a16:creationId xmlns:a16="http://schemas.microsoft.com/office/drawing/2014/main" id="{774B16A5-B907-4916-B188-B15E7D945A6E}"/>
              </a:ext>
            </a:extLst>
          </p:cNvPr>
          <p:cNvSpPr/>
          <p:nvPr/>
        </p:nvSpPr>
        <p:spPr>
          <a:xfrm>
            <a:off x="0" y="1420986"/>
            <a:ext cx="9144000" cy="2301526"/>
          </a:xfrm>
          <a:prstGeom prst="rect">
            <a:avLst/>
          </a:pr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Picture Placeholder 34">
            <a:extLst>
              <a:ext uri="{FF2B5EF4-FFF2-40B4-BE49-F238E27FC236}">
                <a16:creationId xmlns:a16="http://schemas.microsoft.com/office/drawing/2014/main" id="{42B3771C-488E-4B95-BFAD-20A756CCDF1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54458" y="378643"/>
            <a:ext cx="4831461" cy="4469651"/>
          </a:xfrm>
          <a:solidFill>
            <a:srgbClr val="8DB19D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D376BFD4-DD4B-46DF-9DDF-57E4B6F9530F}"/>
              </a:ext>
            </a:extLst>
          </p:cNvPr>
          <p:cNvSpPr/>
          <p:nvPr/>
        </p:nvSpPr>
        <p:spPr>
          <a:xfrm>
            <a:off x="1752987" y="2561911"/>
            <a:ext cx="34756" cy="347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050"/>
              <a:gd name="f7" fmla="val 7144"/>
              <a:gd name="f8" fmla="val 11906"/>
              <a:gd name="f9" fmla="val 9049"/>
              <a:gd name="f10" fmla="val 10001"/>
              <a:gd name="f11" fmla="+- 0 0 -90"/>
              <a:gd name="f12" fmla="*/ f3 1 19050"/>
              <a:gd name="f13" fmla="*/ f4 1 19050"/>
              <a:gd name="f14" fmla="val f5"/>
              <a:gd name="f15" fmla="val f6"/>
              <a:gd name="f16" fmla="*/ f11 f0 1"/>
              <a:gd name="f17" fmla="+- f15 0 f14"/>
              <a:gd name="f18" fmla="*/ f16 1 f2"/>
              <a:gd name="f19" fmla="*/ f17 1 19050"/>
              <a:gd name="f20" fmla="*/ 7144 f17 1"/>
              <a:gd name="f21" fmla="*/ 11906 f17 1"/>
              <a:gd name="f22" fmla="+- f18 0 f1"/>
              <a:gd name="f23" fmla="*/ f20 1 19050"/>
              <a:gd name="f24" fmla="*/ f21 1 19050"/>
              <a:gd name="f25" fmla="*/ f14 1 f19"/>
              <a:gd name="f26" fmla="*/ f15 1 f19"/>
              <a:gd name="f27" fmla="*/ f23 1 f19"/>
              <a:gd name="f28" fmla="*/ f24 1 f19"/>
              <a:gd name="f29" fmla="*/ f25 f12 1"/>
              <a:gd name="f30" fmla="*/ f26 f12 1"/>
              <a:gd name="f31" fmla="*/ f26 f13 1"/>
              <a:gd name="f32" fmla="*/ f25 f13 1"/>
              <a:gd name="f33" fmla="*/ f27 f12 1"/>
              <a:gd name="f34" fmla="*/ f28 f13 1"/>
              <a:gd name="f35" fmla="*/ f28 f12 1"/>
              <a:gd name="f36" fmla="*/ f27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33" y="f34"/>
              </a:cxn>
              <a:cxn ang="f22">
                <a:pos x="f35" y="f36"/>
              </a:cxn>
              <a:cxn ang="f22">
                <a:pos x="f33" y="f34"/>
              </a:cxn>
            </a:cxnLst>
            <a:rect l="f29" t="f32" r="f30" b="f31"/>
            <a:pathLst>
              <a:path w="19050" h="19050">
                <a:moveTo>
                  <a:pt x="f7" y="f8"/>
                </a:moveTo>
                <a:lnTo>
                  <a:pt x="f8" y="f7"/>
                </a:lnTo>
                <a:cubicBezTo>
                  <a:pt x="f9" y="f10"/>
                  <a:pt x="f7" y="f8"/>
                  <a:pt x="f7" y="f8"/>
                </a:cubicBezTo>
                <a:close/>
              </a:path>
            </a:pathLst>
          </a:custGeom>
          <a:solidFill>
            <a:srgbClr val="A3807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261982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243FC101-C0AC-4C3D-85D3-A0DFB4A732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080772" y="4495757"/>
            <a:ext cx="434577" cy="4345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4B880041-6095-4B7E-B8EF-AA5FEBB2B2F9}" type="slidenum">
              <a:t>‹Nº›</a:t>
            </a:fld>
            <a:endParaRPr lang="en-US"/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B5900528-0AB9-47EA-8C9C-E8D7D160AD1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713332" y="899449"/>
            <a:ext cx="1600620" cy="1600620"/>
          </a:xfrm>
        </p:spPr>
        <p:txBody>
          <a:bodyPr/>
          <a:lstStyle>
            <a:lvl1pPr marL="0" indent="0">
              <a:buNone/>
              <a:defRPr lang="en-US" sz="750">
                <a:latin typeface="Open Sans" pitchFamily="34"/>
                <a:ea typeface="Open Sans" pitchFamily="34"/>
                <a:cs typeface="Open Sans" pitchFamily="34"/>
              </a:defRPr>
            </a:lvl1pPr>
          </a:lstStyle>
          <a:p>
            <a:pPr lvl="0"/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19699908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4A324E3E-92B3-4831-9128-235B338DC868}"/>
              </a:ext>
            </a:extLst>
          </p:cNvPr>
          <p:cNvSpPr/>
          <p:nvPr/>
        </p:nvSpPr>
        <p:spPr>
          <a:xfrm flipH="1" flipV="1">
            <a:off x="3839272" y="0"/>
            <a:ext cx="5304727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072972"/>
              <a:gd name="f7" fmla="val 6858000"/>
              <a:gd name="f8" fmla="val 1890052"/>
              <a:gd name="f9" fmla="val 3307176"/>
              <a:gd name="f10" fmla="+- 0 0 -90"/>
              <a:gd name="f11" fmla="*/ f3 1 7072972"/>
              <a:gd name="f12" fmla="*/ f4 1 685800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7072972"/>
              <a:gd name="f21" fmla="*/ f17 1 6858000"/>
              <a:gd name="f22" fmla="*/ 0 f18 1"/>
              <a:gd name="f23" fmla="*/ 0 f17 1"/>
              <a:gd name="f24" fmla="*/ 7072972 f18 1"/>
              <a:gd name="f25" fmla="*/ 1890052 f17 1"/>
              <a:gd name="f26" fmla="*/ 3307176 f18 1"/>
              <a:gd name="f27" fmla="*/ 6858000 f17 1"/>
              <a:gd name="f28" fmla="+- f19 0 f1"/>
              <a:gd name="f29" fmla="*/ f22 1 7072972"/>
              <a:gd name="f30" fmla="*/ f23 1 6858000"/>
              <a:gd name="f31" fmla="*/ f24 1 7072972"/>
              <a:gd name="f32" fmla="*/ f25 1 6858000"/>
              <a:gd name="f33" fmla="*/ f26 1 7072972"/>
              <a:gd name="f34" fmla="*/ f27 1 6858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0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1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3" y="f54"/>
              </a:cxn>
              <a:cxn ang="f28">
                <a:pos x="f49" y="f54"/>
              </a:cxn>
            </a:cxnLst>
            <a:rect l="f45" t="f48" r="f46" b="f47"/>
            <a:pathLst>
              <a:path w="7072972" h="6858000">
                <a:moveTo>
                  <a:pt x="f5" y="f5"/>
                </a:moveTo>
                <a:lnTo>
                  <a:pt x="f6" y="f8"/>
                </a:lnTo>
                <a:lnTo>
                  <a:pt x="f9" y="f7"/>
                </a:lnTo>
                <a:lnTo>
                  <a:pt x="f5" y="f7"/>
                </a:lnTo>
                <a:close/>
              </a:path>
            </a:pathLst>
          </a:custGeom>
          <a:gradFill>
            <a:gsLst>
              <a:gs pos="0">
                <a:srgbClr val="FBEBA7"/>
              </a:gs>
              <a:gs pos="100000">
                <a:srgbClr val="FDC209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988FEBD-BEC4-443E-ABE1-EDEBAF4B98C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304727" cy="5143499"/>
          </a:xfrm>
          <a:solidFill>
            <a:srgbClr val="8DB19D"/>
          </a:solidFill>
          <a:ln>
            <a:noFill/>
          </a:ln>
        </p:spPr>
        <p:txBody>
          <a:bodyPr anchor="ctr" anchorCtr="1"/>
          <a:lstStyle>
            <a:lvl1pPr marL="0" indent="0" algn="ctr">
              <a:lnSpc>
                <a:spcPct val="100000"/>
              </a:lnSpc>
              <a:buNone/>
              <a:defRPr lang="en-US" sz="9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1340970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9;p8">
            <a:extLst>
              <a:ext uri="{FF2B5EF4-FFF2-40B4-BE49-F238E27FC236}">
                <a16:creationId xmlns:a16="http://schemas.microsoft.com/office/drawing/2014/main" id="{48305030-857A-4655-900F-9542315536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750" y="1300596"/>
            <a:ext cx="7720498" cy="2442298"/>
          </a:xfrm>
        </p:spPr>
        <p:txBody>
          <a:bodyPr anchor="ctr" anchorCtr="1"/>
          <a:lstStyle>
            <a:lvl1pPr algn="ctr">
              <a:lnSpc>
                <a:spcPct val="80000"/>
              </a:lnSpc>
              <a:defRPr sz="10600"/>
            </a:lvl1pPr>
          </a:lstStyle>
          <a:p>
            <a:pPr lvl="0"/>
            <a:endParaRPr lang="es-PE"/>
          </a:p>
        </p:txBody>
      </p:sp>
      <p:grpSp>
        <p:nvGrpSpPr>
          <p:cNvPr id="3" name="Google Shape;491;p8">
            <a:extLst>
              <a:ext uri="{FF2B5EF4-FFF2-40B4-BE49-F238E27FC236}">
                <a16:creationId xmlns:a16="http://schemas.microsoft.com/office/drawing/2014/main" id="{F6AA344D-0FAC-408A-B41B-C726E79AAD7A}"/>
              </a:ext>
            </a:extLst>
          </p:cNvPr>
          <p:cNvGrpSpPr/>
          <p:nvPr/>
        </p:nvGrpSpPr>
        <p:grpSpPr>
          <a:xfrm>
            <a:off x="7279520" y="3639997"/>
            <a:ext cx="732105" cy="720017"/>
            <a:chOff x="7279520" y="3639997"/>
            <a:chExt cx="732105" cy="720017"/>
          </a:xfrm>
        </p:grpSpPr>
        <p:sp>
          <p:nvSpPr>
            <p:cNvPr id="4" name="Google Shape;492;p8">
              <a:extLst>
                <a:ext uri="{FF2B5EF4-FFF2-40B4-BE49-F238E27FC236}">
                  <a16:creationId xmlns:a16="http://schemas.microsoft.com/office/drawing/2014/main" id="{39B58865-A7F0-405E-9096-B152403A188F}"/>
                </a:ext>
              </a:extLst>
            </p:cNvPr>
            <p:cNvSpPr/>
            <p:nvPr/>
          </p:nvSpPr>
          <p:spPr>
            <a:xfrm>
              <a:off x="7279520" y="3729042"/>
              <a:ext cx="630972" cy="63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48"/>
                <a:gd name="f4" fmla="val 19147"/>
                <a:gd name="f5" fmla="val 8173"/>
                <a:gd name="f6" fmla="val 15478"/>
                <a:gd name="f7" fmla="val 10341"/>
                <a:gd name="f8" fmla="val 5171"/>
                <a:gd name="f9" fmla="val 13977"/>
                <a:gd name="f10" fmla="val 8807"/>
                <a:gd name="f11" fmla="val 3670"/>
                <a:gd name="f12" fmla="val 10975"/>
                <a:gd name="f13" fmla="*/ f0 1 19148"/>
                <a:gd name="f14" fmla="*/ f1 1 19148"/>
                <a:gd name="f15" fmla="val f2"/>
                <a:gd name="f16" fmla="val f3"/>
                <a:gd name="f17" fmla="+- f16 0 f15"/>
                <a:gd name="f18" fmla="*/ f17 1 19148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148" h="19148" fill="none">
                  <a:moveTo>
                    <a:pt x="f4" y="f5"/>
                  </a:moveTo>
                  <a:cubicBezTo>
                    <a:pt x="f4" y="f6"/>
                    <a:pt x="f7" y="f3"/>
                    <a:pt x="f8" y="f9"/>
                  </a:cubicBezTo>
                  <a:cubicBezTo>
                    <a:pt x="f2" y="f10"/>
                    <a:pt x="f11" y="f2"/>
                    <a:pt x="f12" y="f2"/>
                  </a:cubicBezTo>
                  <a:cubicBezTo>
                    <a:pt x="f6" y="f2"/>
                    <a:pt x="f4" y="f11"/>
                    <a:pt x="f4" y="f5"/>
                  </a:cubicBezTo>
                  <a:close/>
                </a:path>
              </a:pathLst>
            </a:custGeom>
            <a:noFill/>
            <a:ln w="10853" cap="flat">
              <a:solidFill>
                <a:srgbClr val="DBA15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93;p8">
              <a:extLst>
                <a:ext uri="{FF2B5EF4-FFF2-40B4-BE49-F238E27FC236}">
                  <a16:creationId xmlns:a16="http://schemas.microsoft.com/office/drawing/2014/main" id="{C47F1516-6CC6-4115-A075-B4E277DC4159}"/>
                </a:ext>
              </a:extLst>
            </p:cNvPr>
            <p:cNvSpPr/>
            <p:nvPr/>
          </p:nvSpPr>
          <p:spPr>
            <a:xfrm>
              <a:off x="7637846" y="3639997"/>
              <a:ext cx="20921" cy="717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21783"/>
                <a:gd name="f5" fmla="val 318"/>
                <a:gd name="f6" fmla="val 1"/>
                <a:gd name="f7" fmla="val 168"/>
                <a:gd name="f8" fmla="val 18"/>
                <a:gd name="f9" fmla="val 101"/>
                <a:gd name="f10" fmla="val 301"/>
                <a:gd name="f11" fmla="val 20615"/>
                <a:gd name="f12" fmla="val 21449"/>
                <a:gd name="f13" fmla="val 21483"/>
                <a:gd name="f14" fmla="val 21683"/>
                <a:gd name="f15" fmla="val 468"/>
                <a:gd name="f16" fmla="val 618"/>
                <a:gd name="f17" fmla="val 1135"/>
                <a:gd name="f18" fmla="*/ f0 1 635"/>
                <a:gd name="f19" fmla="*/ f1 1 2178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635"/>
                <a:gd name="f26" fmla="*/ f23 1 2178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635" h="21783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6" y="f11"/>
                  </a:lnTo>
                  <a:lnTo>
                    <a:pt x="f6" y="f12"/>
                  </a:lnTo>
                  <a:lnTo>
                    <a:pt x="f6" y="f13"/>
                  </a:lnTo>
                  <a:cubicBezTo>
                    <a:pt x="f8" y="f14"/>
                    <a:pt x="f7" y="f4"/>
                    <a:pt x="f5" y="f4"/>
                  </a:cubicBezTo>
                  <a:cubicBezTo>
                    <a:pt x="f15" y="f4"/>
                    <a:pt x="f16" y="f14"/>
                    <a:pt x="f3" y="f13"/>
                  </a:cubicBezTo>
                  <a:lnTo>
                    <a:pt x="f3" y="f17"/>
                  </a:lnTo>
                  <a:lnTo>
                    <a:pt x="f3" y="f10"/>
                  </a:lnTo>
                  <a:cubicBezTo>
                    <a:pt x="f16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494;p8">
              <a:extLst>
                <a:ext uri="{FF2B5EF4-FFF2-40B4-BE49-F238E27FC236}">
                  <a16:creationId xmlns:a16="http://schemas.microsoft.com/office/drawing/2014/main" id="{7D3463E2-177E-47F5-B6E3-A6955FEF5409}"/>
                </a:ext>
              </a:extLst>
            </p:cNvPr>
            <p:cNvSpPr/>
            <p:nvPr/>
          </p:nvSpPr>
          <p:spPr>
            <a:xfrm>
              <a:off x="7287201" y="3988439"/>
              <a:ext cx="724424" cy="20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84"/>
                <a:gd name="f4" fmla="val 635"/>
                <a:gd name="f5" fmla="val 401"/>
                <a:gd name="f6" fmla="val 1"/>
                <a:gd name="f7" fmla="val 34"/>
                <a:gd name="f8" fmla="val 601"/>
                <a:gd name="f9" fmla="val 21583"/>
                <a:gd name="f10" fmla="val 21983"/>
                <a:gd name="f11" fmla="*/ f0 1 21984"/>
                <a:gd name="f12" fmla="*/ f1 1 6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984"/>
                <a:gd name="f19" fmla="*/ f16 1 63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984" h="635">
                  <a:moveTo>
                    <a:pt x="f5" y="f6"/>
                  </a:moveTo>
                  <a:cubicBezTo>
                    <a:pt x="f6" y="f7"/>
                    <a:pt x="f6" y="f8"/>
                    <a:pt x="f5" y="f4"/>
                  </a:cubicBezTo>
                  <a:lnTo>
                    <a:pt x="f9" y="f4"/>
                  </a:lnTo>
                  <a:cubicBezTo>
                    <a:pt x="f10" y="f8"/>
                    <a:pt x="f10" y="f7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BD43314A-6000-41D5-A892-76CB006ED4E3}"/>
              </a:ext>
            </a:extLst>
          </p:cNvPr>
          <p:cNvGrpSpPr/>
          <p:nvPr/>
        </p:nvGrpSpPr>
        <p:grpSpPr>
          <a:xfrm>
            <a:off x="7081387" y="63779"/>
            <a:ext cx="1998951" cy="1446077"/>
            <a:chOff x="7081387" y="63779"/>
            <a:chExt cx="1998951" cy="1446077"/>
          </a:xfrm>
        </p:grpSpPr>
        <p:grpSp>
          <p:nvGrpSpPr>
            <p:cNvPr id="8" name="Google Shape;2351;p38">
              <a:extLst>
                <a:ext uri="{FF2B5EF4-FFF2-40B4-BE49-F238E27FC236}">
                  <a16:creationId xmlns:a16="http://schemas.microsoft.com/office/drawing/2014/main" id="{9C3FE321-7DF4-4026-9CB2-3D224C1F0341}"/>
                </a:ext>
              </a:extLst>
            </p:cNvPr>
            <p:cNvGrpSpPr/>
            <p:nvPr/>
          </p:nvGrpSpPr>
          <p:grpSpPr>
            <a:xfrm>
              <a:off x="7081387" y="63779"/>
              <a:ext cx="1998951" cy="1446077"/>
              <a:chOff x="7081387" y="63779"/>
              <a:chExt cx="1998951" cy="1446077"/>
            </a:xfrm>
          </p:grpSpPr>
          <p:sp>
            <p:nvSpPr>
              <p:cNvPr id="9" name="Google Shape;2352;p38">
                <a:extLst>
                  <a:ext uri="{FF2B5EF4-FFF2-40B4-BE49-F238E27FC236}">
                    <a16:creationId xmlns:a16="http://schemas.microsoft.com/office/drawing/2014/main" id="{7C3ACEC5-04F8-41AA-97A7-9E17DA8593E6}"/>
                  </a:ext>
                </a:extLst>
              </p:cNvPr>
              <p:cNvSpPr/>
              <p:nvPr/>
            </p:nvSpPr>
            <p:spPr>
              <a:xfrm rot="10800009" flipH="1">
                <a:off x="8898502" y="63779"/>
                <a:ext cx="27" cy="14460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2353;p38">
                <a:extLst>
                  <a:ext uri="{FF2B5EF4-FFF2-40B4-BE49-F238E27FC236}">
                    <a16:creationId xmlns:a16="http://schemas.microsoft.com/office/drawing/2014/main" id="{A6889FD9-DCB7-40FD-8546-4C1A0FFE19AF}"/>
                  </a:ext>
                </a:extLst>
              </p:cNvPr>
              <p:cNvSpPr/>
              <p:nvPr/>
            </p:nvSpPr>
            <p:spPr>
              <a:xfrm rot="10800009" flipH="1">
                <a:off x="7081387" y="223909"/>
                <a:ext cx="1998951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1" name="Rectángulo 8">
              <a:extLst>
                <a:ext uri="{FF2B5EF4-FFF2-40B4-BE49-F238E27FC236}">
                  <a16:creationId xmlns:a16="http://schemas.microsoft.com/office/drawing/2014/main" id="{F9FAEC88-626F-4FD9-BC99-CF7FDEB47E3E}"/>
                </a:ext>
              </a:extLst>
            </p:cNvPr>
            <p:cNvSpPr/>
            <p:nvPr/>
          </p:nvSpPr>
          <p:spPr>
            <a:xfrm rot="18900010">
              <a:off x="8414336" y="383425"/>
              <a:ext cx="300435" cy="300435"/>
            </a:xfrm>
            <a:prstGeom prst="rect">
              <a:avLst/>
            </a:pr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B15CD40-7EED-40F3-94F3-6CCEFE448D4D}"/>
              </a:ext>
            </a:extLst>
          </p:cNvPr>
          <p:cNvGrpSpPr/>
          <p:nvPr/>
        </p:nvGrpSpPr>
        <p:grpSpPr>
          <a:xfrm>
            <a:off x="63660" y="58795"/>
            <a:ext cx="1984970" cy="1435955"/>
            <a:chOff x="63660" y="58795"/>
            <a:chExt cx="1984970" cy="1435955"/>
          </a:xfrm>
        </p:grpSpPr>
        <p:grpSp>
          <p:nvGrpSpPr>
            <p:cNvPr id="13" name="Google Shape;2351;p38">
              <a:extLst>
                <a:ext uri="{FF2B5EF4-FFF2-40B4-BE49-F238E27FC236}">
                  <a16:creationId xmlns:a16="http://schemas.microsoft.com/office/drawing/2014/main" id="{554F1441-0589-4434-812D-B011037582E3}"/>
                </a:ext>
              </a:extLst>
            </p:cNvPr>
            <p:cNvGrpSpPr/>
            <p:nvPr/>
          </p:nvGrpSpPr>
          <p:grpSpPr>
            <a:xfrm>
              <a:off x="63660" y="58795"/>
              <a:ext cx="1984970" cy="1435955"/>
              <a:chOff x="63660" y="58795"/>
              <a:chExt cx="1984970" cy="1435955"/>
            </a:xfrm>
          </p:grpSpPr>
          <p:sp>
            <p:nvSpPr>
              <p:cNvPr id="14" name="Google Shape;2352;p38">
                <a:extLst>
                  <a:ext uri="{FF2B5EF4-FFF2-40B4-BE49-F238E27FC236}">
                    <a16:creationId xmlns:a16="http://schemas.microsoft.com/office/drawing/2014/main" id="{E96D1EF0-F497-4506-9ABF-BBB44B308D54}"/>
                  </a:ext>
                </a:extLst>
              </p:cNvPr>
              <p:cNvSpPr/>
              <p:nvPr/>
            </p:nvSpPr>
            <p:spPr>
              <a:xfrm rot="10799991">
                <a:off x="244181" y="58795"/>
                <a:ext cx="27" cy="14359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2353;p38">
                <a:extLst>
                  <a:ext uri="{FF2B5EF4-FFF2-40B4-BE49-F238E27FC236}">
                    <a16:creationId xmlns:a16="http://schemas.microsoft.com/office/drawing/2014/main" id="{E9F36536-10DE-4B47-B9B2-A80641D5C108}"/>
                  </a:ext>
                </a:extLst>
              </p:cNvPr>
              <p:cNvSpPr/>
              <p:nvPr/>
            </p:nvSpPr>
            <p:spPr>
              <a:xfrm rot="10799991">
                <a:off x="63660" y="217792"/>
                <a:ext cx="1984970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6" name="Rectángulo 13">
              <a:extLst>
                <a:ext uri="{FF2B5EF4-FFF2-40B4-BE49-F238E27FC236}">
                  <a16:creationId xmlns:a16="http://schemas.microsoft.com/office/drawing/2014/main" id="{1C8FF984-6E1C-496C-AF34-C0CF09F7BC33}"/>
                </a:ext>
              </a:extLst>
            </p:cNvPr>
            <p:cNvSpPr/>
            <p:nvPr/>
          </p:nvSpPr>
          <p:spPr>
            <a:xfrm rot="2699990" flipH="1">
              <a:off x="426668" y="376193"/>
              <a:ext cx="298332" cy="298332"/>
            </a:xfrm>
            <a:prstGeom prst="rect">
              <a:avLst/>
            </a:pr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9803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2;p9">
            <a:extLst>
              <a:ext uri="{FF2B5EF4-FFF2-40B4-BE49-F238E27FC236}">
                <a16:creationId xmlns:a16="http://schemas.microsoft.com/office/drawing/2014/main" id="{6332B5D0-5525-4D7E-AE4A-B2021DFA71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9700" y="1461101"/>
            <a:ext cx="3784500" cy="1068897"/>
          </a:xfrm>
        </p:spPr>
        <p:txBody>
          <a:bodyPr anchor="b"/>
          <a:lstStyle>
            <a:lvl1pPr algn="r">
              <a:defRPr sz="6400"/>
            </a:lvl1pPr>
          </a:lstStyle>
          <a:p>
            <a:pPr lvl="0"/>
            <a:endParaRPr lang="es-PE"/>
          </a:p>
        </p:txBody>
      </p:sp>
      <p:sp>
        <p:nvSpPr>
          <p:cNvPr id="3" name="Google Shape;553;p9">
            <a:extLst>
              <a:ext uri="{FF2B5EF4-FFF2-40B4-BE49-F238E27FC236}">
                <a16:creationId xmlns:a16="http://schemas.microsoft.com/office/drawing/2014/main" id="{9D519BE2-6496-42F6-9369-BE1BB203DDC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61400" y="2606058"/>
            <a:ext cx="3862800" cy="1328998"/>
          </a:xfrm>
        </p:spPr>
        <p:txBody>
          <a:bodyPr anchor="ctr"/>
          <a:lstStyle>
            <a:lvl1pPr algn="r">
              <a:lnSpc>
                <a:spcPct val="100000"/>
              </a:lnSpc>
              <a:buNone/>
              <a:defRPr sz="1700"/>
            </a:lvl1pPr>
          </a:lstStyle>
          <a:p>
            <a:pPr lvl="0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0CED8EA-0851-423A-98A6-F7089F3CAEB8}"/>
              </a:ext>
            </a:extLst>
          </p:cNvPr>
          <p:cNvGrpSpPr/>
          <p:nvPr/>
        </p:nvGrpSpPr>
        <p:grpSpPr>
          <a:xfrm>
            <a:off x="7081387" y="63779"/>
            <a:ext cx="1998951" cy="1446077"/>
            <a:chOff x="7081387" y="63779"/>
            <a:chExt cx="1998951" cy="1446077"/>
          </a:xfrm>
        </p:grpSpPr>
        <p:grpSp>
          <p:nvGrpSpPr>
            <p:cNvPr id="5" name="Google Shape;2351;p38">
              <a:extLst>
                <a:ext uri="{FF2B5EF4-FFF2-40B4-BE49-F238E27FC236}">
                  <a16:creationId xmlns:a16="http://schemas.microsoft.com/office/drawing/2014/main" id="{D458617B-4611-4849-9212-0D8482E960DD}"/>
                </a:ext>
              </a:extLst>
            </p:cNvPr>
            <p:cNvGrpSpPr/>
            <p:nvPr/>
          </p:nvGrpSpPr>
          <p:grpSpPr>
            <a:xfrm>
              <a:off x="7081387" y="63779"/>
              <a:ext cx="1998951" cy="1446077"/>
              <a:chOff x="7081387" y="63779"/>
              <a:chExt cx="1998951" cy="1446077"/>
            </a:xfrm>
          </p:grpSpPr>
          <p:sp>
            <p:nvSpPr>
              <p:cNvPr id="6" name="Google Shape;2352;p38">
                <a:extLst>
                  <a:ext uri="{FF2B5EF4-FFF2-40B4-BE49-F238E27FC236}">
                    <a16:creationId xmlns:a16="http://schemas.microsoft.com/office/drawing/2014/main" id="{17FF1087-3436-426D-BC7E-D4688EA5DAD9}"/>
                  </a:ext>
                </a:extLst>
              </p:cNvPr>
              <p:cNvSpPr/>
              <p:nvPr/>
            </p:nvSpPr>
            <p:spPr>
              <a:xfrm rot="10800009" flipH="1">
                <a:off x="8898502" y="63779"/>
                <a:ext cx="27" cy="14460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2353;p38">
                <a:extLst>
                  <a:ext uri="{FF2B5EF4-FFF2-40B4-BE49-F238E27FC236}">
                    <a16:creationId xmlns:a16="http://schemas.microsoft.com/office/drawing/2014/main" id="{D86C7E15-CEC1-4073-A690-D10127B2DCE4}"/>
                  </a:ext>
                </a:extLst>
              </p:cNvPr>
              <p:cNvSpPr/>
              <p:nvPr/>
            </p:nvSpPr>
            <p:spPr>
              <a:xfrm rot="10800009" flipH="1">
                <a:off x="7081387" y="223909"/>
                <a:ext cx="1998951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8" name="Rectángulo 5">
              <a:extLst>
                <a:ext uri="{FF2B5EF4-FFF2-40B4-BE49-F238E27FC236}">
                  <a16:creationId xmlns:a16="http://schemas.microsoft.com/office/drawing/2014/main" id="{457AEDBA-0FE6-4F06-9B17-FE7AE96ABF88}"/>
                </a:ext>
              </a:extLst>
            </p:cNvPr>
            <p:cNvSpPr/>
            <p:nvPr/>
          </p:nvSpPr>
          <p:spPr>
            <a:xfrm rot="18900010">
              <a:off x="8414336" y="383425"/>
              <a:ext cx="300435" cy="300435"/>
            </a:xfrm>
            <a:prstGeom prst="rect">
              <a:avLst/>
            </a:pr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5B2D8B5-A5A1-4A66-B7A2-97FEDE9623B0}"/>
              </a:ext>
            </a:extLst>
          </p:cNvPr>
          <p:cNvGrpSpPr/>
          <p:nvPr/>
        </p:nvGrpSpPr>
        <p:grpSpPr>
          <a:xfrm>
            <a:off x="63660" y="58795"/>
            <a:ext cx="1984970" cy="1435955"/>
            <a:chOff x="63660" y="58795"/>
            <a:chExt cx="1984970" cy="1435955"/>
          </a:xfrm>
        </p:grpSpPr>
        <p:grpSp>
          <p:nvGrpSpPr>
            <p:cNvPr id="10" name="Google Shape;2351;p38">
              <a:extLst>
                <a:ext uri="{FF2B5EF4-FFF2-40B4-BE49-F238E27FC236}">
                  <a16:creationId xmlns:a16="http://schemas.microsoft.com/office/drawing/2014/main" id="{645AD2BC-472E-4C7D-9195-04941B447595}"/>
                </a:ext>
              </a:extLst>
            </p:cNvPr>
            <p:cNvGrpSpPr/>
            <p:nvPr/>
          </p:nvGrpSpPr>
          <p:grpSpPr>
            <a:xfrm>
              <a:off x="63660" y="58795"/>
              <a:ext cx="1984970" cy="1435955"/>
              <a:chOff x="63660" y="58795"/>
              <a:chExt cx="1984970" cy="1435955"/>
            </a:xfrm>
          </p:grpSpPr>
          <p:sp>
            <p:nvSpPr>
              <p:cNvPr id="11" name="Google Shape;2352;p38">
                <a:extLst>
                  <a:ext uri="{FF2B5EF4-FFF2-40B4-BE49-F238E27FC236}">
                    <a16:creationId xmlns:a16="http://schemas.microsoft.com/office/drawing/2014/main" id="{046B34C6-1A75-472A-BCAF-63CC46807ABC}"/>
                  </a:ext>
                </a:extLst>
              </p:cNvPr>
              <p:cNvSpPr/>
              <p:nvPr/>
            </p:nvSpPr>
            <p:spPr>
              <a:xfrm rot="10799991">
                <a:off x="244181" y="58795"/>
                <a:ext cx="27" cy="14359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2353;p38">
                <a:extLst>
                  <a:ext uri="{FF2B5EF4-FFF2-40B4-BE49-F238E27FC236}">
                    <a16:creationId xmlns:a16="http://schemas.microsoft.com/office/drawing/2014/main" id="{72A74E52-F245-4901-BB98-AABCB5F12948}"/>
                  </a:ext>
                </a:extLst>
              </p:cNvPr>
              <p:cNvSpPr/>
              <p:nvPr/>
            </p:nvSpPr>
            <p:spPr>
              <a:xfrm rot="10799991">
                <a:off x="63660" y="217792"/>
                <a:ext cx="1984970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3" name="Rectángulo 10">
              <a:extLst>
                <a:ext uri="{FF2B5EF4-FFF2-40B4-BE49-F238E27FC236}">
                  <a16:creationId xmlns:a16="http://schemas.microsoft.com/office/drawing/2014/main" id="{BA2D545D-06BA-4936-8334-617D49728197}"/>
                </a:ext>
              </a:extLst>
            </p:cNvPr>
            <p:cNvSpPr/>
            <p:nvPr/>
          </p:nvSpPr>
          <p:spPr>
            <a:xfrm rot="2699990" flipH="1">
              <a:off x="426668" y="376193"/>
              <a:ext cx="298332" cy="298332"/>
            </a:xfrm>
            <a:prstGeom prst="rect">
              <a:avLst/>
            </a:pr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935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3700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92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8;p15">
            <a:extLst>
              <a:ext uri="{FF2B5EF4-FFF2-40B4-BE49-F238E27FC236}">
                <a16:creationId xmlns:a16="http://schemas.microsoft.com/office/drawing/2014/main" id="{24D8121A-34E1-4706-AD4D-D2F093A468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2903" y="1718614"/>
            <a:ext cx="2120996" cy="380701"/>
          </a:xfrm>
        </p:spPr>
        <p:txBody>
          <a:bodyPr anchor="ctr"/>
          <a:lstStyle>
            <a:lvl1pPr algn="r">
              <a:defRPr sz="3300">
                <a:solidFill>
                  <a:srgbClr val="6E86D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869;p15">
            <a:extLst>
              <a:ext uri="{FF2B5EF4-FFF2-40B4-BE49-F238E27FC236}">
                <a16:creationId xmlns:a16="http://schemas.microsoft.com/office/drawing/2014/main" id="{20B37E06-F173-4FA4-B96A-6B07FD15BF7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42903" y="2099096"/>
            <a:ext cx="2120996" cy="665399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4" name="Google Shape;870;p15">
            <a:extLst>
              <a:ext uri="{FF2B5EF4-FFF2-40B4-BE49-F238E27FC236}">
                <a16:creationId xmlns:a16="http://schemas.microsoft.com/office/drawing/2014/main" id="{C0FCB90B-393D-48CC-9114-3139BB4B28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0099" y="1718614"/>
            <a:ext cx="2120996" cy="380701"/>
          </a:xfrm>
        </p:spPr>
        <p:txBody>
          <a:bodyPr anchor="ctr"/>
          <a:lstStyle>
            <a:lvl1pPr>
              <a:defRPr sz="3300">
                <a:solidFill>
                  <a:srgbClr val="D16E4B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871;p15">
            <a:extLst>
              <a:ext uri="{FF2B5EF4-FFF2-40B4-BE49-F238E27FC236}">
                <a16:creationId xmlns:a16="http://schemas.microsoft.com/office/drawing/2014/main" id="{9962CAF8-C7BA-44E0-ACF7-CA9A65E6ADD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80099" y="2099096"/>
            <a:ext cx="2120996" cy="665399"/>
          </a:xfrm>
        </p:spPr>
        <p:txBody>
          <a:bodyPr/>
          <a:lstStyle>
            <a:lvl1pPr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6" name="Google Shape;872;p15">
            <a:extLst>
              <a:ext uri="{FF2B5EF4-FFF2-40B4-BE49-F238E27FC236}">
                <a16:creationId xmlns:a16="http://schemas.microsoft.com/office/drawing/2014/main" id="{1FF6F639-FBEE-4919-90C8-C50E1ACF94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42903" y="3090370"/>
            <a:ext cx="2120996" cy="380701"/>
          </a:xfrm>
        </p:spPr>
        <p:txBody>
          <a:bodyPr anchor="ctr"/>
          <a:lstStyle>
            <a:lvl1pPr algn="r">
              <a:defRPr sz="3300">
                <a:solidFill>
                  <a:srgbClr val="2B4182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873;p15">
            <a:extLst>
              <a:ext uri="{FF2B5EF4-FFF2-40B4-BE49-F238E27FC236}">
                <a16:creationId xmlns:a16="http://schemas.microsoft.com/office/drawing/2014/main" id="{1CBC1D68-52E6-47CF-9F10-D6FE1115E72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42903" y="3470778"/>
            <a:ext cx="2120996" cy="665399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8" name="Google Shape;874;p15">
            <a:extLst>
              <a:ext uri="{FF2B5EF4-FFF2-40B4-BE49-F238E27FC236}">
                <a16:creationId xmlns:a16="http://schemas.microsoft.com/office/drawing/2014/main" id="{E008BB41-1330-400D-865F-0FA14C8119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0099" y="3090370"/>
            <a:ext cx="2120996" cy="380701"/>
          </a:xfrm>
        </p:spPr>
        <p:txBody>
          <a:bodyPr anchor="ctr"/>
          <a:lstStyle>
            <a:lvl1pPr>
              <a:defRPr sz="3300">
                <a:solidFill>
                  <a:srgbClr val="97B8A6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875;p15">
            <a:extLst>
              <a:ext uri="{FF2B5EF4-FFF2-40B4-BE49-F238E27FC236}">
                <a16:creationId xmlns:a16="http://schemas.microsoft.com/office/drawing/2014/main" id="{97F8C590-132E-4FD3-AE52-7B889D4F7A9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80099" y="3470778"/>
            <a:ext cx="2120996" cy="665399"/>
          </a:xfrm>
        </p:spPr>
        <p:txBody>
          <a:bodyPr/>
          <a:lstStyle>
            <a:lvl1pPr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10" name="Google Shape;885;p15">
            <a:extLst>
              <a:ext uri="{FF2B5EF4-FFF2-40B4-BE49-F238E27FC236}">
                <a16:creationId xmlns:a16="http://schemas.microsoft.com/office/drawing/2014/main" id="{05A45F3D-00D1-4728-9A0B-C6D8673DF5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1723" y="311234"/>
            <a:ext cx="7720498" cy="611998"/>
          </a:xfrm>
        </p:spPr>
        <p:txBody>
          <a:bodyPr/>
          <a:lstStyle>
            <a:lvl1pPr>
              <a:defRPr sz="4200"/>
            </a:lvl1pPr>
          </a:lstStyle>
          <a:p>
            <a:pPr lvl="0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6D45BE6-602D-44C9-86B1-5CA951042C29}"/>
              </a:ext>
            </a:extLst>
          </p:cNvPr>
          <p:cNvSpPr/>
          <p:nvPr/>
        </p:nvSpPr>
        <p:spPr>
          <a:xfrm rot="18900010">
            <a:off x="8373975" y="231406"/>
            <a:ext cx="469233" cy="469233"/>
          </a:xfrm>
          <a:prstGeom prst="rect">
            <a:avLst/>
          </a:prstGeom>
          <a:solidFill>
            <a:srgbClr val="FBEB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1D4D396-6A6B-4773-AE40-2CDACB654585}"/>
              </a:ext>
            </a:extLst>
          </p:cNvPr>
          <p:cNvCxnSpPr/>
          <p:nvPr/>
        </p:nvCxnSpPr>
        <p:spPr>
          <a:xfrm flipH="1">
            <a:off x="537429" y="908090"/>
            <a:ext cx="8071162" cy="59253"/>
          </a:xfrm>
          <a:prstGeom prst="straightConnector1">
            <a:avLst/>
          </a:prstGeom>
          <a:noFill/>
          <a:ln w="57150" cap="flat">
            <a:solidFill>
              <a:srgbClr val="FBEBA7"/>
            </a:solidFill>
            <a:prstDash val="solid"/>
            <a:tailEnd type="arrow"/>
          </a:ln>
        </p:spPr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8E1BFC7-1E49-49EC-A9E9-8C7ACA821D04}"/>
              </a:ext>
            </a:extLst>
          </p:cNvPr>
          <p:cNvSpPr/>
          <p:nvPr/>
        </p:nvSpPr>
        <p:spPr>
          <a:xfrm rot="18900010">
            <a:off x="8262617" y="397102"/>
            <a:ext cx="687893" cy="687893"/>
          </a:xfrm>
          <a:prstGeom prst="rect">
            <a:avLst/>
          </a:prstGeom>
          <a:noFill/>
          <a:ln w="25402" cap="flat">
            <a:solidFill>
              <a:srgbClr val="DBA15C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EC119EE-6AA7-45CD-AF3E-EE60B7CD455C}"/>
              </a:ext>
            </a:extLst>
          </p:cNvPr>
          <p:cNvSpPr/>
          <p:nvPr/>
        </p:nvSpPr>
        <p:spPr>
          <a:xfrm>
            <a:off x="0" y="5009275"/>
            <a:ext cx="9144000" cy="97913"/>
          </a:xfrm>
          <a:prstGeom prst="rect">
            <a:avLst/>
          </a:pr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15" name="Diagrama de flujo: conector fuera de página 14">
            <a:extLst>
              <a:ext uri="{FF2B5EF4-FFF2-40B4-BE49-F238E27FC236}">
                <a16:creationId xmlns:a16="http://schemas.microsoft.com/office/drawing/2014/main" id="{CAB9B925-BAC3-425F-B0D9-E676CA603A05}"/>
              </a:ext>
            </a:extLst>
          </p:cNvPr>
          <p:cNvSpPr/>
          <p:nvPr/>
        </p:nvSpPr>
        <p:spPr>
          <a:xfrm rot="10799991">
            <a:off x="4377169" y="4949802"/>
            <a:ext cx="566095" cy="194657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val f2"/>
              <a:gd name="f9" fmla="val f3"/>
              <a:gd name="f10" fmla="+- f9 0 f8"/>
              <a:gd name="f11" fmla="*/ f10 1 10"/>
              <a:gd name="f12" fmla="*/ f10 4 1"/>
              <a:gd name="f13" fmla="*/ f12 1 5"/>
              <a:gd name="f14" fmla="*/ f8 1 f11"/>
              <a:gd name="f15" fmla="*/ f9 1 f11"/>
              <a:gd name="f16" fmla="*/ f13 1 f11"/>
              <a:gd name="f17" fmla="*/ f14 f6 1"/>
              <a:gd name="f18" fmla="*/ f15 f6 1"/>
              <a:gd name="f19" fmla="*/ f14 f7 1"/>
              <a:gd name="f20" fmla="*/ f16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19" r="f18" b="f20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7422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70B32737-7E1E-4AC9-9A0B-02FCD30780F4}"/>
              </a:ext>
            </a:extLst>
          </p:cNvPr>
          <p:cNvGrpSpPr/>
          <p:nvPr/>
        </p:nvGrpSpPr>
        <p:grpSpPr>
          <a:xfrm>
            <a:off x="176214" y="120645"/>
            <a:ext cx="8936037" cy="533406"/>
            <a:chOff x="176214" y="120645"/>
            <a:chExt cx="8936037" cy="53340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B55663-6C2E-4ADA-8721-4FA57EFA9AAE}"/>
                </a:ext>
              </a:extLst>
            </p:cNvPr>
            <p:cNvSpPr/>
            <p:nvPr/>
          </p:nvSpPr>
          <p:spPr>
            <a:xfrm>
              <a:off x="179386" y="123828"/>
              <a:ext cx="8929682" cy="53022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EAE93A3D-27EC-40C0-8522-13AA4A7370C3}"/>
                </a:ext>
              </a:extLst>
            </p:cNvPr>
            <p:cNvSpPr/>
            <p:nvPr/>
          </p:nvSpPr>
          <p:spPr>
            <a:xfrm>
              <a:off x="176214" y="120645"/>
              <a:ext cx="6324603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4"/>
                <a:gd name="f7" fmla="val 336"/>
                <a:gd name="f8" fmla="val 3249"/>
                <a:gd name="f9" fmla="val 462"/>
                <a:gd name="f10" fmla="+- 0 0 -90"/>
                <a:gd name="f11" fmla="*/ f3 1 3984"/>
                <a:gd name="f12" fmla="*/ f4 1 33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984"/>
                <a:gd name="f21" fmla="*/ f17 1 336"/>
                <a:gd name="f22" fmla="*/ 0 f18 1"/>
                <a:gd name="f23" fmla="*/ 336 f17 1"/>
                <a:gd name="f24" fmla="*/ 0 f17 1"/>
                <a:gd name="f25" fmla="*/ 3984 f18 1"/>
                <a:gd name="f26" fmla="*/ 3249 f18 1"/>
                <a:gd name="f27" fmla="*/ 462 f18 1"/>
                <a:gd name="f28" fmla="+- f19 0 f1"/>
                <a:gd name="f29" fmla="*/ f22 1 3984"/>
                <a:gd name="f30" fmla="*/ f23 1 336"/>
                <a:gd name="f31" fmla="*/ f24 1 336"/>
                <a:gd name="f32" fmla="*/ f25 1 3984"/>
                <a:gd name="f33" fmla="*/ f26 1 3984"/>
                <a:gd name="f34" fmla="*/ f27 1 398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0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1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52" y="f51"/>
                </a:cxn>
                <a:cxn ang="f28">
                  <a:pos x="f53" y="f50"/>
                </a:cxn>
                <a:cxn ang="f28">
                  <a:pos x="f54" y="f50"/>
                </a:cxn>
                <a:cxn ang="f28">
                  <a:pos x="f49" y="f50"/>
                </a:cxn>
              </a:cxnLst>
              <a:rect l="f45" t="f48" r="f46" b="f47"/>
              <a:pathLst>
                <a:path w="3984" h="336">
                  <a:moveTo>
                    <a:pt x="f5" y="f7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C1D4C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12EDED8-7DED-4263-94F2-02F3C452DF6C}"/>
                </a:ext>
              </a:extLst>
            </p:cNvPr>
            <p:cNvSpPr/>
            <p:nvPr/>
          </p:nvSpPr>
          <p:spPr>
            <a:xfrm>
              <a:off x="5614992" y="120645"/>
              <a:ext cx="3497259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6"/>
                <a:gd name="f7" fmla="val 139"/>
                <a:gd name="f8" fmla="val 70"/>
                <a:gd name="f9" fmla="val 108"/>
                <a:gd name="f10" fmla="val 1205"/>
                <a:gd name="f11" fmla="val 1167"/>
                <a:gd name="f12" fmla="val 366"/>
                <a:gd name="f13" fmla="val 1093"/>
                <a:gd name="f14" fmla="val 31"/>
                <a:gd name="f15" fmla="+- 0 0 -90"/>
                <a:gd name="f16" fmla="*/ f3 1 1236"/>
                <a:gd name="f17" fmla="*/ f4 1 1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36"/>
                <a:gd name="f26" fmla="*/ f22 1 139"/>
                <a:gd name="f27" fmla="*/ 1236 f23 1"/>
                <a:gd name="f28" fmla="*/ 70 f22 1"/>
                <a:gd name="f29" fmla="*/ 1167 f23 1"/>
                <a:gd name="f30" fmla="*/ 139 f22 1"/>
                <a:gd name="f31" fmla="*/ 0 f23 1"/>
                <a:gd name="f32" fmla="*/ 366 f23 1"/>
                <a:gd name="f33" fmla="*/ 0 f22 1"/>
                <a:gd name="f34" fmla="*/ 1093 f23 1"/>
                <a:gd name="f35" fmla="+- f24 0 f1"/>
                <a:gd name="f36" fmla="*/ f27 1 1236"/>
                <a:gd name="f37" fmla="*/ f28 1 139"/>
                <a:gd name="f38" fmla="*/ f29 1 1236"/>
                <a:gd name="f39" fmla="*/ f30 1 139"/>
                <a:gd name="f40" fmla="*/ f31 1 1236"/>
                <a:gd name="f41" fmla="*/ f32 1 1236"/>
                <a:gd name="f42" fmla="*/ f33 1 139"/>
                <a:gd name="f43" fmla="*/ f34 1 123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6 1"/>
                <a:gd name="f66" fmla="*/ f54 f17 1"/>
                <a:gd name="f67" fmla="*/ f5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3"/>
                </a:cxn>
                <a:cxn ang="f35">
                  <a:pos x="f65" y="f66"/>
                </a:cxn>
                <a:cxn ang="f35">
                  <a:pos x="f67" y="f66"/>
                </a:cxn>
                <a:cxn ang="f35">
                  <a:pos x="f62" y="f66"/>
                </a:cxn>
                <a:cxn ang="f35">
                  <a:pos x="f60" y="f61"/>
                </a:cxn>
              </a:cxnLst>
              <a:rect l="f56" t="f59" r="f57" b="f58"/>
              <a:pathLst>
                <a:path w="1236" h="139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7"/>
                    <a:pt x="f11" y="f7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1" y="f5"/>
                    <a:pt x="f11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" name="Google Shape;943;p16">
            <a:extLst>
              <a:ext uri="{FF2B5EF4-FFF2-40B4-BE49-F238E27FC236}">
                <a16:creationId xmlns:a16="http://schemas.microsoft.com/office/drawing/2014/main" id="{A77A386B-5656-4F4E-9FEC-F8E2524E2E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8247" y="2545140"/>
            <a:ext cx="1784698" cy="380701"/>
          </a:xfrm>
        </p:spPr>
        <p:txBody>
          <a:bodyPr anchor="ctr" anchorCtr="1"/>
          <a:lstStyle>
            <a:lvl1pPr algn="ctr">
              <a:defRPr sz="3300">
                <a:solidFill>
                  <a:srgbClr val="CEB2CB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944;p16">
            <a:extLst>
              <a:ext uri="{FF2B5EF4-FFF2-40B4-BE49-F238E27FC236}">
                <a16:creationId xmlns:a16="http://schemas.microsoft.com/office/drawing/2014/main" id="{23B80C94-53D4-4679-BD70-47928B31C0C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1095" y="3077998"/>
            <a:ext cx="1599002" cy="6653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8" name="Google Shape;945;p16">
            <a:extLst>
              <a:ext uri="{FF2B5EF4-FFF2-40B4-BE49-F238E27FC236}">
                <a16:creationId xmlns:a16="http://schemas.microsoft.com/office/drawing/2014/main" id="{E1BAD7CB-C937-4A1D-BA35-45A829910A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36785" y="2545140"/>
            <a:ext cx="1784698" cy="380701"/>
          </a:xfrm>
        </p:spPr>
        <p:txBody>
          <a:bodyPr anchor="ctr" anchorCtr="1"/>
          <a:lstStyle>
            <a:lvl1pPr algn="ctr">
              <a:defRPr sz="3300">
                <a:solidFill>
                  <a:srgbClr val="D16E4B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946;p16">
            <a:extLst>
              <a:ext uri="{FF2B5EF4-FFF2-40B4-BE49-F238E27FC236}">
                <a16:creationId xmlns:a16="http://schemas.microsoft.com/office/drawing/2014/main" id="{778C2F65-0F46-443C-A01A-C8AA752CD6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29633" y="3077998"/>
            <a:ext cx="1599002" cy="6653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10" name="Google Shape;947;p16">
            <a:extLst>
              <a:ext uri="{FF2B5EF4-FFF2-40B4-BE49-F238E27FC236}">
                <a16:creationId xmlns:a16="http://schemas.microsoft.com/office/drawing/2014/main" id="{75A38F7C-2555-4DAA-9067-1379AC0F6B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22516" y="2545140"/>
            <a:ext cx="1784698" cy="380701"/>
          </a:xfrm>
        </p:spPr>
        <p:txBody>
          <a:bodyPr anchor="ctr" anchorCtr="1"/>
          <a:lstStyle>
            <a:lvl1pPr algn="ctr">
              <a:defRPr sz="3300">
                <a:solidFill>
                  <a:srgbClr val="97B8A6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948;p16">
            <a:extLst>
              <a:ext uri="{FF2B5EF4-FFF2-40B4-BE49-F238E27FC236}">
                <a16:creationId xmlns:a16="http://schemas.microsoft.com/office/drawing/2014/main" id="{5E08F53E-DB14-432D-8DF8-5FFD6F4AA8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15364" y="3077998"/>
            <a:ext cx="1599002" cy="6653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12" name="Google Shape;949;p16">
            <a:extLst>
              <a:ext uri="{FF2B5EF4-FFF2-40B4-BE49-F238E27FC236}">
                <a16:creationId xmlns:a16="http://schemas.microsoft.com/office/drawing/2014/main" id="{B00C79E0-BB77-4CAF-ACD7-1B327D9DC0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51054" y="2545140"/>
            <a:ext cx="1784698" cy="380701"/>
          </a:xfrm>
        </p:spPr>
        <p:txBody>
          <a:bodyPr anchor="ctr" anchorCtr="1"/>
          <a:lstStyle>
            <a:lvl1pPr algn="ctr">
              <a:defRPr sz="3300">
                <a:solidFill>
                  <a:srgbClr val="6E86D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3" name="Google Shape;950;p16">
            <a:extLst>
              <a:ext uri="{FF2B5EF4-FFF2-40B4-BE49-F238E27FC236}">
                <a16:creationId xmlns:a16="http://schemas.microsoft.com/office/drawing/2014/main" id="{97BB000E-9C60-4D0F-AA56-84834A70AA4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43911" y="3077998"/>
            <a:ext cx="1599002" cy="6653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14" name="Google Shape;951;p16">
            <a:extLst>
              <a:ext uri="{FF2B5EF4-FFF2-40B4-BE49-F238E27FC236}">
                <a16:creationId xmlns:a16="http://schemas.microsoft.com/office/drawing/2014/main" id="{76898A99-8974-4E9D-94AA-09CB36456D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1723" y="311234"/>
            <a:ext cx="7720498" cy="611998"/>
          </a:xfrm>
        </p:spPr>
        <p:txBody>
          <a:bodyPr/>
          <a:lstStyle>
            <a:lvl1pPr>
              <a:defRPr sz="42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51544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B81CCA15-74AF-447F-9E3A-1B61B3C28B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9"/>
            <a:ext cx="8520598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089347FC-683E-423B-9982-1C92FAA3CE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598" cy="3416399"/>
          </a:xfrm>
          <a:prstGeom prst="rect">
            <a:avLst/>
          </a:prstGeom>
          <a:noFill/>
          <a:ln w="9528" cap="flat">
            <a:solidFill>
              <a:srgbClr val="EEF2FF"/>
            </a:solidFill>
            <a:prstDash val="solid"/>
            <a:round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04E1E7B1-93E0-4F61-8F76-24576DBDED11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2800" b="0" i="0" u="none" strike="noStrike" kern="0" cap="none" spc="0" baseline="0">
          <a:solidFill>
            <a:srgbClr val="000000"/>
          </a:solidFill>
          <a:uFillTx/>
          <a:latin typeface="Damion"/>
          <a:ea typeface="Damion"/>
          <a:cs typeface="Damion"/>
        </a:defRPr>
      </a:lvl1pPr>
    </p:titleStyle>
    <p:bodyStyle>
      <a:lvl1pPr marL="457200" marR="0" lvl="0" indent="-342900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Cabin"/>
        <a:buChar char="●"/>
        <a:tabLst/>
        <a:defRPr lang="es-PE" sz="1800" b="0" i="0" u="none" strike="noStrike" kern="0" cap="none" spc="0" baseline="0">
          <a:solidFill>
            <a:srgbClr val="000000"/>
          </a:solidFill>
          <a:uFillTx/>
          <a:latin typeface="Cabin"/>
          <a:ea typeface="Cabin"/>
          <a:cs typeface="Cabin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ṧľiḑe">
            <a:extLst>
              <a:ext uri="{FF2B5EF4-FFF2-40B4-BE49-F238E27FC236}">
                <a16:creationId xmlns:a16="http://schemas.microsoft.com/office/drawing/2014/main" id="{D32E74F9-FC86-40A6-B33E-9D32B235F9C0}"/>
              </a:ext>
            </a:extLst>
          </p:cNvPr>
          <p:cNvSpPr/>
          <p:nvPr/>
        </p:nvSpPr>
        <p:spPr>
          <a:xfrm>
            <a:off x="1606472" y="1173513"/>
            <a:ext cx="5863590" cy="2675854"/>
          </a:xfrm>
          <a:prstGeom prst="rect">
            <a:avLst/>
          </a:prstGeom>
          <a:solidFill>
            <a:srgbClr val="7F7F7F">
              <a:alpha val="56000"/>
            </a:srgbClr>
          </a:solidFill>
          <a:ln cap="flat">
            <a:noFill/>
            <a:prstDash val="solid"/>
          </a:ln>
          <a:effectLst>
            <a:outerShdw dist="38103" algn="tl">
              <a:srgbClr val="DBA15C">
                <a:alpha val="3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50" b="0" i="0" u="none" strike="noStrike" kern="120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id="{785DBD2B-03F7-4A41-AB7C-33F211BD519E}"/>
              </a:ext>
            </a:extLst>
          </p:cNvPr>
          <p:cNvSpPr/>
          <p:nvPr/>
        </p:nvSpPr>
        <p:spPr>
          <a:xfrm>
            <a:off x="3382438" y="3468191"/>
            <a:ext cx="2204975" cy="578266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  <a:effectLst>
            <a:outerShdw dist="127001" algn="tl">
              <a:srgbClr val="262626">
                <a:alpha val="10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rmAutofit/>
          </a:bodyPr>
          <a:lstStyle/>
          <a:p>
            <a:pPr marL="0" marR="0" lvl="0" indent="0" algn="ctr" defTabSz="68574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0" cap="none" spc="0" baseline="0">
              <a:solidFill>
                <a:srgbClr val="000000"/>
              </a:solidFill>
              <a:uFillTx/>
              <a:latin typeface="Arial"/>
              <a:ea typeface="宋体" pitchFamily="2"/>
              <a:cs typeface="宋体" pitchFamily="2"/>
            </a:endParaRPr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id="{EBEC3E11-7B7A-49A4-9CF0-33CA353F4572}"/>
              </a:ext>
            </a:extLst>
          </p:cNvPr>
          <p:cNvSpPr txBox="1"/>
          <p:nvPr/>
        </p:nvSpPr>
        <p:spPr>
          <a:xfrm>
            <a:off x="1932680" y="2890231"/>
            <a:ext cx="527863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宋体" pitchFamily="2"/>
              </a:rPr>
              <a:t>FREE TEMPLATE</a:t>
            </a:r>
          </a:p>
        </p:txBody>
      </p:sp>
      <p:sp>
        <p:nvSpPr>
          <p:cNvPr id="5" name="iṩļïḓè">
            <a:extLst>
              <a:ext uri="{FF2B5EF4-FFF2-40B4-BE49-F238E27FC236}">
                <a16:creationId xmlns:a16="http://schemas.microsoft.com/office/drawing/2014/main" id="{D856C0A7-DB26-4882-B2D1-FCDD0FCE8C79}"/>
              </a:ext>
            </a:extLst>
          </p:cNvPr>
          <p:cNvSpPr txBox="1"/>
          <p:nvPr/>
        </p:nvSpPr>
        <p:spPr>
          <a:xfrm>
            <a:off x="3725933" y="3611066"/>
            <a:ext cx="1624669" cy="3589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宋体" pitchFamily="2"/>
              </a:rPr>
              <a:t>SLIDESPPT.NET</a:t>
            </a:r>
          </a:p>
        </p:txBody>
      </p:sp>
      <p:cxnSp>
        <p:nvCxnSpPr>
          <p:cNvPr id="6" name="直接连接符 10">
            <a:extLst>
              <a:ext uri="{FF2B5EF4-FFF2-40B4-BE49-F238E27FC236}">
                <a16:creationId xmlns:a16="http://schemas.microsoft.com/office/drawing/2014/main" id="{23A6D8EF-4E87-423D-9595-8EC4EBA0F439}"/>
              </a:ext>
            </a:extLst>
          </p:cNvPr>
          <p:cNvCxnSpPr/>
          <p:nvPr/>
        </p:nvCxnSpPr>
        <p:spPr>
          <a:xfrm>
            <a:off x="2452338" y="2699738"/>
            <a:ext cx="4168686" cy="0"/>
          </a:xfrm>
          <a:prstGeom prst="straightConnector1">
            <a:avLst/>
          </a:prstGeom>
          <a:noFill/>
          <a:ln w="76196" cap="flat">
            <a:solidFill>
              <a:srgbClr val="FFC000"/>
            </a:solidFill>
            <a:prstDash val="solid"/>
          </a:ln>
        </p:spPr>
      </p:cxnSp>
      <p:sp>
        <p:nvSpPr>
          <p:cNvPr id="7" name="TextBox 14">
            <a:extLst>
              <a:ext uri="{FF2B5EF4-FFF2-40B4-BE49-F238E27FC236}">
                <a16:creationId xmlns:a16="http://schemas.microsoft.com/office/drawing/2014/main" id="{9C5B5DD6-FD8C-467B-8ECD-CB03B7B22A1A}"/>
              </a:ext>
            </a:extLst>
          </p:cNvPr>
          <p:cNvSpPr txBox="1"/>
          <p:nvPr/>
        </p:nvSpPr>
        <p:spPr>
          <a:xfrm>
            <a:off x="2865281" y="4236771"/>
            <a:ext cx="323928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 </a:t>
            </a:r>
          </a:p>
        </p:txBody>
      </p:sp>
      <p:grpSp>
        <p:nvGrpSpPr>
          <p:cNvPr id="8" name="Gráfico 10">
            <a:extLst>
              <a:ext uri="{FF2B5EF4-FFF2-40B4-BE49-F238E27FC236}">
                <a16:creationId xmlns:a16="http://schemas.microsoft.com/office/drawing/2014/main" id="{B796B8D1-3678-4B18-924C-FF67824AA491}"/>
              </a:ext>
            </a:extLst>
          </p:cNvPr>
          <p:cNvGrpSpPr/>
          <p:nvPr/>
        </p:nvGrpSpPr>
        <p:grpSpPr>
          <a:xfrm>
            <a:off x="4389476" y="1008546"/>
            <a:ext cx="540703" cy="540703"/>
            <a:chOff x="4389476" y="1008546"/>
            <a:chExt cx="540703" cy="540703"/>
          </a:xfrm>
        </p:grpSpPr>
        <p:sp>
          <p:nvSpPr>
            <p:cNvPr id="9" name="Forma libre: forma 30">
              <a:extLst>
                <a:ext uri="{FF2B5EF4-FFF2-40B4-BE49-F238E27FC236}">
                  <a16:creationId xmlns:a16="http://schemas.microsoft.com/office/drawing/2014/main" id="{08F224EF-C590-4855-B4B1-805997B8AA49}"/>
                </a:ext>
              </a:extLst>
            </p:cNvPr>
            <p:cNvSpPr/>
            <p:nvPr/>
          </p:nvSpPr>
          <p:spPr>
            <a:xfrm>
              <a:off x="4389476" y="1008546"/>
              <a:ext cx="540703" cy="540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31">
              <a:extLst>
                <a:ext uri="{FF2B5EF4-FFF2-40B4-BE49-F238E27FC236}">
                  <a16:creationId xmlns:a16="http://schemas.microsoft.com/office/drawing/2014/main" id="{C84DFF44-B29A-4E00-A3DB-3C218B097D2C}"/>
                </a:ext>
              </a:extLst>
            </p:cNvPr>
            <p:cNvSpPr/>
            <p:nvPr/>
          </p:nvSpPr>
          <p:spPr>
            <a:xfrm>
              <a:off x="4459025" y="1074968"/>
              <a:ext cx="421428" cy="4078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2343;p38">
            <a:extLst>
              <a:ext uri="{FF2B5EF4-FFF2-40B4-BE49-F238E27FC236}">
                <a16:creationId xmlns:a16="http://schemas.microsoft.com/office/drawing/2014/main" id="{FE4ECCFA-DDFE-4B06-94DE-FEFD83B08E3C}"/>
              </a:ext>
            </a:extLst>
          </p:cNvPr>
          <p:cNvSpPr txBox="1"/>
          <p:nvPr/>
        </p:nvSpPr>
        <p:spPr>
          <a:xfrm>
            <a:off x="711750" y="1761834"/>
            <a:ext cx="7720498" cy="8966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600" b="1" i="0" u="none" strike="noStrike" kern="0" cap="none" spc="0" baseline="0" dirty="0">
                <a:solidFill>
                  <a:srgbClr val="FFFFFF"/>
                </a:solidFill>
                <a:uFillTx/>
                <a:latin typeface="Damion"/>
                <a:ea typeface="Arial"/>
                <a:cs typeface="Arial"/>
              </a:rPr>
              <a:t>Lettering</a:t>
            </a:r>
          </a:p>
        </p:txBody>
      </p:sp>
      <p:grpSp>
        <p:nvGrpSpPr>
          <p:cNvPr id="12" name="Google Shape;2366;p38">
            <a:extLst>
              <a:ext uri="{FF2B5EF4-FFF2-40B4-BE49-F238E27FC236}">
                <a16:creationId xmlns:a16="http://schemas.microsoft.com/office/drawing/2014/main" id="{D0FA70A9-65D3-4F56-9F7F-5DA70570B087}"/>
              </a:ext>
            </a:extLst>
          </p:cNvPr>
          <p:cNvGrpSpPr/>
          <p:nvPr/>
        </p:nvGrpSpPr>
        <p:grpSpPr>
          <a:xfrm>
            <a:off x="5421047" y="1952326"/>
            <a:ext cx="732105" cy="720007"/>
            <a:chOff x="5421047" y="1952326"/>
            <a:chExt cx="732105" cy="720007"/>
          </a:xfrm>
        </p:grpSpPr>
        <p:sp>
          <p:nvSpPr>
            <p:cNvPr id="13" name="Google Shape;2367;p38">
              <a:extLst>
                <a:ext uri="{FF2B5EF4-FFF2-40B4-BE49-F238E27FC236}">
                  <a16:creationId xmlns:a16="http://schemas.microsoft.com/office/drawing/2014/main" id="{6C5F5981-819A-4CAE-BA35-5FCE70063620}"/>
                </a:ext>
              </a:extLst>
            </p:cNvPr>
            <p:cNvSpPr/>
            <p:nvPr/>
          </p:nvSpPr>
          <p:spPr>
            <a:xfrm>
              <a:off x="5421047" y="2041361"/>
              <a:ext cx="630972" cy="63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48"/>
                <a:gd name="f4" fmla="val 19147"/>
                <a:gd name="f5" fmla="val 8173"/>
                <a:gd name="f6" fmla="val 15478"/>
                <a:gd name="f7" fmla="val 10341"/>
                <a:gd name="f8" fmla="val 5171"/>
                <a:gd name="f9" fmla="val 13977"/>
                <a:gd name="f10" fmla="val 8807"/>
                <a:gd name="f11" fmla="val 3670"/>
                <a:gd name="f12" fmla="val 10975"/>
                <a:gd name="f13" fmla="*/ f0 1 19148"/>
                <a:gd name="f14" fmla="*/ f1 1 19148"/>
                <a:gd name="f15" fmla="val f2"/>
                <a:gd name="f16" fmla="val f3"/>
                <a:gd name="f17" fmla="+- f16 0 f15"/>
                <a:gd name="f18" fmla="*/ f17 1 19148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148" h="19148" fill="none">
                  <a:moveTo>
                    <a:pt x="f4" y="f5"/>
                  </a:moveTo>
                  <a:cubicBezTo>
                    <a:pt x="f4" y="f6"/>
                    <a:pt x="f7" y="f3"/>
                    <a:pt x="f8" y="f9"/>
                  </a:cubicBezTo>
                  <a:cubicBezTo>
                    <a:pt x="f2" y="f10"/>
                    <a:pt x="f11" y="f2"/>
                    <a:pt x="f12" y="f2"/>
                  </a:cubicBezTo>
                  <a:cubicBezTo>
                    <a:pt x="f6" y="f2"/>
                    <a:pt x="f4" y="f11"/>
                    <a:pt x="f4" y="f5"/>
                  </a:cubicBezTo>
                  <a:close/>
                </a:path>
              </a:pathLst>
            </a:custGeom>
            <a:noFill/>
            <a:ln w="10853" cap="flat">
              <a:solidFill>
                <a:srgbClr val="DBA15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368;p38">
              <a:extLst>
                <a:ext uri="{FF2B5EF4-FFF2-40B4-BE49-F238E27FC236}">
                  <a16:creationId xmlns:a16="http://schemas.microsoft.com/office/drawing/2014/main" id="{93124BE2-45BA-4B7D-8EA2-0F8286101D35}"/>
                </a:ext>
              </a:extLst>
            </p:cNvPr>
            <p:cNvSpPr/>
            <p:nvPr/>
          </p:nvSpPr>
          <p:spPr>
            <a:xfrm>
              <a:off x="5779373" y="1952326"/>
              <a:ext cx="20921" cy="717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21783"/>
                <a:gd name="f5" fmla="val 318"/>
                <a:gd name="f6" fmla="val 1"/>
                <a:gd name="f7" fmla="val 168"/>
                <a:gd name="f8" fmla="val 18"/>
                <a:gd name="f9" fmla="val 101"/>
                <a:gd name="f10" fmla="val 301"/>
                <a:gd name="f11" fmla="val 20615"/>
                <a:gd name="f12" fmla="val 21449"/>
                <a:gd name="f13" fmla="val 21483"/>
                <a:gd name="f14" fmla="val 21683"/>
                <a:gd name="f15" fmla="val 468"/>
                <a:gd name="f16" fmla="val 618"/>
                <a:gd name="f17" fmla="val 1135"/>
                <a:gd name="f18" fmla="*/ f0 1 635"/>
                <a:gd name="f19" fmla="*/ f1 1 2178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635"/>
                <a:gd name="f26" fmla="*/ f23 1 2178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635" h="21783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6" y="f11"/>
                  </a:lnTo>
                  <a:lnTo>
                    <a:pt x="f6" y="f12"/>
                  </a:lnTo>
                  <a:lnTo>
                    <a:pt x="f6" y="f13"/>
                  </a:lnTo>
                  <a:cubicBezTo>
                    <a:pt x="f8" y="f14"/>
                    <a:pt x="f7" y="f4"/>
                    <a:pt x="f5" y="f4"/>
                  </a:cubicBezTo>
                  <a:cubicBezTo>
                    <a:pt x="f15" y="f4"/>
                    <a:pt x="f16" y="f14"/>
                    <a:pt x="f3" y="f13"/>
                  </a:cubicBezTo>
                  <a:lnTo>
                    <a:pt x="f3" y="f17"/>
                  </a:lnTo>
                  <a:lnTo>
                    <a:pt x="f3" y="f10"/>
                  </a:lnTo>
                  <a:cubicBezTo>
                    <a:pt x="f16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369;p38">
              <a:extLst>
                <a:ext uri="{FF2B5EF4-FFF2-40B4-BE49-F238E27FC236}">
                  <a16:creationId xmlns:a16="http://schemas.microsoft.com/office/drawing/2014/main" id="{0025CF6C-F628-4793-A955-86552B666FEE}"/>
                </a:ext>
              </a:extLst>
            </p:cNvPr>
            <p:cNvSpPr/>
            <p:nvPr/>
          </p:nvSpPr>
          <p:spPr>
            <a:xfrm>
              <a:off x="5428728" y="2300767"/>
              <a:ext cx="724424" cy="20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84"/>
                <a:gd name="f4" fmla="val 635"/>
                <a:gd name="f5" fmla="val 401"/>
                <a:gd name="f6" fmla="val 1"/>
                <a:gd name="f7" fmla="val 34"/>
                <a:gd name="f8" fmla="val 601"/>
                <a:gd name="f9" fmla="val 21583"/>
                <a:gd name="f10" fmla="val 21983"/>
                <a:gd name="f11" fmla="*/ f0 1 21984"/>
                <a:gd name="f12" fmla="*/ f1 1 6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984"/>
                <a:gd name="f19" fmla="*/ f16 1 63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984" h="635">
                  <a:moveTo>
                    <a:pt x="f5" y="f6"/>
                  </a:moveTo>
                  <a:cubicBezTo>
                    <a:pt x="f6" y="f7"/>
                    <a:pt x="f6" y="f8"/>
                    <a:pt x="f5" y="f4"/>
                  </a:cubicBezTo>
                  <a:lnTo>
                    <a:pt x="f9" y="f4"/>
                  </a:lnTo>
                  <a:cubicBezTo>
                    <a:pt x="f10" y="f8"/>
                    <a:pt x="f10" y="f7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2360;p38">
            <a:extLst>
              <a:ext uri="{FF2B5EF4-FFF2-40B4-BE49-F238E27FC236}">
                <a16:creationId xmlns:a16="http://schemas.microsoft.com/office/drawing/2014/main" id="{6A251C85-C741-48E9-BE4C-4F2420DECF31}"/>
              </a:ext>
            </a:extLst>
          </p:cNvPr>
          <p:cNvSpPr/>
          <p:nvPr/>
        </p:nvSpPr>
        <p:spPr>
          <a:xfrm>
            <a:off x="6380920" y="1658163"/>
            <a:ext cx="322764" cy="995315"/>
          </a:xfrm>
          <a:custGeom>
            <a:avLst/>
            <a:gdLst>
              <a:gd name="f0" fmla="val w"/>
              <a:gd name="f1" fmla="val h"/>
              <a:gd name="f2" fmla="val 0"/>
              <a:gd name="f3" fmla="val 7540"/>
              <a:gd name="f4" fmla="val 23251"/>
              <a:gd name="f5" fmla="val 935"/>
              <a:gd name="f6" fmla="val 2869"/>
              <a:gd name="f7" fmla="val 2102"/>
              <a:gd name="f8" fmla="val 2002"/>
              <a:gd name="f9" fmla="val 3336"/>
              <a:gd name="f10" fmla="val 1234"/>
              <a:gd name="f11" fmla="val 4571"/>
              <a:gd name="f12" fmla="val 534"/>
              <a:gd name="f13" fmla="val 5571"/>
              <a:gd name="f14" fmla="val 5838"/>
              <a:gd name="f15" fmla="val 100"/>
              <a:gd name="f16" fmla="val 5871"/>
              <a:gd name="f17" fmla="val 267"/>
              <a:gd name="f18" fmla="val 434"/>
              <a:gd name="f19" fmla="val 5605"/>
              <a:gd name="f20" fmla="val 734"/>
              <a:gd name="f21" fmla="val 4771"/>
              <a:gd name="f22" fmla="val 1268"/>
              <a:gd name="f23" fmla="val 3937"/>
              <a:gd name="f24" fmla="val 1835"/>
              <a:gd name="f25" fmla="val 2502"/>
              <a:gd name="f26" fmla="val 2702"/>
              <a:gd name="f27" fmla="val 1602"/>
              <a:gd name="f28" fmla="val 3169"/>
              <a:gd name="f29" fmla="val 701"/>
              <a:gd name="f30" fmla="val 3636"/>
              <a:gd name="f31" fmla="val 368"/>
              <a:gd name="f32" fmla="val 3736"/>
              <a:gd name="f33" fmla="val 167"/>
              <a:gd name="f34" fmla="val 3703"/>
              <a:gd name="f35" fmla="val 1"/>
              <a:gd name="f36" fmla="val 3669"/>
              <a:gd name="f37" fmla="val 67"/>
              <a:gd name="f38" fmla="val 3503"/>
              <a:gd name="f39" fmla="val 2736"/>
              <a:gd name="f40" fmla="val 20048"/>
              <a:gd name="f41" fmla="val 20582"/>
              <a:gd name="f42" fmla="val 5071"/>
              <a:gd name="f43" fmla="val 21215"/>
              <a:gd name="f44" fmla="val 6205"/>
              <a:gd name="f45" fmla="val 21949"/>
              <a:gd name="f46" fmla="val 7072"/>
              <a:gd name="f47" fmla="val 22583"/>
              <a:gd name="f48" fmla="val 7172"/>
              <a:gd name="f49" fmla="val 22950"/>
              <a:gd name="f50" fmla="val 6939"/>
              <a:gd name="f51" fmla="val 23083"/>
              <a:gd name="f52" fmla="val 6672"/>
              <a:gd name="f53" fmla="val 23250"/>
              <a:gd name="f54" fmla="val 6072"/>
              <a:gd name="f55" fmla="val 23150"/>
              <a:gd name="f56" fmla="val 5171"/>
              <a:gd name="f57" fmla="val 22683"/>
              <a:gd name="f58" fmla="val 4204"/>
              <a:gd name="f59" fmla="val 22116"/>
              <a:gd name="f60" fmla="val 3303"/>
              <a:gd name="f61" fmla="val 21482"/>
              <a:gd name="f62" fmla="val 2436"/>
              <a:gd name="f63" fmla="val 20782"/>
              <a:gd name="f64" fmla="val 1802"/>
              <a:gd name="f65" fmla="val 20248"/>
              <a:gd name="f66" fmla="val 1635"/>
              <a:gd name="f67" fmla="val 19914"/>
              <a:gd name="f68" fmla="val 1668"/>
              <a:gd name="f69" fmla="val 19781"/>
              <a:gd name="f70" fmla="val 19681"/>
              <a:gd name="f71" fmla="val 20081"/>
              <a:gd name="f72" fmla="val 2402"/>
              <a:gd name="f73" fmla="val 12609"/>
              <a:gd name="f74" fmla="val 3403"/>
              <a:gd name="f75" fmla="val 12476"/>
              <a:gd name="f76" fmla="val 5238"/>
              <a:gd name="f77" fmla="val 12276"/>
              <a:gd name="f78" fmla="val 6238"/>
              <a:gd name="f79" fmla="val 12242"/>
              <a:gd name="f80" fmla="val 7272"/>
              <a:gd name="f81" fmla="val 12176"/>
              <a:gd name="f82" fmla="val 7439"/>
              <a:gd name="f83" fmla="val 12309"/>
              <a:gd name="f84" fmla="val 7506"/>
              <a:gd name="f85" fmla="val 12409"/>
              <a:gd name="f86" fmla="val 7539"/>
              <a:gd name="f87" fmla="val 12542"/>
              <a:gd name="f88" fmla="val 7473"/>
              <a:gd name="f89" fmla="val 12709"/>
              <a:gd name="f90" fmla="val 7239"/>
              <a:gd name="f91" fmla="val 12809"/>
              <a:gd name="f92" fmla="val 6705"/>
              <a:gd name="f93" fmla="val 12976"/>
              <a:gd name="f94" fmla="val 6172"/>
              <a:gd name="f95" fmla="val 13043"/>
              <a:gd name="f96" fmla="val 4637"/>
              <a:gd name="f97" fmla="val 13110"/>
              <a:gd name="f98" fmla="val 3103"/>
              <a:gd name="f99" fmla="val 13176"/>
              <a:gd name="f100" fmla="val 2236"/>
              <a:gd name="f101" fmla="val 1402"/>
              <a:gd name="f102" fmla="val 13143"/>
              <a:gd name="f103" fmla="val 1235"/>
              <a:gd name="f104" fmla="val 13009"/>
              <a:gd name="f105" fmla="val 12909"/>
              <a:gd name="f106" fmla="val 12743"/>
              <a:gd name="f107" fmla="*/ f0 1 7540"/>
              <a:gd name="f108" fmla="*/ f1 1 23251"/>
              <a:gd name="f109" fmla="val f2"/>
              <a:gd name="f110" fmla="val f3"/>
              <a:gd name="f111" fmla="val f4"/>
              <a:gd name="f112" fmla="+- f111 0 f109"/>
              <a:gd name="f113" fmla="+- f110 0 f109"/>
              <a:gd name="f114" fmla="*/ f113 1 7540"/>
              <a:gd name="f115" fmla="*/ f112 1 23251"/>
              <a:gd name="f116" fmla="*/ f109 1 f114"/>
              <a:gd name="f117" fmla="*/ f110 1 f114"/>
              <a:gd name="f118" fmla="*/ f109 1 f115"/>
              <a:gd name="f119" fmla="*/ f111 1 f115"/>
              <a:gd name="f120" fmla="*/ f116 f107 1"/>
              <a:gd name="f121" fmla="*/ f117 f107 1"/>
              <a:gd name="f122" fmla="*/ f119 f108 1"/>
              <a:gd name="f123" fmla="*/ f118 f1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0" t="f123" r="f121" b="f122"/>
            <a:pathLst>
              <a:path w="7540" h="2325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2"/>
                  <a:pt x="f14" y="f15"/>
                  <a:pt x="f16" y="f17"/>
                </a:cubicBezTo>
                <a:cubicBezTo>
                  <a:pt x="f16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5" y="f6"/>
                </a:cubicBezTo>
                <a:close/>
                <a:moveTo>
                  <a:pt x="f39" y="f40"/>
                </a:moveTo>
                <a:cubicBezTo>
                  <a:pt x="f23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27" y="f40"/>
                  <a:pt x="f66" y="f67"/>
                </a:cubicBezTo>
                <a:cubicBezTo>
                  <a:pt x="f68" y="f69"/>
                  <a:pt x="f64" y="f70"/>
                  <a:pt x="f39" y="f71"/>
                </a:cubicBezTo>
                <a:close/>
                <a:moveTo>
                  <a:pt x="f72" y="f73"/>
                </a:move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19" y="f95"/>
                </a:cubicBezTo>
                <a:cubicBezTo>
                  <a:pt x="f96" y="f97"/>
                  <a:pt x="f98" y="f99"/>
                  <a:pt x="f100" y="f99"/>
                </a:cubicBezTo>
                <a:cubicBezTo>
                  <a:pt x="f101" y="f102"/>
                  <a:pt x="f103" y="f104"/>
                  <a:pt x="f103" y="f105"/>
                </a:cubicBezTo>
                <a:cubicBezTo>
                  <a:pt x="f103" y="f91"/>
                  <a:pt x="f101" y="f106"/>
                  <a:pt x="f72" y="f73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2361;p38">
            <a:extLst>
              <a:ext uri="{FF2B5EF4-FFF2-40B4-BE49-F238E27FC236}">
                <a16:creationId xmlns:a16="http://schemas.microsoft.com/office/drawing/2014/main" id="{B5627F8B-9089-4CFF-8FB6-44EBD23B6328}"/>
              </a:ext>
            </a:extLst>
          </p:cNvPr>
          <p:cNvSpPr/>
          <p:nvPr/>
        </p:nvSpPr>
        <p:spPr>
          <a:xfrm>
            <a:off x="2449705" y="1721074"/>
            <a:ext cx="415576" cy="1056744"/>
          </a:xfrm>
          <a:custGeom>
            <a:avLst/>
            <a:gdLst>
              <a:gd name="f0" fmla="val w"/>
              <a:gd name="f1" fmla="val h"/>
              <a:gd name="f2" fmla="val 0"/>
              <a:gd name="f3" fmla="val 9708"/>
              <a:gd name="f4" fmla="val 24686"/>
              <a:gd name="f5" fmla="val 6905"/>
              <a:gd name="f6" fmla="val 21750"/>
              <a:gd name="f7" fmla="val 5938"/>
              <a:gd name="f8" fmla="val 22317"/>
              <a:gd name="f9" fmla="val 5037"/>
              <a:gd name="f10" fmla="val 22984"/>
              <a:gd name="f11" fmla="val 4203"/>
              <a:gd name="f12" fmla="val 23651"/>
              <a:gd name="f13" fmla="val 3536"/>
              <a:gd name="f14" fmla="val 24218"/>
              <a:gd name="f15" fmla="val 24452"/>
              <a:gd name="f16" fmla="val 3670"/>
              <a:gd name="f17" fmla="val 24552"/>
              <a:gd name="f18" fmla="val 3837"/>
              <a:gd name="f19" fmla="val 24685"/>
              <a:gd name="f20" fmla="val 4170"/>
              <a:gd name="f21" fmla="val 4771"/>
              <a:gd name="f22" fmla="val 24318"/>
              <a:gd name="f23" fmla="val 5538"/>
              <a:gd name="f24" fmla="val 23851"/>
              <a:gd name="f25" fmla="val 6238"/>
              <a:gd name="f26" fmla="val 23351"/>
              <a:gd name="f27" fmla="val 6939"/>
              <a:gd name="f28" fmla="val 22784"/>
              <a:gd name="f29" fmla="val 7339"/>
              <a:gd name="f30" fmla="val 22450"/>
              <a:gd name="f31" fmla="val 7739"/>
              <a:gd name="f32" fmla="val 22117"/>
              <a:gd name="f33" fmla="val 8073"/>
              <a:gd name="f34" fmla="val 21683"/>
              <a:gd name="f35" fmla="val 8206"/>
              <a:gd name="f36" fmla="val 21450"/>
              <a:gd name="f37" fmla="val 8173"/>
              <a:gd name="f38" fmla="val 21283"/>
              <a:gd name="f39" fmla="val 8006"/>
              <a:gd name="f40" fmla="val 21249"/>
              <a:gd name="f41" fmla="val 7873"/>
              <a:gd name="f42" fmla="val 21183"/>
              <a:gd name="f43" fmla="val 7639"/>
              <a:gd name="f44" fmla="val 6872"/>
              <a:gd name="f45" fmla="val 5805"/>
              <a:gd name="f46" fmla="val 668"/>
              <a:gd name="f47" fmla="val 6605"/>
              <a:gd name="f48" fmla="val 1235"/>
              <a:gd name="f49" fmla="val 8106"/>
              <a:gd name="f50" fmla="val 2303"/>
              <a:gd name="f51" fmla="val 8873"/>
              <a:gd name="f52" fmla="val 2970"/>
              <a:gd name="f53" fmla="val 9674"/>
              <a:gd name="f54" fmla="val 3637"/>
              <a:gd name="f55" fmla="val 9707"/>
              <a:gd name="f56" fmla="val 3904"/>
              <a:gd name="f57" fmla="val 9641"/>
              <a:gd name="f58" fmla="val 4037"/>
              <a:gd name="f59" fmla="val 9541"/>
              <a:gd name="f60" fmla="val 4171"/>
              <a:gd name="f61" fmla="val 9274"/>
              <a:gd name="f62" fmla="val 4204"/>
              <a:gd name="f63" fmla="val 8373"/>
              <a:gd name="f64" fmla="val 7306"/>
              <a:gd name="f65" fmla="val 3003"/>
              <a:gd name="f66" fmla="val 6272"/>
              <a:gd name="f67" fmla="val 2269"/>
              <a:gd name="f68" fmla="val 5271"/>
              <a:gd name="f69" fmla="val 1502"/>
              <a:gd name="f70" fmla="val 4470"/>
              <a:gd name="f71" fmla="val 868"/>
              <a:gd name="f72" fmla="val 4337"/>
              <a:gd name="f73" fmla="val 4370"/>
              <a:gd name="f74" fmla="val 468"/>
              <a:gd name="f75" fmla="val 4437"/>
              <a:gd name="f76" fmla="val 268"/>
              <a:gd name="f77" fmla="val 4604"/>
              <a:gd name="f78" fmla="val 134"/>
              <a:gd name="f79" fmla="val 4804"/>
              <a:gd name="f80" fmla="val 68"/>
              <a:gd name="f81" fmla="val 4937"/>
              <a:gd name="f82" fmla="val 1"/>
              <a:gd name="f83" fmla="val 101"/>
              <a:gd name="f84" fmla="val 5838"/>
              <a:gd name="f85" fmla="val 1368"/>
              <a:gd name="f86" fmla="val 10542"/>
              <a:gd name="f87" fmla="val 2436"/>
              <a:gd name="f88" fmla="val 10642"/>
              <a:gd name="f89" fmla="val 10875"/>
              <a:gd name="f90" fmla="val 5338"/>
              <a:gd name="f91" fmla="val 11042"/>
              <a:gd name="f92" fmla="val 6338"/>
              <a:gd name="f93" fmla="val 11242"/>
              <a:gd name="f94" fmla="val 11376"/>
              <a:gd name="f95" fmla="val 6305"/>
              <a:gd name="f96" fmla="val 11476"/>
              <a:gd name="f97" fmla="val 11542"/>
              <a:gd name="f98" fmla="val 6205"/>
              <a:gd name="f99" fmla="val 11643"/>
              <a:gd name="f100" fmla="val 5238"/>
              <a:gd name="f101" fmla="val 11676"/>
              <a:gd name="f102" fmla="val 4304"/>
              <a:gd name="f103" fmla="val 2469"/>
              <a:gd name="f104" fmla="val 11609"/>
              <a:gd name="f105" fmla="val 1435"/>
              <a:gd name="f106" fmla="val 401"/>
              <a:gd name="f107" fmla="val 201"/>
              <a:gd name="f108" fmla="val 11409"/>
              <a:gd name="f109" fmla="val 11009"/>
              <a:gd name="f110" fmla="val 10775"/>
              <a:gd name="f111" fmla="val 10575"/>
              <a:gd name="f112" fmla="val 167"/>
              <a:gd name="f113" fmla="val 10442"/>
              <a:gd name="f114" fmla="val 334"/>
              <a:gd name="f115" fmla="*/ f0 1 9708"/>
              <a:gd name="f116" fmla="*/ f1 1 24686"/>
              <a:gd name="f117" fmla="val f2"/>
              <a:gd name="f118" fmla="val f3"/>
              <a:gd name="f119" fmla="val f4"/>
              <a:gd name="f120" fmla="+- f119 0 f117"/>
              <a:gd name="f121" fmla="+- f118 0 f117"/>
              <a:gd name="f122" fmla="*/ f121 1 9708"/>
              <a:gd name="f123" fmla="*/ f120 1 24686"/>
              <a:gd name="f124" fmla="*/ f117 1 f122"/>
              <a:gd name="f125" fmla="*/ f118 1 f122"/>
              <a:gd name="f126" fmla="*/ f117 1 f123"/>
              <a:gd name="f127" fmla="*/ f119 1 f123"/>
              <a:gd name="f128" fmla="*/ f124 f115 1"/>
              <a:gd name="f129" fmla="*/ f125 f115 1"/>
              <a:gd name="f130" fmla="*/ f127 f116 1"/>
              <a:gd name="f131" fmla="*/ f126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8" t="f131" r="f129" b="f130"/>
            <a:pathLst>
              <a:path w="9708" h="24686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3" y="f15"/>
                  <a:pt x="f16" y="f17"/>
                </a:cubicBezTo>
                <a:cubicBezTo>
                  <a:pt x="f18" y="f19"/>
                  <a:pt x="f20" y="f19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0"/>
                  <a:pt x="f44" y="f6"/>
                </a:cubicBezTo>
                <a:close/>
                <a:moveTo>
                  <a:pt x="f45" y="f46"/>
                </a:move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16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46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9" y="f83"/>
                  <a:pt x="f84" y="f46"/>
                </a:cubicBezTo>
                <a:close/>
                <a:moveTo>
                  <a:pt x="f85" y="f86"/>
                </a:moveTo>
                <a:cubicBezTo>
                  <a:pt x="f87" y="f88"/>
                  <a:pt x="f73" y="f89"/>
                  <a:pt x="f90" y="f91"/>
                </a:cubicBezTo>
                <a:cubicBezTo>
                  <a:pt x="f92" y="f93"/>
                  <a:pt x="f92" y="f94"/>
                  <a:pt x="f95" y="f96"/>
                </a:cubicBezTo>
                <a:cubicBezTo>
                  <a:pt x="f66" y="f97"/>
                  <a:pt x="f98" y="f99"/>
                  <a:pt x="f100" y="f101"/>
                </a:cubicBezTo>
                <a:cubicBezTo>
                  <a:pt x="f102" y="f101"/>
                  <a:pt x="f103" y="f104"/>
                  <a:pt x="f105" y="f97"/>
                </a:cubicBezTo>
                <a:cubicBezTo>
                  <a:pt x="f106" y="f96"/>
                  <a:pt x="f107" y="f108"/>
                  <a:pt x="f83" y="f93"/>
                </a:cubicBezTo>
                <a:cubicBezTo>
                  <a:pt x="f2" y="f109"/>
                  <a:pt x="f2" y="f110"/>
                  <a:pt x="f83" y="f111"/>
                </a:cubicBezTo>
                <a:cubicBezTo>
                  <a:pt x="f112" y="f113"/>
                  <a:pt x="f114" y="f113"/>
                  <a:pt x="f85" y="f8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8" name="Google Shape;2351;p38">
            <a:extLst>
              <a:ext uri="{FF2B5EF4-FFF2-40B4-BE49-F238E27FC236}">
                <a16:creationId xmlns:a16="http://schemas.microsoft.com/office/drawing/2014/main" id="{43D0D45B-EF28-4F3A-A02F-8B5AB49D7D41}"/>
              </a:ext>
            </a:extLst>
          </p:cNvPr>
          <p:cNvGrpSpPr/>
          <p:nvPr/>
        </p:nvGrpSpPr>
        <p:grpSpPr>
          <a:xfrm>
            <a:off x="7081387" y="63779"/>
            <a:ext cx="1998951" cy="1446077"/>
            <a:chOff x="7081387" y="63779"/>
            <a:chExt cx="1998951" cy="1446077"/>
          </a:xfrm>
        </p:grpSpPr>
        <p:sp>
          <p:nvSpPr>
            <p:cNvPr id="19" name="Google Shape;2352;p38">
              <a:extLst>
                <a:ext uri="{FF2B5EF4-FFF2-40B4-BE49-F238E27FC236}">
                  <a16:creationId xmlns:a16="http://schemas.microsoft.com/office/drawing/2014/main" id="{31DB1946-AE75-420A-BB0B-60977457BFE8}"/>
                </a:ext>
              </a:extLst>
            </p:cNvPr>
            <p:cNvSpPr/>
            <p:nvPr/>
          </p:nvSpPr>
          <p:spPr>
            <a:xfrm rot="10800009" flipH="1">
              <a:off x="8898502" y="63779"/>
              <a:ext cx="27" cy="1446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EEF2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353;p38">
              <a:extLst>
                <a:ext uri="{FF2B5EF4-FFF2-40B4-BE49-F238E27FC236}">
                  <a16:creationId xmlns:a16="http://schemas.microsoft.com/office/drawing/2014/main" id="{B3AD7427-8934-400A-94D9-FA675F60663F}"/>
                </a:ext>
              </a:extLst>
            </p:cNvPr>
            <p:cNvSpPr/>
            <p:nvPr/>
          </p:nvSpPr>
          <p:spPr>
            <a:xfrm rot="10800009" flipH="1">
              <a:off x="7081387" y="223909"/>
              <a:ext cx="1998951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EEF2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oogle Shape;2345;p38">
            <a:extLst>
              <a:ext uri="{FF2B5EF4-FFF2-40B4-BE49-F238E27FC236}">
                <a16:creationId xmlns:a16="http://schemas.microsoft.com/office/drawing/2014/main" id="{B2DFB8F5-B6C1-4A4B-9F54-25CD69C80839}"/>
              </a:ext>
            </a:extLst>
          </p:cNvPr>
          <p:cNvGrpSpPr/>
          <p:nvPr/>
        </p:nvGrpSpPr>
        <p:grpSpPr>
          <a:xfrm>
            <a:off x="3509495" y="1739572"/>
            <a:ext cx="942352" cy="229149"/>
            <a:chOff x="3509495" y="1739572"/>
            <a:chExt cx="942352" cy="229149"/>
          </a:xfrm>
        </p:grpSpPr>
        <p:grpSp>
          <p:nvGrpSpPr>
            <p:cNvPr id="22" name="Google Shape;2346;p38">
              <a:extLst>
                <a:ext uri="{FF2B5EF4-FFF2-40B4-BE49-F238E27FC236}">
                  <a16:creationId xmlns:a16="http://schemas.microsoft.com/office/drawing/2014/main" id="{36944139-F5A1-475C-9A62-056A59E45408}"/>
                </a:ext>
              </a:extLst>
            </p:cNvPr>
            <p:cNvGrpSpPr/>
            <p:nvPr/>
          </p:nvGrpSpPr>
          <p:grpSpPr>
            <a:xfrm>
              <a:off x="3509495" y="1755044"/>
              <a:ext cx="942352" cy="213677"/>
              <a:chOff x="3509495" y="1755044"/>
              <a:chExt cx="942352" cy="213677"/>
            </a:xfrm>
          </p:grpSpPr>
          <p:sp>
            <p:nvSpPr>
              <p:cNvPr id="23" name="Google Shape;2347;p38">
                <a:extLst>
                  <a:ext uri="{FF2B5EF4-FFF2-40B4-BE49-F238E27FC236}">
                    <a16:creationId xmlns:a16="http://schemas.microsoft.com/office/drawing/2014/main" id="{EAF82604-880D-4BA8-AC16-A3DAD4D78E97}"/>
                  </a:ext>
                </a:extLst>
              </p:cNvPr>
              <p:cNvSpPr/>
              <p:nvPr/>
            </p:nvSpPr>
            <p:spPr>
              <a:xfrm rot="10799991">
                <a:off x="3550359" y="1755044"/>
                <a:ext cx="880649" cy="1838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226"/>
                  <a:gd name="f4" fmla="val 7355"/>
                  <a:gd name="f5" fmla="val 334"/>
                  <a:gd name="f6" fmla="val 1"/>
                  <a:gd name="f7" fmla="val 435"/>
                  <a:gd name="f8" fmla="val 6610"/>
                  <a:gd name="f9" fmla="val 5714"/>
                  <a:gd name="f10" fmla="val 12763"/>
                  <a:gd name="f11" fmla="val 17854"/>
                  <a:gd name="f12" fmla="val 20547"/>
                  <a:gd name="f13" fmla="val 22943"/>
                  <a:gd name="f14" fmla="val 6895"/>
                  <a:gd name="f15" fmla="val 24951"/>
                  <a:gd name="f16" fmla="val 6272"/>
                  <a:gd name="f17" fmla="val 28754"/>
                  <a:gd name="f18" fmla="val 5105"/>
                  <a:gd name="f19" fmla="val 32257"/>
                  <a:gd name="f20" fmla="val 3103"/>
                  <a:gd name="f21" fmla="val 35225"/>
                  <a:gd name="f22" fmla="val 401"/>
                  <a:gd name="f23" fmla="val 34859"/>
                  <a:gd name="f24" fmla="val 34"/>
                  <a:gd name="f25" fmla="val 31956"/>
                  <a:gd name="f26" fmla="val 2669"/>
                  <a:gd name="f27" fmla="val 28521"/>
                  <a:gd name="f28" fmla="val 4638"/>
                  <a:gd name="f29" fmla="val 24785"/>
                  <a:gd name="f30" fmla="val 5772"/>
                  <a:gd name="f31" fmla="val 22832"/>
                  <a:gd name="f32" fmla="val 6369"/>
                  <a:gd name="f33" fmla="val 20499"/>
                  <a:gd name="f34" fmla="val 6812"/>
                  <a:gd name="f35" fmla="val 17876"/>
                  <a:gd name="f36" fmla="val 12880"/>
                  <a:gd name="f37" fmla="val 6829"/>
                  <a:gd name="f38" fmla="val 5206"/>
                  <a:gd name="f39" fmla="*/ f0 1 35226"/>
                  <a:gd name="f40" fmla="*/ f1 1 7355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226"/>
                  <a:gd name="f47" fmla="*/ f44 1 7355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226" h="7355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5" y="f6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2348;p38">
                <a:extLst>
                  <a:ext uri="{FF2B5EF4-FFF2-40B4-BE49-F238E27FC236}">
                    <a16:creationId xmlns:a16="http://schemas.microsoft.com/office/drawing/2014/main" id="{E2B42C9C-B2CB-4824-A1BB-7B67C027C682}"/>
                  </a:ext>
                </a:extLst>
              </p:cNvPr>
              <p:cNvSpPr/>
              <p:nvPr/>
            </p:nvSpPr>
            <p:spPr>
              <a:xfrm rot="10799991">
                <a:off x="3509495" y="1918045"/>
                <a:ext cx="59225" cy="506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2"/>
                  <a:gd name="f7" fmla="val 1"/>
                  <a:gd name="f8" fmla="val 412"/>
                  <a:gd name="f9" fmla="val 1026"/>
                  <a:gd name="f10" fmla="val 1560"/>
                  <a:gd name="f11" fmla="val 468"/>
                  <a:gd name="f12" fmla="val 1001"/>
                  <a:gd name="f13" fmla="val 1902"/>
                  <a:gd name="f14" fmla="val 926"/>
                  <a:gd name="f15" fmla="val 1735"/>
                  <a:gd name="f16" fmla="val 292"/>
                  <a:gd name="f17" fmla="val 1533"/>
                  <a:gd name="f18" fmla="val 90"/>
                  <a:gd name="f19" fmla="val 1284"/>
                  <a:gd name="f20" fmla="*/ f0 1 2369"/>
                  <a:gd name="f21" fmla="*/ f1 1 202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369"/>
                  <a:gd name="f28" fmla="*/ f25 1 202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4"/>
                      <a:pt x="f15" y="f16"/>
                    </a:cubicBezTo>
                    <a:cubicBezTo>
                      <a:pt x="f17" y="f18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2349;p38">
                <a:extLst>
                  <a:ext uri="{FF2B5EF4-FFF2-40B4-BE49-F238E27FC236}">
                    <a16:creationId xmlns:a16="http://schemas.microsoft.com/office/drawing/2014/main" id="{90F80FDF-7FBD-40F0-BD59-90EACFECA701}"/>
                  </a:ext>
                </a:extLst>
              </p:cNvPr>
              <p:cNvSpPr/>
              <p:nvPr/>
            </p:nvSpPr>
            <p:spPr>
              <a:xfrm rot="10799991">
                <a:off x="4392622" y="1918045"/>
                <a:ext cx="59225" cy="506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1"/>
                  <a:gd name="f7" fmla="val 412"/>
                  <a:gd name="f8" fmla="val 1026"/>
                  <a:gd name="f9" fmla="val 1560"/>
                  <a:gd name="f10" fmla="val 467"/>
                  <a:gd name="f11" fmla="val 1001"/>
                  <a:gd name="f12" fmla="val 1902"/>
                  <a:gd name="f13" fmla="val 926"/>
                  <a:gd name="f14" fmla="val 1735"/>
                  <a:gd name="f15" fmla="val 292"/>
                  <a:gd name="f16" fmla="val 1533"/>
                  <a:gd name="f17" fmla="val 90"/>
                  <a:gd name="f18" fmla="val 1284"/>
                  <a:gd name="f19" fmla="*/ f0 1 2369"/>
                  <a:gd name="f20" fmla="*/ f1 1 202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369"/>
                  <a:gd name="f27" fmla="*/ f24 1 202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4"/>
                      <a:pt x="f11" y="f4"/>
                    </a:cubicBezTo>
                    <a:cubicBezTo>
                      <a:pt x="f12" y="f4"/>
                      <a:pt x="f3" y="f13"/>
                      <a:pt x="f14" y="f15"/>
                    </a:cubicBezTo>
                    <a:cubicBezTo>
                      <a:pt x="f16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6" name="Google Shape;2350;p38">
              <a:extLst>
                <a:ext uri="{FF2B5EF4-FFF2-40B4-BE49-F238E27FC236}">
                  <a16:creationId xmlns:a16="http://schemas.microsoft.com/office/drawing/2014/main" id="{86561F82-C745-4543-AF9C-CD9ECB70008D}"/>
                </a:ext>
              </a:extLst>
            </p:cNvPr>
            <p:cNvSpPr/>
            <p:nvPr/>
          </p:nvSpPr>
          <p:spPr>
            <a:xfrm rot="10799991">
              <a:off x="3968980" y="1739572"/>
              <a:ext cx="43397" cy="43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6"/>
                <a:gd name="f4" fmla="val 1"/>
                <a:gd name="f5" fmla="val 1735"/>
                <a:gd name="f6" fmla="*/ f0 1 1736"/>
                <a:gd name="f7" fmla="*/ f1 1 1736"/>
                <a:gd name="f8" fmla="val f2"/>
                <a:gd name="f9" fmla="val f3"/>
                <a:gd name="f10" fmla="+- f9 0 f8"/>
                <a:gd name="f11" fmla="*/ f10 1 1736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1736" h="1736">
                  <a:moveTo>
                    <a:pt x="f4" y="f4"/>
                  </a:moveTo>
                  <a:lnTo>
                    <a:pt x="f4" y="f5"/>
                  </a:lnTo>
                  <a:lnTo>
                    <a:pt x="f5" y="f5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Rectángulo 29">
            <a:extLst>
              <a:ext uri="{FF2B5EF4-FFF2-40B4-BE49-F238E27FC236}">
                <a16:creationId xmlns:a16="http://schemas.microsoft.com/office/drawing/2014/main" id="{93A228AE-21A3-4DA2-8D3E-C942884F8C14}"/>
              </a:ext>
            </a:extLst>
          </p:cNvPr>
          <p:cNvSpPr/>
          <p:nvPr/>
        </p:nvSpPr>
        <p:spPr>
          <a:xfrm rot="18900010">
            <a:off x="8414336" y="383425"/>
            <a:ext cx="300435" cy="300435"/>
          </a:xfrm>
          <a:prstGeom prst="rect">
            <a:avLst/>
          </a:pr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28" name="Rectángulo 31">
            <a:extLst>
              <a:ext uri="{FF2B5EF4-FFF2-40B4-BE49-F238E27FC236}">
                <a16:creationId xmlns:a16="http://schemas.microsoft.com/office/drawing/2014/main" id="{FA2B6304-EF80-4875-8EE2-EEA766B90A3D}"/>
              </a:ext>
            </a:extLst>
          </p:cNvPr>
          <p:cNvSpPr/>
          <p:nvPr/>
        </p:nvSpPr>
        <p:spPr>
          <a:xfrm rot="18900010">
            <a:off x="4325787" y="919443"/>
            <a:ext cx="687893" cy="687893"/>
          </a:xfrm>
          <a:prstGeom prst="rect">
            <a:avLst/>
          </a:prstGeom>
          <a:noFill/>
          <a:ln w="25402" cap="flat">
            <a:solidFill>
              <a:srgbClr val="97B8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29" name="Rectángulo 32">
            <a:extLst>
              <a:ext uri="{FF2B5EF4-FFF2-40B4-BE49-F238E27FC236}">
                <a16:creationId xmlns:a16="http://schemas.microsoft.com/office/drawing/2014/main" id="{7A62B49A-DC64-402A-BA55-C0AB1F15EAFF}"/>
              </a:ext>
            </a:extLst>
          </p:cNvPr>
          <p:cNvSpPr/>
          <p:nvPr/>
        </p:nvSpPr>
        <p:spPr>
          <a:xfrm>
            <a:off x="0" y="5009275"/>
            <a:ext cx="9144000" cy="97913"/>
          </a:xfrm>
          <a:prstGeom prst="rect">
            <a:avLst/>
          </a:pr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30" name="Diagrama de flujo: conector fuera de página 44">
            <a:extLst>
              <a:ext uri="{FF2B5EF4-FFF2-40B4-BE49-F238E27FC236}">
                <a16:creationId xmlns:a16="http://schemas.microsoft.com/office/drawing/2014/main" id="{04FE4841-1A1D-4E83-BA8A-F912A713AC08}"/>
              </a:ext>
            </a:extLst>
          </p:cNvPr>
          <p:cNvSpPr/>
          <p:nvPr/>
        </p:nvSpPr>
        <p:spPr>
          <a:xfrm rot="10799991">
            <a:off x="4377169" y="4949802"/>
            <a:ext cx="566095" cy="194657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val f2"/>
              <a:gd name="f9" fmla="val f3"/>
              <a:gd name="f10" fmla="+- f9 0 f8"/>
              <a:gd name="f11" fmla="*/ f10 1 10"/>
              <a:gd name="f12" fmla="*/ f10 4 1"/>
              <a:gd name="f13" fmla="*/ f12 1 5"/>
              <a:gd name="f14" fmla="*/ f8 1 f11"/>
              <a:gd name="f15" fmla="*/ f9 1 f11"/>
              <a:gd name="f16" fmla="*/ f13 1 f11"/>
              <a:gd name="f17" fmla="*/ f14 f6 1"/>
              <a:gd name="f18" fmla="*/ f15 f6 1"/>
              <a:gd name="f19" fmla="*/ f14 f7 1"/>
              <a:gd name="f20" fmla="*/ f16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19" r="f18" b="f20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grpSp>
        <p:nvGrpSpPr>
          <p:cNvPr id="31" name="Grupo 1">
            <a:extLst>
              <a:ext uri="{FF2B5EF4-FFF2-40B4-BE49-F238E27FC236}">
                <a16:creationId xmlns:a16="http://schemas.microsoft.com/office/drawing/2014/main" id="{221F6ECC-8534-4E66-AFDD-809944314E8F}"/>
              </a:ext>
            </a:extLst>
          </p:cNvPr>
          <p:cNvGrpSpPr/>
          <p:nvPr/>
        </p:nvGrpSpPr>
        <p:grpSpPr>
          <a:xfrm>
            <a:off x="63660" y="58795"/>
            <a:ext cx="1984970" cy="1435955"/>
            <a:chOff x="63660" y="58795"/>
            <a:chExt cx="1984970" cy="1435955"/>
          </a:xfrm>
        </p:grpSpPr>
        <p:grpSp>
          <p:nvGrpSpPr>
            <p:cNvPr id="32" name="Google Shape;2351;p38">
              <a:extLst>
                <a:ext uri="{FF2B5EF4-FFF2-40B4-BE49-F238E27FC236}">
                  <a16:creationId xmlns:a16="http://schemas.microsoft.com/office/drawing/2014/main" id="{87603243-0B31-44BB-A502-7C2AACC98FAE}"/>
                </a:ext>
              </a:extLst>
            </p:cNvPr>
            <p:cNvGrpSpPr/>
            <p:nvPr/>
          </p:nvGrpSpPr>
          <p:grpSpPr>
            <a:xfrm>
              <a:off x="63660" y="58795"/>
              <a:ext cx="1984970" cy="1435955"/>
              <a:chOff x="63660" y="58795"/>
              <a:chExt cx="1984970" cy="1435955"/>
            </a:xfrm>
          </p:grpSpPr>
          <p:sp>
            <p:nvSpPr>
              <p:cNvPr id="33" name="Google Shape;2352;p38">
                <a:extLst>
                  <a:ext uri="{FF2B5EF4-FFF2-40B4-BE49-F238E27FC236}">
                    <a16:creationId xmlns:a16="http://schemas.microsoft.com/office/drawing/2014/main" id="{D6540796-39E0-44EB-B4F6-9BE538F65D31}"/>
                  </a:ext>
                </a:extLst>
              </p:cNvPr>
              <p:cNvSpPr/>
              <p:nvPr/>
            </p:nvSpPr>
            <p:spPr>
              <a:xfrm rot="10799991">
                <a:off x="244181" y="58795"/>
                <a:ext cx="27" cy="14359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EEF2F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2353;p38">
                <a:extLst>
                  <a:ext uri="{FF2B5EF4-FFF2-40B4-BE49-F238E27FC236}">
                    <a16:creationId xmlns:a16="http://schemas.microsoft.com/office/drawing/2014/main" id="{69900597-F54A-419C-9FFD-C56FD22D045A}"/>
                  </a:ext>
                </a:extLst>
              </p:cNvPr>
              <p:cNvSpPr/>
              <p:nvPr/>
            </p:nvSpPr>
            <p:spPr>
              <a:xfrm rot="10799991">
                <a:off x="63660" y="217792"/>
                <a:ext cx="1984970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EEF2F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35" name="Rectángulo 48">
              <a:extLst>
                <a:ext uri="{FF2B5EF4-FFF2-40B4-BE49-F238E27FC236}">
                  <a16:creationId xmlns:a16="http://schemas.microsoft.com/office/drawing/2014/main" id="{7B43AAFB-AE8A-4136-B972-08BCAC7537A8}"/>
                </a:ext>
              </a:extLst>
            </p:cNvPr>
            <p:cNvSpPr/>
            <p:nvPr/>
          </p:nvSpPr>
          <p:spPr>
            <a:xfrm rot="2699990" flipH="1">
              <a:off x="426668" y="376193"/>
              <a:ext cx="298332" cy="298332"/>
            </a:xfrm>
            <a:prstGeom prst="rect">
              <a:avLst/>
            </a:pr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46;p44">
            <a:extLst>
              <a:ext uri="{FF2B5EF4-FFF2-40B4-BE49-F238E27FC236}">
                <a16:creationId xmlns:a16="http://schemas.microsoft.com/office/drawing/2014/main" id="{770BF1FC-D3A3-44D3-BEA7-32B5A10CFA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/>
              <a:t>O que nos diferencia?</a:t>
            </a:r>
          </a:p>
        </p:txBody>
      </p:sp>
      <p:sp>
        <p:nvSpPr>
          <p:cNvPr id="3" name="Google Shape;2547;p44">
            <a:extLst>
              <a:ext uri="{FF2B5EF4-FFF2-40B4-BE49-F238E27FC236}">
                <a16:creationId xmlns:a16="http://schemas.microsoft.com/office/drawing/2014/main" id="{4671C724-79C1-4328-8201-7EE51CE8E4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6197" y="2509497"/>
            <a:ext cx="2415597" cy="538499"/>
          </a:xfrm>
        </p:spPr>
        <p:txBody>
          <a:bodyPr anchor="ctr" anchorCtr="1"/>
          <a:lstStyle/>
          <a:p>
            <a:pPr lvl="0" algn="ctr"/>
            <a:r>
              <a:rPr lang="pt-BR" sz="3300">
                <a:solidFill>
                  <a:srgbClr val="D16E4B"/>
                </a:solidFill>
              </a:rPr>
              <a:t>Júpiter</a:t>
            </a:r>
          </a:p>
        </p:txBody>
      </p:sp>
      <p:sp>
        <p:nvSpPr>
          <p:cNvPr id="4" name="Google Shape;2548;p44">
            <a:extLst>
              <a:ext uri="{FF2B5EF4-FFF2-40B4-BE49-F238E27FC236}">
                <a16:creationId xmlns:a16="http://schemas.microsoft.com/office/drawing/2014/main" id="{F21EEAC2-9464-4729-979F-5A61A246271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23353" y="3048198"/>
            <a:ext cx="2061304" cy="777304"/>
          </a:xfrm>
          <a:ln>
            <a:noFill/>
          </a:ln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BR" sz="1500"/>
              <a:t>É um gigante gasoso e o maior planeta do Sistema Solar</a:t>
            </a:r>
          </a:p>
        </p:txBody>
      </p:sp>
      <p:sp>
        <p:nvSpPr>
          <p:cNvPr id="5" name="Google Shape;2549;p44">
            <a:extLst>
              <a:ext uri="{FF2B5EF4-FFF2-40B4-BE49-F238E27FC236}">
                <a16:creationId xmlns:a16="http://schemas.microsoft.com/office/drawing/2014/main" id="{99193ED0-06EA-47EE-A24C-87277B1B0D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64196" y="2509497"/>
            <a:ext cx="2415597" cy="538499"/>
          </a:xfrm>
        </p:spPr>
        <p:txBody>
          <a:bodyPr anchor="ctr" anchorCtr="1"/>
          <a:lstStyle/>
          <a:p>
            <a:pPr lvl="0" algn="ctr"/>
            <a:r>
              <a:rPr lang="pt-BR" sz="3300">
                <a:solidFill>
                  <a:srgbClr val="6E86DF"/>
                </a:solidFill>
              </a:rPr>
              <a:t>Vênus</a:t>
            </a:r>
          </a:p>
        </p:txBody>
      </p:sp>
      <p:sp>
        <p:nvSpPr>
          <p:cNvPr id="6" name="Google Shape;2550;p44">
            <a:extLst>
              <a:ext uri="{FF2B5EF4-FFF2-40B4-BE49-F238E27FC236}">
                <a16:creationId xmlns:a16="http://schemas.microsoft.com/office/drawing/2014/main" id="{B3D0D040-B4B6-4DAE-9EB0-91C43249E8D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41352" y="3048198"/>
            <a:ext cx="2061304" cy="777304"/>
          </a:xfrm>
          <a:ln>
            <a:noFill/>
          </a:ln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BR" sz="1500"/>
              <a:t>Tem um nome bonito e é o segundo planeta mais próximo do Sol</a:t>
            </a:r>
          </a:p>
        </p:txBody>
      </p:sp>
      <p:sp>
        <p:nvSpPr>
          <p:cNvPr id="7" name="Google Shape;2551;p44">
            <a:extLst>
              <a:ext uri="{FF2B5EF4-FFF2-40B4-BE49-F238E27FC236}">
                <a16:creationId xmlns:a16="http://schemas.microsoft.com/office/drawing/2014/main" id="{40962F59-6432-4F24-87E4-02B78938A4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82195" y="2509497"/>
            <a:ext cx="2415597" cy="538499"/>
          </a:xfrm>
        </p:spPr>
        <p:txBody>
          <a:bodyPr anchor="ctr" anchorCtr="1"/>
          <a:lstStyle/>
          <a:p>
            <a:pPr lvl="0" algn="ctr"/>
            <a:r>
              <a:rPr lang="pt-BR" sz="3300">
                <a:solidFill>
                  <a:srgbClr val="DBA15C"/>
                </a:solidFill>
              </a:rPr>
              <a:t>Marte</a:t>
            </a:r>
          </a:p>
        </p:txBody>
      </p:sp>
      <p:sp>
        <p:nvSpPr>
          <p:cNvPr id="8" name="Google Shape;2552;p44">
            <a:extLst>
              <a:ext uri="{FF2B5EF4-FFF2-40B4-BE49-F238E27FC236}">
                <a16:creationId xmlns:a16="http://schemas.microsoft.com/office/drawing/2014/main" id="{E7E8D786-14CB-4A45-AAF1-2266A1190C0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59351" y="3048198"/>
            <a:ext cx="2061304" cy="777304"/>
          </a:xfrm>
          <a:ln>
            <a:noFill/>
          </a:ln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BR" sz="1500"/>
              <a:t>Apesar de ser vermelho, Marte é verdadeiramente frio</a:t>
            </a:r>
          </a:p>
        </p:txBody>
      </p:sp>
      <p:grpSp>
        <p:nvGrpSpPr>
          <p:cNvPr id="9" name="Google Shape;2553;p44">
            <a:extLst>
              <a:ext uri="{FF2B5EF4-FFF2-40B4-BE49-F238E27FC236}">
                <a16:creationId xmlns:a16="http://schemas.microsoft.com/office/drawing/2014/main" id="{629D28B2-2560-46AB-83B6-FCFCC198BC24}"/>
              </a:ext>
            </a:extLst>
          </p:cNvPr>
          <p:cNvGrpSpPr/>
          <p:nvPr/>
        </p:nvGrpSpPr>
        <p:grpSpPr>
          <a:xfrm>
            <a:off x="1584097" y="1874931"/>
            <a:ext cx="539798" cy="538627"/>
            <a:chOff x="1584097" y="1874931"/>
            <a:chExt cx="539798" cy="538627"/>
          </a:xfrm>
        </p:grpSpPr>
        <p:sp>
          <p:nvSpPr>
            <p:cNvPr id="10" name="Google Shape;2554;p44">
              <a:extLst>
                <a:ext uri="{FF2B5EF4-FFF2-40B4-BE49-F238E27FC236}">
                  <a16:creationId xmlns:a16="http://schemas.microsoft.com/office/drawing/2014/main" id="{8CCFD5D5-3E19-49AF-BB88-FECD21A8D2E0}"/>
                </a:ext>
              </a:extLst>
            </p:cNvPr>
            <p:cNvSpPr/>
            <p:nvPr/>
          </p:nvSpPr>
          <p:spPr>
            <a:xfrm>
              <a:off x="1648315" y="2297713"/>
              <a:ext cx="57899" cy="53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443"/>
                <a:gd name="f4" fmla="val 20891"/>
                <a:gd name="f5" fmla="val 6853"/>
                <a:gd name="f6" fmla="val 1"/>
                <a:gd name="f7" fmla="val 5392"/>
                <a:gd name="f8" fmla="val 3922"/>
                <a:gd name="f9" fmla="val 520"/>
                <a:gd name="f10" fmla="val 2740"/>
                <a:gd name="f11" fmla="val 1580"/>
                <a:gd name="f12" fmla="val 229"/>
                <a:gd name="f13" fmla="val 3831"/>
                <a:gd name="f14" fmla="val 7712"/>
                <a:gd name="f15" fmla="val 2284"/>
                <a:gd name="f16" fmla="val 10224"/>
                <a:gd name="f17" fmla="val 3523"/>
                <a:gd name="f18" fmla="val 11627"/>
                <a:gd name="f19" fmla="val 4795"/>
                <a:gd name="f20" fmla="val 12997"/>
                <a:gd name="f21" fmla="val 6165"/>
                <a:gd name="f22" fmla="val 14334"/>
                <a:gd name="f23" fmla="val 7927"/>
                <a:gd name="f24" fmla="val 16096"/>
                <a:gd name="f25" fmla="val 9721"/>
                <a:gd name="f26" fmla="val 17759"/>
                <a:gd name="f27" fmla="val 11580"/>
                <a:gd name="f28" fmla="val 19390"/>
                <a:gd name="f29" fmla="val 12722"/>
                <a:gd name="f30" fmla="val 20402"/>
                <a:gd name="f31" fmla="val 14157"/>
                <a:gd name="f32" fmla="val 15593"/>
                <a:gd name="f33" fmla="val 17321"/>
                <a:gd name="f34" fmla="val 19018"/>
                <a:gd name="f35" fmla="val 20173"/>
                <a:gd name="f36" fmla="val 20225"/>
                <a:gd name="f37" fmla="val 18771"/>
                <a:gd name="f38" fmla="val 16226"/>
                <a:gd name="f39" fmla="val 22182"/>
                <a:gd name="f40" fmla="val 12345"/>
                <a:gd name="f41" fmla="val 19637"/>
                <a:gd name="f42" fmla="val 10094"/>
                <a:gd name="f43" fmla="val 17974"/>
                <a:gd name="f44" fmla="val 8691"/>
                <a:gd name="f45" fmla="val 16375"/>
                <a:gd name="f46" fmla="val 7191"/>
                <a:gd name="f47" fmla="val 14842"/>
                <a:gd name="f48" fmla="val 5657"/>
                <a:gd name="f49" fmla="val 13668"/>
                <a:gd name="f50" fmla="val 4451"/>
                <a:gd name="f51" fmla="val 12526"/>
                <a:gd name="f52" fmla="val 3276"/>
                <a:gd name="f53" fmla="val 11417"/>
                <a:gd name="f54" fmla="val 2037"/>
                <a:gd name="f55" fmla="val 10212"/>
                <a:gd name="f56" fmla="val 691"/>
                <a:gd name="f57" fmla="val 8538"/>
                <a:gd name="f58" fmla="*/ f0 1 22443"/>
                <a:gd name="f59" fmla="*/ f1 1 20891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22443"/>
                <a:gd name="f66" fmla="*/ f63 1 20891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22443" h="2089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555;p44">
              <a:extLst>
                <a:ext uri="{FF2B5EF4-FFF2-40B4-BE49-F238E27FC236}">
                  <a16:creationId xmlns:a16="http://schemas.microsoft.com/office/drawing/2014/main" id="{8005BEB2-5A67-4241-A332-935C708C124D}"/>
                </a:ext>
              </a:extLst>
            </p:cNvPr>
            <p:cNvSpPr/>
            <p:nvPr/>
          </p:nvSpPr>
          <p:spPr>
            <a:xfrm>
              <a:off x="1585276" y="2128421"/>
              <a:ext cx="34006" cy="58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79"/>
                <a:gd name="f4" fmla="val 22737"/>
                <a:gd name="f5" fmla="val 6133"/>
                <a:gd name="f6" fmla="val 2740"/>
                <a:gd name="f7" fmla="val 9851"/>
                <a:gd name="f8" fmla="val 196"/>
                <a:gd name="f9" fmla="val 13537"/>
                <a:gd name="f10" fmla="val 587"/>
                <a:gd name="f11" fmla="val 17223"/>
                <a:gd name="f12" fmla="val 946"/>
                <a:gd name="f13" fmla="val 20387"/>
                <a:gd name="f14" fmla="val 3588"/>
                <a:gd name="f15" fmla="val 22736"/>
                <a:gd name="f16" fmla="val 6687"/>
                <a:gd name="f17" fmla="val 6915"/>
                <a:gd name="f18" fmla="val 7144"/>
                <a:gd name="f19" fmla="val 22703"/>
                <a:gd name="f20" fmla="val 7339"/>
                <a:gd name="f21" fmla="val 10732"/>
                <a:gd name="f22" fmla="val 22345"/>
                <a:gd name="f23" fmla="val 13178"/>
                <a:gd name="f24" fmla="val 19311"/>
                <a:gd name="f25" fmla="val 12820"/>
                <a:gd name="f26" fmla="val 15919"/>
                <a:gd name="f27" fmla="val 12461"/>
                <a:gd name="f28" fmla="val 12689"/>
                <a:gd name="f29" fmla="val 12298"/>
                <a:gd name="f30" fmla="val 9395"/>
                <a:gd name="f31" fmla="val 9525"/>
                <a:gd name="f32" fmla="*/ f0 1 13179"/>
                <a:gd name="f33" fmla="*/ f1 1 227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3179"/>
                <a:gd name="f40" fmla="*/ f37 1 227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3179" h="22737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9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5"/>
                  </a:cubicBezTo>
                  <a:cubicBezTo>
                    <a:pt x="f29" y="f6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556;p44">
              <a:extLst>
                <a:ext uri="{FF2B5EF4-FFF2-40B4-BE49-F238E27FC236}">
                  <a16:creationId xmlns:a16="http://schemas.microsoft.com/office/drawing/2014/main" id="{1BC27D3D-3043-44B4-A53C-FAA08FDC4D59}"/>
                </a:ext>
              </a:extLst>
            </p:cNvPr>
            <p:cNvSpPr/>
            <p:nvPr/>
          </p:nvSpPr>
          <p:spPr>
            <a:xfrm>
              <a:off x="1722967" y="2355082"/>
              <a:ext cx="65059" cy="44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6"/>
                <a:gd name="f4" fmla="val 17086"/>
                <a:gd name="f5" fmla="val 7010"/>
                <a:gd name="f6" fmla="val 1"/>
                <a:gd name="f7" fmla="val 4758"/>
                <a:gd name="f8" fmla="val 2588"/>
                <a:gd name="f9" fmla="val 1234"/>
                <a:gd name="f10" fmla="val 1501"/>
                <a:gd name="f11" fmla="val 3385"/>
                <a:gd name="f12" fmla="val 6418"/>
                <a:gd name="f13" fmla="val 1240"/>
                <a:gd name="f14" fmla="val 10104"/>
                <a:gd name="f15" fmla="val 4273"/>
                <a:gd name="f16" fmla="val 11638"/>
                <a:gd name="f17" fmla="val 8155"/>
                <a:gd name="f18" fmla="val 13595"/>
                <a:gd name="f19" fmla="val 12167"/>
                <a:gd name="f20" fmla="val 15291"/>
                <a:gd name="f21" fmla="val 16245"/>
                <a:gd name="f22" fmla="val 16726"/>
                <a:gd name="f23" fmla="val 16930"/>
                <a:gd name="f24" fmla="val 16955"/>
                <a:gd name="f25" fmla="val 17615"/>
                <a:gd name="f26" fmla="val 17085"/>
                <a:gd name="f27" fmla="val 18300"/>
                <a:gd name="f28" fmla="val 20844"/>
                <a:gd name="f29" fmla="val 23193"/>
                <a:gd name="f30" fmla="val 15487"/>
                <a:gd name="f31" fmla="val 24074"/>
                <a:gd name="f32" fmla="val 12975"/>
                <a:gd name="f33" fmla="val 25215"/>
                <a:gd name="f34" fmla="val 9778"/>
                <a:gd name="f35" fmla="val 23552"/>
                <a:gd name="f36" fmla="val 6288"/>
                <a:gd name="f37" fmla="val 20355"/>
                <a:gd name="f38" fmla="val 5146"/>
                <a:gd name="f39" fmla="val 16734"/>
                <a:gd name="f40" fmla="val 3874"/>
                <a:gd name="f41" fmla="val 13211"/>
                <a:gd name="f42" fmla="val 2374"/>
                <a:gd name="f43" fmla="val 9753"/>
                <a:gd name="f44" fmla="val 645"/>
                <a:gd name="f45" fmla="val 8871"/>
                <a:gd name="f46" fmla="val 208"/>
                <a:gd name="f47" fmla="val 7933"/>
                <a:gd name="f48" fmla="*/ f0 1 25216"/>
                <a:gd name="f49" fmla="*/ f1 1 17086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25216"/>
                <a:gd name="f56" fmla="*/ f53 1 17086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25216" h="170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557;p44">
              <a:extLst>
                <a:ext uri="{FF2B5EF4-FFF2-40B4-BE49-F238E27FC236}">
                  <a16:creationId xmlns:a16="http://schemas.microsoft.com/office/drawing/2014/main" id="{58700769-A32C-47EE-BDFD-EE7FDC362033}"/>
                </a:ext>
              </a:extLst>
            </p:cNvPr>
            <p:cNvSpPr/>
            <p:nvPr/>
          </p:nvSpPr>
          <p:spPr>
            <a:xfrm>
              <a:off x="1599075" y="2216898"/>
              <a:ext cx="48902" cy="605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53"/>
                <a:gd name="f4" fmla="val 23477"/>
                <a:gd name="f5" fmla="val 6947"/>
                <a:gd name="f6" fmla="val 1"/>
                <a:gd name="f7" fmla="val 6242"/>
                <a:gd name="f8" fmla="val 5525"/>
                <a:gd name="f9" fmla="val 123"/>
                <a:gd name="f10" fmla="val 4828"/>
                <a:gd name="f11" fmla="val 382"/>
                <a:gd name="f12" fmla="val 1632"/>
                <a:gd name="f13" fmla="val 1556"/>
                <a:gd name="f14" fmla="val 5079"/>
                <a:gd name="f15" fmla="val 1208"/>
                <a:gd name="f16" fmla="val 8276"/>
                <a:gd name="f17" fmla="val 2708"/>
                <a:gd name="f18" fmla="val 12321"/>
                <a:gd name="f19" fmla="val 4470"/>
                <a:gd name="f20" fmla="val 16333"/>
                <a:gd name="f21" fmla="val 6492"/>
                <a:gd name="f22" fmla="val 20182"/>
                <a:gd name="f23" fmla="val 7601"/>
                <a:gd name="f24" fmla="val 22302"/>
                <a:gd name="f25" fmla="val 9721"/>
                <a:gd name="f26" fmla="val 11940"/>
                <a:gd name="f27" fmla="val 12918"/>
                <a:gd name="f28" fmla="val 13864"/>
                <a:gd name="f29" fmla="val 23281"/>
                <a:gd name="f30" fmla="val 14777"/>
                <a:gd name="f31" fmla="val 22792"/>
                <a:gd name="f32" fmla="val 17778"/>
                <a:gd name="f33" fmla="val 21226"/>
                <a:gd name="f34" fmla="val 17507"/>
                <a:gd name="f35" fmla="val 17387"/>
                <a:gd name="f36" fmla="val 14506"/>
                <a:gd name="f37" fmla="val 15593"/>
                <a:gd name="f38" fmla="val 11081"/>
                <a:gd name="f39" fmla="val 14027"/>
                <a:gd name="f40" fmla="val 7591"/>
                <a:gd name="f41" fmla="val 12722"/>
                <a:gd name="f42" fmla="val 4003"/>
                <a:gd name="f43" fmla="val 11807"/>
                <a:gd name="f44" fmla="val 1536"/>
                <a:gd name="f45" fmla="val 9444"/>
                <a:gd name="f46" fmla="*/ f0 1 18953"/>
                <a:gd name="f47" fmla="*/ f1 1 23477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8953"/>
                <a:gd name="f54" fmla="*/ f51 1 23477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8953" h="2347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558;p44">
              <a:extLst>
                <a:ext uri="{FF2B5EF4-FFF2-40B4-BE49-F238E27FC236}">
                  <a16:creationId xmlns:a16="http://schemas.microsoft.com/office/drawing/2014/main" id="{734D37F8-4165-4507-93D5-1E218FBBDAF2}"/>
                </a:ext>
              </a:extLst>
            </p:cNvPr>
            <p:cNvSpPr/>
            <p:nvPr/>
          </p:nvSpPr>
          <p:spPr>
            <a:xfrm>
              <a:off x="1815367" y="2380841"/>
              <a:ext cx="64382" cy="32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55"/>
                <a:gd name="f4" fmla="val 12681"/>
                <a:gd name="f5" fmla="val 6434"/>
                <a:gd name="f6" fmla="val 3397"/>
                <a:gd name="f7" fmla="val 603"/>
                <a:gd name="f8" fmla="val 2421"/>
                <a:gd name="f9" fmla="val 294"/>
                <a:gd name="f10" fmla="val 5602"/>
                <a:gd name="f11" fmla="val 1"/>
                <a:gd name="f12" fmla="val 8994"/>
                <a:gd name="f13" fmla="val 2512"/>
                <a:gd name="f14" fmla="val 11962"/>
                <a:gd name="f15" fmla="val 5872"/>
                <a:gd name="f16" fmla="val 12256"/>
                <a:gd name="f17" fmla="val 8971"/>
                <a:gd name="f18" fmla="val 12550"/>
                <a:gd name="f19" fmla="val 12103"/>
                <a:gd name="f20" fmla="val 12680"/>
                <a:gd name="f21" fmla="val 15202"/>
                <a:gd name="f22" fmla="val 16441"/>
                <a:gd name="f23" fmla="val 17681"/>
                <a:gd name="f24" fmla="val 12648"/>
                <a:gd name="f25" fmla="val 18920"/>
                <a:gd name="f26" fmla="val 12615"/>
                <a:gd name="f27" fmla="val 22280"/>
                <a:gd name="f28" fmla="val 12484"/>
                <a:gd name="f29" fmla="val 9646"/>
                <a:gd name="f30" fmla="val 24824"/>
                <a:gd name="f31" fmla="val 6254"/>
                <a:gd name="f32" fmla="val 24701"/>
                <a:gd name="f33" fmla="val 3055"/>
                <a:gd name="f34" fmla="val 22199"/>
                <a:gd name="f35" fmla="val 319"/>
                <a:gd name="f36" fmla="val 19042"/>
                <a:gd name="f37" fmla="val 18851"/>
                <a:gd name="f38" fmla="val 18658"/>
                <a:gd name="f39" fmla="val 329"/>
                <a:gd name="f40" fmla="val 18464"/>
                <a:gd name="f41" fmla="val 350"/>
                <a:gd name="f42" fmla="val 415"/>
                <a:gd name="f43" fmla="val 12462"/>
                <a:gd name="f44" fmla="val 9689"/>
                <a:gd name="f45" fmla="val 285"/>
                <a:gd name="f46" fmla="val 6949"/>
                <a:gd name="f47" fmla="val 24"/>
                <a:gd name="f48" fmla="val 6777"/>
                <a:gd name="f49" fmla="val 8"/>
                <a:gd name="f50" fmla="val 6605"/>
                <a:gd name="f51" fmla="*/ f0 1 24955"/>
                <a:gd name="f52" fmla="*/ f1 1 12681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24955"/>
                <a:gd name="f59" fmla="*/ f56 1 12681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24955" h="126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3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lnTo>
                    <a:pt x="f21" y="f42"/>
                  </a:lnTo>
                  <a:cubicBezTo>
                    <a:pt x="f43" y="f42"/>
                    <a:pt x="f44" y="f45"/>
                    <a:pt x="f46" y="f47"/>
                  </a:cubicBezTo>
                  <a:cubicBezTo>
                    <a:pt x="f48" y="f49"/>
                    <a:pt x="f5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559;p44">
              <a:extLst>
                <a:ext uri="{FF2B5EF4-FFF2-40B4-BE49-F238E27FC236}">
                  <a16:creationId xmlns:a16="http://schemas.microsoft.com/office/drawing/2014/main" id="{A77F0C34-D481-44BB-85C3-E69C94EBF4D3}"/>
                </a:ext>
              </a:extLst>
            </p:cNvPr>
            <p:cNvSpPr/>
            <p:nvPr/>
          </p:nvSpPr>
          <p:spPr>
            <a:xfrm>
              <a:off x="1908279" y="2360880"/>
              <a:ext cx="65480" cy="42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379"/>
                <a:gd name="f4" fmla="val 16472"/>
                <a:gd name="f5" fmla="val 18403"/>
                <a:gd name="f6" fmla="val 17583"/>
                <a:gd name="f7" fmla="val 16750"/>
                <a:gd name="f8" fmla="val 167"/>
                <a:gd name="f9" fmla="val 15951"/>
                <a:gd name="f10" fmla="val 520"/>
                <a:gd name="f11" fmla="val 12428"/>
                <a:gd name="f12" fmla="val 2053"/>
                <a:gd name="f13" fmla="val 8807"/>
                <a:gd name="f14" fmla="val 3358"/>
                <a:gd name="f15" fmla="val 5121"/>
                <a:gd name="f16" fmla="val 4434"/>
                <a:gd name="f17" fmla="val 1892"/>
                <a:gd name="f18" fmla="val 5380"/>
                <a:gd name="f19" fmla="val 8805"/>
                <a:gd name="f20" fmla="val 946"/>
                <a:gd name="f21" fmla="val 12035"/>
                <a:gd name="f22" fmla="val 1762"/>
                <a:gd name="f23" fmla="val 14710"/>
                <a:gd name="f24" fmla="val 4208"/>
                <a:gd name="f25" fmla="val 16471"/>
                <a:gd name="f26" fmla="val 6850"/>
                <a:gd name="f27" fmla="val 7437"/>
                <a:gd name="f28" fmla="val 7992"/>
                <a:gd name="f29" fmla="val 16373"/>
                <a:gd name="f30" fmla="val 8579"/>
                <a:gd name="f31" fmla="val 16210"/>
                <a:gd name="f32" fmla="val 12754"/>
                <a:gd name="f33" fmla="val 15003"/>
                <a:gd name="f34" fmla="val 16897"/>
                <a:gd name="f35" fmla="val 13503"/>
                <a:gd name="f36" fmla="val 20844"/>
                <a:gd name="f37" fmla="val 11774"/>
                <a:gd name="f38" fmla="val 23943"/>
                <a:gd name="f39" fmla="val 10404"/>
                <a:gd name="f40" fmla="val 25378"/>
                <a:gd name="f41" fmla="val 6816"/>
                <a:gd name="f42" fmla="val 24041"/>
                <a:gd name="f43" fmla="val 3684"/>
                <a:gd name="f44" fmla="val 23024"/>
                <a:gd name="f45" fmla="val 1384"/>
                <a:gd name="f46" fmla="val 20767"/>
                <a:gd name="f47" fmla="*/ f0 1 25379"/>
                <a:gd name="f48" fmla="*/ f1 1 16472"/>
                <a:gd name="f49" fmla="val f2"/>
                <a:gd name="f50" fmla="val f3"/>
                <a:gd name="f51" fmla="val f4"/>
                <a:gd name="f52" fmla="+- f51 0 f49"/>
                <a:gd name="f53" fmla="+- f50 0 f49"/>
                <a:gd name="f54" fmla="*/ f53 1 25379"/>
                <a:gd name="f55" fmla="*/ f52 1 16472"/>
                <a:gd name="f56" fmla="*/ f49 1 f54"/>
                <a:gd name="f57" fmla="*/ f50 1 f54"/>
                <a:gd name="f58" fmla="*/ f49 1 f55"/>
                <a:gd name="f59" fmla="*/ f51 1 f55"/>
                <a:gd name="f60" fmla="*/ f56 f47 1"/>
                <a:gd name="f61" fmla="*/ f57 f47 1"/>
                <a:gd name="f62" fmla="*/ f59 f48 1"/>
                <a:gd name="f63" fmla="*/ f5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25379" h="164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2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560;p44">
              <a:extLst>
                <a:ext uri="{FF2B5EF4-FFF2-40B4-BE49-F238E27FC236}">
                  <a16:creationId xmlns:a16="http://schemas.microsoft.com/office/drawing/2014/main" id="{2BE9CFA5-2FB6-4C81-AC1F-4906B543BFFC}"/>
                </a:ext>
              </a:extLst>
            </p:cNvPr>
            <p:cNvSpPr/>
            <p:nvPr/>
          </p:nvSpPr>
          <p:spPr>
            <a:xfrm>
              <a:off x="1584097" y="1874931"/>
              <a:ext cx="539797" cy="485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225"/>
                <a:gd name="f4" fmla="val 188119"/>
                <a:gd name="f5" fmla="val 104841"/>
                <a:gd name="f6" fmla="val 84975"/>
                <a:gd name="f7" fmla="val 66023"/>
                <a:gd name="f8" fmla="val 5611"/>
                <a:gd name="f9" fmla="val 49615"/>
                <a:gd name="f10" fmla="val 15886"/>
                <a:gd name="f11" fmla="val 35491"/>
                <a:gd name="f12" fmla="val 1794"/>
                <a:gd name="f13" fmla="val 34346"/>
                <a:gd name="f14" fmla="val 650"/>
                <a:gd name="f15" fmla="val 32787"/>
                <a:gd name="f16" fmla="val 3"/>
                <a:gd name="f17" fmla="val 31160"/>
                <a:gd name="f18" fmla="val 30747"/>
                <a:gd name="f19" fmla="val 30329"/>
                <a:gd name="f20" fmla="val 45"/>
                <a:gd name="f21" fmla="val 29913"/>
                <a:gd name="f22" fmla="val 130"/>
                <a:gd name="f23" fmla="val 27890"/>
                <a:gd name="f24" fmla="val 555"/>
                <a:gd name="f25" fmla="val 26227"/>
                <a:gd name="f26" fmla="val 1957"/>
                <a:gd name="f27" fmla="val 25444"/>
                <a:gd name="f28" fmla="val 3849"/>
                <a:gd name="f29" fmla="val 881"/>
                <a:gd name="f30" fmla="val 65272"/>
                <a:gd name="f31" fmla="val 67556"/>
                <a:gd name="f32" fmla="val 522"/>
                <a:gd name="f33" fmla="val 70133"/>
                <a:gd name="f34" fmla="val 2251"/>
                <a:gd name="f35" fmla="val 71894"/>
                <a:gd name="f36" fmla="val 3425"/>
                <a:gd name="f37" fmla="val 73068"/>
                <a:gd name="f38" fmla="val 4991"/>
                <a:gd name="f39" fmla="val 73688"/>
                <a:gd name="f40" fmla="val 6590"/>
                <a:gd name="f41" fmla="val 7372"/>
                <a:gd name="f42" fmla="val 8155"/>
                <a:gd name="f43" fmla="val 73525"/>
                <a:gd name="f44" fmla="val 8873"/>
                <a:gd name="f45" fmla="val 73232"/>
                <a:gd name="f46" fmla="val 70264"/>
                <a:gd name="f47" fmla="val 48701"/>
                <a:gd name="f48" fmla="val 72188"/>
                <a:gd name="f49" fmla="val 47919"/>
                <a:gd name="f50" fmla="val 73591"/>
                <a:gd name="f51" fmla="val 46255"/>
                <a:gd name="f52" fmla="val 74015"/>
                <a:gd name="f53" fmla="val 44233"/>
                <a:gd name="f54" fmla="val 74439"/>
                <a:gd name="f55" fmla="val 42210"/>
                <a:gd name="f56" fmla="val 73786"/>
                <a:gd name="f57" fmla="val 40090"/>
                <a:gd name="f58" fmla="val 72351"/>
                <a:gd name="f59" fmla="val 38655"/>
                <a:gd name="f60" fmla="val 58553"/>
                <a:gd name="f61" fmla="val 24856"/>
                <a:gd name="f62" fmla="val 72449"/>
                <a:gd name="f63" fmla="val 16701"/>
                <a:gd name="f64" fmla="val 88302"/>
                <a:gd name="f65" fmla="val 12298"/>
                <a:gd name="f66" fmla="val 129436"/>
                <a:gd name="f67" fmla="val 152563"/>
                <a:gd name="f68" fmla="val 21855"/>
                <a:gd name="f69" fmla="val 169982"/>
                <a:gd name="f70" fmla="val 39274"/>
                <a:gd name="f71" fmla="val 187369"/>
                <a:gd name="f72" fmla="val 56661"/>
                <a:gd name="f73" fmla="val 196959"/>
                <a:gd name="f74" fmla="val 79788"/>
                <a:gd name="f75" fmla="val 104384"/>
                <a:gd name="f76" fmla="val 128979"/>
                <a:gd name="f77" fmla="val 152106"/>
                <a:gd name="f78" fmla="val 169525"/>
                <a:gd name="f79" fmla="val 167210"/>
                <a:gd name="f80" fmla="val 172266"/>
                <a:gd name="f81" fmla="val 164339"/>
                <a:gd name="f82" fmla="val 174810"/>
                <a:gd name="f83" fmla="val 161338"/>
                <a:gd name="f84" fmla="val 177158"/>
                <a:gd name="f85" fmla="val 158663"/>
                <a:gd name="f86" fmla="val 179214"/>
                <a:gd name="f87" fmla="val 158174"/>
                <a:gd name="f88" fmla="val 183095"/>
                <a:gd name="f89" fmla="val 160262"/>
                <a:gd name="f90" fmla="val 185770"/>
                <a:gd name="f91" fmla="val 161469"/>
                <a:gd name="f92" fmla="val 187303"/>
                <a:gd name="f93" fmla="val 163295"/>
                <a:gd name="f94" fmla="val 165122"/>
                <a:gd name="f95" fmla="val 166427"/>
                <a:gd name="f96" fmla="val 167764"/>
                <a:gd name="f97" fmla="val 187695"/>
                <a:gd name="f98" fmla="val 168873"/>
                <a:gd name="f99" fmla="val 186814"/>
                <a:gd name="f100" fmla="val 184172"/>
                <a:gd name="f101" fmla="val 175528"/>
                <a:gd name="f102" fmla="val 181301"/>
                <a:gd name="f103" fmla="val 178659"/>
                <a:gd name="f104" fmla="val 178202"/>
                <a:gd name="f105" fmla="val 198362"/>
                <a:gd name="f106" fmla="val 158467"/>
                <a:gd name="f107" fmla="val 209224"/>
                <a:gd name="f108" fmla="val 132274"/>
                <a:gd name="f109" fmla="val 76494"/>
                <a:gd name="f110" fmla="val 50300"/>
                <a:gd name="f111" fmla="val 30565"/>
                <a:gd name="f112" fmla="val 158924"/>
                <a:gd name="f113" fmla="val 10862"/>
                <a:gd name="f114" fmla="val 132731"/>
                <a:gd name="f115" fmla="*/ f0 1 209225"/>
                <a:gd name="f116" fmla="*/ f1 1 188119"/>
                <a:gd name="f117" fmla="val f2"/>
                <a:gd name="f118" fmla="val f3"/>
                <a:gd name="f119" fmla="val f4"/>
                <a:gd name="f120" fmla="+- f119 0 f117"/>
                <a:gd name="f121" fmla="+- f118 0 f117"/>
                <a:gd name="f122" fmla="*/ f121 1 209225"/>
                <a:gd name="f123" fmla="*/ f120 1 188119"/>
                <a:gd name="f124" fmla="*/ f117 1 f122"/>
                <a:gd name="f125" fmla="*/ f118 1 f122"/>
                <a:gd name="f126" fmla="*/ f117 1 f123"/>
                <a:gd name="f127" fmla="*/ f119 1 f123"/>
                <a:gd name="f128" fmla="*/ f124 f115 1"/>
                <a:gd name="f129" fmla="*/ f125 f115 1"/>
                <a:gd name="f130" fmla="*/ f127 f116 1"/>
                <a:gd name="f131" fmla="*/ f126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8" t="f131" r="f129" b="f130"/>
              <a:pathLst>
                <a:path w="209225" h="18811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9" y="f30"/>
                  </a:lnTo>
                  <a:cubicBezTo>
                    <a:pt x="f2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lnTo>
                    <a:pt x="f46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lnTo>
                    <a:pt x="f60" y="f61"/>
                  </a:lnTo>
                  <a:cubicBezTo>
                    <a:pt x="f62" y="f63"/>
                    <a:pt x="f64" y="f65"/>
                    <a:pt x="f5" y="f65"/>
                  </a:cubicBezTo>
                  <a:cubicBezTo>
                    <a:pt x="f66" y="f65"/>
                    <a:pt x="f67" y="f68"/>
                    <a:pt x="f69" y="f70"/>
                  </a:cubicBezTo>
                  <a:cubicBezTo>
                    <a:pt x="f71" y="f72"/>
                    <a:pt x="f73" y="f74"/>
                    <a:pt x="f73" y="f75"/>
                  </a:cubicBezTo>
                  <a:cubicBezTo>
                    <a:pt x="f73" y="f76"/>
                    <a:pt x="f71" y="f77"/>
                    <a:pt x="f69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4"/>
                    <a:pt x="f94" y="f4"/>
                  </a:cubicBezTo>
                  <a:cubicBezTo>
                    <a:pt x="f95" y="f4"/>
                    <a:pt x="f96" y="f97"/>
                    <a:pt x="f98" y="f99"/>
                  </a:cubicBezTo>
                  <a:cubicBezTo>
                    <a:pt x="f80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7" y="f75"/>
                  </a:cubicBezTo>
                  <a:cubicBezTo>
                    <a:pt x="f107" y="f109"/>
                    <a:pt x="f105" y="f110"/>
                    <a:pt x="f103" y="f111"/>
                  </a:cubicBezTo>
                  <a:cubicBezTo>
                    <a:pt x="f112" y="f113"/>
                    <a:pt x="f114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561;p44">
              <a:extLst>
                <a:ext uri="{FF2B5EF4-FFF2-40B4-BE49-F238E27FC236}">
                  <a16:creationId xmlns:a16="http://schemas.microsoft.com/office/drawing/2014/main" id="{E0F52D64-1B17-4697-8602-7917446B7BDD}"/>
                </a:ext>
              </a:extLst>
            </p:cNvPr>
            <p:cNvSpPr/>
            <p:nvPr/>
          </p:nvSpPr>
          <p:spPr>
            <a:xfrm>
              <a:off x="1723552" y="2014761"/>
              <a:ext cx="262076" cy="25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579"/>
                <a:gd name="f4" fmla="val 100356"/>
                <a:gd name="f5" fmla="val 50790"/>
                <a:gd name="f6" fmla="val 1"/>
                <a:gd name="f7" fmla="val 49216"/>
                <a:gd name="f8" fmla="val 47642"/>
                <a:gd name="f9" fmla="val 604"/>
                <a:gd name="f10" fmla="val 46451"/>
                <a:gd name="f11" fmla="val 1811"/>
                <a:gd name="f12" fmla="val 2414"/>
                <a:gd name="f13" fmla="val 45848"/>
                <a:gd name="f14" fmla="val 48229"/>
                <a:gd name="f15" fmla="val 52144"/>
                <a:gd name="f16" fmla="val 54525"/>
                <a:gd name="f17" fmla="val 98562"/>
                <a:gd name="f18" fmla="val 47658"/>
                <a:gd name="f19" fmla="val 99769"/>
                <a:gd name="f20" fmla="val 49224"/>
                <a:gd name="f21" fmla="val 52355"/>
                <a:gd name="f22" fmla="val 53921"/>
                <a:gd name="f23" fmla="val 55128"/>
                <a:gd name="f24" fmla="val 99165"/>
                <a:gd name="f25" fmla="val 53937"/>
                <a:gd name="f26" fmla="val 52363"/>
                <a:gd name="f27" fmla="*/ f0 1 101579"/>
                <a:gd name="f28" fmla="*/ f1 1 100356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01579"/>
                <a:gd name="f35" fmla="*/ f32 1 100356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01579" h="1003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lnTo>
                    <a:pt x="f10" y="f17"/>
                  </a:lnTo>
                  <a:cubicBezTo>
                    <a:pt x="f18" y="f19"/>
                    <a:pt x="f20" y="f4"/>
                    <a:pt x="f5" y="f4"/>
                  </a:cubicBezTo>
                  <a:cubicBezTo>
                    <a:pt x="f21" y="f4"/>
                    <a:pt x="f22" y="f19"/>
                    <a:pt x="f23" y="f17"/>
                  </a:cubicBezTo>
                  <a:lnTo>
                    <a:pt x="f24" y="f16"/>
                  </a:lnTo>
                  <a:cubicBezTo>
                    <a:pt x="f3" y="f15"/>
                    <a:pt x="f3" y="f14"/>
                    <a:pt x="f24" y="f13"/>
                  </a:cubicBezTo>
                  <a:lnTo>
                    <a:pt x="f23" y="f11"/>
                  </a:lnTo>
                  <a:cubicBezTo>
                    <a:pt x="f25" y="f9"/>
                    <a:pt x="f26" y="f6"/>
                    <a:pt x="f5" y="f6"/>
                  </a:cubicBezTo>
                  <a:close/>
                </a:path>
              </a:pathLst>
            </a:custGeom>
            <a:solidFill>
              <a:srgbClr val="D16E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562;p44">
              <a:extLst>
                <a:ext uri="{FF2B5EF4-FFF2-40B4-BE49-F238E27FC236}">
                  <a16:creationId xmlns:a16="http://schemas.microsoft.com/office/drawing/2014/main" id="{BD940AF5-F736-437A-BC06-92A6453C1F87}"/>
                </a:ext>
              </a:extLst>
            </p:cNvPr>
            <p:cNvSpPr/>
            <p:nvPr/>
          </p:nvSpPr>
          <p:spPr>
            <a:xfrm>
              <a:off x="1854586" y="2381664"/>
              <a:ext cx="25164" cy="31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54"/>
                <a:gd name="f4" fmla="val 12362"/>
                <a:gd name="f5" fmla="val 3841"/>
                <a:gd name="f6" fmla="val 3650"/>
                <a:gd name="f7" fmla="val 3457"/>
                <a:gd name="f8" fmla="val 10"/>
                <a:gd name="f9" fmla="val 3263"/>
                <a:gd name="f10" fmla="val 31"/>
                <a:gd name="f11" fmla="val 1"/>
                <a:gd name="f12" fmla="val 96"/>
                <a:gd name="f13" fmla="val 12361"/>
                <a:gd name="f14" fmla="val 1240"/>
                <a:gd name="f15" fmla="val 2480"/>
                <a:gd name="f16" fmla="val 12329"/>
                <a:gd name="f17" fmla="val 3719"/>
                <a:gd name="f18" fmla="val 12296"/>
                <a:gd name="f19" fmla="val 7079"/>
                <a:gd name="f20" fmla="val 12165"/>
                <a:gd name="f21" fmla="val 9327"/>
                <a:gd name="f22" fmla="val 9623"/>
                <a:gd name="f23" fmla="val 5935"/>
                <a:gd name="f24" fmla="val 9500"/>
                <a:gd name="f25" fmla="val 2736"/>
                <a:gd name="f26" fmla="val 6998"/>
                <a:gd name="f27" fmla="*/ f0 1 9754"/>
                <a:gd name="f28" fmla="*/ f1 1 1236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9754"/>
                <a:gd name="f35" fmla="*/ f32 1 1236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9754" h="123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1" y="f13"/>
                  </a:lnTo>
                  <a:cubicBezTo>
                    <a:pt x="f14" y="f13"/>
                    <a:pt x="f15" y="f16"/>
                    <a:pt x="f17" y="f18"/>
                  </a:cubicBezTo>
                  <a:cubicBezTo>
                    <a:pt x="f19" y="f20"/>
                    <a:pt x="f3" y="f21"/>
                    <a:pt x="f22" y="f23"/>
                  </a:cubicBezTo>
                  <a:cubicBezTo>
                    <a:pt x="f24" y="f25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563;p44">
              <a:extLst>
                <a:ext uri="{FF2B5EF4-FFF2-40B4-BE49-F238E27FC236}">
                  <a16:creationId xmlns:a16="http://schemas.microsoft.com/office/drawing/2014/main" id="{E2A82C9E-A31C-4AEB-B4EC-CEDDEC79EF2A}"/>
                </a:ext>
              </a:extLst>
            </p:cNvPr>
            <p:cNvSpPr/>
            <p:nvPr/>
          </p:nvSpPr>
          <p:spPr>
            <a:xfrm>
              <a:off x="1854586" y="2014807"/>
              <a:ext cx="131033" cy="258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90"/>
                <a:gd name="f4" fmla="val 100339"/>
                <a:gd name="f5" fmla="val 1"/>
                <a:gd name="f6" fmla="val 1566"/>
                <a:gd name="f7" fmla="val 3132"/>
                <a:gd name="f8" fmla="val 99752"/>
                <a:gd name="f9" fmla="val 4339"/>
                <a:gd name="f10" fmla="val 98545"/>
                <a:gd name="f11" fmla="val 48376"/>
                <a:gd name="f12" fmla="val 54508"/>
                <a:gd name="f13" fmla="val 52127"/>
                <a:gd name="f14" fmla="val 48212"/>
                <a:gd name="f15" fmla="val 45831"/>
                <a:gd name="f16" fmla="val 1794"/>
                <a:gd name="f17" fmla="val 587"/>
                <a:gd name="f18" fmla="*/ f0 1 50790"/>
                <a:gd name="f19" fmla="*/ f1 1 100339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0790"/>
                <a:gd name="f26" fmla="*/ f23 1 100339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0790" h="100339">
                  <a:moveTo>
                    <a:pt x="f5" y="f2"/>
                  </a:moveTo>
                  <a:lnTo>
                    <a:pt x="f5" y="f4"/>
                  </a:lnTo>
                  <a:cubicBezTo>
                    <a:pt x="f6" y="f4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3" y="f13"/>
                    <a:pt x="f3" y="f14"/>
                    <a:pt x="f11" y="f15"/>
                  </a:cubicBezTo>
                  <a:lnTo>
                    <a:pt x="f9" y="f16"/>
                  </a:lnTo>
                  <a:cubicBezTo>
                    <a:pt x="f7" y="f17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D16E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564;p44">
              <a:extLst>
                <a:ext uri="{FF2B5EF4-FFF2-40B4-BE49-F238E27FC236}">
                  <a16:creationId xmlns:a16="http://schemas.microsoft.com/office/drawing/2014/main" id="{71EEF280-5AB4-44F9-A42C-AE68771AC336}"/>
                </a:ext>
              </a:extLst>
            </p:cNvPr>
            <p:cNvSpPr/>
            <p:nvPr/>
          </p:nvSpPr>
          <p:spPr>
            <a:xfrm>
              <a:off x="1854586" y="1874931"/>
              <a:ext cx="269309" cy="485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385"/>
                <a:gd name="f4" fmla="val 188119"/>
                <a:gd name="f5" fmla="val 1"/>
                <a:gd name="f6" fmla="val 12298"/>
                <a:gd name="f7" fmla="val 24596"/>
                <a:gd name="f8" fmla="val 47723"/>
                <a:gd name="f9" fmla="val 21855"/>
                <a:gd name="f10" fmla="val 65142"/>
                <a:gd name="f11" fmla="val 39274"/>
                <a:gd name="f12" fmla="val 82529"/>
                <a:gd name="f13" fmla="val 56661"/>
                <a:gd name="f14" fmla="val 92119"/>
                <a:gd name="f15" fmla="val 79788"/>
                <a:gd name="f16" fmla="val 104384"/>
                <a:gd name="f17" fmla="val 128979"/>
                <a:gd name="f18" fmla="val 152106"/>
                <a:gd name="f19" fmla="val 169525"/>
                <a:gd name="f20" fmla="val 62370"/>
                <a:gd name="f21" fmla="val 172266"/>
                <a:gd name="f22" fmla="val 59499"/>
                <a:gd name="f23" fmla="val 174810"/>
                <a:gd name="f24" fmla="val 56498"/>
                <a:gd name="f25" fmla="val 177158"/>
                <a:gd name="f26" fmla="val 53823"/>
                <a:gd name="f27" fmla="val 179214"/>
                <a:gd name="f28" fmla="val 53334"/>
                <a:gd name="f29" fmla="val 183095"/>
                <a:gd name="f30" fmla="val 55422"/>
                <a:gd name="f31" fmla="val 185770"/>
                <a:gd name="f32" fmla="val 56629"/>
                <a:gd name="f33" fmla="val 187303"/>
                <a:gd name="f34" fmla="val 58455"/>
                <a:gd name="f35" fmla="val 60282"/>
                <a:gd name="f36" fmla="val 61587"/>
                <a:gd name="f37" fmla="val 62924"/>
                <a:gd name="f38" fmla="val 187695"/>
                <a:gd name="f39" fmla="val 64033"/>
                <a:gd name="f40" fmla="val 186814"/>
                <a:gd name="f41" fmla="val 67426"/>
                <a:gd name="f42" fmla="val 184172"/>
                <a:gd name="f43" fmla="val 70688"/>
                <a:gd name="f44" fmla="val 181301"/>
                <a:gd name="f45" fmla="val 73819"/>
                <a:gd name="f46" fmla="val 178202"/>
                <a:gd name="f47" fmla="val 93522"/>
                <a:gd name="f48" fmla="val 158467"/>
                <a:gd name="f49" fmla="val 132274"/>
                <a:gd name="f50" fmla="val 76494"/>
                <a:gd name="f51" fmla="val 50300"/>
                <a:gd name="f52" fmla="val 30565"/>
                <a:gd name="f53" fmla="val 54084"/>
                <a:gd name="f54" fmla="val 10862"/>
                <a:gd name="f55" fmla="val 27891"/>
                <a:gd name="f56" fmla="*/ f0 1 104385"/>
                <a:gd name="f57" fmla="*/ f1 1 188119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104385"/>
                <a:gd name="f64" fmla="*/ f61 1 188119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04385" h="188119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10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16" y="f49"/>
                    <a:pt x="f16" y="f16"/>
                  </a:cubicBezTo>
                  <a:cubicBezTo>
                    <a:pt x="f16" y="f50"/>
                    <a:pt x="f47" y="f51"/>
                    <a:pt x="f45" y="f52"/>
                  </a:cubicBez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oogle Shape;2565;p44">
            <a:extLst>
              <a:ext uri="{FF2B5EF4-FFF2-40B4-BE49-F238E27FC236}">
                <a16:creationId xmlns:a16="http://schemas.microsoft.com/office/drawing/2014/main" id="{ED7E066F-C6B6-4B3A-B9F0-D245536307B9}"/>
              </a:ext>
            </a:extLst>
          </p:cNvPr>
          <p:cNvGrpSpPr/>
          <p:nvPr/>
        </p:nvGrpSpPr>
        <p:grpSpPr>
          <a:xfrm>
            <a:off x="7086215" y="1874931"/>
            <a:ext cx="537612" cy="538627"/>
            <a:chOff x="7086215" y="1874931"/>
            <a:chExt cx="537612" cy="538627"/>
          </a:xfrm>
        </p:grpSpPr>
        <p:sp>
          <p:nvSpPr>
            <p:cNvPr id="22" name="Google Shape;2566;p44">
              <a:extLst>
                <a:ext uri="{FF2B5EF4-FFF2-40B4-BE49-F238E27FC236}">
                  <a16:creationId xmlns:a16="http://schemas.microsoft.com/office/drawing/2014/main" id="{B91D87A1-CE63-43FA-93AD-B45E27D74785}"/>
                </a:ext>
              </a:extLst>
            </p:cNvPr>
            <p:cNvSpPr/>
            <p:nvPr/>
          </p:nvSpPr>
          <p:spPr>
            <a:xfrm>
              <a:off x="7086215" y="1874931"/>
              <a:ext cx="537612" cy="538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8377"/>
                <a:gd name="f4" fmla="val 208768"/>
                <a:gd name="f5" fmla="val 103993"/>
                <a:gd name="f6" fmla="val 46647"/>
                <a:gd name="f7" fmla="val 1"/>
                <a:gd name="f8" fmla="val 46646"/>
                <a:gd name="f9" fmla="val 103992"/>
                <a:gd name="f10" fmla="val 202667"/>
                <a:gd name="f11" fmla="val 206027"/>
                <a:gd name="f12" fmla="val 2741"/>
                <a:gd name="f13" fmla="val 208767"/>
                <a:gd name="f14" fmla="val 6133"/>
                <a:gd name="f15" fmla="val 9493"/>
                <a:gd name="f16" fmla="val 12233"/>
                <a:gd name="f17" fmla="val 53399"/>
                <a:gd name="f18" fmla="val 12232"/>
                <a:gd name="f19" fmla="val 202244"/>
                <a:gd name="f20" fmla="val 205636"/>
                <a:gd name="f21" fmla="val 208376"/>
                <a:gd name="f22" fmla="val 9492"/>
                <a:gd name="f23" fmla="val 2740"/>
                <a:gd name="f24" fmla="*/ f0 1 208377"/>
                <a:gd name="f25" fmla="*/ f1 1 20876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08377"/>
                <a:gd name="f32" fmla="*/ f29 1 20876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08377" h="20876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16" y="f10"/>
                  </a:cubicBezTo>
                  <a:lnTo>
                    <a:pt x="f16" y="f9"/>
                  </a:lnTo>
                  <a:cubicBezTo>
                    <a:pt x="f16" y="f17"/>
                    <a:pt x="f17" y="f18"/>
                    <a:pt x="f5" y="f18"/>
                  </a:cubicBezTo>
                  <a:lnTo>
                    <a:pt x="f19" y="f18"/>
                  </a:lnTo>
                  <a:cubicBezTo>
                    <a:pt x="f20" y="f18"/>
                    <a:pt x="f21" y="f22"/>
                    <a:pt x="f21" y="f14"/>
                  </a:cubicBezTo>
                  <a:cubicBezTo>
                    <a:pt x="f21" y="f23"/>
                    <a:pt x="f20" y="f2"/>
                    <a:pt x="f19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567;p44">
              <a:extLst>
                <a:ext uri="{FF2B5EF4-FFF2-40B4-BE49-F238E27FC236}">
                  <a16:creationId xmlns:a16="http://schemas.microsoft.com/office/drawing/2014/main" id="{706945AA-45A4-4D75-BDFC-13A2017B325F}"/>
                </a:ext>
              </a:extLst>
            </p:cNvPr>
            <p:cNvSpPr/>
            <p:nvPr/>
          </p:nvSpPr>
          <p:spPr>
            <a:xfrm>
              <a:off x="7337182" y="2127433"/>
              <a:ext cx="160916" cy="157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70"/>
                <a:gd name="f4" fmla="val 61155"/>
                <a:gd name="f5" fmla="val 6704"/>
                <a:gd name="f6" fmla="val 1"/>
                <a:gd name="f7" fmla="val 5138"/>
                <a:gd name="f8" fmla="val 3572"/>
                <a:gd name="f9" fmla="val 596"/>
                <a:gd name="f10" fmla="val 2381"/>
                <a:gd name="f11" fmla="val 1787"/>
                <a:gd name="f12" fmla="val 4168"/>
                <a:gd name="f13" fmla="val 8050"/>
                <a:gd name="f14" fmla="val 10431"/>
                <a:gd name="f15" fmla="val 51311"/>
                <a:gd name="f16" fmla="val 59361"/>
                <a:gd name="f17" fmla="val 52518"/>
                <a:gd name="f18" fmla="val 60568"/>
                <a:gd name="f19" fmla="val 54084"/>
                <a:gd name="f20" fmla="val 55650"/>
                <a:gd name="f21" fmla="val 57215"/>
                <a:gd name="f22" fmla="val 58781"/>
                <a:gd name="f23" fmla="val 59955"/>
                <a:gd name="f24" fmla="val 62369"/>
                <a:gd name="f25" fmla="val 56979"/>
                <a:gd name="f26" fmla="val 53098"/>
                <a:gd name="f27" fmla="val 50716"/>
                <a:gd name="f28" fmla="val 11026"/>
                <a:gd name="f29" fmla="val 9835"/>
                <a:gd name="f30" fmla="val 8269"/>
                <a:gd name="f31" fmla="*/ f0 1 62370"/>
                <a:gd name="f32" fmla="*/ f1 1 6115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62370"/>
                <a:gd name="f39" fmla="*/ f36 1 6115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62370" h="6115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25"/>
                    <a:pt x="f24" y="f26"/>
                    <a:pt x="f23" y="f27"/>
                  </a:cubicBezTo>
                  <a:lnTo>
                    <a:pt x="f28" y="f11"/>
                  </a:ln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97B8A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568;p44">
              <a:extLst>
                <a:ext uri="{FF2B5EF4-FFF2-40B4-BE49-F238E27FC236}">
                  <a16:creationId xmlns:a16="http://schemas.microsoft.com/office/drawing/2014/main" id="{C646E50F-66CC-43E0-9ADF-378077D5AFCE}"/>
                </a:ext>
              </a:extLst>
            </p:cNvPr>
            <p:cNvSpPr/>
            <p:nvPr/>
          </p:nvSpPr>
          <p:spPr>
            <a:xfrm>
              <a:off x="7337182" y="2132042"/>
              <a:ext cx="154689" cy="153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956"/>
                <a:gd name="f4" fmla="val 59369"/>
                <a:gd name="f5" fmla="val 2381"/>
                <a:gd name="f6" fmla="val 1"/>
                <a:gd name="f7" fmla="val 2382"/>
                <a:gd name="f8" fmla="val 6264"/>
                <a:gd name="f9" fmla="val 8645"/>
                <a:gd name="f10" fmla="val 51311"/>
                <a:gd name="f11" fmla="val 57575"/>
                <a:gd name="f12" fmla="val 52518"/>
                <a:gd name="f13" fmla="val 58782"/>
                <a:gd name="f14" fmla="val 54084"/>
                <a:gd name="f15" fmla="val 55650"/>
                <a:gd name="f16" fmla="val 57215"/>
                <a:gd name="f17" fmla="val 58781"/>
                <a:gd name="f18" fmla="val 59955"/>
                <a:gd name="f19" fmla="*/ f0 1 59956"/>
                <a:gd name="f20" fmla="*/ f1 1 59369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59956"/>
                <a:gd name="f27" fmla="*/ f24 1 59369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9956" h="59369">
                  <a:moveTo>
                    <a:pt x="f5" y="f6"/>
                  </a:moveTo>
                  <a:cubicBezTo>
                    <a:pt x="f2" y="f7"/>
                    <a:pt x="f2" y="f8"/>
                    <a:pt x="f5" y="f9"/>
                  </a:cubicBezTo>
                  <a:lnTo>
                    <a:pt x="f10" y="f11"/>
                  </a:ln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569;p44">
              <a:extLst>
                <a:ext uri="{FF2B5EF4-FFF2-40B4-BE49-F238E27FC236}">
                  <a16:creationId xmlns:a16="http://schemas.microsoft.com/office/drawing/2014/main" id="{E86FF504-F0EE-4692-B4F1-4E063B9FCDD8}"/>
                </a:ext>
              </a:extLst>
            </p:cNvPr>
            <p:cNvSpPr/>
            <p:nvPr/>
          </p:nvSpPr>
          <p:spPr>
            <a:xfrm>
              <a:off x="7086215" y="1953624"/>
              <a:ext cx="100995" cy="459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145"/>
                <a:gd name="f4" fmla="val 178269"/>
                <a:gd name="f5" fmla="val 30500"/>
                <a:gd name="f6" fmla="val 1"/>
                <a:gd name="f7" fmla="val 11679"/>
                <a:gd name="f8" fmla="val 18822"/>
                <a:gd name="f9" fmla="val 44820"/>
                <a:gd name="f10" fmla="val 73493"/>
                <a:gd name="f11" fmla="val 172168"/>
                <a:gd name="f12" fmla="val 175528"/>
                <a:gd name="f13" fmla="val 2741"/>
                <a:gd name="f14" fmla="val 178268"/>
                <a:gd name="f15" fmla="val 6133"/>
                <a:gd name="f16" fmla="val 9493"/>
                <a:gd name="f17" fmla="val 12233"/>
                <a:gd name="f18" fmla="val 48180"/>
                <a:gd name="f19" fmla="val 22541"/>
                <a:gd name="f20" fmla="val 25248"/>
                <a:gd name="f21" fmla="val 8645"/>
                <a:gd name="f22" fmla="*/ f0 1 39145"/>
                <a:gd name="f23" fmla="*/ f1 1 178269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9145"/>
                <a:gd name="f30" fmla="*/ f27 1 178269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9145" h="178269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20"/>
                    <a:pt x="f3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570;p44">
              <a:extLst>
                <a:ext uri="{FF2B5EF4-FFF2-40B4-BE49-F238E27FC236}">
                  <a16:creationId xmlns:a16="http://schemas.microsoft.com/office/drawing/2014/main" id="{7AAF6418-03C9-4439-B29A-8BFE2B5BB6A2}"/>
                </a:ext>
              </a:extLst>
            </p:cNvPr>
            <p:cNvSpPr/>
            <p:nvPr/>
          </p:nvSpPr>
          <p:spPr>
            <a:xfrm>
              <a:off x="7211278" y="2001173"/>
              <a:ext cx="285640" cy="284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713"/>
                <a:gd name="f4" fmla="val 110093"/>
                <a:gd name="f5" fmla="val 6575"/>
                <a:gd name="f6" fmla="val 4975"/>
                <a:gd name="f7" fmla="val 3420"/>
                <a:gd name="f8" fmla="val 627"/>
                <a:gd name="f9" fmla="val 2252"/>
                <a:gd name="f10" fmla="val 1795"/>
                <a:gd name="f11" fmla="val 555"/>
                <a:gd name="f12" fmla="val 3491"/>
                <a:gd name="f13" fmla="val 1"/>
                <a:gd name="f14" fmla="val 6035"/>
                <a:gd name="f15" fmla="val 849"/>
                <a:gd name="f16" fmla="val 8254"/>
                <a:gd name="f17" fmla="val 37546"/>
                <a:gd name="f18" fmla="val 106113"/>
                <a:gd name="f19" fmla="val 38460"/>
                <a:gd name="f20" fmla="val 108527"/>
                <a:gd name="f21" fmla="val 40743"/>
                <a:gd name="f22" fmla="val 43287"/>
                <a:gd name="f23" fmla="val 43614"/>
                <a:gd name="f24" fmla="val 46288"/>
                <a:gd name="f25" fmla="val 109930"/>
                <a:gd name="f26" fmla="val 48572"/>
                <a:gd name="f27" fmla="val 108070"/>
                <a:gd name="f28" fmla="val 49224"/>
                <a:gd name="f29" fmla="val 105461"/>
                <a:gd name="f30" fmla="val 60543"/>
                <a:gd name="f31" fmla="val 60087"/>
                <a:gd name="f32" fmla="val 105918"/>
                <a:gd name="f33" fmla="val 48735"/>
                <a:gd name="f34" fmla="val 48115"/>
                <a:gd name="f35" fmla="val 110386"/>
                <a:gd name="f36" fmla="val 45832"/>
                <a:gd name="f37" fmla="val 110550"/>
                <a:gd name="f38" fmla="val 43157"/>
                <a:gd name="f39" fmla="val 40482"/>
                <a:gd name="f40" fmla="val 109082"/>
                <a:gd name="f41" fmla="val 38036"/>
                <a:gd name="f42" fmla="val 106603"/>
                <a:gd name="f43" fmla="val 37090"/>
                <a:gd name="f44" fmla="val 8743"/>
                <a:gd name="f45" fmla="val 392"/>
                <a:gd name="f46" fmla="val 8032"/>
                <a:gd name="f47" fmla="val 128"/>
                <a:gd name="f48" fmla="val 7299"/>
                <a:gd name="f49" fmla="*/ f0 1 110713"/>
                <a:gd name="f50" fmla="*/ f1 1 110093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10713"/>
                <a:gd name="f57" fmla="*/ f54 1 110093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10713" h="11009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27"/>
                    <a:pt x="f28" y="f29"/>
                  </a:cubicBezTo>
                  <a:lnTo>
                    <a:pt x="f30" y="f31"/>
                  </a:lnTo>
                  <a:lnTo>
                    <a:pt x="f32" y="f33"/>
                  </a:lnTo>
                  <a:cubicBezTo>
                    <a:pt x="f20" y="f34"/>
                    <a:pt x="f35" y="f36"/>
                    <a:pt x="f37" y="f38"/>
                  </a:cubicBezTo>
                  <a:cubicBezTo>
                    <a:pt x="f3" y="f39"/>
                    <a:pt x="f40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2"/>
                    <a:pt x="f5" y="f2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571;p44">
              <a:extLst>
                <a:ext uri="{FF2B5EF4-FFF2-40B4-BE49-F238E27FC236}">
                  <a16:creationId xmlns:a16="http://schemas.microsoft.com/office/drawing/2014/main" id="{AFF5BA6C-FC1F-483E-A743-406226F51187}"/>
                </a:ext>
              </a:extLst>
            </p:cNvPr>
            <p:cNvSpPr/>
            <p:nvPr/>
          </p:nvSpPr>
          <p:spPr>
            <a:xfrm>
              <a:off x="7211278" y="2005800"/>
              <a:ext cx="156206" cy="2794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44"/>
                <a:gd name="f4" fmla="val 108299"/>
                <a:gd name="f5" fmla="val 2252"/>
                <a:gd name="f6" fmla="val 1"/>
                <a:gd name="f7" fmla="val 555"/>
                <a:gd name="f8" fmla="val 1697"/>
                <a:gd name="f9" fmla="val 4241"/>
                <a:gd name="f10" fmla="val 849"/>
                <a:gd name="f11" fmla="val 6460"/>
                <a:gd name="f12" fmla="val 37546"/>
                <a:gd name="f13" fmla="val 104319"/>
                <a:gd name="f14" fmla="val 38460"/>
                <a:gd name="f15" fmla="val 106733"/>
                <a:gd name="f16" fmla="val 40743"/>
                <a:gd name="f17" fmla="val 43287"/>
                <a:gd name="f18" fmla="val 43614"/>
                <a:gd name="f19" fmla="val 46288"/>
                <a:gd name="f20" fmla="val 108136"/>
                <a:gd name="f21" fmla="val 48572"/>
                <a:gd name="f22" fmla="val 106276"/>
                <a:gd name="f23" fmla="val 49224"/>
                <a:gd name="f24" fmla="val 103667"/>
                <a:gd name="f25" fmla="val 60543"/>
                <a:gd name="f26" fmla="val 58293"/>
                <a:gd name="f27" fmla="*/ f0 1 60544"/>
                <a:gd name="f28" fmla="*/ f1 1 10829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0544"/>
                <a:gd name="f35" fmla="*/ f32 1 10829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0544" h="108299">
                  <a:moveTo>
                    <a:pt x="f5" y="f6"/>
                  </a:moveTo>
                  <a:cubicBezTo>
                    <a:pt x="f7" y="f8"/>
                    <a:pt x="f6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8" name="Google Shape;2572;p44">
            <a:extLst>
              <a:ext uri="{FF2B5EF4-FFF2-40B4-BE49-F238E27FC236}">
                <a16:creationId xmlns:a16="http://schemas.microsoft.com/office/drawing/2014/main" id="{B3AB9CAF-C399-446C-9DBD-65A46347DB19}"/>
              </a:ext>
            </a:extLst>
          </p:cNvPr>
          <p:cNvGrpSpPr/>
          <p:nvPr/>
        </p:nvGrpSpPr>
        <p:grpSpPr>
          <a:xfrm>
            <a:off x="4302700" y="1874931"/>
            <a:ext cx="538618" cy="538627"/>
            <a:chOff x="4302700" y="1874931"/>
            <a:chExt cx="538618" cy="538627"/>
          </a:xfrm>
        </p:grpSpPr>
        <p:sp>
          <p:nvSpPr>
            <p:cNvPr id="29" name="Google Shape;2573;p44">
              <a:extLst>
                <a:ext uri="{FF2B5EF4-FFF2-40B4-BE49-F238E27FC236}">
                  <a16:creationId xmlns:a16="http://schemas.microsoft.com/office/drawing/2014/main" id="{5567AA33-CB92-4CC5-9F4E-315AC27B1E2D}"/>
                </a:ext>
              </a:extLst>
            </p:cNvPr>
            <p:cNvSpPr/>
            <p:nvPr/>
          </p:nvSpPr>
          <p:spPr>
            <a:xfrm>
              <a:off x="4650949" y="1874931"/>
              <a:ext cx="63121" cy="63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65"/>
                <a:gd name="f4" fmla="val 6100"/>
                <a:gd name="f5" fmla="val 2707"/>
                <a:gd name="f6" fmla="val 2740"/>
                <a:gd name="f7" fmla="val 6133"/>
                <a:gd name="f8" fmla="val 9492"/>
                <a:gd name="f9" fmla="val 12232"/>
                <a:gd name="f10" fmla="val 18365"/>
                <a:gd name="f11" fmla="val 21725"/>
                <a:gd name="f12" fmla="val 14940"/>
                <a:gd name="f13" fmla="val 18332"/>
                <a:gd name="f14" fmla="*/ f0 1 24465"/>
                <a:gd name="f15" fmla="*/ f1 1 24465"/>
                <a:gd name="f16" fmla="val f2"/>
                <a:gd name="f17" fmla="val f3"/>
                <a:gd name="f18" fmla="+- f17 0 f16"/>
                <a:gd name="f19" fmla="*/ f18 1 24465"/>
                <a:gd name="f20" fmla="*/ f16 1 f19"/>
                <a:gd name="f21" fmla="*/ f17 1 f19"/>
                <a:gd name="f22" fmla="*/ f20 f14 1"/>
                <a:gd name="f23" fmla="*/ f21 f14 1"/>
                <a:gd name="f24" fmla="*/ f21 f15 1"/>
                <a:gd name="f25" fmla="*/ f2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4465" h="24465">
                  <a:moveTo>
                    <a:pt x="f4" y="f2"/>
                  </a:moveTo>
                  <a:cubicBezTo>
                    <a:pt x="f5" y="f2"/>
                    <a:pt x="f2" y="f6"/>
                    <a:pt x="f2" y="f7"/>
                  </a:cubicBezTo>
                  <a:cubicBezTo>
                    <a:pt x="f2" y="f8"/>
                    <a:pt x="f5" y="f9"/>
                    <a:pt x="f4" y="f9"/>
                  </a:cubicBezTo>
                  <a:lnTo>
                    <a:pt x="f9" y="f9"/>
                  </a:lnTo>
                  <a:lnTo>
                    <a:pt x="f9" y="f10"/>
                  </a:lnTo>
                  <a:cubicBezTo>
                    <a:pt x="f9" y="f11"/>
                    <a:pt x="f12" y="f3"/>
                    <a:pt x="f13" y="f3"/>
                  </a:cubicBezTo>
                  <a:cubicBezTo>
                    <a:pt x="f11" y="f3"/>
                    <a:pt x="f3" y="f11"/>
                    <a:pt x="f3" y="f10"/>
                  </a:cubicBezTo>
                  <a:lnTo>
                    <a:pt x="f3" y="f7"/>
                  </a:lnTo>
                  <a:cubicBezTo>
                    <a:pt x="f3" y="f6"/>
                    <a:pt x="f11" y="f2"/>
                    <a:pt x="f13" y="f2"/>
                  </a:cubicBezTo>
                  <a:close/>
                </a:path>
              </a:pathLst>
            </a:custGeom>
            <a:solidFill>
              <a:srgbClr val="7C84E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574;p44">
              <a:extLst>
                <a:ext uri="{FF2B5EF4-FFF2-40B4-BE49-F238E27FC236}">
                  <a16:creationId xmlns:a16="http://schemas.microsoft.com/office/drawing/2014/main" id="{95FB55C9-88E0-4989-A713-E0B3E59FD602}"/>
                </a:ext>
              </a:extLst>
            </p:cNvPr>
            <p:cNvSpPr/>
            <p:nvPr/>
          </p:nvSpPr>
          <p:spPr>
            <a:xfrm>
              <a:off x="4524707" y="1874931"/>
              <a:ext cx="94676" cy="3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698"/>
                <a:gd name="f4" fmla="val 12233"/>
                <a:gd name="f5" fmla="val 6100"/>
                <a:gd name="f6" fmla="val 2708"/>
                <a:gd name="f7" fmla="val 2740"/>
                <a:gd name="f8" fmla="val 6133"/>
                <a:gd name="f9" fmla="val 9492"/>
                <a:gd name="f10" fmla="val 12232"/>
                <a:gd name="f11" fmla="val 30565"/>
                <a:gd name="f12" fmla="val 33957"/>
                <a:gd name="f13" fmla="*/ f0 1 36698"/>
                <a:gd name="f14" fmla="*/ f1 1 1223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6698"/>
                <a:gd name="f21" fmla="*/ f18 1 1223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6698" h="1223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575;p44">
              <a:extLst>
                <a:ext uri="{FF2B5EF4-FFF2-40B4-BE49-F238E27FC236}">
                  <a16:creationId xmlns:a16="http://schemas.microsoft.com/office/drawing/2014/main" id="{06805D9B-0AD2-446F-B44B-095174370B12}"/>
                </a:ext>
              </a:extLst>
            </p:cNvPr>
            <p:cNvSpPr/>
            <p:nvPr/>
          </p:nvSpPr>
          <p:spPr>
            <a:xfrm>
              <a:off x="4397377" y="1874931"/>
              <a:ext cx="95774" cy="3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122"/>
                <a:gd name="f4" fmla="val 12233"/>
                <a:gd name="f5" fmla="val 6133"/>
                <a:gd name="f6" fmla="val 2740"/>
                <a:gd name="f7" fmla="val 9492"/>
                <a:gd name="f8" fmla="val 12232"/>
                <a:gd name="f9" fmla="val 30989"/>
                <a:gd name="f10" fmla="val 34382"/>
                <a:gd name="f11" fmla="*/ f0 1 37122"/>
                <a:gd name="f12" fmla="*/ f1 1 122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7122"/>
                <a:gd name="f19" fmla="*/ f16 1 122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7122" h="122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8"/>
                    <a:pt x="f5" y="f8"/>
                  </a:cubicBezTo>
                  <a:lnTo>
                    <a:pt x="f9" y="f8"/>
                  </a:lnTo>
                  <a:cubicBezTo>
                    <a:pt x="f10" y="f8"/>
                    <a:pt x="f3" y="f7"/>
                    <a:pt x="f3" y="f5"/>
                  </a:cubicBezTo>
                  <a:cubicBezTo>
                    <a:pt x="f3" y="f6"/>
                    <a:pt x="f10" y="f2"/>
                    <a:pt x="f9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576;p44">
              <a:extLst>
                <a:ext uri="{FF2B5EF4-FFF2-40B4-BE49-F238E27FC236}">
                  <a16:creationId xmlns:a16="http://schemas.microsoft.com/office/drawing/2014/main" id="{AEA11B0F-E9BF-40EA-8B04-FB01C02B9867}"/>
                </a:ext>
              </a:extLst>
            </p:cNvPr>
            <p:cNvSpPr/>
            <p:nvPr/>
          </p:nvSpPr>
          <p:spPr>
            <a:xfrm>
              <a:off x="4650949" y="2381993"/>
              <a:ext cx="95691" cy="3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089"/>
                <a:gd name="f4" fmla="val 12234"/>
                <a:gd name="f5" fmla="val 6100"/>
                <a:gd name="f6" fmla="val 1"/>
                <a:gd name="f7" fmla="val 2707"/>
                <a:gd name="f8" fmla="val 2741"/>
                <a:gd name="f9" fmla="val 6133"/>
                <a:gd name="f10" fmla="val 9493"/>
                <a:gd name="f11" fmla="val 12233"/>
                <a:gd name="f12" fmla="val 30989"/>
                <a:gd name="f13" fmla="val 34349"/>
                <a:gd name="f14" fmla="*/ f0 1 37089"/>
                <a:gd name="f15" fmla="*/ f1 1 1223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7089"/>
                <a:gd name="f22" fmla="*/ f19 1 1223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7089" h="1223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7C84E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2577;p44">
              <a:extLst>
                <a:ext uri="{FF2B5EF4-FFF2-40B4-BE49-F238E27FC236}">
                  <a16:creationId xmlns:a16="http://schemas.microsoft.com/office/drawing/2014/main" id="{73037069-26B2-470C-850E-EB465291A332}"/>
                </a:ext>
              </a:extLst>
            </p:cNvPr>
            <p:cNvSpPr/>
            <p:nvPr/>
          </p:nvSpPr>
          <p:spPr>
            <a:xfrm>
              <a:off x="4524707" y="2381993"/>
              <a:ext cx="94676" cy="3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698"/>
                <a:gd name="f4" fmla="val 12234"/>
                <a:gd name="f5" fmla="val 6100"/>
                <a:gd name="f6" fmla="val 1"/>
                <a:gd name="f7" fmla="val 2708"/>
                <a:gd name="f8" fmla="val 2741"/>
                <a:gd name="f9" fmla="val 6133"/>
                <a:gd name="f10" fmla="val 9493"/>
                <a:gd name="f11" fmla="val 12233"/>
                <a:gd name="f12" fmla="val 30565"/>
                <a:gd name="f13" fmla="val 33957"/>
                <a:gd name="f14" fmla="*/ f0 1 36698"/>
                <a:gd name="f15" fmla="*/ f1 1 1223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6698"/>
                <a:gd name="f22" fmla="*/ f19 1 1223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6698" h="1223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578;p44">
              <a:extLst>
                <a:ext uri="{FF2B5EF4-FFF2-40B4-BE49-F238E27FC236}">
                  <a16:creationId xmlns:a16="http://schemas.microsoft.com/office/drawing/2014/main" id="{4E3DAA32-8BB0-4F98-8497-C6666EE48279}"/>
                </a:ext>
              </a:extLst>
            </p:cNvPr>
            <p:cNvSpPr/>
            <p:nvPr/>
          </p:nvSpPr>
          <p:spPr>
            <a:xfrm>
              <a:off x="4302700" y="1874931"/>
              <a:ext cx="63121" cy="63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65"/>
                <a:gd name="f4" fmla="val 6133"/>
                <a:gd name="f5" fmla="val 2740"/>
                <a:gd name="f6" fmla="val 18365"/>
                <a:gd name="f7" fmla="val 21725"/>
                <a:gd name="f8" fmla="val 9492"/>
                <a:gd name="f9" fmla="val 12232"/>
                <a:gd name="f10" fmla="*/ f0 1 24465"/>
                <a:gd name="f11" fmla="*/ f1 1 24465"/>
                <a:gd name="f12" fmla="val f2"/>
                <a:gd name="f13" fmla="val f3"/>
                <a:gd name="f14" fmla="+- f13 0 f12"/>
                <a:gd name="f15" fmla="*/ f14 1 24465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4465" h="24465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lnTo>
                    <a:pt x="f2" y="f6"/>
                  </a:ln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9" y="f7"/>
                    <a:pt x="f9" y="f6"/>
                  </a:cubicBezTo>
                  <a:lnTo>
                    <a:pt x="f9" y="f9"/>
                  </a:lnTo>
                  <a:lnTo>
                    <a:pt x="f6" y="f9"/>
                  </a:lnTo>
                  <a:cubicBezTo>
                    <a:pt x="f7" y="f9"/>
                    <a:pt x="f3" y="f8"/>
                    <a:pt x="f3" y="f4"/>
                  </a:cubicBezTo>
                  <a:cubicBezTo>
                    <a:pt x="f3" y="f5"/>
                    <a:pt x="f7" y="f2"/>
                    <a:pt x="f6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579;p44">
              <a:extLst>
                <a:ext uri="{FF2B5EF4-FFF2-40B4-BE49-F238E27FC236}">
                  <a16:creationId xmlns:a16="http://schemas.microsoft.com/office/drawing/2014/main" id="{D02C88C6-8BC2-43E3-80C0-62C4C648D180}"/>
                </a:ext>
              </a:extLst>
            </p:cNvPr>
            <p:cNvSpPr/>
            <p:nvPr/>
          </p:nvSpPr>
          <p:spPr>
            <a:xfrm>
              <a:off x="4302700" y="1971720"/>
              <a:ext cx="31565" cy="94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3"/>
                <a:gd name="f4" fmla="val 36699"/>
                <a:gd name="f5" fmla="val 6133"/>
                <a:gd name="f6" fmla="val 1"/>
                <a:gd name="f7" fmla="val 2740"/>
                <a:gd name="f8" fmla="val 2741"/>
                <a:gd name="f9" fmla="val 30598"/>
                <a:gd name="f10" fmla="val 33958"/>
                <a:gd name="f11" fmla="val 36698"/>
                <a:gd name="f12" fmla="val 9492"/>
                <a:gd name="f13" fmla="val 12232"/>
                <a:gd name="f14" fmla="*/ f0 1 12233"/>
                <a:gd name="f15" fmla="*/ f1 1 3669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2233"/>
                <a:gd name="f22" fmla="*/ f19 1 3669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2233" h="36699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lnTo>
                    <a:pt x="f2" y="f9"/>
                  </a:ln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lnTo>
                    <a:pt x="f13" y="f5"/>
                  </a:ln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2580;p44">
              <a:extLst>
                <a:ext uri="{FF2B5EF4-FFF2-40B4-BE49-F238E27FC236}">
                  <a16:creationId xmlns:a16="http://schemas.microsoft.com/office/drawing/2014/main" id="{FA2D38EE-AAEE-4645-B36A-A949703B1668}"/>
                </a:ext>
              </a:extLst>
            </p:cNvPr>
            <p:cNvSpPr/>
            <p:nvPr/>
          </p:nvSpPr>
          <p:spPr>
            <a:xfrm>
              <a:off x="4302700" y="2097953"/>
              <a:ext cx="31565" cy="9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3"/>
                <a:gd name="f4" fmla="val 36698"/>
                <a:gd name="f5" fmla="val 6133"/>
                <a:gd name="f6" fmla="val 1"/>
                <a:gd name="f7" fmla="val 2740"/>
                <a:gd name="f8" fmla="val 2741"/>
                <a:gd name="f9" fmla="val 30598"/>
                <a:gd name="f10" fmla="val 33958"/>
                <a:gd name="f11" fmla="val 9492"/>
                <a:gd name="f12" fmla="val 12232"/>
                <a:gd name="f13" fmla="*/ f0 1 12233"/>
                <a:gd name="f14" fmla="*/ f1 1 3669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2233"/>
                <a:gd name="f21" fmla="*/ f18 1 3669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2233" h="3669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lnTo>
                    <a:pt x="f2" y="f9"/>
                  </a:ln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lnTo>
                    <a:pt x="f12" y="f5"/>
                  </a:ln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38494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2581;p44">
              <a:extLst>
                <a:ext uri="{FF2B5EF4-FFF2-40B4-BE49-F238E27FC236}">
                  <a16:creationId xmlns:a16="http://schemas.microsoft.com/office/drawing/2014/main" id="{2BAA6BBB-1893-48C1-AFEA-100C46F1263F}"/>
                </a:ext>
              </a:extLst>
            </p:cNvPr>
            <p:cNvSpPr/>
            <p:nvPr/>
          </p:nvSpPr>
          <p:spPr>
            <a:xfrm>
              <a:off x="4809753" y="2097953"/>
              <a:ext cx="31565" cy="9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4"/>
                <a:gd name="f4" fmla="val 36698"/>
                <a:gd name="f5" fmla="val 6133"/>
                <a:gd name="f6" fmla="val 1"/>
                <a:gd name="f7" fmla="val 2741"/>
                <a:gd name="f8" fmla="val 30598"/>
                <a:gd name="f9" fmla="val 33958"/>
                <a:gd name="f10" fmla="val 9493"/>
                <a:gd name="f11" fmla="val 12233"/>
                <a:gd name="f12" fmla="*/ f0 1 12234"/>
                <a:gd name="f13" fmla="*/ f1 1 3669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234"/>
                <a:gd name="f20" fmla="*/ f17 1 3669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234" h="36698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C84E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2582;p44">
              <a:extLst>
                <a:ext uri="{FF2B5EF4-FFF2-40B4-BE49-F238E27FC236}">
                  <a16:creationId xmlns:a16="http://schemas.microsoft.com/office/drawing/2014/main" id="{E741018B-6B3D-4297-8D24-1D1DDC939AB4}"/>
                </a:ext>
              </a:extLst>
            </p:cNvPr>
            <p:cNvSpPr/>
            <p:nvPr/>
          </p:nvSpPr>
          <p:spPr>
            <a:xfrm>
              <a:off x="4809753" y="2224195"/>
              <a:ext cx="31565" cy="9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4"/>
                <a:gd name="f4" fmla="val 36698"/>
                <a:gd name="f5" fmla="val 6133"/>
                <a:gd name="f6" fmla="val 2741"/>
                <a:gd name="f7" fmla="val 1"/>
                <a:gd name="f8" fmla="val 30598"/>
                <a:gd name="f9" fmla="val 33958"/>
                <a:gd name="f10" fmla="val 9493"/>
                <a:gd name="f11" fmla="val 12233"/>
                <a:gd name="f12" fmla="*/ f0 1 12234"/>
                <a:gd name="f13" fmla="*/ f1 1 3669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234"/>
                <a:gd name="f20" fmla="*/ f17 1 3669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234" h="3669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29393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2583;p44">
              <a:extLst>
                <a:ext uri="{FF2B5EF4-FFF2-40B4-BE49-F238E27FC236}">
                  <a16:creationId xmlns:a16="http://schemas.microsoft.com/office/drawing/2014/main" id="{94A7305E-CF6E-4778-8048-DBEB872CF1D5}"/>
                </a:ext>
              </a:extLst>
            </p:cNvPr>
            <p:cNvSpPr/>
            <p:nvPr/>
          </p:nvSpPr>
          <p:spPr>
            <a:xfrm>
              <a:off x="4302700" y="2224195"/>
              <a:ext cx="63121" cy="63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65"/>
                <a:gd name="f4" fmla="val 24466"/>
                <a:gd name="f5" fmla="val 6133"/>
                <a:gd name="f6" fmla="val 2740"/>
                <a:gd name="f7" fmla="val 2741"/>
                <a:gd name="f8" fmla="val 18365"/>
                <a:gd name="f9" fmla="val 21725"/>
                <a:gd name="f10" fmla="val 14973"/>
                <a:gd name="f11" fmla="val 12233"/>
                <a:gd name="f12" fmla="val 12232"/>
                <a:gd name="f13" fmla="val 9492"/>
                <a:gd name="f14" fmla="*/ f0 1 24465"/>
                <a:gd name="f15" fmla="*/ f1 1 2446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4465"/>
                <a:gd name="f22" fmla="*/ f19 1 2446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4465" h="24466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6" y="f3"/>
                    <a:pt x="f5" y="f3"/>
                  </a:cubicBezTo>
                  <a:lnTo>
                    <a:pt x="f8" y="f3"/>
                  </a:lnTo>
                  <a:cubicBezTo>
                    <a:pt x="f9" y="f3"/>
                    <a:pt x="f3" y="f9"/>
                    <a:pt x="f3" y="f8"/>
                  </a:cubicBezTo>
                  <a:cubicBezTo>
                    <a:pt x="f3" y="f10"/>
                    <a:pt x="f9" y="f11"/>
                    <a:pt x="f8" y="f11"/>
                  </a:cubicBezTo>
                  <a:lnTo>
                    <a:pt x="f12" y="f11"/>
                  </a:lnTo>
                  <a:lnTo>
                    <a:pt x="f12" y="f5"/>
                  </a:lnTo>
                  <a:cubicBezTo>
                    <a:pt x="f12" y="f7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2584;p44">
              <a:extLst>
                <a:ext uri="{FF2B5EF4-FFF2-40B4-BE49-F238E27FC236}">
                  <a16:creationId xmlns:a16="http://schemas.microsoft.com/office/drawing/2014/main" id="{282B1F77-99D3-4A7C-910C-39E5ECC912BD}"/>
                </a:ext>
              </a:extLst>
            </p:cNvPr>
            <p:cNvSpPr/>
            <p:nvPr/>
          </p:nvSpPr>
          <p:spPr>
            <a:xfrm>
              <a:off x="4430030" y="2350437"/>
              <a:ext cx="63121" cy="63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66"/>
                <a:gd name="f4" fmla="val 6101"/>
                <a:gd name="f5" fmla="val 2708"/>
                <a:gd name="f6" fmla="val 1"/>
                <a:gd name="f7" fmla="val 2740"/>
                <a:gd name="f8" fmla="val 6133"/>
                <a:gd name="f9" fmla="val 18365"/>
                <a:gd name="f10" fmla="val 21725"/>
                <a:gd name="f11" fmla="val 24465"/>
                <a:gd name="f12" fmla="val 18333"/>
                <a:gd name="f13" fmla="val 21726"/>
                <a:gd name="f14" fmla="val 14973"/>
                <a:gd name="f15" fmla="val 12233"/>
                <a:gd name="f16" fmla="val 9493"/>
                <a:gd name="f17" fmla="*/ f0 1 24466"/>
                <a:gd name="f18" fmla="*/ f1 1 24466"/>
                <a:gd name="f19" fmla="val f2"/>
                <a:gd name="f20" fmla="val f3"/>
                <a:gd name="f21" fmla="+- f20 0 f19"/>
                <a:gd name="f22" fmla="*/ f21 1 24466"/>
                <a:gd name="f23" fmla="*/ f19 1 f22"/>
                <a:gd name="f24" fmla="*/ f20 1 f22"/>
                <a:gd name="f25" fmla="*/ f23 f17 1"/>
                <a:gd name="f26" fmla="*/ f24 f17 1"/>
                <a:gd name="f27" fmla="*/ f24 f18 1"/>
                <a:gd name="f28" fmla="*/ f2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4466" h="24466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lnTo>
                    <a:pt x="f6" y="f9"/>
                  </a:lnTo>
                  <a:cubicBezTo>
                    <a:pt x="f6" y="f10"/>
                    <a:pt x="f5" y="f11"/>
                    <a:pt x="f4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3" y="f15"/>
                    <a:pt x="f12" y="f15"/>
                  </a:cubicBezTo>
                  <a:lnTo>
                    <a:pt x="f15" y="f15"/>
                  </a:lnTo>
                  <a:lnTo>
                    <a:pt x="f15" y="f8"/>
                  </a:lnTo>
                  <a:cubicBezTo>
                    <a:pt x="f15" y="f7"/>
                    <a:pt x="f16" y="f2"/>
                    <a:pt x="f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2585;p44">
              <a:extLst>
                <a:ext uri="{FF2B5EF4-FFF2-40B4-BE49-F238E27FC236}">
                  <a16:creationId xmlns:a16="http://schemas.microsoft.com/office/drawing/2014/main" id="{CBCB8E39-8EC3-41BD-AA9C-08EF463F33AE}"/>
                </a:ext>
              </a:extLst>
            </p:cNvPr>
            <p:cNvSpPr/>
            <p:nvPr/>
          </p:nvSpPr>
          <p:spPr>
            <a:xfrm>
              <a:off x="4778197" y="2003276"/>
              <a:ext cx="63121" cy="63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66"/>
                <a:gd name="f4" fmla="val 6133"/>
                <a:gd name="f5" fmla="val 2740"/>
                <a:gd name="f6" fmla="val 9493"/>
                <a:gd name="f7" fmla="val 12233"/>
                <a:gd name="f8" fmla="val 18365"/>
                <a:gd name="f9" fmla="val 21725"/>
                <a:gd name="f10" fmla="val 14973"/>
                <a:gd name="f11" fmla="val 24465"/>
                <a:gd name="f12" fmla="*/ f0 1 24466"/>
                <a:gd name="f13" fmla="*/ f1 1 24466"/>
                <a:gd name="f14" fmla="val f2"/>
                <a:gd name="f15" fmla="val f3"/>
                <a:gd name="f16" fmla="+- f15 0 f14"/>
                <a:gd name="f17" fmla="*/ f16 1 24466"/>
                <a:gd name="f18" fmla="*/ f14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466" h="24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lnTo>
                    <a:pt x="f7" y="f7"/>
                  </a:lnTo>
                  <a:lnTo>
                    <a:pt x="f7" y="f8"/>
                  </a:lnTo>
                  <a:cubicBezTo>
                    <a:pt x="f7" y="f9"/>
                    <a:pt x="f10" y="f11"/>
                    <a:pt x="f8" y="f11"/>
                  </a:cubicBezTo>
                  <a:cubicBezTo>
                    <a:pt x="f9" y="f11"/>
                    <a:pt x="f11" y="f9"/>
                    <a:pt x="f11" y="f8"/>
                  </a:cubicBezTo>
                  <a:lnTo>
                    <a:pt x="f11" y="f4"/>
                  </a:lnTo>
                  <a:cubicBezTo>
                    <a:pt x="f11" y="f5"/>
                    <a:pt x="f9" y="f2"/>
                    <a:pt x="f8" y="f2"/>
                  </a:cubicBezTo>
                  <a:close/>
                </a:path>
              </a:pathLst>
            </a:custGeom>
            <a:solidFill>
              <a:srgbClr val="7C84E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2586;p44">
              <a:extLst>
                <a:ext uri="{FF2B5EF4-FFF2-40B4-BE49-F238E27FC236}">
                  <a16:creationId xmlns:a16="http://schemas.microsoft.com/office/drawing/2014/main" id="{99738989-869C-4FF8-9906-E8A14052CB19}"/>
                </a:ext>
              </a:extLst>
            </p:cNvPr>
            <p:cNvSpPr/>
            <p:nvPr/>
          </p:nvSpPr>
          <p:spPr>
            <a:xfrm>
              <a:off x="4778197" y="2350437"/>
              <a:ext cx="63121" cy="63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66"/>
                <a:gd name="f4" fmla="val 18365"/>
                <a:gd name="f5" fmla="val 14973"/>
                <a:gd name="f6" fmla="val 12233"/>
                <a:gd name="f7" fmla="val 2740"/>
                <a:gd name="f8" fmla="val 6133"/>
                <a:gd name="f9" fmla="val 21725"/>
                <a:gd name="f10" fmla="val 24465"/>
                <a:gd name="f11" fmla="*/ f0 1 24466"/>
                <a:gd name="f12" fmla="*/ f1 1 24466"/>
                <a:gd name="f13" fmla="val f2"/>
                <a:gd name="f14" fmla="val f3"/>
                <a:gd name="f15" fmla="+- f14 0 f13"/>
                <a:gd name="f16" fmla="*/ f15 1 24466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4466" h="24466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lnTo>
                    <a:pt x="f6" y="f6"/>
                  </a:lnTo>
                  <a:lnTo>
                    <a:pt x="f8" y="f6"/>
                  </a:lnTo>
                  <a:cubicBezTo>
                    <a:pt x="f7" y="f6"/>
                    <a:pt x="f2" y="f5"/>
                    <a:pt x="f2" y="f4"/>
                  </a:cubicBezTo>
                  <a:cubicBezTo>
                    <a:pt x="f2" y="f9"/>
                    <a:pt x="f7" y="f10"/>
                    <a:pt x="f8" y="f10"/>
                  </a:cubicBezTo>
                  <a:lnTo>
                    <a:pt x="f4" y="f10"/>
                  </a:lnTo>
                  <a:cubicBezTo>
                    <a:pt x="f9" y="f10"/>
                    <a:pt x="f10" y="f9"/>
                    <a:pt x="f10" y="f4"/>
                  </a:cubicBezTo>
                  <a:lnTo>
                    <a:pt x="f10" y="f8"/>
                  </a:lnTo>
                  <a:cubicBezTo>
                    <a:pt x="f10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29393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2587;p44">
              <a:extLst>
                <a:ext uri="{FF2B5EF4-FFF2-40B4-BE49-F238E27FC236}">
                  <a16:creationId xmlns:a16="http://schemas.microsoft.com/office/drawing/2014/main" id="{A6C91CDC-5540-4EF8-8E55-8745D7E962FB}"/>
                </a:ext>
              </a:extLst>
            </p:cNvPr>
            <p:cNvSpPr/>
            <p:nvPr/>
          </p:nvSpPr>
          <p:spPr>
            <a:xfrm>
              <a:off x="4682505" y="1971720"/>
              <a:ext cx="64126" cy="63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57"/>
                <a:gd name="f4" fmla="val 24466"/>
                <a:gd name="f5" fmla="val 6100"/>
                <a:gd name="f6" fmla="val 1"/>
                <a:gd name="f7" fmla="val 2708"/>
                <a:gd name="f8" fmla="val 2741"/>
                <a:gd name="f9" fmla="val 6133"/>
                <a:gd name="f10" fmla="val 18366"/>
                <a:gd name="f11" fmla="val 21726"/>
                <a:gd name="f12" fmla="val 18757"/>
                <a:gd name="f13" fmla="val 22117"/>
                <a:gd name="f14" fmla="val 14973"/>
                <a:gd name="f15" fmla="val 12233"/>
                <a:gd name="f16" fmla="val 9493"/>
                <a:gd name="f17" fmla="*/ f0 1 24857"/>
                <a:gd name="f18" fmla="*/ f1 1 24466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4857"/>
                <a:gd name="f25" fmla="*/ f22 1 24466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4857" h="2446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12" y="f4"/>
                  </a:lnTo>
                  <a:cubicBezTo>
                    <a:pt x="f13" y="f4"/>
                    <a:pt x="f3" y="f11"/>
                    <a:pt x="f3" y="f10"/>
                  </a:cubicBezTo>
                  <a:cubicBezTo>
                    <a:pt x="f3" y="f14"/>
                    <a:pt x="f13" y="f15"/>
                    <a:pt x="f12" y="f15"/>
                  </a:cubicBezTo>
                  <a:lnTo>
                    <a:pt x="f15" y="f15"/>
                  </a:lnTo>
                  <a:lnTo>
                    <a:pt x="f15" y="f9"/>
                  </a:lnTo>
                  <a:cubicBezTo>
                    <a:pt x="f15" y="f8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7C84E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2588;p44">
              <a:extLst>
                <a:ext uri="{FF2B5EF4-FFF2-40B4-BE49-F238E27FC236}">
                  <a16:creationId xmlns:a16="http://schemas.microsoft.com/office/drawing/2014/main" id="{3518CF06-ADE0-4AD6-A4B3-02A89A5DE9E1}"/>
                </a:ext>
              </a:extLst>
            </p:cNvPr>
            <p:cNvSpPr/>
            <p:nvPr/>
          </p:nvSpPr>
          <p:spPr>
            <a:xfrm>
              <a:off x="4397377" y="2255751"/>
              <a:ext cx="64218" cy="63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90"/>
                <a:gd name="f4" fmla="val 24466"/>
                <a:gd name="f5" fmla="val 6133"/>
                <a:gd name="f6" fmla="val 1"/>
                <a:gd name="f7" fmla="val 2740"/>
                <a:gd name="f8" fmla="val 2741"/>
                <a:gd name="f9" fmla="val 9493"/>
                <a:gd name="f10" fmla="val 12233"/>
                <a:gd name="f11" fmla="val 12657"/>
                <a:gd name="f12" fmla="val 18366"/>
                <a:gd name="f13" fmla="val 21726"/>
                <a:gd name="f14" fmla="val 15364"/>
                <a:gd name="f15" fmla="val 18757"/>
                <a:gd name="f16" fmla="val 22149"/>
                <a:gd name="f17" fmla="val 24889"/>
                <a:gd name="f18" fmla="*/ f0 1 24890"/>
                <a:gd name="f19" fmla="*/ f1 1 24466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24890"/>
                <a:gd name="f26" fmla="*/ f23 1 2446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4890" h="24466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10"/>
                    <a:pt x="f5" y="f10"/>
                  </a:cubicBezTo>
                  <a:lnTo>
                    <a:pt x="f11" y="f10"/>
                  </a:lnTo>
                  <a:lnTo>
                    <a:pt x="f11" y="f12"/>
                  </a:lnTo>
                  <a:cubicBezTo>
                    <a:pt x="f11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7" y="f12"/>
                  </a:cubicBezTo>
                  <a:lnTo>
                    <a:pt x="f17" y="f5"/>
                  </a:lnTo>
                  <a:cubicBezTo>
                    <a:pt x="f17" y="f8"/>
                    <a:pt x="f16" y="f6"/>
                    <a:pt x="f15" y="f6"/>
                  </a:cubicBezTo>
                  <a:close/>
                </a:path>
              </a:pathLst>
            </a:custGeom>
            <a:solidFill>
              <a:srgbClr val="38494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2589;p44">
              <a:extLst>
                <a:ext uri="{FF2B5EF4-FFF2-40B4-BE49-F238E27FC236}">
                  <a16:creationId xmlns:a16="http://schemas.microsoft.com/office/drawing/2014/main" id="{F53F2624-9F61-4425-AAFC-02C1370ED2D8}"/>
                </a:ext>
              </a:extLst>
            </p:cNvPr>
            <p:cNvSpPr/>
            <p:nvPr/>
          </p:nvSpPr>
          <p:spPr>
            <a:xfrm>
              <a:off x="4650949" y="1874931"/>
              <a:ext cx="63121" cy="63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65"/>
                <a:gd name="f4" fmla="val 6100"/>
                <a:gd name="f5" fmla="val 2707"/>
                <a:gd name="f6" fmla="val 2740"/>
                <a:gd name="f7" fmla="val 6133"/>
                <a:gd name="f8" fmla="val 9492"/>
                <a:gd name="f9" fmla="val 12232"/>
                <a:gd name="f10" fmla="val 18365"/>
                <a:gd name="f11" fmla="val 21725"/>
                <a:gd name="f12" fmla="val 14940"/>
                <a:gd name="f13" fmla="val 18332"/>
                <a:gd name="f14" fmla="*/ f0 1 24465"/>
                <a:gd name="f15" fmla="*/ f1 1 24465"/>
                <a:gd name="f16" fmla="val f2"/>
                <a:gd name="f17" fmla="val f3"/>
                <a:gd name="f18" fmla="+- f17 0 f16"/>
                <a:gd name="f19" fmla="*/ f18 1 24465"/>
                <a:gd name="f20" fmla="*/ f16 1 f19"/>
                <a:gd name="f21" fmla="*/ f17 1 f19"/>
                <a:gd name="f22" fmla="*/ f20 f14 1"/>
                <a:gd name="f23" fmla="*/ f21 f14 1"/>
                <a:gd name="f24" fmla="*/ f21 f15 1"/>
                <a:gd name="f25" fmla="*/ f2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4465" h="24465">
                  <a:moveTo>
                    <a:pt x="f4" y="f2"/>
                  </a:moveTo>
                  <a:cubicBezTo>
                    <a:pt x="f5" y="f2"/>
                    <a:pt x="f2" y="f6"/>
                    <a:pt x="f2" y="f7"/>
                  </a:cubicBezTo>
                  <a:cubicBezTo>
                    <a:pt x="f2" y="f8"/>
                    <a:pt x="f5" y="f9"/>
                    <a:pt x="f4" y="f9"/>
                  </a:cubicBezTo>
                  <a:lnTo>
                    <a:pt x="f9" y="f9"/>
                  </a:lnTo>
                  <a:lnTo>
                    <a:pt x="f9" y="f10"/>
                  </a:lnTo>
                  <a:cubicBezTo>
                    <a:pt x="f9" y="f11"/>
                    <a:pt x="f12" y="f3"/>
                    <a:pt x="f13" y="f3"/>
                  </a:cubicBezTo>
                  <a:cubicBezTo>
                    <a:pt x="f11" y="f3"/>
                    <a:pt x="f3" y="f11"/>
                    <a:pt x="f3" y="f10"/>
                  </a:cubicBezTo>
                  <a:lnTo>
                    <a:pt x="f3" y="f7"/>
                  </a:lnTo>
                  <a:cubicBezTo>
                    <a:pt x="f3" y="f6"/>
                    <a:pt x="f11" y="f2"/>
                    <a:pt x="f13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2590;p44">
              <a:extLst>
                <a:ext uri="{FF2B5EF4-FFF2-40B4-BE49-F238E27FC236}">
                  <a16:creationId xmlns:a16="http://schemas.microsoft.com/office/drawing/2014/main" id="{AC3A7880-6E19-4C45-BBF6-60847909875F}"/>
                </a:ext>
              </a:extLst>
            </p:cNvPr>
            <p:cNvSpPr/>
            <p:nvPr/>
          </p:nvSpPr>
          <p:spPr>
            <a:xfrm>
              <a:off x="4650949" y="2381993"/>
              <a:ext cx="95691" cy="3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089"/>
                <a:gd name="f4" fmla="val 12234"/>
                <a:gd name="f5" fmla="val 6100"/>
                <a:gd name="f6" fmla="val 1"/>
                <a:gd name="f7" fmla="val 2707"/>
                <a:gd name="f8" fmla="val 2741"/>
                <a:gd name="f9" fmla="val 6133"/>
                <a:gd name="f10" fmla="val 9493"/>
                <a:gd name="f11" fmla="val 12233"/>
                <a:gd name="f12" fmla="val 30989"/>
                <a:gd name="f13" fmla="val 34349"/>
                <a:gd name="f14" fmla="*/ f0 1 37089"/>
                <a:gd name="f15" fmla="*/ f1 1 1223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7089"/>
                <a:gd name="f22" fmla="*/ f19 1 1223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7089" h="1223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2591;p44">
              <a:extLst>
                <a:ext uri="{FF2B5EF4-FFF2-40B4-BE49-F238E27FC236}">
                  <a16:creationId xmlns:a16="http://schemas.microsoft.com/office/drawing/2014/main" id="{0E586683-BAFC-4F74-A563-896B7A4E5B02}"/>
                </a:ext>
              </a:extLst>
            </p:cNvPr>
            <p:cNvSpPr/>
            <p:nvPr/>
          </p:nvSpPr>
          <p:spPr>
            <a:xfrm>
              <a:off x="4302700" y="2097953"/>
              <a:ext cx="31565" cy="9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3"/>
                <a:gd name="f4" fmla="val 36698"/>
                <a:gd name="f5" fmla="val 6133"/>
                <a:gd name="f6" fmla="val 1"/>
                <a:gd name="f7" fmla="val 2740"/>
                <a:gd name="f8" fmla="val 2741"/>
                <a:gd name="f9" fmla="val 30598"/>
                <a:gd name="f10" fmla="val 33958"/>
                <a:gd name="f11" fmla="val 9492"/>
                <a:gd name="f12" fmla="val 12232"/>
                <a:gd name="f13" fmla="*/ f0 1 12233"/>
                <a:gd name="f14" fmla="*/ f1 1 3669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2233"/>
                <a:gd name="f21" fmla="*/ f18 1 3669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2233" h="3669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lnTo>
                    <a:pt x="f2" y="f9"/>
                  </a:ln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lnTo>
                    <a:pt x="f12" y="f5"/>
                  </a:ln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2592;p44">
              <a:extLst>
                <a:ext uri="{FF2B5EF4-FFF2-40B4-BE49-F238E27FC236}">
                  <a16:creationId xmlns:a16="http://schemas.microsoft.com/office/drawing/2014/main" id="{D99A7AC7-EA1A-4E1C-94F9-AB4582F0440B}"/>
                </a:ext>
              </a:extLst>
            </p:cNvPr>
            <p:cNvSpPr/>
            <p:nvPr/>
          </p:nvSpPr>
          <p:spPr>
            <a:xfrm>
              <a:off x="4809753" y="2097953"/>
              <a:ext cx="31565" cy="9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4"/>
                <a:gd name="f4" fmla="val 36698"/>
                <a:gd name="f5" fmla="val 6133"/>
                <a:gd name="f6" fmla="val 1"/>
                <a:gd name="f7" fmla="val 2741"/>
                <a:gd name="f8" fmla="val 30598"/>
                <a:gd name="f9" fmla="val 33958"/>
                <a:gd name="f10" fmla="val 9493"/>
                <a:gd name="f11" fmla="val 12233"/>
                <a:gd name="f12" fmla="*/ f0 1 12234"/>
                <a:gd name="f13" fmla="*/ f1 1 3669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234"/>
                <a:gd name="f20" fmla="*/ f17 1 3669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234" h="36698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2593;p44">
              <a:extLst>
                <a:ext uri="{FF2B5EF4-FFF2-40B4-BE49-F238E27FC236}">
                  <a16:creationId xmlns:a16="http://schemas.microsoft.com/office/drawing/2014/main" id="{3459EF50-55DA-4A51-A676-1629EF4696FE}"/>
                </a:ext>
              </a:extLst>
            </p:cNvPr>
            <p:cNvSpPr/>
            <p:nvPr/>
          </p:nvSpPr>
          <p:spPr>
            <a:xfrm>
              <a:off x="4809753" y="2224195"/>
              <a:ext cx="31565" cy="9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4"/>
                <a:gd name="f4" fmla="val 36698"/>
                <a:gd name="f5" fmla="val 6133"/>
                <a:gd name="f6" fmla="val 2741"/>
                <a:gd name="f7" fmla="val 1"/>
                <a:gd name="f8" fmla="val 30598"/>
                <a:gd name="f9" fmla="val 33958"/>
                <a:gd name="f10" fmla="val 9493"/>
                <a:gd name="f11" fmla="val 12233"/>
                <a:gd name="f12" fmla="*/ f0 1 12234"/>
                <a:gd name="f13" fmla="*/ f1 1 3669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234"/>
                <a:gd name="f20" fmla="*/ f17 1 3669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234" h="3669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2594;p44">
              <a:extLst>
                <a:ext uri="{FF2B5EF4-FFF2-40B4-BE49-F238E27FC236}">
                  <a16:creationId xmlns:a16="http://schemas.microsoft.com/office/drawing/2014/main" id="{856579B8-52F6-4B15-A423-9D5D2781F316}"/>
                </a:ext>
              </a:extLst>
            </p:cNvPr>
            <p:cNvSpPr/>
            <p:nvPr/>
          </p:nvSpPr>
          <p:spPr>
            <a:xfrm>
              <a:off x="4778197" y="2003276"/>
              <a:ext cx="63121" cy="63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66"/>
                <a:gd name="f4" fmla="val 6133"/>
                <a:gd name="f5" fmla="val 2740"/>
                <a:gd name="f6" fmla="val 9493"/>
                <a:gd name="f7" fmla="val 12233"/>
                <a:gd name="f8" fmla="val 18365"/>
                <a:gd name="f9" fmla="val 21725"/>
                <a:gd name="f10" fmla="val 14973"/>
                <a:gd name="f11" fmla="val 24465"/>
                <a:gd name="f12" fmla="*/ f0 1 24466"/>
                <a:gd name="f13" fmla="*/ f1 1 24466"/>
                <a:gd name="f14" fmla="val f2"/>
                <a:gd name="f15" fmla="val f3"/>
                <a:gd name="f16" fmla="+- f15 0 f14"/>
                <a:gd name="f17" fmla="*/ f16 1 24466"/>
                <a:gd name="f18" fmla="*/ f14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466" h="24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lnTo>
                    <a:pt x="f7" y="f7"/>
                  </a:lnTo>
                  <a:lnTo>
                    <a:pt x="f7" y="f8"/>
                  </a:lnTo>
                  <a:cubicBezTo>
                    <a:pt x="f7" y="f9"/>
                    <a:pt x="f10" y="f11"/>
                    <a:pt x="f8" y="f11"/>
                  </a:cubicBezTo>
                  <a:cubicBezTo>
                    <a:pt x="f9" y="f11"/>
                    <a:pt x="f11" y="f9"/>
                    <a:pt x="f11" y="f8"/>
                  </a:cubicBezTo>
                  <a:lnTo>
                    <a:pt x="f11" y="f4"/>
                  </a:lnTo>
                  <a:cubicBezTo>
                    <a:pt x="f11" y="f5"/>
                    <a:pt x="f9" y="f2"/>
                    <a:pt x="f8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2595;p44">
              <a:extLst>
                <a:ext uri="{FF2B5EF4-FFF2-40B4-BE49-F238E27FC236}">
                  <a16:creationId xmlns:a16="http://schemas.microsoft.com/office/drawing/2014/main" id="{202482EA-321D-4F91-9114-313A411A7EEE}"/>
                </a:ext>
              </a:extLst>
            </p:cNvPr>
            <p:cNvSpPr/>
            <p:nvPr/>
          </p:nvSpPr>
          <p:spPr>
            <a:xfrm>
              <a:off x="4778197" y="2350437"/>
              <a:ext cx="63121" cy="63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66"/>
                <a:gd name="f4" fmla="val 18365"/>
                <a:gd name="f5" fmla="val 14973"/>
                <a:gd name="f6" fmla="val 12233"/>
                <a:gd name="f7" fmla="val 2740"/>
                <a:gd name="f8" fmla="val 6133"/>
                <a:gd name="f9" fmla="val 21725"/>
                <a:gd name="f10" fmla="val 24465"/>
                <a:gd name="f11" fmla="*/ f0 1 24466"/>
                <a:gd name="f12" fmla="*/ f1 1 24466"/>
                <a:gd name="f13" fmla="val f2"/>
                <a:gd name="f14" fmla="val f3"/>
                <a:gd name="f15" fmla="+- f14 0 f13"/>
                <a:gd name="f16" fmla="*/ f15 1 24466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4466" h="24466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lnTo>
                    <a:pt x="f6" y="f6"/>
                  </a:lnTo>
                  <a:lnTo>
                    <a:pt x="f8" y="f6"/>
                  </a:lnTo>
                  <a:cubicBezTo>
                    <a:pt x="f7" y="f6"/>
                    <a:pt x="f2" y="f5"/>
                    <a:pt x="f2" y="f4"/>
                  </a:cubicBezTo>
                  <a:cubicBezTo>
                    <a:pt x="f2" y="f9"/>
                    <a:pt x="f7" y="f10"/>
                    <a:pt x="f8" y="f10"/>
                  </a:cubicBezTo>
                  <a:lnTo>
                    <a:pt x="f4" y="f10"/>
                  </a:lnTo>
                  <a:cubicBezTo>
                    <a:pt x="f9" y="f10"/>
                    <a:pt x="f10" y="f9"/>
                    <a:pt x="f10" y="f4"/>
                  </a:cubicBezTo>
                  <a:lnTo>
                    <a:pt x="f10" y="f8"/>
                  </a:lnTo>
                  <a:cubicBezTo>
                    <a:pt x="f10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2596;p44">
              <a:extLst>
                <a:ext uri="{FF2B5EF4-FFF2-40B4-BE49-F238E27FC236}">
                  <a16:creationId xmlns:a16="http://schemas.microsoft.com/office/drawing/2014/main" id="{74C1B6A8-256A-4AE5-A381-C1AB8A38343F}"/>
                </a:ext>
              </a:extLst>
            </p:cNvPr>
            <p:cNvSpPr/>
            <p:nvPr/>
          </p:nvSpPr>
          <p:spPr>
            <a:xfrm>
              <a:off x="4682505" y="1971720"/>
              <a:ext cx="64126" cy="63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57"/>
                <a:gd name="f4" fmla="val 24466"/>
                <a:gd name="f5" fmla="val 6100"/>
                <a:gd name="f6" fmla="val 1"/>
                <a:gd name="f7" fmla="val 2708"/>
                <a:gd name="f8" fmla="val 2741"/>
                <a:gd name="f9" fmla="val 6133"/>
                <a:gd name="f10" fmla="val 18366"/>
                <a:gd name="f11" fmla="val 21726"/>
                <a:gd name="f12" fmla="val 18757"/>
                <a:gd name="f13" fmla="val 22117"/>
                <a:gd name="f14" fmla="val 14973"/>
                <a:gd name="f15" fmla="val 12233"/>
                <a:gd name="f16" fmla="val 9493"/>
                <a:gd name="f17" fmla="*/ f0 1 24857"/>
                <a:gd name="f18" fmla="*/ f1 1 24466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4857"/>
                <a:gd name="f25" fmla="*/ f22 1 24466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4857" h="2446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12" y="f4"/>
                  </a:lnTo>
                  <a:cubicBezTo>
                    <a:pt x="f13" y="f4"/>
                    <a:pt x="f3" y="f11"/>
                    <a:pt x="f3" y="f10"/>
                  </a:cubicBezTo>
                  <a:cubicBezTo>
                    <a:pt x="f3" y="f14"/>
                    <a:pt x="f13" y="f15"/>
                    <a:pt x="f12" y="f15"/>
                  </a:cubicBezTo>
                  <a:lnTo>
                    <a:pt x="f15" y="f15"/>
                  </a:lnTo>
                  <a:lnTo>
                    <a:pt x="f15" y="f9"/>
                  </a:lnTo>
                  <a:cubicBezTo>
                    <a:pt x="f15" y="f8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2597;p44">
              <a:extLst>
                <a:ext uri="{FF2B5EF4-FFF2-40B4-BE49-F238E27FC236}">
                  <a16:creationId xmlns:a16="http://schemas.microsoft.com/office/drawing/2014/main" id="{A54BFC30-C273-484D-BC3A-A599F6A32F6D}"/>
                </a:ext>
              </a:extLst>
            </p:cNvPr>
            <p:cNvSpPr/>
            <p:nvPr/>
          </p:nvSpPr>
          <p:spPr>
            <a:xfrm>
              <a:off x="4397377" y="2255751"/>
              <a:ext cx="64218" cy="63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90"/>
                <a:gd name="f4" fmla="val 24466"/>
                <a:gd name="f5" fmla="val 6133"/>
                <a:gd name="f6" fmla="val 1"/>
                <a:gd name="f7" fmla="val 2740"/>
                <a:gd name="f8" fmla="val 2741"/>
                <a:gd name="f9" fmla="val 9493"/>
                <a:gd name="f10" fmla="val 12233"/>
                <a:gd name="f11" fmla="val 12657"/>
                <a:gd name="f12" fmla="val 18366"/>
                <a:gd name="f13" fmla="val 21726"/>
                <a:gd name="f14" fmla="val 15364"/>
                <a:gd name="f15" fmla="val 18757"/>
                <a:gd name="f16" fmla="val 22149"/>
                <a:gd name="f17" fmla="val 24889"/>
                <a:gd name="f18" fmla="*/ f0 1 24890"/>
                <a:gd name="f19" fmla="*/ f1 1 24466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24890"/>
                <a:gd name="f26" fmla="*/ f23 1 2446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4890" h="24466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10"/>
                    <a:pt x="f5" y="f10"/>
                  </a:cubicBezTo>
                  <a:lnTo>
                    <a:pt x="f11" y="f10"/>
                  </a:lnTo>
                  <a:lnTo>
                    <a:pt x="f11" y="f12"/>
                  </a:lnTo>
                  <a:cubicBezTo>
                    <a:pt x="f11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7" y="f12"/>
                  </a:cubicBezTo>
                  <a:lnTo>
                    <a:pt x="f17" y="f5"/>
                  </a:lnTo>
                  <a:cubicBezTo>
                    <a:pt x="f17" y="f8"/>
                    <a:pt x="f16" y="f6"/>
                    <a:pt x="f1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2598;p44">
              <a:extLst>
                <a:ext uri="{FF2B5EF4-FFF2-40B4-BE49-F238E27FC236}">
                  <a16:creationId xmlns:a16="http://schemas.microsoft.com/office/drawing/2014/main" id="{EB7028D3-B976-47E0-94EA-F800E644D2E2}"/>
                </a:ext>
              </a:extLst>
            </p:cNvPr>
            <p:cNvSpPr/>
            <p:nvPr/>
          </p:nvSpPr>
          <p:spPr>
            <a:xfrm>
              <a:off x="4572009" y="2381993"/>
              <a:ext cx="47384" cy="3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366"/>
                <a:gd name="f4" fmla="val 12234"/>
                <a:gd name="f5" fmla="val 1"/>
                <a:gd name="f6" fmla="val 12233"/>
                <a:gd name="f7" fmla="val 15625"/>
                <a:gd name="f8" fmla="val 9493"/>
                <a:gd name="f9" fmla="val 6133"/>
                <a:gd name="f10" fmla="val 2741"/>
                <a:gd name="f11" fmla="*/ f0 1 18366"/>
                <a:gd name="f12" fmla="*/ f1 1 1223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8366"/>
                <a:gd name="f19" fmla="*/ f16 1 1223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8366" h="12234">
                  <a:moveTo>
                    <a:pt x="f5" y="f5"/>
                  </a:moveTo>
                  <a:lnTo>
                    <a:pt x="f5" y="f6"/>
                  </a:lnTo>
                  <a:lnTo>
                    <a:pt x="f6" y="f6"/>
                  </a:lnTo>
                  <a:cubicBezTo>
                    <a:pt x="f7" y="f6"/>
                    <a:pt x="f3" y="f8"/>
                    <a:pt x="f3" y="f9"/>
                  </a:cubicBezTo>
                  <a:cubicBezTo>
                    <a:pt x="f3" y="f10"/>
                    <a:pt x="f7" y="f5"/>
                    <a:pt x="f6" y="f5"/>
                  </a:cubicBezTo>
                  <a:close/>
                </a:path>
              </a:pathLst>
            </a:custGeom>
            <a:solidFill>
              <a:srgbClr val="29393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2599;p44">
              <a:extLst>
                <a:ext uri="{FF2B5EF4-FFF2-40B4-BE49-F238E27FC236}">
                  <a16:creationId xmlns:a16="http://schemas.microsoft.com/office/drawing/2014/main" id="{2A0F1FA8-2951-4869-86C9-EC305870847E}"/>
                </a:ext>
              </a:extLst>
            </p:cNvPr>
            <p:cNvSpPr/>
            <p:nvPr/>
          </p:nvSpPr>
          <p:spPr>
            <a:xfrm>
              <a:off x="4572009" y="1874931"/>
              <a:ext cx="47384" cy="3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366"/>
                <a:gd name="f4" fmla="val 12233"/>
                <a:gd name="f5" fmla="val 1"/>
                <a:gd name="f6" fmla="val 12232"/>
                <a:gd name="f7" fmla="val 15625"/>
                <a:gd name="f8" fmla="val 9492"/>
                <a:gd name="f9" fmla="val 6133"/>
                <a:gd name="f10" fmla="val 2740"/>
                <a:gd name="f11" fmla="*/ f0 1 18366"/>
                <a:gd name="f12" fmla="*/ f1 1 122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8366"/>
                <a:gd name="f19" fmla="*/ f16 1 122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8366" h="12233">
                  <a:moveTo>
                    <a:pt x="f5" y="f2"/>
                  </a:moveTo>
                  <a:lnTo>
                    <a:pt x="f5" y="f6"/>
                  </a:lnTo>
                  <a:lnTo>
                    <a:pt x="f4" y="f6"/>
                  </a:lnTo>
                  <a:cubicBezTo>
                    <a:pt x="f7" y="f6"/>
                    <a:pt x="f3" y="f8"/>
                    <a:pt x="f3" y="f9"/>
                  </a:cubicBezTo>
                  <a:cubicBezTo>
                    <a:pt x="f3" y="f10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2600;p44">
              <a:extLst>
                <a:ext uri="{FF2B5EF4-FFF2-40B4-BE49-F238E27FC236}">
                  <a16:creationId xmlns:a16="http://schemas.microsoft.com/office/drawing/2014/main" id="{454DCD5C-0C87-4EA0-81BE-11966CF33AA8}"/>
                </a:ext>
              </a:extLst>
            </p:cNvPr>
            <p:cNvSpPr/>
            <p:nvPr/>
          </p:nvSpPr>
          <p:spPr>
            <a:xfrm>
              <a:off x="4430030" y="2003276"/>
              <a:ext cx="284040" cy="284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093"/>
                <a:gd name="f4" fmla="val 6101"/>
                <a:gd name="f5" fmla="val 2708"/>
                <a:gd name="f6" fmla="val 1"/>
                <a:gd name="f7" fmla="val 2740"/>
                <a:gd name="f8" fmla="val 6133"/>
                <a:gd name="f9" fmla="val 103992"/>
                <a:gd name="f10" fmla="val 107352"/>
                <a:gd name="f11" fmla="val 110092"/>
                <a:gd name="f12" fmla="val 103960"/>
                <a:gd name="f13" fmla="val 107353"/>
                <a:gd name="f14" fmla="*/ f0 1 110093"/>
                <a:gd name="f15" fmla="*/ f1 1 110093"/>
                <a:gd name="f16" fmla="val f2"/>
                <a:gd name="f17" fmla="val f3"/>
                <a:gd name="f18" fmla="+- f17 0 f16"/>
                <a:gd name="f19" fmla="*/ f18 1 110093"/>
                <a:gd name="f20" fmla="*/ f16 1 f19"/>
                <a:gd name="f21" fmla="*/ f17 1 f19"/>
                <a:gd name="f22" fmla="*/ f20 f14 1"/>
                <a:gd name="f23" fmla="*/ f21 f14 1"/>
                <a:gd name="f24" fmla="*/ f21 f15 1"/>
                <a:gd name="f25" fmla="*/ f2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10093" h="110093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lnTo>
                    <a:pt x="f6" y="f9"/>
                  </a:lnTo>
                  <a:cubicBezTo>
                    <a:pt x="f6" y="f10"/>
                    <a:pt x="f5" y="f11"/>
                    <a:pt x="f4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lnTo>
                    <a:pt x="f3" y="f8"/>
                  </a:lnTo>
                  <a:cubicBezTo>
                    <a:pt x="f3" y="f7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6E86D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2601;p44">
              <a:extLst>
                <a:ext uri="{FF2B5EF4-FFF2-40B4-BE49-F238E27FC236}">
                  <a16:creationId xmlns:a16="http://schemas.microsoft.com/office/drawing/2014/main" id="{65DEB6CF-519E-4AA7-9A4B-7938B7DC5016}"/>
                </a:ext>
              </a:extLst>
            </p:cNvPr>
            <p:cNvSpPr/>
            <p:nvPr/>
          </p:nvSpPr>
          <p:spPr>
            <a:xfrm>
              <a:off x="4572009" y="2003276"/>
              <a:ext cx="142061" cy="284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063"/>
                <a:gd name="f4" fmla="val 110093"/>
                <a:gd name="f5" fmla="val 1"/>
                <a:gd name="f6" fmla="val 110092"/>
                <a:gd name="f7" fmla="val 48930"/>
                <a:gd name="f8" fmla="val 52323"/>
                <a:gd name="f9" fmla="val 107352"/>
                <a:gd name="f10" fmla="val 103992"/>
                <a:gd name="f11" fmla="val 6133"/>
                <a:gd name="f12" fmla="val 2740"/>
                <a:gd name="f13" fmla="*/ f0 1 55063"/>
                <a:gd name="f14" fmla="*/ f1 1 1100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5063"/>
                <a:gd name="f21" fmla="*/ f18 1 1100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5063" h="110093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6E86D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2602;p44">
            <a:extLst>
              <a:ext uri="{FF2B5EF4-FFF2-40B4-BE49-F238E27FC236}">
                <a16:creationId xmlns:a16="http://schemas.microsoft.com/office/drawing/2014/main" id="{49488AD3-02CB-4D15-B159-9CDDA9C127D5}"/>
              </a:ext>
            </a:extLst>
          </p:cNvPr>
          <p:cNvGrpSpPr/>
          <p:nvPr/>
        </p:nvGrpSpPr>
        <p:grpSpPr>
          <a:xfrm>
            <a:off x="1730465" y="2466959"/>
            <a:ext cx="942353" cy="229149"/>
            <a:chOff x="1730465" y="2466959"/>
            <a:chExt cx="942353" cy="229149"/>
          </a:xfrm>
        </p:grpSpPr>
        <p:grpSp>
          <p:nvGrpSpPr>
            <p:cNvPr id="59" name="Google Shape;2603;p44">
              <a:extLst>
                <a:ext uri="{FF2B5EF4-FFF2-40B4-BE49-F238E27FC236}">
                  <a16:creationId xmlns:a16="http://schemas.microsoft.com/office/drawing/2014/main" id="{DD59D598-9F0B-4AA7-A10E-7F0384447461}"/>
                </a:ext>
              </a:extLst>
            </p:cNvPr>
            <p:cNvGrpSpPr/>
            <p:nvPr/>
          </p:nvGrpSpPr>
          <p:grpSpPr>
            <a:xfrm>
              <a:off x="1730465" y="2482422"/>
              <a:ext cx="942353" cy="213686"/>
              <a:chOff x="1730465" y="2482422"/>
              <a:chExt cx="942353" cy="213686"/>
            </a:xfrm>
          </p:grpSpPr>
          <p:sp>
            <p:nvSpPr>
              <p:cNvPr id="60" name="Google Shape;2604;p44">
                <a:extLst>
                  <a:ext uri="{FF2B5EF4-FFF2-40B4-BE49-F238E27FC236}">
                    <a16:creationId xmlns:a16="http://schemas.microsoft.com/office/drawing/2014/main" id="{2BA7F258-C455-4D20-A17F-D530C132580B}"/>
                  </a:ext>
                </a:extLst>
              </p:cNvPr>
              <p:cNvSpPr/>
              <p:nvPr/>
            </p:nvSpPr>
            <p:spPr>
              <a:xfrm rot="10799991">
                <a:off x="1771330" y="2482422"/>
                <a:ext cx="880649" cy="1838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226"/>
                  <a:gd name="f4" fmla="val 7355"/>
                  <a:gd name="f5" fmla="val 334"/>
                  <a:gd name="f6" fmla="val 1"/>
                  <a:gd name="f7" fmla="val 435"/>
                  <a:gd name="f8" fmla="val 6610"/>
                  <a:gd name="f9" fmla="val 5714"/>
                  <a:gd name="f10" fmla="val 12763"/>
                  <a:gd name="f11" fmla="val 17854"/>
                  <a:gd name="f12" fmla="val 20547"/>
                  <a:gd name="f13" fmla="val 22943"/>
                  <a:gd name="f14" fmla="val 6895"/>
                  <a:gd name="f15" fmla="val 24951"/>
                  <a:gd name="f16" fmla="val 6272"/>
                  <a:gd name="f17" fmla="val 28754"/>
                  <a:gd name="f18" fmla="val 5105"/>
                  <a:gd name="f19" fmla="val 32257"/>
                  <a:gd name="f20" fmla="val 3103"/>
                  <a:gd name="f21" fmla="val 35225"/>
                  <a:gd name="f22" fmla="val 401"/>
                  <a:gd name="f23" fmla="val 34859"/>
                  <a:gd name="f24" fmla="val 34"/>
                  <a:gd name="f25" fmla="val 31956"/>
                  <a:gd name="f26" fmla="val 2669"/>
                  <a:gd name="f27" fmla="val 28521"/>
                  <a:gd name="f28" fmla="val 4638"/>
                  <a:gd name="f29" fmla="val 24785"/>
                  <a:gd name="f30" fmla="val 5772"/>
                  <a:gd name="f31" fmla="val 22832"/>
                  <a:gd name="f32" fmla="val 6369"/>
                  <a:gd name="f33" fmla="val 20499"/>
                  <a:gd name="f34" fmla="val 6812"/>
                  <a:gd name="f35" fmla="val 17876"/>
                  <a:gd name="f36" fmla="val 12880"/>
                  <a:gd name="f37" fmla="val 6829"/>
                  <a:gd name="f38" fmla="val 5206"/>
                  <a:gd name="f39" fmla="*/ f0 1 35226"/>
                  <a:gd name="f40" fmla="*/ f1 1 7355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226"/>
                  <a:gd name="f47" fmla="*/ f44 1 7355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226" h="7355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5" y="f6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1" name="Google Shape;2605;p44">
                <a:extLst>
                  <a:ext uri="{FF2B5EF4-FFF2-40B4-BE49-F238E27FC236}">
                    <a16:creationId xmlns:a16="http://schemas.microsoft.com/office/drawing/2014/main" id="{4680E76C-3308-483A-99CE-14053C56BB76}"/>
                  </a:ext>
                </a:extLst>
              </p:cNvPr>
              <p:cNvSpPr/>
              <p:nvPr/>
            </p:nvSpPr>
            <p:spPr>
              <a:xfrm rot="10799991">
                <a:off x="1730465" y="2645432"/>
                <a:ext cx="59225" cy="506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2"/>
                  <a:gd name="f7" fmla="val 1"/>
                  <a:gd name="f8" fmla="val 412"/>
                  <a:gd name="f9" fmla="val 1026"/>
                  <a:gd name="f10" fmla="val 1560"/>
                  <a:gd name="f11" fmla="val 468"/>
                  <a:gd name="f12" fmla="val 1001"/>
                  <a:gd name="f13" fmla="val 1902"/>
                  <a:gd name="f14" fmla="val 926"/>
                  <a:gd name="f15" fmla="val 1735"/>
                  <a:gd name="f16" fmla="val 292"/>
                  <a:gd name="f17" fmla="val 1533"/>
                  <a:gd name="f18" fmla="val 90"/>
                  <a:gd name="f19" fmla="val 1284"/>
                  <a:gd name="f20" fmla="*/ f0 1 2369"/>
                  <a:gd name="f21" fmla="*/ f1 1 202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369"/>
                  <a:gd name="f28" fmla="*/ f25 1 202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4"/>
                      <a:pt x="f15" y="f16"/>
                    </a:cubicBezTo>
                    <a:cubicBezTo>
                      <a:pt x="f17" y="f18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2" name="Google Shape;2606;p44">
                <a:extLst>
                  <a:ext uri="{FF2B5EF4-FFF2-40B4-BE49-F238E27FC236}">
                    <a16:creationId xmlns:a16="http://schemas.microsoft.com/office/drawing/2014/main" id="{478AF6DE-CDBF-4F2E-BF8C-87DB78389EA0}"/>
                  </a:ext>
                </a:extLst>
              </p:cNvPr>
              <p:cNvSpPr/>
              <p:nvPr/>
            </p:nvSpPr>
            <p:spPr>
              <a:xfrm rot="10799991">
                <a:off x="2613593" y="2645432"/>
                <a:ext cx="59225" cy="506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1"/>
                  <a:gd name="f7" fmla="val 412"/>
                  <a:gd name="f8" fmla="val 1026"/>
                  <a:gd name="f9" fmla="val 1560"/>
                  <a:gd name="f10" fmla="val 467"/>
                  <a:gd name="f11" fmla="val 1001"/>
                  <a:gd name="f12" fmla="val 1902"/>
                  <a:gd name="f13" fmla="val 926"/>
                  <a:gd name="f14" fmla="val 1735"/>
                  <a:gd name="f15" fmla="val 292"/>
                  <a:gd name="f16" fmla="val 1533"/>
                  <a:gd name="f17" fmla="val 90"/>
                  <a:gd name="f18" fmla="val 1284"/>
                  <a:gd name="f19" fmla="*/ f0 1 2369"/>
                  <a:gd name="f20" fmla="*/ f1 1 202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369"/>
                  <a:gd name="f27" fmla="*/ f24 1 202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4"/>
                      <a:pt x="f11" y="f4"/>
                    </a:cubicBezTo>
                    <a:cubicBezTo>
                      <a:pt x="f12" y="f4"/>
                      <a:pt x="f3" y="f13"/>
                      <a:pt x="f14" y="f15"/>
                    </a:cubicBezTo>
                    <a:cubicBezTo>
                      <a:pt x="f16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63" name="Google Shape;2607;p44">
              <a:extLst>
                <a:ext uri="{FF2B5EF4-FFF2-40B4-BE49-F238E27FC236}">
                  <a16:creationId xmlns:a16="http://schemas.microsoft.com/office/drawing/2014/main" id="{E1282748-F7BB-4CF8-89AD-A76298F3F48D}"/>
                </a:ext>
              </a:extLst>
            </p:cNvPr>
            <p:cNvSpPr/>
            <p:nvPr/>
          </p:nvSpPr>
          <p:spPr>
            <a:xfrm rot="10799991">
              <a:off x="2189951" y="2466959"/>
              <a:ext cx="43397" cy="43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6"/>
                <a:gd name="f4" fmla="val 1"/>
                <a:gd name="f5" fmla="val 1735"/>
                <a:gd name="f6" fmla="*/ f0 1 1736"/>
                <a:gd name="f7" fmla="*/ f1 1 1736"/>
                <a:gd name="f8" fmla="val f2"/>
                <a:gd name="f9" fmla="val f3"/>
                <a:gd name="f10" fmla="+- f9 0 f8"/>
                <a:gd name="f11" fmla="*/ f10 1 1736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1736" h="1736">
                  <a:moveTo>
                    <a:pt x="f4" y="f4"/>
                  </a:moveTo>
                  <a:lnTo>
                    <a:pt x="f4" y="f5"/>
                  </a:lnTo>
                  <a:lnTo>
                    <a:pt x="f5" y="f5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2608;p44">
            <a:extLst>
              <a:ext uri="{FF2B5EF4-FFF2-40B4-BE49-F238E27FC236}">
                <a16:creationId xmlns:a16="http://schemas.microsoft.com/office/drawing/2014/main" id="{1863E0D4-D3AE-4C94-9E23-4FA6F80A8518}"/>
              </a:ext>
            </a:extLst>
          </p:cNvPr>
          <p:cNvGrpSpPr/>
          <p:nvPr/>
        </p:nvGrpSpPr>
        <p:grpSpPr>
          <a:xfrm>
            <a:off x="6288648" y="2444383"/>
            <a:ext cx="2018273" cy="1513295"/>
            <a:chOff x="6288648" y="2444383"/>
            <a:chExt cx="2018273" cy="1513295"/>
          </a:xfrm>
        </p:grpSpPr>
        <p:sp>
          <p:nvSpPr>
            <p:cNvPr id="65" name="Google Shape;2609;p44">
              <a:extLst>
                <a:ext uri="{FF2B5EF4-FFF2-40B4-BE49-F238E27FC236}">
                  <a16:creationId xmlns:a16="http://schemas.microsoft.com/office/drawing/2014/main" id="{61248910-2E0A-4B85-8885-0C598DA77FA7}"/>
                </a:ext>
              </a:extLst>
            </p:cNvPr>
            <p:cNvSpPr/>
            <p:nvPr/>
          </p:nvSpPr>
          <p:spPr>
            <a:xfrm>
              <a:off x="6319537" y="2463613"/>
              <a:ext cx="1958068" cy="1462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137"/>
                <a:gd name="f4" fmla="val 47635"/>
                <a:gd name="f5" fmla="val 47634"/>
                <a:gd name="f6" fmla="*/ f0 1 51137"/>
                <a:gd name="f7" fmla="*/ f1 1 476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51137"/>
                <a:gd name="f14" fmla="*/ f11 1 476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1137" h="47635" fill="none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noFill/>
            <a:ln w="10853" cap="flat">
              <a:solidFill>
                <a:srgbClr val="2B4182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2610;p44">
              <a:extLst>
                <a:ext uri="{FF2B5EF4-FFF2-40B4-BE49-F238E27FC236}">
                  <a16:creationId xmlns:a16="http://schemas.microsoft.com/office/drawing/2014/main" id="{DBDA2B37-58DA-478B-979B-1C72504AE29E}"/>
                </a:ext>
              </a:extLst>
            </p:cNvPr>
            <p:cNvSpPr/>
            <p:nvPr/>
          </p:nvSpPr>
          <p:spPr>
            <a:xfrm>
              <a:off x="7232510" y="2444383"/>
              <a:ext cx="59774" cy="59774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2611;p44">
              <a:extLst>
                <a:ext uri="{FF2B5EF4-FFF2-40B4-BE49-F238E27FC236}">
                  <a16:creationId xmlns:a16="http://schemas.microsoft.com/office/drawing/2014/main" id="{8C0D2092-FB4D-444A-80B7-07D978E0B62A}"/>
                </a:ext>
              </a:extLst>
            </p:cNvPr>
            <p:cNvSpPr/>
            <p:nvPr/>
          </p:nvSpPr>
          <p:spPr>
            <a:xfrm>
              <a:off x="6288648" y="2444383"/>
              <a:ext cx="59774" cy="59774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2612;p44">
              <a:extLst>
                <a:ext uri="{FF2B5EF4-FFF2-40B4-BE49-F238E27FC236}">
                  <a16:creationId xmlns:a16="http://schemas.microsoft.com/office/drawing/2014/main" id="{0CC262AB-48ED-4BDE-ABDA-1C66EC04FA53}"/>
                </a:ext>
              </a:extLst>
            </p:cNvPr>
            <p:cNvSpPr/>
            <p:nvPr/>
          </p:nvSpPr>
          <p:spPr>
            <a:xfrm>
              <a:off x="6288648" y="3897904"/>
              <a:ext cx="59774" cy="59774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2613;p44">
              <a:extLst>
                <a:ext uri="{FF2B5EF4-FFF2-40B4-BE49-F238E27FC236}">
                  <a16:creationId xmlns:a16="http://schemas.microsoft.com/office/drawing/2014/main" id="{7B35C3C4-BDA9-4FD4-BBBC-908C1BE66C01}"/>
                </a:ext>
              </a:extLst>
            </p:cNvPr>
            <p:cNvSpPr/>
            <p:nvPr/>
          </p:nvSpPr>
          <p:spPr>
            <a:xfrm>
              <a:off x="6288648" y="3234891"/>
              <a:ext cx="59774" cy="59774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2614;p44">
              <a:extLst>
                <a:ext uri="{FF2B5EF4-FFF2-40B4-BE49-F238E27FC236}">
                  <a16:creationId xmlns:a16="http://schemas.microsoft.com/office/drawing/2014/main" id="{D37B1FF7-47AE-44AF-BB26-FAE5C289DF27}"/>
                </a:ext>
              </a:extLst>
            </p:cNvPr>
            <p:cNvSpPr/>
            <p:nvPr/>
          </p:nvSpPr>
          <p:spPr>
            <a:xfrm>
              <a:off x="7267907" y="3897904"/>
              <a:ext cx="59774" cy="59774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2615;p44">
              <a:extLst>
                <a:ext uri="{FF2B5EF4-FFF2-40B4-BE49-F238E27FC236}">
                  <a16:creationId xmlns:a16="http://schemas.microsoft.com/office/drawing/2014/main" id="{3E33368E-294D-4D76-AEF8-621B3FC88C1B}"/>
                </a:ext>
              </a:extLst>
            </p:cNvPr>
            <p:cNvSpPr/>
            <p:nvPr/>
          </p:nvSpPr>
          <p:spPr>
            <a:xfrm>
              <a:off x="8247147" y="3897904"/>
              <a:ext cx="59774" cy="59774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2616;p44">
              <a:extLst>
                <a:ext uri="{FF2B5EF4-FFF2-40B4-BE49-F238E27FC236}">
                  <a16:creationId xmlns:a16="http://schemas.microsoft.com/office/drawing/2014/main" id="{4B7BB1E3-18F4-477B-AC2A-AD2B3BF9CC65}"/>
                </a:ext>
              </a:extLst>
            </p:cNvPr>
            <p:cNvSpPr/>
            <p:nvPr/>
          </p:nvSpPr>
          <p:spPr>
            <a:xfrm>
              <a:off x="8247147" y="3234891"/>
              <a:ext cx="59774" cy="59774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2617;p44">
              <a:extLst>
                <a:ext uri="{FF2B5EF4-FFF2-40B4-BE49-F238E27FC236}">
                  <a16:creationId xmlns:a16="http://schemas.microsoft.com/office/drawing/2014/main" id="{97535471-E3E0-4883-AB96-D7FA369AFBC5}"/>
                </a:ext>
              </a:extLst>
            </p:cNvPr>
            <p:cNvSpPr/>
            <p:nvPr/>
          </p:nvSpPr>
          <p:spPr>
            <a:xfrm>
              <a:off x="8247147" y="2444383"/>
              <a:ext cx="59774" cy="59774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2618;p44">
            <a:extLst>
              <a:ext uri="{FF2B5EF4-FFF2-40B4-BE49-F238E27FC236}">
                <a16:creationId xmlns:a16="http://schemas.microsoft.com/office/drawing/2014/main" id="{FB452B83-634B-4145-9484-AD972C0BF7EF}"/>
              </a:ext>
            </a:extLst>
          </p:cNvPr>
          <p:cNvGrpSpPr/>
          <p:nvPr/>
        </p:nvGrpSpPr>
        <p:grpSpPr>
          <a:xfrm>
            <a:off x="3318430" y="2681011"/>
            <a:ext cx="1998951" cy="1446077"/>
            <a:chOff x="3318430" y="2681011"/>
            <a:chExt cx="1998951" cy="1446077"/>
          </a:xfrm>
        </p:grpSpPr>
        <p:sp>
          <p:nvSpPr>
            <p:cNvPr id="75" name="Google Shape;2619;p44">
              <a:extLst>
                <a:ext uri="{FF2B5EF4-FFF2-40B4-BE49-F238E27FC236}">
                  <a16:creationId xmlns:a16="http://schemas.microsoft.com/office/drawing/2014/main" id="{50056039-823A-4E5F-8FDC-19536A4E53F9}"/>
                </a:ext>
              </a:extLst>
            </p:cNvPr>
            <p:cNvSpPr/>
            <p:nvPr/>
          </p:nvSpPr>
          <p:spPr>
            <a:xfrm flipH="1">
              <a:off x="3538471" y="2681011"/>
              <a:ext cx="27" cy="1446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2620;p44">
              <a:extLst>
                <a:ext uri="{FF2B5EF4-FFF2-40B4-BE49-F238E27FC236}">
                  <a16:creationId xmlns:a16="http://schemas.microsoft.com/office/drawing/2014/main" id="{21AC42E3-E86E-464A-8CF2-D8C79ED70D08}"/>
                </a:ext>
              </a:extLst>
            </p:cNvPr>
            <p:cNvSpPr/>
            <p:nvPr/>
          </p:nvSpPr>
          <p:spPr>
            <a:xfrm flipH="1">
              <a:off x="3318430" y="3935065"/>
              <a:ext cx="1998951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2621;p44">
            <a:extLst>
              <a:ext uri="{FF2B5EF4-FFF2-40B4-BE49-F238E27FC236}">
                <a16:creationId xmlns:a16="http://schemas.microsoft.com/office/drawing/2014/main" id="{7891B28D-A725-4A92-AB9B-31B798578967}"/>
              </a:ext>
            </a:extLst>
          </p:cNvPr>
          <p:cNvGrpSpPr/>
          <p:nvPr/>
        </p:nvGrpSpPr>
        <p:grpSpPr>
          <a:xfrm>
            <a:off x="7672090" y="383097"/>
            <a:ext cx="732105" cy="720016"/>
            <a:chOff x="7672090" y="383097"/>
            <a:chExt cx="732105" cy="720016"/>
          </a:xfrm>
        </p:grpSpPr>
        <p:sp>
          <p:nvSpPr>
            <p:cNvPr id="78" name="Google Shape;2622;p44">
              <a:extLst>
                <a:ext uri="{FF2B5EF4-FFF2-40B4-BE49-F238E27FC236}">
                  <a16:creationId xmlns:a16="http://schemas.microsoft.com/office/drawing/2014/main" id="{D93D931D-11D5-4A66-9B0C-E29C32D4FB92}"/>
                </a:ext>
              </a:extLst>
            </p:cNvPr>
            <p:cNvSpPr/>
            <p:nvPr/>
          </p:nvSpPr>
          <p:spPr>
            <a:xfrm>
              <a:off x="7672090" y="472141"/>
              <a:ext cx="630972" cy="63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48"/>
                <a:gd name="f4" fmla="val 19147"/>
                <a:gd name="f5" fmla="val 8173"/>
                <a:gd name="f6" fmla="val 15478"/>
                <a:gd name="f7" fmla="val 10341"/>
                <a:gd name="f8" fmla="val 5171"/>
                <a:gd name="f9" fmla="val 13977"/>
                <a:gd name="f10" fmla="val 8807"/>
                <a:gd name="f11" fmla="val 3670"/>
                <a:gd name="f12" fmla="val 10975"/>
                <a:gd name="f13" fmla="*/ f0 1 19148"/>
                <a:gd name="f14" fmla="*/ f1 1 19148"/>
                <a:gd name="f15" fmla="val f2"/>
                <a:gd name="f16" fmla="val f3"/>
                <a:gd name="f17" fmla="+- f16 0 f15"/>
                <a:gd name="f18" fmla="*/ f17 1 19148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148" h="19148" fill="none">
                  <a:moveTo>
                    <a:pt x="f4" y="f5"/>
                  </a:moveTo>
                  <a:cubicBezTo>
                    <a:pt x="f4" y="f6"/>
                    <a:pt x="f7" y="f3"/>
                    <a:pt x="f8" y="f9"/>
                  </a:cubicBezTo>
                  <a:cubicBezTo>
                    <a:pt x="f2" y="f10"/>
                    <a:pt x="f11" y="f2"/>
                    <a:pt x="f12" y="f2"/>
                  </a:cubicBezTo>
                  <a:cubicBezTo>
                    <a:pt x="f6" y="f2"/>
                    <a:pt x="f4" y="f11"/>
                    <a:pt x="f4" y="f5"/>
                  </a:cubicBezTo>
                  <a:close/>
                </a:path>
              </a:pathLst>
            </a:custGeom>
            <a:noFill/>
            <a:ln w="10853" cap="flat">
              <a:solidFill>
                <a:srgbClr val="DBA15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2623;p44">
              <a:extLst>
                <a:ext uri="{FF2B5EF4-FFF2-40B4-BE49-F238E27FC236}">
                  <a16:creationId xmlns:a16="http://schemas.microsoft.com/office/drawing/2014/main" id="{C9919518-B0A3-4BC9-9F45-A7B9355A1187}"/>
                </a:ext>
              </a:extLst>
            </p:cNvPr>
            <p:cNvSpPr/>
            <p:nvPr/>
          </p:nvSpPr>
          <p:spPr>
            <a:xfrm>
              <a:off x="8030416" y="383097"/>
              <a:ext cx="20921" cy="717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21783"/>
                <a:gd name="f5" fmla="val 318"/>
                <a:gd name="f6" fmla="val 1"/>
                <a:gd name="f7" fmla="val 168"/>
                <a:gd name="f8" fmla="val 18"/>
                <a:gd name="f9" fmla="val 101"/>
                <a:gd name="f10" fmla="val 301"/>
                <a:gd name="f11" fmla="val 20615"/>
                <a:gd name="f12" fmla="val 21449"/>
                <a:gd name="f13" fmla="val 21483"/>
                <a:gd name="f14" fmla="val 21683"/>
                <a:gd name="f15" fmla="val 468"/>
                <a:gd name="f16" fmla="val 618"/>
                <a:gd name="f17" fmla="val 1135"/>
                <a:gd name="f18" fmla="*/ f0 1 635"/>
                <a:gd name="f19" fmla="*/ f1 1 2178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635"/>
                <a:gd name="f26" fmla="*/ f23 1 2178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635" h="21783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6" y="f11"/>
                  </a:lnTo>
                  <a:lnTo>
                    <a:pt x="f6" y="f12"/>
                  </a:lnTo>
                  <a:lnTo>
                    <a:pt x="f6" y="f13"/>
                  </a:lnTo>
                  <a:cubicBezTo>
                    <a:pt x="f8" y="f14"/>
                    <a:pt x="f7" y="f4"/>
                    <a:pt x="f5" y="f4"/>
                  </a:cubicBezTo>
                  <a:cubicBezTo>
                    <a:pt x="f15" y="f4"/>
                    <a:pt x="f16" y="f14"/>
                    <a:pt x="f3" y="f13"/>
                  </a:cubicBezTo>
                  <a:lnTo>
                    <a:pt x="f3" y="f17"/>
                  </a:lnTo>
                  <a:lnTo>
                    <a:pt x="f3" y="f10"/>
                  </a:lnTo>
                  <a:cubicBezTo>
                    <a:pt x="f16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2624;p44">
              <a:extLst>
                <a:ext uri="{FF2B5EF4-FFF2-40B4-BE49-F238E27FC236}">
                  <a16:creationId xmlns:a16="http://schemas.microsoft.com/office/drawing/2014/main" id="{97EFD6E6-65E1-4C36-893A-812B76009A23}"/>
                </a:ext>
              </a:extLst>
            </p:cNvPr>
            <p:cNvSpPr/>
            <p:nvPr/>
          </p:nvSpPr>
          <p:spPr>
            <a:xfrm>
              <a:off x="7679771" y="731538"/>
              <a:ext cx="724424" cy="20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84"/>
                <a:gd name="f4" fmla="val 635"/>
                <a:gd name="f5" fmla="val 401"/>
                <a:gd name="f6" fmla="val 1"/>
                <a:gd name="f7" fmla="val 34"/>
                <a:gd name="f8" fmla="val 601"/>
                <a:gd name="f9" fmla="val 21583"/>
                <a:gd name="f10" fmla="val 21983"/>
                <a:gd name="f11" fmla="*/ f0 1 21984"/>
                <a:gd name="f12" fmla="*/ f1 1 6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984"/>
                <a:gd name="f19" fmla="*/ f16 1 63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984" h="635">
                  <a:moveTo>
                    <a:pt x="f5" y="f6"/>
                  </a:moveTo>
                  <a:cubicBezTo>
                    <a:pt x="f6" y="f7"/>
                    <a:pt x="f6" y="f8"/>
                    <a:pt x="f5" y="f4"/>
                  </a:cubicBezTo>
                  <a:lnTo>
                    <a:pt x="f9" y="f4"/>
                  </a:lnTo>
                  <a:cubicBezTo>
                    <a:pt x="f10" y="f8"/>
                    <a:pt x="f10" y="f7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0;p45">
            <a:extLst>
              <a:ext uri="{FF2B5EF4-FFF2-40B4-BE49-F238E27FC236}">
                <a16:creationId xmlns:a16="http://schemas.microsoft.com/office/drawing/2014/main" id="{155A39B7-A5E6-477C-A400-2097597AB8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9" y="2803559"/>
            <a:ext cx="3735003" cy="841796"/>
          </a:xfrm>
        </p:spPr>
        <p:txBody>
          <a:bodyPr/>
          <a:lstStyle/>
          <a:p>
            <a:pPr lvl="0"/>
            <a:r>
              <a:rPr lang="pt-BR"/>
              <a:t>Sobre </a:t>
            </a:r>
            <a:r>
              <a:rPr lang="pt-BR">
                <a:solidFill>
                  <a:srgbClr val="2B4182"/>
                </a:solidFill>
              </a:rPr>
              <a:t>nós</a:t>
            </a:r>
          </a:p>
        </p:txBody>
      </p:sp>
      <p:sp>
        <p:nvSpPr>
          <p:cNvPr id="3" name="Google Shape;2632;p45">
            <a:extLst>
              <a:ext uri="{FF2B5EF4-FFF2-40B4-BE49-F238E27FC236}">
                <a16:creationId xmlns:a16="http://schemas.microsoft.com/office/drawing/2014/main" id="{0855AE01-8CE9-4372-A04E-90B50BA456E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20389" y="3801837"/>
            <a:ext cx="2831146" cy="326669"/>
          </a:xfrm>
          <a:ln>
            <a:noFill/>
          </a:ln>
        </p:spPr>
        <p:txBody>
          <a:bodyPr anchor="ctr"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pt-BR" sz="1500"/>
              <a:t>Aqui você pode inserir uma legenda sobre o tópico</a:t>
            </a:r>
          </a:p>
        </p:txBody>
      </p:sp>
      <p:grpSp>
        <p:nvGrpSpPr>
          <p:cNvPr id="4" name="Google Shape;2753;p45">
            <a:extLst>
              <a:ext uri="{FF2B5EF4-FFF2-40B4-BE49-F238E27FC236}">
                <a16:creationId xmlns:a16="http://schemas.microsoft.com/office/drawing/2014/main" id="{5EB36EFE-E4A6-4209-8D15-942AB0696A66}"/>
              </a:ext>
            </a:extLst>
          </p:cNvPr>
          <p:cNvGrpSpPr/>
          <p:nvPr/>
        </p:nvGrpSpPr>
        <p:grpSpPr>
          <a:xfrm>
            <a:off x="2868408" y="3572670"/>
            <a:ext cx="942353" cy="229148"/>
            <a:chOff x="2868408" y="3572670"/>
            <a:chExt cx="942353" cy="229148"/>
          </a:xfrm>
        </p:grpSpPr>
        <p:grpSp>
          <p:nvGrpSpPr>
            <p:cNvPr id="5" name="Google Shape;2754;p45">
              <a:extLst>
                <a:ext uri="{FF2B5EF4-FFF2-40B4-BE49-F238E27FC236}">
                  <a16:creationId xmlns:a16="http://schemas.microsoft.com/office/drawing/2014/main" id="{D5537348-D35F-41CA-B6DD-A2E4C3F2F19B}"/>
                </a:ext>
              </a:extLst>
            </p:cNvPr>
            <p:cNvGrpSpPr/>
            <p:nvPr/>
          </p:nvGrpSpPr>
          <p:grpSpPr>
            <a:xfrm>
              <a:off x="2868408" y="3572670"/>
              <a:ext cx="942353" cy="213676"/>
              <a:chOff x="2868408" y="3572670"/>
              <a:chExt cx="942353" cy="213676"/>
            </a:xfrm>
          </p:grpSpPr>
          <p:sp>
            <p:nvSpPr>
              <p:cNvPr id="6" name="Google Shape;2755;p45">
                <a:extLst>
                  <a:ext uri="{FF2B5EF4-FFF2-40B4-BE49-F238E27FC236}">
                    <a16:creationId xmlns:a16="http://schemas.microsoft.com/office/drawing/2014/main" id="{7E29D394-FAD9-48C3-A902-2AB57C2207E2}"/>
                  </a:ext>
                </a:extLst>
              </p:cNvPr>
              <p:cNvSpPr/>
              <p:nvPr/>
            </p:nvSpPr>
            <p:spPr>
              <a:xfrm>
                <a:off x="2889266" y="3602470"/>
                <a:ext cx="880649" cy="1838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226"/>
                  <a:gd name="f4" fmla="val 7355"/>
                  <a:gd name="f5" fmla="val 334"/>
                  <a:gd name="f6" fmla="val 1"/>
                  <a:gd name="f7" fmla="val 435"/>
                  <a:gd name="f8" fmla="val 6610"/>
                  <a:gd name="f9" fmla="val 5714"/>
                  <a:gd name="f10" fmla="val 12763"/>
                  <a:gd name="f11" fmla="val 17854"/>
                  <a:gd name="f12" fmla="val 20547"/>
                  <a:gd name="f13" fmla="val 22943"/>
                  <a:gd name="f14" fmla="val 6895"/>
                  <a:gd name="f15" fmla="val 24951"/>
                  <a:gd name="f16" fmla="val 6272"/>
                  <a:gd name="f17" fmla="val 28754"/>
                  <a:gd name="f18" fmla="val 5105"/>
                  <a:gd name="f19" fmla="val 32257"/>
                  <a:gd name="f20" fmla="val 3103"/>
                  <a:gd name="f21" fmla="val 35225"/>
                  <a:gd name="f22" fmla="val 401"/>
                  <a:gd name="f23" fmla="val 34859"/>
                  <a:gd name="f24" fmla="val 34"/>
                  <a:gd name="f25" fmla="val 31956"/>
                  <a:gd name="f26" fmla="val 2669"/>
                  <a:gd name="f27" fmla="val 28521"/>
                  <a:gd name="f28" fmla="val 4638"/>
                  <a:gd name="f29" fmla="val 24785"/>
                  <a:gd name="f30" fmla="val 5772"/>
                  <a:gd name="f31" fmla="val 22832"/>
                  <a:gd name="f32" fmla="val 6369"/>
                  <a:gd name="f33" fmla="val 20499"/>
                  <a:gd name="f34" fmla="val 6812"/>
                  <a:gd name="f35" fmla="val 17876"/>
                  <a:gd name="f36" fmla="val 12880"/>
                  <a:gd name="f37" fmla="val 6829"/>
                  <a:gd name="f38" fmla="val 5206"/>
                  <a:gd name="f39" fmla="*/ f0 1 35226"/>
                  <a:gd name="f40" fmla="*/ f1 1 7355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226"/>
                  <a:gd name="f47" fmla="*/ f44 1 7355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226" h="7355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5" y="f6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2756;p45">
                <a:extLst>
                  <a:ext uri="{FF2B5EF4-FFF2-40B4-BE49-F238E27FC236}">
                    <a16:creationId xmlns:a16="http://schemas.microsoft.com/office/drawing/2014/main" id="{8D496531-0175-4BB1-9B12-44CFC481B01C}"/>
                  </a:ext>
                </a:extLst>
              </p:cNvPr>
              <p:cNvSpPr/>
              <p:nvPr/>
            </p:nvSpPr>
            <p:spPr>
              <a:xfrm>
                <a:off x="3751536" y="3572670"/>
                <a:ext cx="59225" cy="506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2"/>
                  <a:gd name="f7" fmla="val 1"/>
                  <a:gd name="f8" fmla="val 412"/>
                  <a:gd name="f9" fmla="val 1026"/>
                  <a:gd name="f10" fmla="val 1560"/>
                  <a:gd name="f11" fmla="val 468"/>
                  <a:gd name="f12" fmla="val 1001"/>
                  <a:gd name="f13" fmla="val 1902"/>
                  <a:gd name="f14" fmla="val 926"/>
                  <a:gd name="f15" fmla="val 1735"/>
                  <a:gd name="f16" fmla="val 292"/>
                  <a:gd name="f17" fmla="val 1533"/>
                  <a:gd name="f18" fmla="val 90"/>
                  <a:gd name="f19" fmla="val 1284"/>
                  <a:gd name="f20" fmla="*/ f0 1 2369"/>
                  <a:gd name="f21" fmla="*/ f1 1 202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369"/>
                  <a:gd name="f28" fmla="*/ f25 1 202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4"/>
                      <a:pt x="f15" y="f16"/>
                    </a:cubicBezTo>
                    <a:cubicBezTo>
                      <a:pt x="f17" y="f18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2757;p45">
                <a:extLst>
                  <a:ext uri="{FF2B5EF4-FFF2-40B4-BE49-F238E27FC236}">
                    <a16:creationId xmlns:a16="http://schemas.microsoft.com/office/drawing/2014/main" id="{E8E942F1-15F9-4DB1-B74B-C13CD0746072}"/>
                  </a:ext>
                </a:extLst>
              </p:cNvPr>
              <p:cNvSpPr/>
              <p:nvPr/>
            </p:nvSpPr>
            <p:spPr>
              <a:xfrm>
                <a:off x="2868408" y="3572670"/>
                <a:ext cx="59225" cy="506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1"/>
                  <a:gd name="f7" fmla="val 412"/>
                  <a:gd name="f8" fmla="val 1026"/>
                  <a:gd name="f9" fmla="val 1560"/>
                  <a:gd name="f10" fmla="val 467"/>
                  <a:gd name="f11" fmla="val 1001"/>
                  <a:gd name="f12" fmla="val 1902"/>
                  <a:gd name="f13" fmla="val 926"/>
                  <a:gd name="f14" fmla="val 1735"/>
                  <a:gd name="f15" fmla="val 292"/>
                  <a:gd name="f16" fmla="val 1533"/>
                  <a:gd name="f17" fmla="val 90"/>
                  <a:gd name="f18" fmla="val 1284"/>
                  <a:gd name="f19" fmla="*/ f0 1 2369"/>
                  <a:gd name="f20" fmla="*/ f1 1 202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369"/>
                  <a:gd name="f27" fmla="*/ f24 1 202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4"/>
                      <a:pt x="f11" y="f4"/>
                    </a:cubicBezTo>
                    <a:cubicBezTo>
                      <a:pt x="f12" y="f4"/>
                      <a:pt x="f3" y="f13"/>
                      <a:pt x="f14" y="f15"/>
                    </a:cubicBezTo>
                    <a:cubicBezTo>
                      <a:pt x="f16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9" name="Google Shape;2758;p45">
              <a:extLst>
                <a:ext uri="{FF2B5EF4-FFF2-40B4-BE49-F238E27FC236}">
                  <a16:creationId xmlns:a16="http://schemas.microsoft.com/office/drawing/2014/main" id="{3DE46288-2580-45F9-8263-F3F981B6EA59}"/>
                </a:ext>
              </a:extLst>
            </p:cNvPr>
            <p:cNvSpPr/>
            <p:nvPr/>
          </p:nvSpPr>
          <p:spPr>
            <a:xfrm>
              <a:off x="3307887" y="3758421"/>
              <a:ext cx="43397" cy="43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6"/>
                <a:gd name="f4" fmla="val 1"/>
                <a:gd name="f5" fmla="val 1735"/>
                <a:gd name="f6" fmla="*/ f0 1 1736"/>
                <a:gd name="f7" fmla="*/ f1 1 1736"/>
                <a:gd name="f8" fmla="val f2"/>
                <a:gd name="f9" fmla="val f3"/>
                <a:gd name="f10" fmla="+- f9 0 f8"/>
                <a:gd name="f11" fmla="*/ f10 1 1736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1736" h="1736">
                  <a:moveTo>
                    <a:pt x="f4" y="f4"/>
                  </a:moveTo>
                  <a:lnTo>
                    <a:pt x="f4" y="f5"/>
                  </a:lnTo>
                  <a:lnTo>
                    <a:pt x="f5" y="f5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2759;p45">
            <a:extLst>
              <a:ext uri="{FF2B5EF4-FFF2-40B4-BE49-F238E27FC236}">
                <a16:creationId xmlns:a16="http://schemas.microsoft.com/office/drawing/2014/main" id="{63FD41AC-A176-48DA-B338-BEC0E475CF27}"/>
              </a:ext>
            </a:extLst>
          </p:cNvPr>
          <p:cNvGrpSpPr/>
          <p:nvPr/>
        </p:nvGrpSpPr>
        <p:grpSpPr>
          <a:xfrm>
            <a:off x="67016" y="3612657"/>
            <a:ext cx="1998951" cy="1446077"/>
            <a:chOff x="67016" y="3612657"/>
            <a:chExt cx="1998951" cy="1446077"/>
          </a:xfrm>
        </p:grpSpPr>
        <p:sp>
          <p:nvSpPr>
            <p:cNvPr id="11" name="Google Shape;2760;p45">
              <a:extLst>
                <a:ext uri="{FF2B5EF4-FFF2-40B4-BE49-F238E27FC236}">
                  <a16:creationId xmlns:a16="http://schemas.microsoft.com/office/drawing/2014/main" id="{C57A12DE-AF31-4CA0-96AD-C48585914679}"/>
                </a:ext>
              </a:extLst>
            </p:cNvPr>
            <p:cNvSpPr/>
            <p:nvPr/>
          </p:nvSpPr>
          <p:spPr>
            <a:xfrm flipH="1">
              <a:off x="248808" y="3612657"/>
              <a:ext cx="27" cy="1446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761;p45">
              <a:extLst>
                <a:ext uri="{FF2B5EF4-FFF2-40B4-BE49-F238E27FC236}">
                  <a16:creationId xmlns:a16="http://schemas.microsoft.com/office/drawing/2014/main" id="{DE5B5152-7BE6-4F49-B18F-F42F604F7590}"/>
                </a:ext>
              </a:extLst>
            </p:cNvPr>
            <p:cNvSpPr/>
            <p:nvPr/>
          </p:nvSpPr>
          <p:spPr>
            <a:xfrm flipH="1">
              <a:off x="67016" y="4898587"/>
              <a:ext cx="1998951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oogle Shape;2762;p45">
            <a:extLst>
              <a:ext uri="{FF2B5EF4-FFF2-40B4-BE49-F238E27FC236}">
                <a16:creationId xmlns:a16="http://schemas.microsoft.com/office/drawing/2014/main" id="{87F4B696-306D-46C6-924C-3A1F35F64FBA}"/>
              </a:ext>
            </a:extLst>
          </p:cNvPr>
          <p:cNvGrpSpPr/>
          <p:nvPr/>
        </p:nvGrpSpPr>
        <p:grpSpPr>
          <a:xfrm>
            <a:off x="189198" y="88367"/>
            <a:ext cx="732096" cy="720016"/>
            <a:chOff x="189198" y="88367"/>
            <a:chExt cx="732096" cy="720016"/>
          </a:xfrm>
        </p:grpSpPr>
        <p:sp>
          <p:nvSpPr>
            <p:cNvPr id="14" name="Google Shape;2763;p45">
              <a:extLst>
                <a:ext uri="{FF2B5EF4-FFF2-40B4-BE49-F238E27FC236}">
                  <a16:creationId xmlns:a16="http://schemas.microsoft.com/office/drawing/2014/main" id="{173F2F27-3B52-46F3-8605-72AC4533E84B}"/>
                </a:ext>
              </a:extLst>
            </p:cNvPr>
            <p:cNvSpPr/>
            <p:nvPr/>
          </p:nvSpPr>
          <p:spPr>
            <a:xfrm>
              <a:off x="189198" y="177411"/>
              <a:ext cx="630972" cy="63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48"/>
                <a:gd name="f4" fmla="val 19147"/>
                <a:gd name="f5" fmla="val 8173"/>
                <a:gd name="f6" fmla="val 15478"/>
                <a:gd name="f7" fmla="val 10341"/>
                <a:gd name="f8" fmla="val 5171"/>
                <a:gd name="f9" fmla="val 13977"/>
                <a:gd name="f10" fmla="val 8807"/>
                <a:gd name="f11" fmla="val 3670"/>
                <a:gd name="f12" fmla="val 10975"/>
                <a:gd name="f13" fmla="*/ f0 1 19148"/>
                <a:gd name="f14" fmla="*/ f1 1 19148"/>
                <a:gd name="f15" fmla="val f2"/>
                <a:gd name="f16" fmla="val f3"/>
                <a:gd name="f17" fmla="+- f16 0 f15"/>
                <a:gd name="f18" fmla="*/ f17 1 19148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148" h="19148" fill="none">
                  <a:moveTo>
                    <a:pt x="f4" y="f5"/>
                  </a:moveTo>
                  <a:cubicBezTo>
                    <a:pt x="f4" y="f6"/>
                    <a:pt x="f7" y="f3"/>
                    <a:pt x="f8" y="f9"/>
                  </a:cubicBezTo>
                  <a:cubicBezTo>
                    <a:pt x="f2" y="f10"/>
                    <a:pt x="f11" y="f2"/>
                    <a:pt x="f12" y="f2"/>
                  </a:cubicBezTo>
                  <a:cubicBezTo>
                    <a:pt x="f6" y="f2"/>
                    <a:pt x="f4" y="f11"/>
                    <a:pt x="f4" y="f5"/>
                  </a:cubicBezTo>
                  <a:close/>
                </a:path>
              </a:pathLst>
            </a:custGeom>
            <a:noFill/>
            <a:ln w="10853" cap="flat">
              <a:solidFill>
                <a:srgbClr val="DBA15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764;p45">
              <a:extLst>
                <a:ext uri="{FF2B5EF4-FFF2-40B4-BE49-F238E27FC236}">
                  <a16:creationId xmlns:a16="http://schemas.microsoft.com/office/drawing/2014/main" id="{C978AF65-71A2-4A0F-A54F-F7C9E5DFB207}"/>
                </a:ext>
              </a:extLst>
            </p:cNvPr>
            <p:cNvSpPr/>
            <p:nvPr/>
          </p:nvSpPr>
          <p:spPr>
            <a:xfrm>
              <a:off x="547524" y="88367"/>
              <a:ext cx="20921" cy="717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21783"/>
                <a:gd name="f5" fmla="val 318"/>
                <a:gd name="f6" fmla="val 1"/>
                <a:gd name="f7" fmla="val 168"/>
                <a:gd name="f8" fmla="val 18"/>
                <a:gd name="f9" fmla="val 101"/>
                <a:gd name="f10" fmla="val 301"/>
                <a:gd name="f11" fmla="val 20615"/>
                <a:gd name="f12" fmla="val 21449"/>
                <a:gd name="f13" fmla="val 21483"/>
                <a:gd name="f14" fmla="val 21683"/>
                <a:gd name="f15" fmla="val 468"/>
                <a:gd name="f16" fmla="val 618"/>
                <a:gd name="f17" fmla="val 1135"/>
                <a:gd name="f18" fmla="*/ f0 1 635"/>
                <a:gd name="f19" fmla="*/ f1 1 2178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635"/>
                <a:gd name="f26" fmla="*/ f23 1 2178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635" h="21783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6" y="f11"/>
                  </a:lnTo>
                  <a:lnTo>
                    <a:pt x="f6" y="f12"/>
                  </a:lnTo>
                  <a:lnTo>
                    <a:pt x="f6" y="f13"/>
                  </a:lnTo>
                  <a:cubicBezTo>
                    <a:pt x="f8" y="f14"/>
                    <a:pt x="f7" y="f4"/>
                    <a:pt x="f5" y="f4"/>
                  </a:cubicBezTo>
                  <a:cubicBezTo>
                    <a:pt x="f15" y="f4"/>
                    <a:pt x="f16" y="f14"/>
                    <a:pt x="f3" y="f13"/>
                  </a:cubicBezTo>
                  <a:lnTo>
                    <a:pt x="f3" y="f17"/>
                  </a:lnTo>
                  <a:lnTo>
                    <a:pt x="f3" y="f10"/>
                  </a:lnTo>
                  <a:cubicBezTo>
                    <a:pt x="f16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765;p45">
              <a:extLst>
                <a:ext uri="{FF2B5EF4-FFF2-40B4-BE49-F238E27FC236}">
                  <a16:creationId xmlns:a16="http://schemas.microsoft.com/office/drawing/2014/main" id="{E65897CC-932C-42FE-B781-492207C8D890}"/>
                </a:ext>
              </a:extLst>
            </p:cNvPr>
            <p:cNvSpPr/>
            <p:nvPr/>
          </p:nvSpPr>
          <p:spPr>
            <a:xfrm>
              <a:off x="196870" y="436808"/>
              <a:ext cx="724424" cy="20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84"/>
                <a:gd name="f4" fmla="val 635"/>
                <a:gd name="f5" fmla="val 401"/>
                <a:gd name="f6" fmla="val 1"/>
                <a:gd name="f7" fmla="val 34"/>
                <a:gd name="f8" fmla="val 601"/>
                <a:gd name="f9" fmla="val 21583"/>
                <a:gd name="f10" fmla="val 21983"/>
                <a:gd name="f11" fmla="*/ f0 1 21984"/>
                <a:gd name="f12" fmla="*/ f1 1 6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984"/>
                <a:gd name="f19" fmla="*/ f16 1 63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984" h="635">
                  <a:moveTo>
                    <a:pt x="f5" y="f6"/>
                  </a:moveTo>
                  <a:cubicBezTo>
                    <a:pt x="f6" y="f7"/>
                    <a:pt x="f6" y="f8"/>
                    <a:pt x="f5" y="f4"/>
                  </a:cubicBezTo>
                  <a:lnTo>
                    <a:pt x="f9" y="f4"/>
                  </a:lnTo>
                  <a:cubicBezTo>
                    <a:pt x="f10" y="f8"/>
                    <a:pt x="f10" y="f7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7" name="Imagen 2">
            <a:extLst>
              <a:ext uri="{FF2B5EF4-FFF2-40B4-BE49-F238E27FC236}">
                <a16:creationId xmlns:a16="http://schemas.microsoft.com/office/drawing/2014/main" id="{1F007312-EC82-432E-915F-6E4C37C17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852" y="0"/>
            <a:ext cx="3429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Rombo 3">
            <a:extLst>
              <a:ext uri="{FF2B5EF4-FFF2-40B4-BE49-F238E27FC236}">
                <a16:creationId xmlns:a16="http://schemas.microsoft.com/office/drawing/2014/main" id="{4B6940A9-DA82-4A39-80E0-ADD680D6D9A7}"/>
              </a:ext>
            </a:extLst>
          </p:cNvPr>
          <p:cNvSpPr/>
          <p:nvPr/>
        </p:nvSpPr>
        <p:spPr>
          <a:xfrm>
            <a:off x="1208471" y="1064014"/>
            <a:ext cx="1579415" cy="1579415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19" name="Google Shape;2631;p45">
            <a:extLst>
              <a:ext uri="{FF2B5EF4-FFF2-40B4-BE49-F238E27FC236}">
                <a16:creationId xmlns:a16="http://schemas.microsoft.com/office/drawing/2014/main" id="{498ACE31-9594-45CA-ABFC-374ECB233D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2190" y="1072856"/>
            <a:ext cx="1849200" cy="1579415"/>
          </a:xfrm>
        </p:spPr>
        <p:txBody>
          <a:bodyPr anchorCtr="1"/>
          <a:lstStyle/>
          <a:p>
            <a:pPr lvl="0" algn="ctr"/>
            <a:r>
              <a:rPr lang="pt-BR" sz="8800" dirty="0">
                <a:solidFill>
                  <a:srgbClr val="FFFFFF"/>
                </a:solidFill>
              </a:rPr>
              <a:t>01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8BE0A8-B715-4AB3-9AFA-F554084871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2661854" y="75684"/>
            <a:ext cx="9144000" cy="576062"/>
          </a:xfrm>
          <a:ln>
            <a:noFill/>
          </a:ln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3600">
                <a:solidFill>
                  <a:srgbClr val="FFFFFF"/>
                </a:solidFill>
                <a:latin typeface="Damion"/>
                <a:cs typeface="Arial" pitchFamily="34"/>
              </a:rPr>
              <a:t>Worldmap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5AC45-193F-4675-8CA0-48A3D0F329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2515" y="905356"/>
            <a:ext cx="9144000" cy="287341"/>
          </a:xfrm>
          <a:ln>
            <a:noFill/>
          </a:ln>
        </p:spPr>
        <p:txBody>
          <a:bodyPr>
            <a:normAutofit/>
          </a:bodyPr>
          <a:lstStyle/>
          <a:p>
            <a:pPr marL="114300" lvl="0" indent="0">
              <a:lnSpc>
                <a:spcPct val="95000"/>
              </a:lnSpc>
              <a:buNone/>
            </a:pPr>
            <a:r>
              <a:rPr lang="en-US" sz="700">
                <a:solidFill>
                  <a:srgbClr val="97B8A6"/>
                </a:solidFill>
              </a:rPr>
              <a:t>Insert the title of your subtitle Here</a:t>
            </a:r>
          </a:p>
        </p:txBody>
      </p:sp>
      <p:grpSp>
        <p:nvGrpSpPr>
          <p:cNvPr id="4" name="그룹 301">
            <a:extLst>
              <a:ext uri="{FF2B5EF4-FFF2-40B4-BE49-F238E27FC236}">
                <a16:creationId xmlns:a16="http://schemas.microsoft.com/office/drawing/2014/main" id="{11B75FB6-FF84-49EC-815F-EF1F9723B24C}"/>
              </a:ext>
            </a:extLst>
          </p:cNvPr>
          <p:cNvGrpSpPr/>
          <p:nvPr/>
        </p:nvGrpSpPr>
        <p:grpSpPr>
          <a:xfrm>
            <a:off x="375480" y="1310828"/>
            <a:ext cx="2252697" cy="1085521"/>
            <a:chOff x="375480" y="1310828"/>
            <a:chExt cx="2252697" cy="1085521"/>
          </a:xfrm>
        </p:grpSpPr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E73A43D9-2480-482B-B43B-CC4AE8B0A8F9}"/>
                </a:ext>
              </a:extLst>
            </p:cNvPr>
            <p:cNvSpPr txBox="1"/>
            <p:nvPr/>
          </p:nvSpPr>
          <p:spPr>
            <a:xfrm>
              <a:off x="459998" y="1750015"/>
              <a:ext cx="216817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27696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</a:t>
              </a:r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E23BDC9A-5C8A-41F1-9FC3-1DF6D44E691E}"/>
                </a:ext>
              </a:extLst>
            </p:cNvPr>
            <p:cNvSpPr txBox="1"/>
            <p:nvPr/>
          </p:nvSpPr>
          <p:spPr>
            <a:xfrm>
              <a:off x="375480" y="1310828"/>
              <a:ext cx="2252697" cy="432794"/>
            </a:xfrm>
            <a:prstGeom prst="rect">
              <a:avLst/>
            </a:prstGeom>
            <a:solidFill>
              <a:srgbClr val="DBA15C"/>
            </a:solidFill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   Your Text Here</a:t>
              </a:r>
            </a:p>
          </p:txBody>
        </p:sp>
      </p:grpSp>
      <p:grpSp>
        <p:nvGrpSpPr>
          <p:cNvPr id="7" name="그룹 302">
            <a:extLst>
              <a:ext uri="{FF2B5EF4-FFF2-40B4-BE49-F238E27FC236}">
                <a16:creationId xmlns:a16="http://schemas.microsoft.com/office/drawing/2014/main" id="{405E1E4B-CEF5-49C2-AA35-74B4A31E459F}"/>
              </a:ext>
            </a:extLst>
          </p:cNvPr>
          <p:cNvGrpSpPr/>
          <p:nvPr/>
        </p:nvGrpSpPr>
        <p:grpSpPr>
          <a:xfrm>
            <a:off x="372755" y="3151699"/>
            <a:ext cx="2252697" cy="1076239"/>
            <a:chOff x="372755" y="3151699"/>
            <a:chExt cx="2252697" cy="1076239"/>
          </a:xfrm>
        </p:grpSpPr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70444360-F946-4B84-8B85-2D8444A73C41}"/>
                </a:ext>
              </a:extLst>
            </p:cNvPr>
            <p:cNvSpPr txBox="1"/>
            <p:nvPr/>
          </p:nvSpPr>
          <p:spPr>
            <a:xfrm>
              <a:off x="457282" y="3581604"/>
              <a:ext cx="216817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27696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62BF8853-1BB9-4171-BEF9-25452DC3A011}"/>
                </a:ext>
              </a:extLst>
            </p:cNvPr>
            <p:cNvSpPr txBox="1"/>
            <p:nvPr/>
          </p:nvSpPr>
          <p:spPr>
            <a:xfrm>
              <a:off x="372755" y="3151699"/>
              <a:ext cx="2252697" cy="432794"/>
            </a:xfrm>
            <a:prstGeom prst="rect">
              <a:avLst/>
            </a:prstGeom>
            <a:solidFill>
              <a:srgbClr val="DBA15C"/>
            </a:solidFill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   Your Text Here</a:t>
              </a:r>
            </a:p>
          </p:txBody>
        </p:sp>
      </p:grpSp>
      <p:grpSp>
        <p:nvGrpSpPr>
          <p:cNvPr id="10" name="그룹 300">
            <a:extLst>
              <a:ext uri="{FF2B5EF4-FFF2-40B4-BE49-F238E27FC236}">
                <a16:creationId xmlns:a16="http://schemas.microsoft.com/office/drawing/2014/main" id="{24EA82FE-E3A2-48F0-9104-AE0B311C65AB}"/>
              </a:ext>
            </a:extLst>
          </p:cNvPr>
          <p:cNvGrpSpPr/>
          <p:nvPr/>
        </p:nvGrpSpPr>
        <p:grpSpPr>
          <a:xfrm>
            <a:off x="6567778" y="950793"/>
            <a:ext cx="2252697" cy="1085904"/>
            <a:chOff x="6567778" y="950793"/>
            <a:chExt cx="2252697" cy="1085904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F84E5037-38A0-4494-A9B6-4931BADA2F03}"/>
                </a:ext>
              </a:extLst>
            </p:cNvPr>
            <p:cNvSpPr txBox="1"/>
            <p:nvPr/>
          </p:nvSpPr>
          <p:spPr>
            <a:xfrm>
              <a:off x="6652305" y="1390363"/>
              <a:ext cx="216817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27696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</a:t>
              </a:r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F288F7DA-3152-4729-81ED-460A0F21435A}"/>
                </a:ext>
              </a:extLst>
            </p:cNvPr>
            <p:cNvSpPr txBox="1"/>
            <p:nvPr/>
          </p:nvSpPr>
          <p:spPr>
            <a:xfrm>
              <a:off x="6567778" y="950793"/>
              <a:ext cx="2252697" cy="432794"/>
            </a:xfrm>
            <a:prstGeom prst="rect">
              <a:avLst/>
            </a:prstGeom>
            <a:solidFill>
              <a:srgbClr val="CEB2CB"/>
            </a:solidFill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   Your Text Here</a:t>
              </a:r>
            </a:p>
          </p:txBody>
        </p:sp>
      </p:grpSp>
      <p:grpSp>
        <p:nvGrpSpPr>
          <p:cNvPr id="13" name="그룹 299">
            <a:extLst>
              <a:ext uri="{FF2B5EF4-FFF2-40B4-BE49-F238E27FC236}">
                <a16:creationId xmlns:a16="http://schemas.microsoft.com/office/drawing/2014/main" id="{D2C16F40-05BD-4FEF-9578-3A9F1DB1392A}"/>
              </a:ext>
            </a:extLst>
          </p:cNvPr>
          <p:cNvGrpSpPr/>
          <p:nvPr/>
        </p:nvGrpSpPr>
        <p:grpSpPr>
          <a:xfrm>
            <a:off x="6567778" y="2350574"/>
            <a:ext cx="2252697" cy="1071311"/>
            <a:chOff x="6567778" y="2350574"/>
            <a:chExt cx="2252697" cy="1071311"/>
          </a:xfrm>
        </p:grpSpPr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90BBF954-09A6-47B6-8EF8-1E72B5E79845}"/>
                </a:ext>
              </a:extLst>
            </p:cNvPr>
            <p:cNvSpPr txBox="1"/>
            <p:nvPr/>
          </p:nvSpPr>
          <p:spPr>
            <a:xfrm>
              <a:off x="6652305" y="2775551"/>
              <a:ext cx="216817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27696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</a:t>
              </a: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325CF0E6-635A-4E06-AF7F-D08349EACB56}"/>
                </a:ext>
              </a:extLst>
            </p:cNvPr>
            <p:cNvSpPr txBox="1"/>
            <p:nvPr/>
          </p:nvSpPr>
          <p:spPr>
            <a:xfrm>
              <a:off x="6567778" y="2350574"/>
              <a:ext cx="2252697" cy="432794"/>
            </a:xfrm>
            <a:prstGeom prst="rect">
              <a:avLst/>
            </a:prstGeom>
            <a:solidFill>
              <a:srgbClr val="DBA15C"/>
            </a:solidFill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   Your Text Here</a:t>
              </a:r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:a16="http://schemas.microsoft.com/office/drawing/2014/main" id="{62E08384-10D6-4F90-8DAF-3FAD3B816793}"/>
              </a:ext>
            </a:extLst>
          </p:cNvPr>
          <p:cNvGrpSpPr/>
          <p:nvPr/>
        </p:nvGrpSpPr>
        <p:grpSpPr>
          <a:xfrm>
            <a:off x="6567778" y="3724872"/>
            <a:ext cx="2252697" cy="1079129"/>
            <a:chOff x="6567778" y="3724872"/>
            <a:chExt cx="2252697" cy="1079129"/>
          </a:xfrm>
        </p:grpSpPr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BCDD0318-E733-470F-B61A-2B16ACFFAC6B}"/>
                </a:ext>
              </a:extLst>
            </p:cNvPr>
            <p:cNvSpPr txBox="1"/>
            <p:nvPr/>
          </p:nvSpPr>
          <p:spPr>
            <a:xfrm>
              <a:off x="6652305" y="4157667"/>
              <a:ext cx="216817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27696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</a:t>
              </a:r>
            </a:p>
          </p:txBody>
        </p: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24032C7D-010B-4467-A4D3-D81501055945}"/>
                </a:ext>
              </a:extLst>
            </p:cNvPr>
            <p:cNvSpPr txBox="1"/>
            <p:nvPr/>
          </p:nvSpPr>
          <p:spPr>
            <a:xfrm>
              <a:off x="6567778" y="3724872"/>
              <a:ext cx="2252697" cy="432794"/>
            </a:xfrm>
            <a:prstGeom prst="rect">
              <a:avLst/>
            </a:prstGeom>
            <a:solidFill>
              <a:srgbClr val="CEB2CB"/>
            </a:solidFill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   Your Text Here</a:t>
              </a:r>
            </a:p>
          </p:txBody>
        </p:sp>
      </p:grpSp>
      <p:cxnSp>
        <p:nvCxnSpPr>
          <p:cNvPr id="20" name="Conector recto de flecha 6">
            <a:extLst>
              <a:ext uri="{FF2B5EF4-FFF2-40B4-BE49-F238E27FC236}">
                <a16:creationId xmlns:a16="http://schemas.microsoft.com/office/drawing/2014/main" id="{16BF9E31-C27A-4665-A3F5-530FC518D8FB}"/>
              </a:ext>
            </a:extLst>
          </p:cNvPr>
          <p:cNvCxnSpPr/>
          <p:nvPr/>
        </p:nvCxnSpPr>
        <p:spPr>
          <a:xfrm>
            <a:off x="2709970" y="1383578"/>
            <a:ext cx="914400" cy="914400"/>
          </a:xfrm>
          <a:prstGeom prst="straightConnector1">
            <a:avLst/>
          </a:prstGeom>
          <a:noFill/>
          <a:ln w="9528" cap="flat">
            <a:solidFill>
              <a:srgbClr val="D99E57"/>
            </a:solidFill>
            <a:prstDash val="solid"/>
            <a:tailEnd type="arrow"/>
          </a:ln>
        </p:spPr>
      </p:cxnSp>
      <p:cxnSp>
        <p:nvCxnSpPr>
          <p:cNvPr id="21" name="Conector recto de flecha 18">
            <a:extLst>
              <a:ext uri="{FF2B5EF4-FFF2-40B4-BE49-F238E27FC236}">
                <a16:creationId xmlns:a16="http://schemas.microsoft.com/office/drawing/2014/main" id="{85C6DA21-7590-46BA-845B-9CF3F073C0B8}"/>
              </a:ext>
            </a:extLst>
          </p:cNvPr>
          <p:cNvCxnSpPr/>
          <p:nvPr/>
        </p:nvCxnSpPr>
        <p:spPr>
          <a:xfrm flipH="1">
            <a:off x="5094515" y="1167185"/>
            <a:ext cx="1149739" cy="582830"/>
          </a:xfrm>
          <a:prstGeom prst="straightConnector1">
            <a:avLst/>
          </a:prstGeom>
          <a:noFill/>
          <a:ln w="9528" cap="flat">
            <a:solidFill>
              <a:srgbClr val="D99E57"/>
            </a:solidFill>
            <a:prstDash val="solid"/>
            <a:tailEnd type="arrow"/>
          </a:ln>
        </p:spPr>
      </p:cxnSp>
      <p:cxnSp>
        <p:nvCxnSpPr>
          <p:cNvPr id="22" name="Conector recto de flecha 24">
            <a:extLst>
              <a:ext uri="{FF2B5EF4-FFF2-40B4-BE49-F238E27FC236}">
                <a16:creationId xmlns:a16="http://schemas.microsoft.com/office/drawing/2014/main" id="{9164255E-DA69-4BA4-B2AF-1BA871815EF7}"/>
              </a:ext>
            </a:extLst>
          </p:cNvPr>
          <p:cNvCxnSpPr/>
          <p:nvPr/>
        </p:nvCxnSpPr>
        <p:spPr>
          <a:xfrm flipH="1">
            <a:off x="5636288" y="2566967"/>
            <a:ext cx="792958" cy="484586"/>
          </a:xfrm>
          <a:prstGeom prst="straightConnector1">
            <a:avLst/>
          </a:prstGeom>
          <a:noFill/>
          <a:ln w="9528" cap="flat">
            <a:solidFill>
              <a:srgbClr val="D99E57"/>
            </a:solidFill>
            <a:prstDash val="solid"/>
            <a:tailEnd type="arrow"/>
          </a:ln>
        </p:spPr>
      </p:cxnSp>
      <p:cxnSp>
        <p:nvCxnSpPr>
          <p:cNvPr id="23" name="Conector recto de flecha 26">
            <a:extLst>
              <a:ext uri="{FF2B5EF4-FFF2-40B4-BE49-F238E27FC236}">
                <a16:creationId xmlns:a16="http://schemas.microsoft.com/office/drawing/2014/main" id="{B64E9D45-CB9A-4905-AB55-82BFED39E58D}"/>
              </a:ext>
            </a:extLst>
          </p:cNvPr>
          <p:cNvCxnSpPr/>
          <p:nvPr/>
        </p:nvCxnSpPr>
        <p:spPr>
          <a:xfrm flipH="1" flipV="1">
            <a:off x="6023582" y="3724872"/>
            <a:ext cx="405664" cy="216402"/>
          </a:xfrm>
          <a:prstGeom prst="straightConnector1">
            <a:avLst/>
          </a:prstGeom>
          <a:noFill/>
          <a:ln w="9528" cap="flat">
            <a:solidFill>
              <a:srgbClr val="D99E57"/>
            </a:solidFill>
            <a:prstDash val="solid"/>
            <a:tailEnd type="arrow"/>
          </a:ln>
        </p:spPr>
      </p:cxnSp>
      <p:cxnSp>
        <p:nvCxnSpPr>
          <p:cNvPr id="24" name="Conector recto de flecha 28">
            <a:extLst>
              <a:ext uri="{FF2B5EF4-FFF2-40B4-BE49-F238E27FC236}">
                <a16:creationId xmlns:a16="http://schemas.microsoft.com/office/drawing/2014/main" id="{B06629D4-E973-409E-99F4-3D70F28453C7}"/>
              </a:ext>
            </a:extLst>
          </p:cNvPr>
          <p:cNvCxnSpPr>
            <a:stCxn id="8" idx="3"/>
          </p:cNvCxnSpPr>
          <p:nvPr/>
        </p:nvCxnSpPr>
        <p:spPr>
          <a:xfrm flipV="1">
            <a:off x="2625443" y="3421876"/>
            <a:ext cx="998927" cy="482895"/>
          </a:xfrm>
          <a:prstGeom prst="straightConnector1">
            <a:avLst/>
          </a:prstGeom>
          <a:noFill/>
          <a:ln w="9528" cap="flat">
            <a:solidFill>
              <a:srgbClr val="D99E57"/>
            </a:solidFill>
            <a:prstDash val="solid"/>
            <a:tailEnd type="arrow"/>
          </a:ln>
        </p:spPr>
      </p:cxnSp>
      <p:sp>
        <p:nvSpPr>
          <p:cNvPr id="27" name="Freeform 5">
            <a:extLst>
              <a:ext uri="{FF2B5EF4-FFF2-40B4-BE49-F238E27FC236}">
                <a16:creationId xmlns:a16="http://schemas.microsoft.com/office/drawing/2014/main" id="{EA3D6EF8-8A25-6BB0-F638-109A028C726A}"/>
              </a:ext>
            </a:extLst>
          </p:cNvPr>
          <p:cNvSpPr>
            <a:spLocks noEditPoints="1"/>
          </p:cNvSpPr>
          <p:nvPr/>
        </p:nvSpPr>
        <p:spPr bwMode="auto">
          <a:xfrm>
            <a:off x="3335338" y="1749425"/>
            <a:ext cx="2603500" cy="2595563"/>
          </a:xfrm>
          <a:custGeom>
            <a:avLst/>
            <a:gdLst>
              <a:gd name="T0" fmla="*/ 0 w 306"/>
              <a:gd name="T1" fmla="*/ 0 h 305"/>
              <a:gd name="T2" fmla="*/ 306 w 306"/>
              <a:gd name="T3" fmla="*/ 100 h 305"/>
              <a:gd name="T4" fmla="*/ 187 w 306"/>
              <a:gd name="T5" fmla="*/ 142 h 305"/>
              <a:gd name="T6" fmla="*/ 303 w 306"/>
              <a:gd name="T7" fmla="*/ 255 h 305"/>
              <a:gd name="T8" fmla="*/ 254 w 306"/>
              <a:gd name="T9" fmla="*/ 300 h 305"/>
              <a:gd name="T10" fmla="*/ 144 w 306"/>
              <a:gd name="T11" fmla="*/ 185 h 305"/>
              <a:gd name="T12" fmla="*/ 100 w 306"/>
              <a:gd name="T13" fmla="*/ 305 h 305"/>
              <a:gd name="T14" fmla="*/ 0 w 306"/>
              <a:gd name="T15" fmla="*/ 0 h 305"/>
              <a:gd name="T16" fmla="*/ 98 w 306"/>
              <a:gd name="T17" fmla="*/ 273 h 305"/>
              <a:gd name="T18" fmla="*/ 103 w 306"/>
              <a:gd name="T19" fmla="*/ 274 h 305"/>
              <a:gd name="T20" fmla="*/ 142 w 306"/>
              <a:gd name="T21" fmla="*/ 165 h 305"/>
              <a:gd name="T22" fmla="*/ 168 w 306"/>
              <a:gd name="T23" fmla="*/ 139 h 305"/>
              <a:gd name="T24" fmla="*/ 280 w 306"/>
              <a:gd name="T25" fmla="*/ 100 h 305"/>
              <a:gd name="T26" fmla="*/ 13 w 306"/>
              <a:gd name="T27" fmla="*/ 14 h 305"/>
              <a:gd name="T28" fmla="*/ 98 w 306"/>
              <a:gd name="T29" fmla="*/ 273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6" h="305">
                <a:moveTo>
                  <a:pt x="0" y="0"/>
                </a:moveTo>
                <a:cubicBezTo>
                  <a:pt x="104" y="34"/>
                  <a:pt x="202" y="66"/>
                  <a:pt x="306" y="100"/>
                </a:cubicBezTo>
                <a:cubicBezTo>
                  <a:pt x="264" y="115"/>
                  <a:pt x="227" y="128"/>
                  <a:pt x="187" y="142"/>
                </a:cubicBezTo>
                <a:cubicBezTo>
                  <a:pt x="226" y="181"/>
                  <a:pt x="264" y="217"/>
                  <a:pt x="303" y="255"/>
                </a:cubicBezTo>
                <a:cubicBezTo>
                  <a:pt x="285" y="271"/>
                  <a:pt x="271" y="285"/>
                  <a:pt x="254" y="300"/>
                </a:cubicBezTo>
                <a:cubicBezTo>
                  <a:pt x="219" y="263"/>
                  <a:pt x="183" y="226"/>
                  <a:pt x="144" y="185"/>
                </a:cubicBezTo>
                <a:cubicBezTo>
                  <a:pt x="129" y="227"/>
                  <a:pt x="115" y="264"/>
                  <a:pt x="100" y="305"/>
                </a:cubicBezTo>
                <a:cubicBezTo>
                  <a:pt x="66" y="203"/>
                  <a:pt x="34" y="104"/>
                  <a:pt x="0" y="0"/>
                </a:cubicBezTo>
                <a:close/>
                <a:moveTo>
                  <a:pt x="98" y="273"/>
                </a:moveTo>
                <a:cubicBezTo>
                  <a:pt x="100" y="273"/>
                  <a:pt x="101" y="273"/>
                  <a:pt x="103" y="274"/>
                </a:cubicBezTo>
                <a:cubicBezTo>
                  <a:pt x="116" y="238"/>
                  <a:pt x="130" y="202"/>
                  <a:pt x="142" y="165"/>
                </a:cubicBezTo>
                <a:cubicBezTo>
                  <a:pt x="146" y="151"/>
                  <a:pt x="154" y="144"/>
                  <a:pt x="168" y="139"/>
                </a:cubicBezTo>
                <a:cubicBezTo>
                  <a:pt x="204" y="127"/>
                  <a:pt x="239" y="114"/>
                  <a:pt x="280" y="100"/>
                </a:cubicBezTo>
                <a:cubicBezTo>
                  <a:pt x="188" y="71"/>
                  <a:pt x="103" y="43"/>
                  <a:pt x="13" y="14"/>
                </a:cubicBezTo>
                <a:cubicBezTo>
                  <a:pt x="42" y="103"/>
                  <a:pt x="70" y="188"/>
                  <a:pt x="98" y="273"/>
                </a:cubicBezTo>
                <a:close/>
              </a:path>
            </a:pathLst>
          </a:custGeom>
          <a:solidFill>
            <a:srgbClr val="19A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537D0A0-B6B8-418F-B319-ECE32BF950BE}"/>
              </a:ext>
            </a:extLst>
          </p:cNvPr>
          <p:cNvSpPr/>
          <p:nvPr/>
        </p:nvSpPr>
        <p:spPr>
          <a:xfrm>
            <a:off x="0" y="0"/>
            <a:ext cx="3562346" cy="5143499"/>
          </a:xfrm>
          <a:prstGeom prst="rect">
            <a:avLst/>
          </a:prstGeom>
          <a:solidFill>
            <a:srgbClr val="DBA15C">
              <a:alpha val="4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1530335-9244-42F2-87E2-F752A3A03862}"/>
              </a:ext>
            </a:extLst>
          </p:cNvPr>
          <p:cNvGrpSpPr/>
          <p:nvPr/>
        </p:nvGrpSpPr>
        <p:grpSpPr>
          <a:xfrm>
            <a:off x="6630954" y="694267"/>
            <a:ext cx="2284838" cy="1281613"/>
            <a:chOff x="6630954" y="694267"/>
            <a:chExt cx="2284838" cy="128161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F08B3A-999E-4F7A-83D6-0579188E8513}"/>
                </a:ext>
              </a:extLst>
            </p:cNvPr>
            <p:cNvSpPr txBox="1"/>
            <p:nvPr/>
          </p:nvSpPr>
          <p:spPr>
            <a:xfrm>
              <a:off x="6630954" y="1052547"/>
              <a:ext cx="2284838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HY견명조" pitchFamily="18"/>
                  <a:cs typeface="Arial" pitchFamily="34"/>
                </a:rPr>
                <a:t>Get a modern PowerPoint  Presentation that is beautifully designed. I hope and I believe that this Template will your Time, Money and Reputation. </a:t>
              </a:r>
              <a:endPara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FZShuTi" pitchFamily="2"/>
                <a:cs typeface="Arial" pitchFamily="3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6F26E3-2A54-41E9-B8D1-3B504A7E5F84}"/>
                </a:ext>
              </a:extLst>
            </p:cNvPr>
            <p:cNvSpPr txBox="1"/>
            <p:nvPr/>
          </p:nvSpPr>
          <p:spPr>
            <a:xfrm>
              <a:off x="6630954" y="694267"/>
              <a:ext cx="2284838" cy="4039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25" b="1" i="0" u="sng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Contents Here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A22941-DF43-43A7-97AB-F7398D36989C}"/>
              </a:ext>
            </a:extLst>
          </p:cNvPr>
          <p:cNvSpPr txBox="1"/>
          <p:nvPr/>
        </p:nvSpPr>
        <p:spPr>
          <a:xfrm>
            <a:off x="6630954" y="3529401"/>
            <a:ext cx="22848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D5B11-0086-4D72-B0FB-643B06BE5E7D}"/>
              </a:ext>
            </a:extLst>
          </p:cNvPr>
          <p:cNvSpPr txBox="1"/>
          <p:nvPr/>
        </p:nvSpPr>
        <p:spPr>
          <a:xfrm>
            <a:off x="6630954" y="4198988"/>
            <a:ext cx="22848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0690CF-EF2E-4BB5-A092-57AEFA37F6FD}"/>
              </a:ext>
            </a:extLst>
          </p:cNvPr>
          <p:cNvSpPr txBox="1"/>
          <p:nvPr/>
        </p:nvSpPr>
        <p:spPr>
          <a:xfrm>
            <a:off x="425196" y="3478066"/>
            <a:ext cx="2930606" cy="1441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1200" cap="none" spc="0" baseline="0">
                <a:solidFill>
                  <a:srgbClr val="7394FF"/>
                </a:solidFill>
                <a:uFillTx/>
                <a:latin typeface="Arial"/>
                <a:ea typeface="맑은 고딕" pitchFamily="34"/>
                <a:cs typeface="Arial" pitchFamily="34"/>
              </a:rPr>
              <a:t>Simple Portfolio Presentation Designed</a:t>
            </a:r>
            <a:endParaRPr lang="en-US" sz="2700" b="0" i="0" u="none" strike="noStrike" kern="1200" cap="none" spc="0" baseline="0">
              <a:solidFill>
                <a:srgbClr val="7394FF"/>
              </a:solidFill>
              <a:uFillTx/>
              <a:latin typeface="Arial"/>
              <a:ea typeface="맑은 고딕" pitchFamily="34"/>
              <a:cs typeface="Arial" pitchFamily="34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D6BF71B-CE73-4509-AF61-4D857AF5FB6B}"/>
              </a:ext>
            </a:extLst>
          </p:cNvPr>
          <p:cNvSpPr txBox="1"/>
          <p:nvPr/>
        </p:nvSpPr>
        <p:spPr>
          <a:xfrm>
            <a:off x="6630954" y="2859822"/>
            <a:ext cx="22848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03B176A3-8506-4CDE-8E98-3A94D85E9D67}"/>
              </a:ext>
            </a:extLst>
          </p:cNvPr>
          <p:cNvSpPr txBox="1"/>
          <p:nvPr/>
        </p:nvSpPr>
        <p:spPr>
          <a:xfrm>
            <a:off x="6630954" y="2269815"/>
            <a:ext cx="22848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338F924-7EFE-46DF-B2D5-43BA830BC9F7}"/>
              </a:ext>
            </a:extLst>
          </p:cNvPr>
          <p:cNvSpPr txBox="1"/>
          <p:nvPr/>
        </p:nvSpPr>
        <p:spPr>
          <a:xfrm>
            <a:off x="3858292" y="3656438"/>
            <a:ext cx="22848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B9CF312F-0C25-4300-9371-5BF100868265}"/>
              </a:ext>
            </a:extLst>
          </p:cNvPr>
          <p:cNvSpPr txBox="1"/>
          <p:nvPr/>
        </p:nvSpPr>
        <p:spPr>
          <a:xfrm>
            <a:off x="3850959" y="4326017"/>
            <a:ext cx="22848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5F99F22-24DB-4379-9617-0114D476E907}"/>
              </a:ext>
            </a:extLst>
          </p:cNvPr>
          <p:cNvSpPr txBox="1"/>
          <p:nvPr/>
        </p:nvSpPr>
        <p:spPr>
          <a:xfrm>
            <a:off x="3850959" y="2269815"/>
            <a:ext cx="22848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B25D1D07-E23D-41B3-8DF3-7DD386381C79}"/>
              </a:ext>
            </a:extLst>
          </p:cNvPr>
          <p:cNvSpPr txBox="1"/>
          <p:nvPr/>
        </p:nvSpPr>
        <p:spPr>
          <a:xfrm>
            <a:off x="3850959" y="2939402"/>
            <a:ext cx="22848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D148BC5C-F185-450F-8CB0-179D49D5E02D}"/>
              </a:ext>
            </a:extLst>
          </p:cNvPr>
          <p:cNvSpPr txBox="1"/>
          <p:nvPr/>
        </p:nvSpPr>
        <p:spPr>
          <a:xfrm>
            <a:off x="3850959" y="968404"/>
            <a:ext cx="22848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CBD1425B-B0E3-4937-9F35-3A838943E97C}"/>
              </a:ext>
            </a:extLst>
          </p:cNvPr>
          <p:cNvSpPr txBox="1"/>
          <p:nvPr/>
        </p:nvSpPr>
        <p:spPr>
          <a:xfrm>
            <a:off x="3850959" y="1637992"/>
            <a:ext cx="22848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grpSp>
        <p:nvGrpSpPr>
          <p:cNvPr id="17" name="Google Shape;2876;p47">
            <a:extLst>
              <a:ext uri="{FF2B5EF4-FFF2-40B4-BE49-F238E27FC236}">
                <a16:creationId xmlns:a16="http://schemas.microsoft.com/office/drawing/2014/main" id="{3776E82D-2392-41CE-9B06-52CEA25E6665}"/>
              </a:ext>
            </a:extLst>
          </p:cNvPr>
          <p:cNvGrpSpPr/>
          <p:nvPr/>
        </p:nvGrpSpPr>
        <p:grpSpPr>
          <a:xfrm>
            <a:off x="661422" y="2709943"/>
            <a:ext cx="2239502" cy="544534"/>
            <a:chOff x="661422" y="2709943"/>
            <a:chExt cx="2239502" cy="544534"/>
          </a:xfrm>
        </p:grpSpPr>
        <p:grpSp>
          <p:nvGrpSpPr>
            <p:cNvPr id="18" name="Google Shape;2877;p47">
              <a:extLst>
                <a:ext uri="{FF2B5EF4-FFF2-40B4-BE49-F238E27FC236}">
                  <a16:creationId xmlns:a16="http://schemas.microsoft.com/office/drawing/2014/main" id="{F3C7FE9A-06F4-4B37-894B-7FAEC4786341}"/>
                </a:ext>
              </a:extLst>
            </p:cNvPr>
            <p:cNvGrpSpPr/>
            <p:nvPr/>
          </p:nvGrpSpPr>
          <p:grpSpPr>
            <a:xfrm>
              <a:off x="661422" y="2709943"/>
              <a:ext cx="2239502" cy="507757"/>
              <a:chOff x="661422" y="2709943"/>
              <a:chExt cx="2239502" cy="507757"/>
            </a:xfrm>
          </p:grpSpPr>
          <p:sp>
            <p:nvSpPr>
              <p:cNvPr id="19" name="Google Shape;2878;p47">
                <a:extLst>
                  <a:ext uri="{FF2B5EF4-FFF2-40B4-BE49-F238E27FC236}">
                    <a16:creationId xmlns:a16="http://schemas.microsoft.com/office/drawing/2014/main" id="{A24949F4-9CCA-48A6-9BB5-D9DC9F389B10}"/>
                  </a:ext>
                </a:extLst>
              </p:cNvPr>
              <p:cNvSpPr/>
              <p:nvPr/>
            </p:nvSpPr>
            <p:spPr>
              <a:xfrm flipH="1">
                <a:off x="758503" y="2780754"/>
                <a:ext cx="2092878" cy="4369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226"/>
                  <a:gd name="f4" fmla="val 7355"/>
                  <a:gd name="f5" fmla="val 334"/>
                  <a:gd name="f6" fmla="val 1"/>
                  <a:gd name="f7" fmla="val 435"/>
                  <a:gd name="f8" fmla="val 6610"/>
                  <a:gd name="f9" fmla="val 5714"/>
                  <a:gd name="f10" fmla="val 12763"/>
                  <a:gd name="f11" fmla="val 17854"/>
                  <a:gd name="f12" fmla="val 20547"/>
                  <a:gd name="f13" fmla="val 22943"/>
                  <a:gd name="f14" fmla="val 6895"/>
                  <a:gd name="f15" fmla="val 24951"/>
                  <a:gd name="f16" fmla="val 6272"/>
                  <a:gd name="f17" fmla="val 28754"/>
                  <a:gd name="f18" fmla="val 5105"/>
                  <a:gd name="f19" fmla="val 32257"/>
                  <a:gd name="f20" fmla="val 3103"/>
                  <a:gd name="f21" fmla="val 35225"/>
                  <a:gd name="f22" fmla="val 401"/>
                  <a:gd name="f23" fmla="val 34859"/>
                  <a:gd name="f24" fmla="val 34"/>
                  <a:gd name="f25" fmla="val 31956"/>
                  <a:gd name="f26" fmla="val 2669"/>
                  <a:gd name="f27" fmla="val 28521"/>
                  <a:gd name="f28" fmla="val 4638"/>
                  <a:gd name="f29" fmla="val 24785"/>
                  <a:gd name="f30" fmla="val 5772"/>
                  <a:gd name="f31" fmla="val 22832"/>
                  <a:gd name="f32" fmla="val 6369"/>
                  <a:gd name="f33" fmla="val 20499"/>
                  <a:gd name="f34" fmla="val 6812"/>
                  <a:gd name="f35" fmla="val 17876"/>
                  <a:gd name="f36" fmla="val 12880"/>
                  <a:gd name="f37" fmla="val 6829"/>
                  <a:gd name="f38" fmla="val 5206"/>
                  <a:gd name="f39" fmla="*/ f0 1 35226"/>
                  <a:gd name="f40" fmla="*/ f1 1 7355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226"/>
                  <a:gd name="f47" fmla="*/ f44 1 7355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226" h="7355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5" y="f6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2879;p47">
                <a:extLst>
                  <a:ext uri="{FF2B5EF4-FFF2-40B4-BE49-F238E27FC236}">
                    <a16:creationId xmlns:a16="http://schemas.microsoft.com/office/drawing/2014/main" id="{9A318481-1DBD-4083-8B1B-C131AAF3D8C2}"/>
                  </a:ext>
                </a:extLst>
              </p:cNvPr>
              <p:cNvSpPr/>
              <p:nvPr/>
            </p:nvSpPr>
            <p:spPr>
              <a:xfrm flipH="1">
                <a:off x="661422" y="2709943"/>
                <a:ext cx="140744" cy="1204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2"/>
                  <a:gd name="f7" fmla="val 1"/>
                  <a:gd name="f8" fmla="val 412"/>
                  <a:gd name="f9" fmla="val 1026"/>
                  <a:gd name="f10" fmla="val 1560"/>
                  <a:gd name="f11" fmla="val 468"/>
                  <a:gd name="f12" fmla="val 1001"/>
                  <a:gd name="f13" fmla="val 1902"/>
                  <a:gd name="f14" fmla="val 926"/>
                  <a:gd name="f15" fmla="val 1735"/>
                  <a:gd name="f16" fmla="val 292"/>
                  <a:gd name="f17" fmla="val 1533"/>
                  <a:gd name="f18" fmla="val 90"/>
                  <a:gd name="f19" fmla="val 1284"/>
                  <a:gd name="f20" fmla="*/ f0 1 2369"/>
                  <a:gd name="f21" fmla="*/ f1 1 202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369"/>
                  <a:gd name="f28" fmla="*/ f25 1 202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4"/>
                      <a:pt x="f15" y="f16"/>
                    </a:cubicBezTo>
                    <a:cubicBezTo>
                      <a:pt x="f17" y="f18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2880;p47">
                <a:extLst>
                  <a:ext uri="{FF2B5EF4-FFF2-40B4-BE49-F238E27FC236}">
                    <a16:creationId xmlns:a16="http://schemas.microsoft.com/office/drawing/2014/main" id="{470B7C42-E197-4366-A798-00D265EB9EDC}"/>
                  </a:ext>
                </a:extLst>
              </p:cNvPr>
              <p:cNvSpPr/>
              <p:nvPr/>
            </p:nvSpPr>
            <p:spPr>
              <a:xfrm flipH="1">
                <a:off x="2760180" y="2709943"/>
                <a:ext cx="140744" cy="1204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1"/>
                  <a:gd name="f7" fmla="val 412"/>
                  <a:gd name="f8" fmla="val 1026"/>
                  <a:gd name="f9" fmla="val 1560"/>
                  <a:gd name="f10" fmla="val 467"/>
                  <a:gd name="f11" fmla="val 1001"/>
                  <a:gd name="f12" fmla="val 1902"/>
                  <a:gd name="f13" fmla="val 926"/>
                  <a:gd name="f14" fmla="val 1735"/>
                  <a:gd name="f15" fmla="val 292"/>
                  <a:gd name="f16" fmla="val 1533"/>
                  <a:gd name="f17" fmla="val 90"/>
                  <a:gd name="f18" fmla="val 1284"/>
                  <a:gd name="f19" fmla="*/ f0 1 2369"/>
                  <a:gd name="f20" fmla="*/ f1 1 202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369"/>
                  <a:gd name="f27" fmla="*/ f24 1 202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4"/>
                      <a:pt x="f11" y="f4"/>
                    </a:cubicBezTo>
                    <a:cubicBezTo>
                      <a:pt x="f12" y="f4"/>
                      <a:pt x="f3" y="f13"/>
                      <a:pt x="f14" y="f15"/>
                    </a:cubicBezTo>
                    <a:cubicBezTo>
                      <a:pt x="f16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2" name="Google Shape;2881;p47">
              <a:extLst>
                <a:ext uri="{FF2B5EF4-FFF2-40B4-BE49-F238E27FC236}">
                  <a16:creationId xmlns:a16="http://schemas.microsoft.com/office/drawing/2014/main" id="{9C3C1E60-C35F-442A-A5F1-9E4F46994C67}"/>
                </a:ext>
              </a:extLst>
            </p:cNvPr>
            <p:cNvSpPr/>
            <p:nvPr/>
          </p:nvSpPr>
          <p:spPr>
            <a:xfrm flipH="1">
              <a:off x="1753371" y="3151342"/>
              <a:ext cx="103144" cy="1031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6"/>
                <a:gd name="f4" fmla="val 1"/>
                <a:gd name="f5" fmla="val 1735"/>
                <a:gd name="f6" fmla="*/ f0 1 1736"/>
                <a:gd name="f7" fmla="*/ f1 1 1736"/>
                <a:gd name="f8" fmla="val f2"/>
                <a:gd name="f9" fmla="val f3"/>
                <a:gd name="f10" fmla="+- f9 0 f8"/>
                <a:gd name="f11" fmla="*/ f10 1 1736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1736" h="1736">
                  <a:moveTo>
                    <a:pt x="f4" y="f4"/>
                  </a:moveTo>
                  <a:lnTo>
                    <a:pt x="f4" y="f5"/>
                  </a:lnTo>
                  <a:lnTo>
                    <a:pt x="f5" y="f5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2876;p47">
            <a:extLst>
              <a:ext uri="{FF2B5EF4-FFF2-40B4-BE49-F238E27FC236}">
                <a16:creationId xmlns:a16="http://schemas.microsoft.com/office/drawing/2014/main" id="{8C850DFC-93CA-41B5-A6E5-A4FA391B9D78}"/>
              </a:ext>
            </a:extLst>
          </p:cNvPr>
          <p:cNvGrpSpPr/>
          <p:nvPr/>
        </p:nvGrpSpPr>
        <p:grpSpPr>
          <a:xfrm>
            <a:off x="685187" y="268458"/>
            <a:ext cx="2239502" cy="544553"/>
            <a:chOff x="685187" y="268458"/>
            <a:chExt cx="2239502" cy="544553"/>
          </a:xfrm>
        </p:grpSpPr>
        <p:grpSp>
          <p:nvGrpSpPr>
            <p:cNvPr id="24" name="Google Shape;2877;p47">
              <a:extLst>
                <a:ext uri="{FF2B5EF4-FFF2-40B4-BE49-F238E27FC236}">
                  <a16:creationId xmlns:a16="http://schemas.microsoft.com/office/drawing/2014/main" id="{88D20D98-1307-429F-9D4F-84F3180B3B13}"/>
                </a:ext>
              </a:extLst>
            </p:cNvPr>
            <p:cNvGrpSpPr/>
            <p:nvPr/>
          </p:nvGrpSpPr>
          <p:grpSpPr>
            <a:xfrm>
              <a:off x="685187" y="305244"/>
              <a:ext cx="2239502" cy="507767"/>
              <a:chOff x="685187" y="305244"/>
              <a:chExt cx="2239502" cy="507767"/>
            </a:xfrm>
          </p:grpSpPr>
          <p:sp>
            <p:nvSpPr>
              <p:cNvPr id="25" name="Google Shape;2878;p47">
                <a:extLst>
                  <a:ext uri="{FF2B5EF4-FFF2-40B4-BE49-F238E27FC236}">
                    <a16:creationId xmlns:a16="http://schemas.microsoft.com/office/drawing/2014/main" id="{C580F7E5-9711-4A1A-ABA6-66C7CA74AAE9}"/>
                  </a:ext>
                </a:extLst>
              </p:cNvPr>
              <p:cNvSpPr/>
              <p:nvPr/>
            </p:nvSpPr>
            <p:spPr>
              <a:xfrm rot="10800009" flipH="1">
                <a:off x="734739" y="305244"/>
                <a:ext cx="2092878" cy="4369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226"/>
                  <a:gd name="f4" fmla="val 7355"/>
                  <a:gd name="f5" fmla="val 334"/>
                  <a:gd name="f6" fmla="val 1"/>
                  <a:gd name="f7" fmla="val 435"/>
                  <a:gd name="f8" fmla="val 6610"/>
                  <a:gd name="f9" fmla="val 5714"/>
                  <a:gd name="f10" fmla="val 12763"/>
                  <a:gd name="f11" fmla="val 17854"/>
                  <a:gd name="f12" fmla="val 20547"/>
                  <a:gd name="f13" fmla="val 22943"/>
                  <a:gd name="f14" fmla="val 6895"/>
                  <a:gd name="f15" fmla="val 24951"/>
                  <a:gd name="f16" fmla="val 6272"/>
                  <a:gd name="f17" fmla="val 28754"/>
                  <a:gd name="f18" fmla="val 5105"/>
                  <a:gd name="f19" fmla="val 32257"/>
                  <a:gd name="f20" fmla="val 3103"/>
                  <a:gd name="f21" fmla="val 35225"/>
                  <a:gd name="f22" fmla="val 401"/>
                  <a:gd name="f23" fmla="val 34859"/>
                  <a:gd name="f24" fmla="val 34"/>
                  <a:gd name="f25" fmla="val 31956"/>
                  <a:gd name="f26" fmla="val 2669"/>
                  <a:gd name="f27" fmla="val 28521"/>
                  <a:gd name="f28" fmla="val 4638"/>
                  <a:gd name="f29" fmla="val 24785"/>
                  <a:gd name="f30" fmla="val 5772"/>
                  <a:gd name="f31" fmla="val 22832"/>
                  <a:gd name="f32" fmla="val 6369"/>
                  <a:gd name="f33" fmla="val 20499"/>
                  <a:gd name="f34" fmla="val 6812"/>
                  <a:gd name="f35" fmla="val 17876"/>
                  <a:gd name="f36" fmla="val 12880"/>
                  <a:gd name="f37" fmla="val 6829"/>
                  <a:gd name="f38" fmla="val 5206"/>
                  <a:gd name="f39" fmla="*/ f0 1 35226"/>
                  <a:gd name="f40" fmla="*/ f1 1 7355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226"/>
                  <a:gd name="f47" fmla="*/ f44 1 7355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226" h="7355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5" y="f6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2879;p47">
                <a:extLst>
                  <a:ext uri="{FF2B5EF4-FFF2-40B4-BE49-F238E27FC236}">
                    <a16:creationId xmlns:a16="http://schemas.microsoft.com/office/drawing/2014/main" id="{8C631625-92BD-4951-8ADA-5D88C3613B9F}"/>
                  </a:ext>
                </a:extLst>
              </p:cNvPr>
              <p:cNvSpPr/>
              <p:nvPr/>
            </p:nvSpPr>
            <p:spPr>
              <a:xfrm rot="10800009" flipH="1">
                <a:off x="2783945" y="692594"/>
                <a:ext cx="140744" cy="1204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2"/>
                  <a:gd name="f7" fmla="val 1"/>
                  <a:gd name="f8" fmla="val 412"/>
                  <a:gd name="f9" fmla="val 1026"/>
                  <a:gd name="f10" fmla="val 1560"/>
                  <a:gd name="f11" fmla="val 468"/>
                  <a:gd name="f12" fmla="val 1001"/>
                  <a:gd name="f13" fmla="val 1902"/>
                  <a:gd name="f14" fmla="val 926"/>
                  <a:gd name="f15" fmla="val 1735"/>
                  <a:gd name="f16" fmla="val 292"/>
                  <a:gd name="f17" fmla="val 1533"/>
                  <a:gd name="f18" fmla="val 90"/>
                  <a:gd name="f19" fmla="val 1284"/>
                  <a:gd name="f20" fmla="*/ f0 1 2369"/>
                  <a:gd name="f21" fmla="*/ f1 1 202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369"/>
                  <a:gd name="f28" fmla="*/ f25 1 202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4"/>
                      <a:pt x="f15" y="f16"/>
                    </a:cubicBezTo>
                    <a:cubicBezTo>
                      <a:pt x="f17" y="f18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2880;p47">
                <a:extLst>
                  <a:ext uri="{FF2B5EF4-FFF2-40B4-BE49-F238E27FC236}">
                    <a16:creationId xmlns:a16="http://schemas.microsoft.com/office/drawing/2014/main" id="{5A8A1BF5-A110-407B-8ADF-647AE001196E}"/>
                  </a:ext>
                </a:extLst>
              </p:cNvPr>
              <p:cNvSpPr/>
              <p:nvPr/>
            </p:nvSpPr>
            <p:spPr>
              <a:xfrm rot="10800009" flipH="1">
                <a:off x="685187" y="692594"/>
                <a:ext cx="140744" cy="1204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1"/>
                  <a:gd name="f7" fmla="val 412"/>
                  <a:gd name="f8" fmla="val 1026"/>
                  <a:gd name="f9" fmla="val 1560"/>
                  <a:gd name="f10" fmla="val 467"/>
                  <a:gd name="f11" fmla="val 1001"/>
                  <a:gd name="f12" fmla="val 1902"/>
                  <a:gd name="f13" fmla="val 926"/>
                  <a:gd name="f14" fmla="val 1735"/>
                  <a:gd name="f15" fmla="val 292"/>
                  <a:gd name="f16" fmla="val 1533"/>
                  <a:gd name="f17" fmla="val 90"/>
                  <a:gd name="f18" fmla="val 1284"/>
                  <a:gd name="f19" fmla="*/ f0 1 2369"/>
                  <a:gd name="f20" fmla="*/ f1 1 202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369"/>
                  <a:gd name="f27" fmla="*/ f24 1 202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4"/>
                      <a:pt x="f11" y="f4"/>
                    </a:cubicBezTo>
                    <a:cubicBezTo>
                      <a:pt x="f12" y="f4"/>
                      <a:pt x="f3" y="f13"/>
                      <a:pt x="f14" y="f15"/>
                    </a:cubicBezTo>
                    <a:cubicBezTo>
                      <a:pt x="f16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8" name="Google Shape;2881;p47">
              <a:extLst>
                <a:ext uri="{FF2B5EF4-FFF2-40B4-BE49-F238E27FC236}">
                  <a16:creationId xmlns:a16="http://schemas.microsoft.com/office/drawing/2014/main" id="{49B0C755-44A7-4D42-A036-F07116DFE3BC}"/>
                </a:ext>
              </a:extLst>
            </p:cNvPr>
            <p:cNvSpPr/>
            <p:nvPr/>
          </p:nvSpPr>
          <p:spPr>
            <a:xfrm rot="10800009" flipH="1">
              <a:off x="1729606" y="268458"/>
              <a:ext cx="103144" cy="1031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6"/>
                <a:gd name="f4" fmla="val 1"/>
                <a:gd name="f5" fmla="val 1735"/>
                <a:gd name="f6" fmla="*/ f0 1 1736"/>
                <a:gd name="f7" fmla="*/ f1 1 1736"/>
                <a:gd name="f8" fmla="val f2"/>
                <a:gd name="f9" fmla="val f3"/>
                <a:gd name="f10" fmla="+- f9 0 f8"/>
                <a:gd name="f11" fmla="*/ f10 1 1736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1736" h="1736">
                  <a:moveTo>
                    <a:pt x="f4" y="f4"/>
                  </a:moveTo>
                  <a:lnTo>
                    <a:pt x="f4" y="f5"/>
                  </a:lnTo>
                  <a:lnTo>
                    <a:pt x="f5" y="f5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8354DF68-3876-1893-5241-5CFE66E5EA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6463" y="895350"/>
            <a:ext cx="1801812" cy="1820863"/>
            <a:chOff x="571" y="564"/>
            <a:chExt cx="1135" cy="1147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49D35FDB-CE41-8E1E-00E9-14432624B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564"/>
              <a:ext cx="705" cy="798"/>
            </a:xfrm>
            <a:custGeom>
              <a:avLst/>
              <a:gdLst>
                <a:gd name="T0" fmla="*/ 438 w 610"/>
                <a:gd name="T1" fmla="*/ 574 h 690"/>
                <a:gd name="T2" fmla="*/ 379 w 610"/>
                <a:gd name="T3" fmla="*/ 499 h 690"/>
                <a:gd name="T4" fmla="*/ 309 w 610"/>
                <a:gd name="T5" fmla="*/ 451 h 690"/>
                <a:gd name="T6" fmla="*/ 128 w 610"/>
                <a:gd name="T7" fmla="*/ 27 h 690"/>
                <a:gd name="T8" fmla="*/ 104 w 610"/>
                <a:gd name="T9" fmla="*/ 17 h 690"/>
                <a:gd name="T10" fmla="*/ 18 w 610"/>
                <a:gd name="T11" fmla="*/ 208 h 690"/>
                <a:gd name="T12" fmla="*/ 4 w 610"/>
                <a:gd name="T13" fmla="*/ 219 h 690"/>
                <a:gd name="T14" fmla="*/ 3 w 610"/>
                <a:gd name="T15" fmla="*/ 203 h 690"/>
                <a:gd name="T16" fmla="*/ 96 w 610"/>
                <a:gd name="T17" fmla="*/ 1 h 690"/>
                <a:gd name="T18" fmla="*/ 140 w 610"/>
                <a:gd name="T19" fmla="*/ 13 h 690"/>
                <a:gd name="T20" fmla="*/ 293 w 610"/>
                <a:gd name="T21" fmla="*/ 317 h 690"/>
                <a:gd name="T22" fmla="*/ 443 w 610"/>
                <a:gd name="T23" fmla="*/ 390 h 690"/>
                <a:gd name="T24" fmla="*/ 494 w 610"/>
                <a:gd name="T25" fmla="*/ 461 h 690"/>
                <a:gd name="T26" fmla="*/ 533 w 610"/>
                <a:gd name="T27" fmla="*/ 503 h 690"/>
                <a:gd name="T28" fmla="*/ 600 w 610"/>
                <a:gd name="T29" fmla="*/ 562 h 690"/>
                <a:gd name="T30" fmla="*/ 590 w 610"/>
                <a:gd name="T31" fmla="*/ 575 h 690"/>
                <a:gd name="T32" fmla="*/ 507 w 610"/>
                <a:gd name="T33" fmla="*/ 531 h 690"/>
                <a:gd name="T34" fmla="*/ 571 w 610"/>
                <a:gd name="T35" fmla="*/ 586 h 690"/>
                <a:gd name="T36" fmla="*/ 560 w 610"/>
                <a:gd name="T37" fmla="*/ 599 h 690"/>
                <a:gd name="T38" fmla="*/ 484 w 610"/>
                <a:gd name="T39" fmla="*/ 556 h 690"/>
                <a:gd name="T40" fmla="*/ 603 w 610"/>
                <a:gd name="T41" fmla="*/ 673 h 690"/>
                <a:gd name="T42" fmla="*/ 591 w 610"/>
                <a:gd name="T43" fmla="*/ 683 h 690"/>
                <a:gd name="T44" fmla="*/ 474 w 610"/>
                <a:gd name="T45" fmla="*/ 568 h 690"/>
                <a:gd name="T46" fmla="*/ 282 w 610"/>
                <a:gd name="T47" fmla="*/ 348 h 690"/>
                <a:gd name="T48" fmla="*/ 352 w 610"/>
                <a:gd name="T49" fmla="*/ 473 h 690"/>
                <a:gd name="T50" fmla="*/ 414 w 610"/>
                <a:gd name="T51" fmla="*/ 499 h 690"/>
                <a:gd name="T52" fmla="*/ 483 w 610"/>
                <a:gd name="T53" fmla="*/ 474 h 690"/>
                <a:gd name="T54" fmla="*/ 435 w 610"/>
                <a:gd name="T55" fmla="*/ 411 h 690"/>
                <a:gd name="T56" fmla="*/ 296 w 610"/>
                <a:gd name="T57" fmla="*/ 334 h 690"/>
                <a:gd name="T58" fmla="*/ 346 w 610"/>
                <a:gd name="T59" fmla="*/ 382 h 690"/>
                <a:gd name="T60" fmla="*/ 404 w 610"/>
                <a:gd name="T61" fmla="*/ 408 h 690"/>
                <a:gd name="T62" fmla="*/ 367 w 610"/>
                <a:gd name="T63" fmla="*/ 449 h 690"/>
                <a:gd name="T64" fmla="*/ 333 w 610"/>
                <a:gd name="T65" fmla="*/ 400 h 690"/>
                <a:gd name="T66" fmla="*/ 283 w 610"/>
                <a:gd name="T67" fmla="*/ 347 h 690"/>
                <a:gd name="T68" fmla="*/ 515 w 610"/>
                <a:gd name="T69" fmla="*/ 472 h 690"/>
                <a:gd name="T70" fmla="*/ 443 w 610"/>
                <a:gd name="T71" fmla="*/ 543 h 690"/>
                <a:gd name="T72" fmla="*/ 460 w 610"/>
                <a:gd name="T73" fmla="*/ 558 h 690"/>
                <a:gd name="T74" fmla="*/ 527 w 610"/>
                <a:gd name="T75" fmla="*/ 482 h 690"/>
                <a:gd name="T76" fmla="*/ 393 w 610"/>
                <a:gd name="T77" fmla="*/ 420 h 690"/>
                <a:gd name="T78" fmla="*/ 351 w 610"/>
                <a:gd name="T79" fmla="*/ 402 h 690"/>
                <a:gd name="T80" fmla="*/ 375 w 610"/>
                <a:gd name="T81" fmla="*/ 434 h 690"/>
                <a:gd name="T82" fmla="*/ 396 w 610"/>
                <a:gd name="T83" fmla="*/ 42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0" h="690">
                  <a:moveTo>
                    <a:pt x="474" y="568"/>
                  </a:moveTo>
                  <a:cubicBezTo>
                    <a:pt x="459" y="582"/>
                    <a:pt x="449" y="583"/>
                    <a:pt x="438" y="574"/>
                  </a:cubicBezTo>
                  <a:cubicBezTo>
                    <a:pt x="421" y="560"/>
                    <a:pt x="419" y="551"/>
                    <a:pt x="429" y="534"/>
                  </a:cubicBezTo>
                  <a:cubicBezTo>
                    <a:pt x="413" y="521"/>
                    <a:pt x="401" y="503"/>
                    <a:pt x="379" y="499"/>
                  </a:cubicBezTo>
                  <a:cubicBezTo>
                    <a:pt x="369" y="497"/>
                    <a:pt x="360" y="493"/>
                    <a:pt x="351" y="490"/>
                  </a:cubicBezTo>
                  <a:cubicBezTo>
                    <a:pt x="331" y="484"/>
                    <a:pt x="317" y="471"/>
                    <a:pt x="309" y="451"/>
                  </a:cubicBezTo>
                  <a:cubicBezTo>
                    <a:pt x="267" y="352"/>
                    <a:pt x="224" y="253"/>
                    <a:pt x="182" y="155"/>
                  </a:cubicBezTo>
                  <a:cubicBezTo>
                    <a:pt x="164" y="112"/>
                    <a:pt x="146" y="69"/>
                    <a:pt x="128" y="27"/>
                  </a:cubicBezTo>
                  <a:cubicBezTo>
                    <a:pt x="125" y="19"/>
                    <a:pt x="121" y="16"/>
                    <a:pt x="113" y="17"/>
                  </a:cubicBezTo>
                  <a:cubicBezTo>
                    <a:pt x="110" y="17"/>
                    <a:pt x="107" y="17"/>
                    <a:pt x="104" y="17"/>
                  </a:cubicBezTo>
                  <a:cubicBezTo>
                    <a:pt x="98" y="16"/>
                    <a:pt x="95" y="19"/>
                    <a:pt x="92" y="25"/>
                  </a:cubicBezTo>
                  <a:cubicBezTo>
                    <a:pt x="68" y="86"/>
                    <a:pt x="43" y="147"/>
                    <a:pt x="18" y="208"/>
                  </a:cubicBezTo>
                  <a:cubicBezTo>
                    <a:pt x="17" y="211"/>
                    <a:pt x="16" y="214"/>
                    <a:pt x="14" y="216"/>
                  </a:cubicBezTo>
                  <a:cubicBezTo>
                    <a:pt x="12" y="218"/>
                    <a:pt x="7" y="219"/>
                    <a:pt x="4" y="219"/>
                  </a:cubicBezTo>
                  <a:cubicBezTo>
                    <a:pt x="2" y="218"/>
                    <a:pt x="1" y="213"/>
                    <a:pt x="0" y="210"/>
                  </a:cubicBezTo>
                  <a:cubicBezTo>
                    <a:pt x="0" y="208"/>
                    <a:pt x="2" y="205"/>
                    <a:pt x="3" y="203"/>
                  </a:cubicBezTo>
                  <a:cubicBezTo>
                    <a:pt x="29" y="139"/>
                    <a:pt x="55" y="76"/>
                    <a:pt x="80" y="12"/>
                  </a:cubicBezTo>
                  <a:cubicBezTo>
                    <a:pt x="83" y="4"/>
                    <a:pt x="87" y="0"/>
                    <a:pt x="96" y="1"/>
                  </a:cubicBezTo>
                  <a:cubicBezTo>
                    <a:pt x="104" y="2"/>
                    <a:pt x="113" y="2"/>
                    <a:pt x="121" y="1"/>
                  </a:cubicBezTo>
                  <a:cubicBezTo>
                    <a:pt x="131" y="0"/>
                    <a:pt x="136" y="4"/>
                    <a:pt x="140" y="13"/>
                  </a:cubicBezTo>
                  <a:cubicBezTo>
                    <a:pt x="177" y="101"/>
                    <a:pt x="215" y="190"/>
                    <a:pt x="252" y="279"/>
                  </a:cubicBezTo>
                  <a:cubicBezTo>
                    <a:pt x="260" y="299"/>
                    <a:pt x="271" y="311"/>
                    <a:pt x="293" y="317"/>
                  </a:cubicBezTo>
                  <a:cubicBezTo>
                    <a:pt x="329" y="326"/>
                    <a:pt x="363" y="339"/>
                    <a:pt x="398" y="350"/>
                  </a:cubicBezTo>
                  <a:cubicBezTo>
                    <a:pt x="419" y="356"/>
                    <a:pt x="434" y="369"/>
                    <a:pt x="443" y="390"/>
                  </a:cubicBezTo>
                  <a:cubicBezTo>
                    <a:pt x="445" y="394"/>
                    <a:pt x="447" y="399"/>
                    <a:pt x="449" y="404"/>
                  </a:cubicBezTo>
                  <a:cubicBezTo>
                    <a:pt x="457" y="428"/>
                    <a:pt x="473" y="446"/>
                    <a:pt x="494" y="461"/>
                  </a:cubicBezTo>
                  <a:cubicBezTo>
                    <a:pt x="513" y="451"/>
                    <a:pt x="522" y="452"/>
                    <a:pt x="536" y="468"/>
                  </a:cubicBezTo>
                  <a:cubicBezTo>
                    <a:pt x="545" y="478"/>
                    <a:pt x="544" y="486"/>
                    <a:pt x="533" y="503"/>
                  </a:cubicBezTo>
                  <a:cubicBezTo>
                    <a:pt x="553" y="522"/>
                    <a:pt x="574" y="540"/>
                    <a:pt x="595" y="558"/>
                  </a:cubicBezTo>
                  <a:cubicBezTo>
                    <a:pt x="596" y="560"/>
                    <a:pt x="598" y="561"/>
                    <a:pt x="600" y="562"/>
                  </a:cubicBezTo>
                  <a:cubicBezTo>
                    <a:pt x="605" y="566"/>
                    <a:pt x="610" y="570"/>
                    <a:pt x="605" y="577"/>
                  </a:cubicBezTo>
                  <a:cubicBezTo>
                    <a:pt x="599" y="583"/>
                    <a:pt x="594" y="579"/>
                    <a:pt x="590" y="575"/>
                  </a:cubicBezTo>
                  <a:cubicBezTo>
                    <a:pt x="567" y="555"/>
                    <a:pt x="545" y="536"/>
                    <a:pt x="522" y="515"/>
                  </a:cubicBezTo>
                  <a:cubicBezTo>
                    <a:pt x="518" y="520"/>
                    <a:pt x="514" y="524"/>
                    <a:pt x="507" y="531"/>
                  </a:cubicBezTo>
                  <a:cubicBezTo>
                    <a:pt x="511" y="533"/>
                    <a:pt x="514" y="535"/>
                    <a:pt x="517" y="537"/>
                  </a:cubicBezTo>
                  <a:cubicBezTo>
                    <a:pt x="535" y="554"/>
                    <a:pt x="553" y="570"/>
                    <a:pt x="571" y="586"/>
                  </a:cubicBezTo>
                  <a:cubicBezTo>
                    <a:pt x="576" y="590"/>
                    <a:pt x="579" y="595"/>
                    <a:pt x="575" y="600"/>
                  </a:cubicBezTo>
                  <a:cubicBezTo>
                    <a:pt x="570" y="606"/>
                    <a:pt x="565" y="603"/>
                    <a:pt x="560" y="599"/>
                  </a:cubicBezTo>
                  <a:cubicBezTo>
                    <a:pt x="540" y="580"/>
                    <a:pt x="519" y="561"/>
                    <a:pt x="498" y="542"/>
                  </a:cubicBezTo>
                  <a:cubicBezTo>
                    <a:pt x="493" y="547"/>
                    <a:pt x="489" y="551"/>
                    <a:pt x="484" y="556"/>
                  </a:cubicBezTo>
                  <a:cubicBezTo>
                    <a:pt x="497" y="568"/>
                    <a:pt x="511" y="580"/>
                    <a:pt x="524" y="592"/>
                  </a:cubicBezTo>
                  <a:cubicBezTo>
                    <a:pt x="550" y="619"/>
                    <a:pt x="577" y="646"/>
                    <a:pt x="603" y="673"/>
                  </a:cubicBezTo>
                  <a:cubicBezTo>
                    <a:pt x="607" y="677"/>
                    <a:pt x="609" y="681"/>
                    <a:pt x="604" y="685"/>
                  </a:cubicBezTo>
                  <a:cubicBezTo>
                    <a:pt x="599" y="690"/>
                    <a:pt x="595" y="687"/>
                    <a:pt x="591" y="683"/>
                  </a:cubicBezTo>
                  <a:cubicBezTo>
                    <a:pt x="574" y="666"/>
                    <a:pt x="558" y="649"/>
                    <a:pt x="541" y="632"/>
                  </a:cubicBezTo>
                  <a:cubicBezTo>
                    <a:pt x="519" y="610"/>
                    <a:pt x="497" y="589"/>
                    <a:pt x="474" y="568"/>
                  </a:cubicBezTo>
                  <a:close/>
                  <a:moveTo>
                    <a:pt x="283" y="347"/>
                  </a:moveTo>
                  <a:cubicBezTo>
                    <a:pt x="283" y="347"/>
                    <a:pt x="282" y="348"/>
                    <a:pt x="282" y="348"/>
                  </a:cubicBezTo>
                  <a:cubicBezTo>
                    <a:pt x="297" y="383"/>
                    <a:pt x="312" y="418"/>
                    <a:pt x="327" y="452"/>
                  </a:cubicBezTo>
                  <a:cubicBezTo>
                    <a:pt x="332" y="463"/>
                    <a:pt x="341" y="469"/>
                    <a:pt x="352" y="473"/>
                  </a:cubicBezTo>
                  <a:cubicBezTo>
                    <a:pt x="366" y="478"/>
                    <a:pt x="381" y="483"/>
                    <a:pt x="396" y="488"/>
                  </a:cubicBezTo>
                  <a:cubicBezTo>
                    <a:pt x="402" y="491"/>
                    <a:pt x="408" y="495"/>
                    <a:pt x="414" y="499"/>
                  </a:cubicBezTo>
                  <a:cubicBezTo>
                    <a:pt x="423" y="506"/>
                    <a:pt x="431" y="514"/>
                    <a:pt x="440" y="522"/>
                  </a:cubicBezTo>
                  <a:cubicBezTo>
                    <a:pt x="455" y="506"/>
                    <a:pt x="469" y="490"/>
                    <a:pt x="483" y="474"/>
                  </a:cubicBezTo>
                  <a:cubicBezTo>
                    <a:pt x="480" y="471"/>
                    <a:pt x="477" y="468"/>
                    <a:pt x="474" y="465"/>
                  </a:cubicBezTo>
                  <a:cubicBezTo>
                    <a:pt x="455" y="452"/>
                    <a:pt x="442" y="433"/>
                    <a:pt x="435" y="411"/>
                  </a:cubicBezTo>
                  <a:cubicBezTo>
                    <a:pt x="426" y="383"/>
                    <a:pt x="407" y="367"/>
                    <a:pt x="378" y="360"/>
                  </a:cubicBezTo>
                  <a:cubicBezTo>
                    <a:pt x="351" y="353"/>
                    <a:pt x="324" y="343"/>
                    <a:pt x="296" y="334"/>
                  </a:cubicBezTo>
                  <a:cubicBezTo>
                    <a:pt x="296" y="335"/>
                    <a:pt x="296" y="335"/>
                    <a:pt x="295" y="336"/>
                  </a:cubicBezTo>
                  <a:cubicBezTo>
                    <a:pt x="312" y="351"/>
                    <a:pt x="329" y="367"/>
                    <a:pt x="346" y="382"/>
                  </a:cubicBezTo>
                  <a:cubicBezTo>
                    <a:pt x="362" y="375"/>
                    <a:pt x="368" y="376"/>
                    <a:pt x="381" y="387"/>
                  </a:cubicBezTo>
                  <a:cubicBezTo>
                    <a:pt x="389" y="394"/>
                    <a:pt x="396" y="401"/>
                    <a:pt x="404" y="408"/>
                  </a:cubicBezTo>
                  <a:cubicBezTo>
                    <a:pt x="415" y="419"/>
                    <a:pt x="414" y="430"/>
                    <a:pt x="402" y="444"/>
                  </a:cubicBezTo>
                  <a:cubicBezTo>
                    <a:pt x="391" y="457"/>
                    <a:pt x="379" y="459"/>
                    <a:pt x="367" y="449"/>
                  </a:cubicBezTo>
                  <a:cubicBezTo>
                    <a:pt x="358" y="441"/>
                    <a:pt x="349" y="433"/>
                    <a:pt x="340" y="424"/>
                  </a:cubicBezTo>
                  <a:cubicBezTo>
                    <a:pt x="332" y="418"/>
                    <a:pt x="331" y="409"/>
                    <a:pt x="333" y="400"/>
                  </a:cubicBezTo>
                  <a:cubicBezTo>
                    <a:pt x="334" y="397"/>
                    <a:pt x="333" y="393"/>
                    <a:pt x="331" y="391"/>
                  </a:cubicBezTo>
                  <a:cubicBezTo>
                    <a:pt x="315" y="376"/>
                    <a:pt x="299" y="361"/>
                    <a:pt x="283" y="347"/>
                  </a:cubicBezTo>
                  <a:close/>
                  <a:moveTo>
                    <a:pt x="527" y="482"/>
                  </a:moveTo>
                  <a:cubicBezTo>
                    <a:pt x="523" y="478"/>
                    <a:pt x="520" y="474"/>
                    <a:pt x="515" y="472"/>
                  </a:cubicBezTo>
                  <a:cubicBezTo>
                    <a:pt x="513" y="470"/>
                    <a:pt x="507" y="473"/>
                    <a:pt x="505" y="475"/>
                  </a:cubicBezTo>
                  <a:cubicBezTo>
                    <a:pt x="484" y="498"/>
                    <a:pt x="464" y="520"/>
                    <a:pt x="443" y="543"/>
                  </a:cubicBezTo>
                  <a:cubicBezTo>
                    <a:pt x="438" y="548"/>
                    <a:pt x="438" y="552"/>
                    <a:pt x="443" y="557"/>
                  </a:cubicBezTo>
                  <a:cubicBezTo>
                    <a:pt x="449" y="562"/>
                    <a:pt x="454" y="566"/>
                    <a:pt x="460" y="558"/>
                  </a:cubicBezTo>
                  <a:cubicBezTo>
                    <a:pt x="481" y="536"/>
                    <a:pt x="501" y="513"/>
                    <a:pt x="522" y="491"/>
                  </a:cubicBezTo>
                  <a:cubicBezTo>
                    <a:pt x="523" y="489"/>
                    <a:pt x="525" y="486"/>
                    <a:pt x="527" y="482"/>
                  </a:cubicBezTo>
                  <a:close/>
                  <a:moveTo>
                    <a:pt x="396" y="426"/>
                  </a:moveTo>
                  <a:cubicBezTo>
                    <a:pt x="395" y="423"/>
                    <a:pt x="394" y="421"/>
                    <a:pt x="393" y="420"/>
                  </a:cubicBezTo>
                  <a:cubicBezTo>
                    <a:pt x="384" y="412"/>
                    <a:pt x="375" y="403"/>
                    <a:pt x="366" y="395"/>
                  </a:cubicBezTo>
                  <a:cubicBezTo>
                    <a:pt x="358" y="390"/>
                    <a:pt x="355" y="399"/>
                    <a:pt x="351" y="402"/>
                  </a:cubicBezTo>
                  <a:cubicBezTo>
                    <a:pt x="347" y="406"/>
                    <a:pt x="347" y="409"/>
                    <a:pt x="351" y="413"/>
                  </a:cubicBezTo>
                  <a:cubicBezTo>
                    <a:pt x="359" y="420"/>
                    <a:pt x="367" y="428"/>
                    <a:pt x="375" y="434"/>
                  </a:cubicBezTo>
                  <a:cubicBezTo>
                    <a:pt x="377" y="437"/>
                    <a:pt x="383" y="439"/>
                    <a:pt x="385" y="438"/>
                  </a:cubicBezTo>
                  <a:cubicBezTo>
                    <a:pt x="389" y="435"/>
                    <a:pt x="392" y="430"/>
                    <a:pt x="396" y="4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BAF2E596-80F4-03FF-00FB-16B0907EB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1371"/>
              <a:ext cx="1011" cy="340"/>
            </a:xfrm>
            <a:custGeom>
              <a:avLst/>
              <a:gdLst>
                <a:gd name="T0" fmla="*/ 415 w 874"/>
                <a:gd name="T1" fmla="*/ 257 h 294"/>
                <a:gd name="T2" fmla="*/ 415 w 874"/>
                <a:gd name="T3" fmla="*/ 277 h 294"/>
                <a:gd name="T4" fmla="*/ 857 w 874"/>
                <a:gd name="T5" fmla="*/ 277 h 294"/>
                <a:gd name="T6" fmla="*/ 857 w 874"/>
                <a:gd name="T7" fmla="*/ 259 h 294"/>
                <a:gd name="T8" fmla="*/ 837 w 874"/>
                <a:gd name="T9" fmla="*/ 255 h 294"/>
                <a:gd name="T10" fmla="*/ 782 w 874"/>
                <a:gd name="T11" fmla="*/ 215 h 294"/>
                <a:gd name="T12" fmla="*/ 723 w 874"/>
                <a:gd name="T13" fmla="*/ 101 h 294"/>
                <a:gd name="T14" fmla="*/ 706 w 874"/>
                <a:gd name="T15" fmla="*/ 61 h 294"/>
                <a:gd name="T16" fmla="*/ 709 w 874"/>
                <a:gd name="T17" fmla="*/ 46 h 294"/>
                <a:gd name="T18" fmla="*/ 721 w 874"/>
                <a:gd name="T19" fmla="*/ 55 h 294"/>
                <a:gd name="T20" fmla="*/ 774 w 874"/>
                <a:gd name="T21" fmla="*/ 169 h 294"/>
                <a:gd name="T22" fmla="*/ 795 w 874"/>
                <a:gd name="T23" fmla="*/ 207 h 294"/>
                <a:gd name="T24" fmla="*/ 860 w 874"/>
                <a:gd name="T25" fmla="*/ 242 h 294"/>
                <a:gd name="T26" fmla="*/ 873 w 874"/>
                <a:gd name="T27" fmla="*/ 255 h 294"/>
                <a:gd name="T28" fmla="*/ 873 w 874"/>
                <a:gd name="T29" fmla="*/ 281 h 294"/>
                <a:gd name="T30" fmla="*/ 860 w 874"/>
                <a:gd name="T31" fmla="*/ 294 h 294"/>
                <a:gd name="T32" fmla="*/ 681 w 874"/>
                <a:gd name="T33" fmla="*/ 293 h 294"/>
                <a:gd name="T34" fmla="*/ 414 w 874"/>
                <a:gd name="T35" fmla="*/ 293 h 294"/>
                <a:gd name="T36" fmla="*/ 399 w 874"/>
                <a:gd name="T37" fmla="*/ 279 h 294"/>
                <a:gd name="T38" fmla="*/ 399 w 874"/>
                <a:gd name="T39" fmla="*/ 254 h 294"/>
                <a:gd name="T40" fmla="*/ 412 w 874"/>
                <a:gd name="T41" fmla="*/ 241 h 294"/>
                <a:gd name="T42" fmla="*/ 477 w 874"/>
                <a:gd name="T43" fmla="*/ 235 h 294"/>
                <a:gd name="T44" fmla="*/ 511 w 874"/>
                <a:gd name="T45" fmla="*/ 190 h 294"/>
                <a:gd name="T46" fmla="*/ 492 w 874"/>
                <a:gd name="T47" fmla="*/ 122 h 294"/>
                <a:gd name="T48" fmla="*/ 452 w 874"/>
                <a:gd name="T49" fmla="*/ 23 h 294"/>
                <a:gd name="T50" fmla="*/ 441 w 874"/>
                <a:gd name="T51" fmla="*/ 16 h 294"/>
                <a:gd name="T52" fmla="*/ 150 w 874"/>
                <a:gd name="T53" fmla="*/ 16 h 294"/>
                <a:gd name="T54" fmla="*/ 140 w 874"/>
                <a:gd name="T55" fmla="*/ 22 h 294"/>
                <a:gd name="T56" fmla="*/ 91 w 874"/>
                <a:gd name="T57" fmla="*/ 167 h 294"/>
                <a:gd name="T58" fmla="*/ 87 w 874"/>
                <a:gd name="T59" fmla="*/ 187 h 294"/>
                <a:gd name="T60" fmla="*/ 109 w 874"/>
                <a:gd name="T61" fmla="*/ 228 h 294"/>
                <a:gd name="T62" fmla="*/ 183 w 874"/>
                <a:gd name="T63" fmla="*/ 241 h 294"/>
                <a:gd name="T64" fmla="*/ 199 w 874"/>
                <a:gd name="T65" fmla="*/ 258 h 294"/>
                <a:gd name="T66" fmla="*/ 199 w 874"/>
                <a:gd name="T67" fmla="*/ 283 h 294"/>
                <a:gd name="T68" fmla="*/ 189 w 874"/>
                <a:gd name="T69" fmla="*/ 293 h 294"/>
                <a:gd name="T70" fmla="*/ 11 w 874"/>
                <a:gd name="T71" fmla="*/ 293 h 294"/>
                <a:gd name="T72" fmla="*/ 0 w 874"/>
                <a:gd name="T73" fmla="*/ 286 h 294"/>
                <a:gd name="T74" fmla="*/ 11 w 874"/>
                <a:gd name="T75" fmla="*/ 278 h 294"/>
                <a:gd name="T76" fmla="*/ 172 w 874"/>
                <a:gd name="T77" fmla="*/ 278 h 294"/>
                <a:gd name="T78" fmla="*/ 182 w 874"/>
                <a:gd name="T79" fmla="*/ 278 h 294"/>
                <a:gd name="T80" fmla="*/ 182 w 874"/>
                <a:gd name="T81" fmla="*/ 260 h 294"/>
                <a:gd name="T82" fmla="*/ 121 w 874"/>
                <a:gd name="T83" fmla="*/ 250 h 294"/>
                <a:gd name="T84" fmla="*/ 71 w 874"/>
                <a:gd name="T85" fmla="*/ 207 h 294"/>
                <a:gd name="T86" fmla="*/ 75 w 874"/>
                <a:gd name="T87" fmla="*/ 163 h 294"/>
                <a:gd name="T88" fmla="*/ 125 w 874"/>
                <a:gd name="T89" fmla="*/ 16 h 294"/>
                <a:gd name="T90" fmla="*/ 148 w 874"/>
                <a:gd name="T91" fmla="*/ 0 h 294"/>
                <a:gd name="T92" fmla="*/ 445 w 874"/>
                <a:gd name="T93" fmla="*/ 0 h 294"/>
                <a:gd name="T94" fmla="*/ 465 w 874"/>
                <a:gd name="T95" fmla="*/ 13 h 294"/>
                <a:gd name="T96" fmla="*/ 517 w 874"/>
                <a:gd name="T97" fmla="*/ 143 h 294"/>
                <a:gd name="T98" fmla="*/ 526 w 874"/>
                <a:gd name="T99" fmla="*/ 210 h 294"/>
                <a:gd name="T100" fmla="*/ 491 w 874"/>
                <a:gd name="T101" fmla="*/ 248 h 294"/>
                <a:gd name="T102" fmla="*/ 433 w 874"/>
                <a:gd name="T103" fmla="*/ 256 h 294"/>
                <a:gd name="T104" fmla="*/ 415 w 874"/>
                <a:gd name="T105" fmla="*/ 25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4" h="294">
                  <a:moveTo>
                    <a:pt x="415" y="257"/>
                  </a:moveTo>
                  <a:cubicBezTo>
                    <a:pt x="415" y="265"/>
                    <a:pt x="415" y="271"/>
                    <a:pt x="415" y="277"/>
                  </a:cubicBezTo>
                  <a:cubicBezTo>
                    <a:pt x="562" y="277"/>
                    <a:pt x="709" y="277"/>
                    <a:pt x="857" y="277"/>
                  </a:cubicBezTo>
                  <a:cubicBezTo>
                    <a:pt x="857" y="271"/>
                    <a:pt x="857" y="265"/>
                    <a:pt x="857" y="259"/>
                  </a:cubicBezTo>
                  <a:cubicBezTo>
                    <a:pt x="850" y="258"/>
                    <a:pt x="844" y="257"/>
                    <a:pt x="837" y="255"/>
                  </a:cubicBezTo>
                  <a:cubicBezTo>
                    <a:pt x="813" y="249"/>
                    <a:pt x="793" y="237"/>
                    <a:pt x="782" y="215"/>
                  </a:cubicBezTo>
                  <a:cubicBezTo>
                    <a:pt x="761" y="178"/>
                    <a:pt x="742" y="140"/>
                    <a:pt x="723" y="101"/>
                  </a:cubicBezTo>
                  <a:cubicBezTo>
                    <a:pt x="717" y="88"/>
                    <a:pt x="712" y="75"/>
                    <a:pt x="706" y="61"/>
                  </a:cubicBezTo>
                  <a:cubicBezTo>
                    <a:pt x="703" y="56"/>
                    <a:pt x="701" y="50"/>
                    <a:pt x="709" y="46"/>
                  </a:cubicBezTo>
                  <a:cubicBezTo>
                    <a:pt x="716" y="44"/>
                    <a:pt x="718" y="50"/>
                    <a:pt x="721" y="55"/>
                  </a:cubicBezTo>
                  <a:cubicBezTo>
                    <a:pt x="738" y="93"/>
                    <a:pt x="755" y="131"/>
                    <a:pt x="774" y="169"/>
                  </a:cubicBezTo>
                  <a:cubicBezTo>
                    <a:pt x="780" y="183"/>
                    <a:pt x="787" y="195"/>
                    <a:pt x="795" y="207"/>
                  </a:cubicBezTo>
                  <a:cubicBezTo>
                    <a:pt x="811" y="231"/>
                    <a:pt x="833" y="242"/>
                    <a:pt x="860" y="242"/>
                  </a:cubicBezTo>
                  <a:cubicBezTo>
                    <a:pt x="872" y="242"/>
                    <a:pt x="873" y="243"/>
                    <a:pt x="873" y="255"/>
                  </a:cubicBezTo>
                  <a:cubicBezTo>
                    <a:pt x="873" y="264"/>
                    <a:pt x="873" y="272"/>
                    <a:pt x="873" y="281"/>
                  </a:cubicBezTo>
                  <a:cubicBezTo>
                    <a:pt x="874" y="291"/>
                    <a:pt x="870" y="294"/>
                    <a:pt x="860" y="294"/>
                  </a:cubicBezTo>
                  <a:cubicBezTo>
                    <a:pt x="801" y="293"/>
                    <a:pt x="741" y="293"/>
                    <a:pt x="681" y="293"/>
                  </a:cubicBezTo>
                  <a:cubicBezTo>
                    <a:pt x="592" y="293"/>
                    <a:pt x="503" y="293"/>
                    <a:pt x="414" y="293"/>
                  </a:cubicBezTo>
                  <a:cubicBezTo>
                    <a:pt x="400" y="293"/>
                    <a:pt x="399" y="293"/>
                    <a:pt x="399" y="279"/>
                  </a:cubicBezTo>
                  <a:cubicBezTo>
                    <a:pt x="399" y="270"/>
                    <a:pt x="400" y="262"/>
                    <a:pt x="399" y="254"/>
                  </a:cubicBezTo>
                  <a:cubicBezTo>
                    <a:pt x="399" y="245"/>
                    <a:pt x="403" y="242"/>
                    <a:pt x="412" y="241"/>
                  </a:cubicBezTo>
                  <a:cubicBezTo>
                    <a:pt x="433" y="239"/>
                    <a:pt x="455" y="238"/>
                    <a:pt x="477" y="235"/>
                  </a:cubicBezTo>
                  <a:cubicBezTo>
                    <a:pt x="504" y="231"/>
                    <a:pt x="515" y="218"/>
                    <a:pt x="511" y="190"/>
                  </a:cubicBezTo>
                  <a:cubicBezTo>
                    <a:pt x="507" y="167"/>
                    <a:pt x="500" y="144"/>
                    <a:pt x="492" y="122"/>
                  </a:cubicBezTo>
                  <a:cubicBezTo>
                    <a:pt x="480" y="89"/>
                    <a:pt x="465" y="56"/>
                    <a:pt x="452" y="23"/>
                  </a:cubicBezTo>
                  <a:cubicBezTo>
                    <a:pt x="450" y="18"/>
                    <a:pt x="447" y="16"/>
                    <a:pt x="441" y="16"/>
                  </a:cubicBezTo>
                  <a:cubicBezTo>
                    <a:pt x="344" y="16"/>
                    <a:pt x="247" y="16"/>
                    <a:pt x="150" y="16"/>
                  </a:cubicBezTo>
                  <a:cubicBezTo>
                    <a:pt x="145" y="16"/>
                    <a:pt x="142" y="17"/>
                    <a:pt x="140" y="22"/>
                  </a:cubicBezTo>
                  <a:cubicBezTo>
                    <a:pt x="124" y="71"/>
                    <a:pt x="107" y="119"/>
                    <a:pt x="91" y="167"/>
                  </a:cubicBezTo>
                  <a:cubicBezTo>
                    <a:pt x="88" y="174"/>
                    <a:pt x="88" y="181"/>
                    <a:pt x="87" y="187"/>
                  </a:cubicBezTo>
                  <a:cubicBezTo>
                    <a:pt x="84" y="208"/>
                    <a:pt x="90" y="219"/>
                    <a:pt x="109" y="228"/>
                  </a:cubicBezTo>
                  <a:cubicBezTo>
                    <a:pt x="132" y="240"/>
                    <a:pt x="157" y="241"/>
                    <a:pt x="183" y="241"/>
                  </a:cubicBezTo>
                  <a:cubicBezTo>
                    <a:pt x="198" y="242"/>
                    <a:pt x="199" y="242"/>
                    <a:pt x="199" y="258"/>
                  </a:cubicBezTo>
                  <a:cubicBezTo>
                    <a:pt x="199" y="267"/>
                    <a:pt x="199" y="275"/>
                    <a:pt x="199" y="283"/>
                  </a:cubicBezTo>
                  <a:cubicBezTo>
                    <a:pt x="199" y="290"/>
                    <a:pt x="196" y="293"/>
                    <a:pt x="189" y="293"/>
                  </a:cubicBezTo>
                  <a:cubicBezTo>
                    <a:pt x="130" y="293"/>
                    <a:pt x="70" y="293"/>
                    <a:pt x="11" y="293"/>
                  </a:cubicBezTo>
                  <a:cubicBezTo>
                    <a:pt x="5" y="293"/>
                    <a:pt x="1" y="292"/>
                    <a:pt x="0" y="286"/>
                  </a:cubicBezTo>
                  <a:cubicBezTo>
                    <a:pt x="0" y="279"/>
                    <a:pt x="5" y="278"/>
                    <a:pt x="11" y="278"/>
                  </a:cubicBezTo>
                  <a:cubicBezTo>
                    <a:pt x="65" y="278"/>
                    <a:pt x="119" y="278"/>
                    <a:pt x="172" y="278"/>
                  </a:cubicBezTo>
                  <a:cubicBezTo>
                    <a:pt x="175" y="278"/>
                    <a:pt x="179" y="278"/>
                    <a:pt x="182" y="278"/>
                  </a:cubicBezTo>
                  <a:cubicBezTo>
                    <a:pt x="182" y="271"/>
                    <a:pt x="182" y="265"/>
                    <a:pt x="182" y="260"/>
                  </a:cubicBezTo>
                  <a:cubicBezTo>
                    <a:pt x="162" y="257"/>
                    <a:pt x="141" y="255"/>
                    <a:pt x="121" y="250"/>
                  </a:cubicBezTo>
                  <a:cubicBezTo>
                    <a:pt x="98" y="244"/>
                    <a:pt x="76" y="233"/>
                    <a:pt x="71" y="207"/>
                  </a:cubicBezTo>
                  <a:cubicBezTo>
                    <a:pt x="69" y="193"/>
                    <a:pt x="71" y="177"/>
                    <a:pt x="75" y="163"/>
                  </a:cubicBezTo>
                  <a:cubicBezTo>
                    <a:pt x="91" y="114"/>
                    <a:pt x="108" y="65"/>
                    <a:pt x="125" y="16"/>
                  </a:cubicBezTo>
                  <a:cubicBezTo>
                    <a:pt x="131" y="0"/>
                    <a:pt x="131" y="0"/>
                    <a:pt x="148" y="0"/>
                  </a:cubicBezTo>
                  <a:cubicBezTo>
                    <a:pt x="247" y="0"/>
                    <a:pt x="346" y="0"/>
                    <a:pt x="445" y="0"/>
                  </a:cubicBezTo>
                  <a:cubicBezTo>
                    <a:pt x="456" y="0"/>
                    <a:pt x="461" y="3"/>
                    <a:pt x="465" y="13"/>
                  </a:cubicBezTo>
                  <a:cubicBezTo>
                    <a:pt x="482" y="56"/>
                    <a:pt x="500" y="99"/>
                    <a:pt x="517" y="143"/>
                  </a:cubicBezTo>
                  <a:cubicBezTo>
                    <a:pt x="525" y="164"/>
                    <a:pt x="530" y="187"/>
                    <a:pt x="526" y="210"/>
                  </a:cubicBezTo>
                  <a:cubicBezTo>
                    <a:pt x="523" y="230"/>
                    <a:pt x="512" y="244"/>
                    <a:pt x="491" y="248"/>
                  </a:cubicBezTo>
                  <a:cubicBezTo>
                    <a:pt x="472" y="252"/>
                    <a:pt x="452" y="254"/>
                    <a:pt x="433" y="256"/>
                  </a:cubicBezTo>
                  <a:cubicBezTo>
                    <a:pt x="427" y="257"/>
                    <a:pt x="422" y="257"/>
                    <a:pt x="415" y="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34524145-5724-3EDB-2CD0-0B5D6E8B7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" y="927"/>
              <a:ext cx="343" cy="398"/>
            </a:xfrm>
            <a:custGeom>
              <a:avLst/>
              <a:gdLst>
                <a:gd name="T0" fmla="*/ 274 w 296"/>
                <a:gd name="T1" fmla="*/ 328 h 344"/>
                <a:gd name="T2" fmla="*/ 144 w 296"/>
                <a:gd name="T3" fmla="*/ 15 h 344"/>
                <a:gd name="T4" fmla="*/ 22 w 296"/>
                <a:gd name="T5" fmla="*/ 328 h 344"/>
                <a:gd name="T6" fmla="*/ 137 w 296"/>
                <a:gd name="T7" fmla="*/ 328 h 344"/>
                <a:gd name="T8" fmla="*/ 145 w 296"/>
                <a:gd name="T9" fmla="*/ 328 h 344"/>
                <a:gd name="T10" fmla="*/ 156 w 296"/>
                <a:gd name="T11" fmla="*/ 336 h 344"/>
                <a:gd name="T12" fmla="*/ 145 w 296"/>
                <a:gd name="T13" fmla="*/ 344 h 344"/>
                <a:gd name="T14" fmla="*/ 133 w 296"/>
                <a:gd name="T15" fmla="*/ 344 h 344"/>
                <a:gd name="T16" fmla="*/ 16 w 296"/>
                <a:gd name="T17" fmla="*/ 344 h 344"/>
                <a:gd name="T18" fmla="*/ 5 w 296"/>
                <a:gd name="T19" fmla="*/ 328 h 344"/>
                <a:gd name="T20" fmla="*/ 129 w 296"/>
                <a:gd name="T21" fmla="*/ 11 h 344"/>
                <a:gd name="T22" fmla="*/ 143 w 296"/>
                <a:gd name="T23" fmla="*/ 1 h 344"/>
                <a:gd name="T24" fmla="*/ 160 w 296"/>
                <a:gd name="T25" fmla="*/ 10 h 344"/>
                <a:gd name="T26" fmla="*/ 292 w 296"/>
                <a:gd name="T27" fmla="*/ 329 h 344"/>
                <a:gd name="T28" fmla="*/ 282 w 296"/>
                <a:gd name="T29" fmla="*/ 344 h 344"/>
                <a:gd name="T30" fmla="*/ 210 w 296"/>
                <a:gd name="T31" fmla="*/ 344 h 344"/>
                <a:gd name="T32" fmla="*/ 198 w 296"/>
                <a:gd name="T33" fmla="*/ 336 h 344"/>
                <a:gd name="T34" fmla="*/ 210 w 296"/>
                <a:gd name="T35" fmla="*/ 328 h 344"/>
                <a:gd name="T36" fmla="*/ 274 w 296"/>
                <a:gd name="T37" fmla="*/ 32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344">
                  <a:moveTo>
                    <a:pt x="274" y="328"/>
                  </a:moveTo>
                  <a:cubicBezTo>
                    <a:pt x="231" y="224"/>
                    <a:pt x="188" y="121"/>
                    <a:pt x="144" y="15"/>
                  </a:cubicBezTo>
                  <a:cubicBezTo>
                    <a:pt x="103" y="121"/>
                    <a:pt x="63" y="224"/>
                    <a:pt x="22" y="328"/>
                  </a:cubicBezTo>
                  <a:cubicBezTo>
                    <a:pt x="62" y="328"/>
                    <a:pt x="99" y="328"/>
                    <a:pt x="137" y="328"/>
                  </a:cubicBezTo>
                  <a:cubicBezTo>
                    <a:pt x="139" y="328"/>
                    <a:pt x="142" y="328"/>
                    <a:pt x="145" y="328"/>
                  </a:cubicBezTo>
                  <a:cubicBezTo>
                    <a:pt x="151" y="328"/>
                    <a:pt x="157" y="329"/>
                    <a:pt x="156" y="336"/>
                  </a:cubicBezTo>
                  <a:cubicBezTo>
                    <a:pt x="156" y="343"/>
                    <a:pt x="151" y="344"/>
                    <a:pt x="145" y="344"/>
                  </a:cubicBezTo>
                  <a:cubicBezTo>
                    <a:pt x="141" y="344"/>
                    <a:pt x="137" y="344"/>
                    <a:pt x="133" y="344"/>
                  </a:cubicBezTo>
                  <a:cubicBezTo>
                    <a:pt x="94" y="344"/>
                    <a:pt x="55" y="344"/>
                    <a:pt x="16" y="344"/>
                  </a:cubicBezTo>
                  <a:cubicBezTo>
                    <a:pt x="3" y="344"/>
                    <a:pt x="0" y="340"/>
                    <a:pt x="5" y="328"/>
                  </a:cubicBezTo>
                  <a:cubicBezTo>
                    <a:pt x="46" y="223"/>
                    <a:pt x="88" y="117"/>
                    <a:pt x="129" y="11"/>
                  </a:cubicBezTo>
                  <a:cubicBezTo>
                    <a:pt x="132" y="4"/>
                    <a:pt x="135" y="0"/>
                    <a:pt x="143" y="1"/>
                  </a:cubicBezTo>
                  <a:cubicBezTo>
                    <a:pt x="151" y="1"/>
                    <a:pt x="156" y="1"/>
                    <a:pt x="160" y="10"/>
                  </a:cubicBezTo>
                  <a:cubicBezTo>
                    <a:pt x="204" y="116"/>
                    <a:pt x="248" y="223"/>
                    <a:pt x="292" y="329"/>
                  </a:cubicBezTo>
                  <a:cubicBezTo>
                    <a:pt x="296" y="340"/>
                    <a:pt x="294" y="344"/>
                    <a:pt x="282" y="344"/>
                  </a:cubicBezTo>
                  <a:cubicBezTo>
                    <a:pt x="258" y="344"/>
                    <a:pt x="234" y="344"/>
                    <a:pt x="210" y="344"/>
                  </a:cubicBezTo>
                  <a:cubicBezTo>
                    <a:pt x="204" y="344"/>
                    <a:pt x="198" y="343"/>
                    <a:pt x="198" y="336"/>
                  </a:cubicBezTo>
                  <a:cubicBezTo>
                    <a:pt x="199" y="329"/>
                    <a:pt x="204" y="328"/>
                    <a:pt x="210" y="328"/>
                  </a:cubicBezTo>
                  <a:cubicBezTo>
                    <a:pt x="231" y="328"/>
                    <a:pt x="252" y="328"/>
                    <a:pt x="274" y="3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8ED85F2-1658-5CEF-E4DF-3C9B3C361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" y="903"/>
              <a:ext cx="407" cy="808"/>
            </a:xfrm>
            <a:custGeom>
              <a:avLst/>
              <a:gdLst>
                <a:gd name="T0" fmla="*/ 17 w 352"/>
                <a:gd name="T1" fmla="*/ 683 h 699"/>
                <a:gd name="T2" fmla="*/ 62 w 352"/>
                <a:gd name="T3" fmla="*/ 683 h 699"/>
                <a:gd name="T4" fmla="*/ 74 w 352"/>
                <a:gd name="T5" fmla="*/ 691 h 699"/>
                <a:gd name="T6" fmla="*/ 62 w 352"/>
                <a:gd name="T7" fmla="*/ 699 h 699"/>
                <a:gd name="T8" fmla="*/ 12 w 352"/>
                <a:gd name="T9" fmla="*/ 699 h 699"/>
                <a:gd name="T10" fmla="*/ 1 w 352"/>
                <a:gd name="T11" fmla="*/ 687 h 699"/>
                <a:gd name="T12" fmla="*/ 1 w 352"/>
                <a:gd name="T13" fmla="*/ 662 h 699"/>
                <a:gd name="T14" fmla="*/ 15 w 352"/>
                <a:gd name="T15" fmla="*/ 646 h 699"/>
                <a:gd name="T16" fmla="*/ 80 w 352"/>
                <a:gd name="T17" fmla="*/ 610 h 699"/>
                <a:gd name="T18" fmla="*/ 110 w 352"/>
                <a:gd name="T19" fmla="*/ 557 h 699"/>
                <a:gd name="T20" fmla="*/ 197 w 352"/>
                <a:gd name="T21" fmla="*/ 347 h 699"/>
                <a:gd name="T22" fmla="*/ 332 w 352"/>
                <a:gd name="T23" fmla="*/ 14 h 699"/>
                <a:gd name="T24" fmla="*/ 334 w 352"/>
                <a:gd name="T25" fmla="*/ 9 h 699"/>
                <a:gd name="T26" fmla="*/ 346 w 352"/>
                <a:gd name="T27" fmla="*/ 2 h 699"/>
                <a:gd name="T28" fmla="*/ 349 w 352"/>
                <a:gd name="T29" fmla="*/ 15 h 699"/>
                <a:gd name="T30" fmla="*/ 131 w 352"/>
                <a:gd name="T31" fmla="*/ 549 h 699"/>
                <a:gd name="T32" fmla="*/ 97 w 352"/>
                <a:gd name="T33" fmla="*/ 613 h 699"/>
                <a:gd name="T34" fmla="*/ 28 w 352"/>
                <a:gd name="T35" fmla="*/ 660 h 699"/>
                <a:gd name="T36" fmla="*/ 16 w 352"/>
                <a:gd name="T37" fmla="*/ 675 h 699"/>
                <a:gd name="T38" fmla="*/ 17 w 352"/>
                <a:gd name="T39" fmla="*/ 68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2" h="699">
                  <a:moveTo>
                    <a:pt x="17" y="683"/>
                  </a:moveTo>
                  <a:cubicBezTo>
                    <a:pt x="33" y="683"/>
                    <a:pt x="47" y="683"/>
                    <a:pt x="62" y="683"/>
                  </a:cubicBezTo>
                  <a:cubicBezTo>
                    <a:pt x="68" y="683"/>
                    <a:pt x="74" y="683"/>
                    <a:pt x="74" y="691"/>
                  </a:cubicBezTo>
                  <a:cubicBezTo>
                    <a:pt x="74" y="699"/>
                    <a:pt x="68" y="699"/>
                    <a:pt x="62" y="699"/>
                  </a:cubicBezTo>
                  <a:cubicBezTo>
                    <a:pt x="45" y="699"/>
                    <a:pt x="29" y="699"/>
                    <a:pt x="12" y="699"/>
                  </a:cubicBezTo>
                  <a:cubicBezTo>
                    <a:pt x="4" y="699"/>
                    <a:pt x="0" y="696"/>
                    <a:pt x="1" y="687"/>
                  </a:cubicBezTo>
                  <a:cubicBezTo>
                    <a:pt x="1" y="679"/>
                    <a:pt x="1" y="670"/>
                    <a:pt x="1" y="662"/>
                  </a:cubicBezTo>
                  <a:cubicBezTo>
                    <a:pt x="1" y="649"/>
                    <a:pt x="2" y="648"/>
                    <a:pt x="15" y="646"/>
                  </a:cubicBezTo>
                  <a:cubicBezTo>
                    <a:pt x="42" y="643"/>
                    <a:pt x="64" y="631"/>
                    <a:pt x="80" y="610"/>
                  </a:cubicBezTo>
                  <a:cubicBezTo>
                    <a:pt x="91" y="593"/>
                    <a:pt x="102" y="576"/>
                    <a:pt x="110" y="557"/>
                  </a:cubicBezTo>
                  <a:cubicBezTo>
                    <a:pt x="140" y="487"/>
                    <a:pt x="169" y="417"/>
                    <a:pt x="197" y="347"/>
                  </a:cubicBezTo>
                  <a:cubicBezTo>
                    <a:pt x="243" y="236"/>
                    <a:pt x="287" y="125"/>
                    <a:pt x="332" y="14"/>
                  </a:cubicBezTo>
                  <a:cubicBezTo>
                    <a:pt x="333" y="12"/>
                    <a:pt x="334" y="11"/>
                    <a:pt x="334" y="9"/>
                  </a:cubicBezTo>
                  <a:cubicBezTo>
                    <a:pt x="337" y="4"/>
                    <a:pt x="339" y="0"/>
                    <a:pt x="346" y="2"/>
                  </a:cubicBezTo>
                  <a:cubicBezTo>
                    <a:pt x="352" y="5"/>
                    <a:pt x="352" y="10"/>
                    <a:pt x="349" y="15"/>
                  </a:cubicBezTo>
                  <a:cubicBezTo>
                    <a:pt x="277" y="193"/>
                    <a:pt x="204" y="372"/>
                    <a:pt x="131" y="549"/>
                  </a:cubicBezTo>
                  <a:cubicBezTo>
                    <a:pt x="122" y="572"/>
                    <a:pt x="110" y="593"/>
                    <a:pt x="97" y="613"/>
                  </a:cubicBezTo>
                  <a:cubicBezTo>
                    <a:pt x="81" y="638"/>
                    <a:pt x="57" y="654"/>
                    <a:pt x="28" y="660"/>
                  </a:cubicBezTo>
                  <a:cubicBezTo>
                    <a:pt x="18" y="662"/>
                    <a:pt x="15" y="666"/>
                    <a:pt x="16" y="675"/>
                  </a:cubicBezTo>
                  <a:cubicBezTo>
                    <a:pt x="17" y="677"/>
                    <a:pt x="17" y="679"/>
                    <a:pt x="17" y="6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2B756010-C1B0-7764-64F9-55F30565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775"/>
              <a:ext cx="113" cy="244"/>
            </a:xfrm>
            <a:custGeom>
              <a:avLst/>
              <a:gdLst>
                <a:gd name="T0" fmla="*/ 12 w 98"/>
                <a:gd name="T1" fmla="*/ 0 h 211"/>
                <a:gd name="T2" fmla="*/ 19 w 98"/>
                <a:gd name="T3" fmla="*/ 10 h 211"/>
                <a:gd name="T4" fmla="*/ 60 w 98"/>
                <a:gd name="T5" fmla="*/ 112 h 211"/>
                <a:gd name="T6" fmla="*/ 93 w 98"/>
                <a:gd name="T7" fmla="*/ 194 h 211"/>
                <a:gd name="T8" fmla="*/ 90 w 98"/>
                <a:gd name="T9" fmla="*/ 208 h 211"/>
                <a:gd name="T10" fmla="*/ 78 w 98"/>
                <a:gd name="T11" fmla="*/ 200 h 211"/>
                <a:gd name="T12" fmla="*/ 4 w 98"/>
                <a:gd name="T13" fmla="*/ 15 h 211"/>
                <a:gd name="T14" fmla="*/ 12 w 98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211">
                  <a:moveTo>
                    <a:pt x="12" y="0"/>
                  </a:moveTo>
                  <a:cubicBezTo>
                    <a:pt x="13" y="2"/>
                    <a:pt x="17" y="6"/>
                    <a:pt x="19" y="10"/>
                  </a:cubicBezTo>
                  <a:cubicBezTo>
                    <a:pt x="33" y="44"/>
                    <a:pt x="46" y="78"/>
                    <a:pt x="60" y="112"/>
                  </a:cubicBezTo>
                  <a:cubicBezTo>
                    <a:pt x="71" y="139"/>
                    <a:pt x="82" y="167"/>
                    <a:pt x="93" y="194"/>
                  </a:cubicBezTo>
                  <a:cubicBezTo>
                    <a:pt x="96" y="200"/>
                    <a:pt x="98" y="206"/>
                    <a:pt x="90" y="208"/>
                  </a:cubicBezTo>
                  <a:cubicBezTo>
                    <a:pt x="83" y="211"/>
                    <a:pt x="80" y="205"/>
                    <a:pt x="78" y="200"/>
                  </a:cubicBezTo>
                  <a:cubicBezTo>
                    <a:pt x="53" y="138"/>
                    <a:pt x="28" y="76"/>
                    <a:pt x="4" y="15"/>
                  </a:cubicBezTo>
                  <a:cubicBezTo>
                    <a:pt x="0" y="6"/>
                    <a:pt x="3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045AC63E-6E20-BF09-D2F7-FBA8ACF12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1181"/>
              <a:ext cx="109" cy="243"/>
            </a:xfrm>
            <a:custGeom>
              <a:avLst/>
              <a:gdLst>
                <a:gd name="T0" fmla="*/ 94 w 94"/>
                <a:gd name="T1" fmla="*/ 202 h 210"/>
                <a:gd name="T2" fmla="*/ 89 w 94"/>
                <a:gd name="T3" fmla="*/ 209 h 210"/>
                <a:gd name="T4" fmla="*/ 80 w 94"/>
                <a:gd name="T5" fmla="*/ 207 h 210"/>
                <a:gd name="T6" fmla="*/ 76 w 94"/>
                <a:gd name="T7" fmla="*/ 199 h 210"/>
                <a:gd name="T8" fmla="*/ 2 w 94"/>
                <a:gd name="T9" fmla="*/ 16 h 210"/>
                <a:gd name="T10" fmla="*/ 1 w 94"/>
                <a:gd name="T11" fmla="*/ 5 h 210"/>
                <a:gd name="T12" fmla="*/ 7 w 94"/>
                <a:gd name="T13" fmla="*/ 1 h 210"/>
                <a:gd name="T14" fmla="*/ 16 w 94"/>
                <a:gd name="T15" fmla="*/ 8 h 210"/>
                <a:gd name="T16" fmla="*/ 34 w 94"/>
                <a:gd name="T17" fmla="*/ 54 h 210"/>
                <a:gd name="T18" fmla="*/ 91 w 94"/>
                <a:gd name="T19" fmla="*/ 193 h 210"/>
                <a:gd name="T20" fmla="*/ 94 w 94"/>
                <a:gd name="T21" fmla="*/ 20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210">
                  <a:moveTo>
                    <a:pt x="94" y="202"/>
                  </a:moveTo>
                  <a:cubicBezTo>
                    <a:pt x="92" y="204"/>
                    <a:pt x="91" y="208"/>
                    <a:pt x="89" y="209"/>
                  </a:cubicBezTo>
                  <a:cubicBezTo>
                    <a:pt x="86" y="210"/>
                    <a:pt x="82" y="208"/>
                    <a:pt x="80" y="207"/>
                  </a:cubicBezTo>
                  <a:cubicBezTo>
                    <a:pt x="78" y="205"/>
                    <a:pt x="77" y="202"/>
                    <a:pt x="76" y="199"/>
                  </a:cubicBezTo>
                  <a:cubicBezTo>
                    <a:pt x="51" y="138"/>
                    <a:pt x="26" y="77"/>
                    <a:pt x="2" y="16"/>
                  </a:cubicBezTo>
                  <a:cubicBezTo>
                    <a:pt x="0" y="13"/>
                    <a:pt x="0" y="8"/>
                    <a:pt x="1" y="5"/>
                  </a:cubicBezTo>
                  <a:cubicBezTo>
                    <a:pt x="1" y="3"/>
                    <a:pt x="6" y="0"/>
                    <a:pt x="7" y="1"/>
                  </a:cubicBezTo>
                  <a:cubicBezTo>
                    <a:pt x="11" y="2"/>
                    <a:pt x="14" y="5"/>
                    <a:pt x="16" y="8"/>
                  </a:cubicBezTo>
                  <a:cubicBezTo>
                    <a:pt x="22" y="23"/>
                    <a:pt x="28" y="38"/>
                    <a:pt x="34" y="54"/>
                  </a:cubicBezTo>
                  <a:cubicBezTo>
                    <a:pt x="53" y="100"/>
                    <a:pt x="72" y="147"/>
                    <a:pt x="91" y="193"/>
                  </a:cubicBezTo>
                  <a:cubicBezTo>
                    <a:pt x="92" y="196"/>
                    <a:pt x="93" y="198"/>
                    <a:pt x="94" y="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DCAC784-9A83-B6E3-F76C-DF5CE9E10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1350"/>
              <a:ext cx="109" cy="241"/>
            </a:xfrm>
            <a:custGeom>
              <a:avLst/>
              <a:gdLst>
                <a:gd name="T0" fmla="*/ 0 w 94"/>
                <a:gd name="T1" fmla="*/ 7 h 208"/>
                <a:gd name="T2" fmla="*/ 6 w 94"/>
                <a:gd name="T3" fmla="*/ 0 h 208"/>
                <a:gd name="T4" fmla="*/ 15 w 94"/>
                <a:gd name="T5" fmla="*/ 4 h 208"/>
                <a:gd name="T6" fmla="*/ 20 w 94"/>
                <a:gd name="T7" fmla="*/ 13 h 208"/>
                <a:gd name="T8" fmla="*/ 92 w 94"/>
                <a:gd name="T9" fmla="*/ 191 h 208"/>
                <a:gd name="T10" fmla="*/ 94 w 94"/>
                <a:gd name="T11" fmla="*/ 199 h 208"/>
                <a:gd name="T12" fmla="*/ 90 w 94"/>
                <a:gd name="T13" fmla="*/ 207 h 208"/>
                <a:gd name="T14" fmla="*/ 80 w 94"/>
                <a:gd name="T15" fmla="*/ 204 h 208"/>
                <a:gd name="T16" fmla="*/ 76 w 94"/>
                <a:gd name="T17" fmla="*/ 196 h 208"/>
                <a:gd name="T18" fmla="*/ 4 w 94"/>
                <a:gd name="T19" fmla="*/ 16 h 208"/>
                <a:gd name="T20" fmla="*/ 0 w 94"/>
                <a:gd name="T21" fmla="*/ 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208">
                  <a:moveTo>
                    <a:pt x="0" y="7"/>
                  </a:moveTo>
                  <a:cubicBezTo>
                    <a:pt x="2" y="5"/>
                    <a:pt x="4" y="1"/>
                    <a:pt x="6" y="0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8" y="6"/>
                    <a:pt x="18" y="10"/>
                    <a:pt x="20" y="13"/>
                  </a:cubicBezTo>
                  <a:cubicBezTo>
                    <a:pt x="44" y="73"/>
                    <a:pt x="68" y="132"/>
                    <a:pt x="92" y="191"/>
                  </a:cubicBezTo>
                  <a:cubicBezTo>
                    <a:pt x="93" y="194"/>
                    <a:pt x="94" y="196"/>
                    <a:pt x="94" y="199"/>
                  </a:cubicBezTo>
                  <a:cubicBezTo>
                    <a:pt x="94" y="202"/>
                    <a:pt x="92" y="207"/>
                    <a:pt x="90" y="207"/>
                  </a:cubicBezTo>
                  <a:cubicBezTo>
                    <a:pt x="87" y="208"/>
                    <a:pt x="83" y="206"/>
                    <a:pt x="80" y="204"/>
                  </a:cubicBezTo>
                  <a:cubicBezTo>
                    <a:pt x="78" y="202"/>
                    <a:pt x="77" y="199"/>
                    <a:pt x="76" y="196"/>
                  </a:cubicBezTo>
                  <a:cubicBezTo>
                    <a:pt x="52" y="136"/>
                    <a:pt x="28" y="76"/>
                    <a:pt x="4" y="16"/>
                  </a:cubicBezTo>
                  <a:cubicBezTo>
                    <a:pt x="3" y="14"/>
                    <a:pt x="2" y="11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70A170D3-FB7E-418F-ACA5-B5CB0C8FAC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63547" y="1007239"/>
            <a:ext cx="3879534" cy="41362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80B0152-7862-4F03-8F93-248D48F4A9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1478758" y="89437"/>
            <a:ext cx="8679896" cy="543181"/>
          </a:xfrm>
          <a:ln>
            <a:noFill/>
          </a:ln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FFFFFF"/>
                </a:solidFill>
                <a:latin typeface="Damion"/>
                <a:cs typeface="Arial" pitchFamily="34"/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F03BB3-C3BB-44EB-9C4F-63E086084443}"/>
              </a:ext>
            </a:extLst>
          </p:cNvPr>
          <p:cNvGrpSpPr/>
          <p:nvPr/>
        </p:nvGrpSpPr>
        <p:grpSpPr>
          <a:xfrm>
            <a:off x="513252" y="1341388"/>
            <a:ext cx="3686540" cy="1131084"/>
            <a:chOff x="513252" y="1341388"/>
            <a:chExt cx="3686540" cy="11310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45D22B-2C90-4B63-833C-C56F22951465}"/>
                </a:ext>
              </a:extLst>
            </p:cNvPr>
            <p:cNvSpPr txBox="1"/>
            <p:nvPr/>
          </p:nvSpPr>
          <p:spPr>
            <a:xfrm>
              <a:off x="513252" y="1549139"/>
              <a:ext cx="3674745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You can simply impress your audience and add a unique zing and appeal to your Reports and Presentations with our Templates.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 Easy to change colors, photos and Text. Get a modern PowerPoint  Presentation that is beautifully designed. </a:t>
              </a:r>
              <a:r>
                <a:rPr lang="en-US" sz="900" b="0" i="0" u="none" strike="noStrike" kern="0" cap="none" spc="0" baseline="0">
                  <a:solidFill>
                    <a:srgbClr val="595959"/>
                  </a:solidFill>
                  <a:uFillTx/>
                  <a:latin typeface="Arial"/>
                  <a:ea typeface="Arial"/>
                  <a:cs typeface="Arial" pitchFamily="34"/>
                </a:rPr>
                <a:t>I hope and I believe that this Template will your Time, Money and Reputation.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 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You can simply impress your audience and add a unique zing and appeal to your Reports and Presentations with our Templates.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 Easy to change colors, photos and Text. Get a modern PowerPoint  Presentation that is beautifully designed.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6229D1-D2A2-45E9-8A83-0C2A19551C78}"/>
                </a:ext>
              </a:extLst>
            </p:cNvPr>
            <p:cNvSpPr txBox="1"/>
            <p:nvPr/>
          </p:nvSpPr>
          <p:spPr>
            <a:xfrm>
              <a:off x="513252" y="1341388"/>
              <a:ext cx="368654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22EAACA2-FCA4-4FA7-8FB9-89013F45A7B1}"/>
              </a:ext>
            </a:extLst>
          </p:cNvPr>
          <p:cNvGrpSpPr/>
          <p:nvPr/>
        </p:nvGrpSpPr>
        <p:grpSpPr>
          <a:xfrm>
            <a:off x="3204926" y="3907596"/>
            <a:ext cx="1007193" cy="715582"/>
            <a:chOff x="3204926" y="3907596"/>
            <a:chExt cx="1007193" cy="715582"/>
          </a:xfrm>
        </p:grpSpPr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2484802E-81E8-4627-8D34-31DBFE7FE242}"/>
                </a:ext>
              </a:extLst>
            </p:cNvPr>
            <p:cNvSpPr txBox="1"/>
            <p:nvPr/>
          </p:nvSpPr>
          <p:spPr>
            <a:xfrm>
              <a:off x="3207075" y="4115348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9" name="TextBox 21">
              <a:extLst>
                <a:ext uri="{FF2B5EF4-FFF2-40B4-BE49-F238E27FC236}">
                  <a16:creationId xmlns:a16="http://schemas.microsoft.com/office/drawing/2014/main" id="{E9FA9B26-3D2D-4052-B6A6-0C3CF8057642}"/>
                </a:ext>
              </a:extLst>
            </p:cNvPr>
            <p:cNvSpPr txBox="1"/>
            <p:nvPr/>
          </p:nvSpPr>
          <p:spPr>
            <a:xfrm>
              <a:off x="3204926" y="3907596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EEDD5FD8-D464-4018-AE34-25B1DDC73DA8}"/>
              </a:ext>
            </a:extLst>
          </p:cNvPr>
          <p:cNvGrpSpPr/>
          <p:nvPr/>
        </p:nvGrpSpPr>
        <p:grpSpPr>
          <a:xfrm>
            <a:off x="1866326" y="3905164"/>
            <a:ext cx="1007193" cy="715582"/>
            <a:chOff x="1866326" y="3905164"/>
            <a:chExt cx="1007193" cy="715582"/>
          </a:xfrm>
        </p:grpSpPr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DEF3F23F-723D-40A0-B3A9-56D6AB9F2473}"/>
                </a:ext>
              </a:extLst>
            </p:cNvPr>
            <p:cNvSpPr txBox="1"/>
            <p:nvPr/>
          </p:nvSpPr>
          <p:spPr>
            <a:xfrm>
              <a:off x="1868475" y="4112916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72097F9C-16FA-431A-B3FB-0B2082D7C291}"/>
                </a:ext>
              </a:extLst>
            </p:cNvPr>
            <p:cNvSpPr txBox="1"/>
            <p:nvPr/>
          </p:nvSpPr>
          <p:spPr>
            <a:xfrm>
              <a:off x="1866326" y="3905164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ACE6A53D-23DA-495E-8AB9-3A04303EAC14}"/>
              </a:ext>
            </a:extLst>
          </p:cNvPr>
          <p:cNvGrpSpPr/>
          <p:nvPr/>
        </p:nvGrpSpPr>
        <p:grpSpPr>
          <a:xfrm>
            <a:off x="513252" y="3905164"/>
            <a:ext cx="1007193" cy="715582"/>
            <a:chOff x="513252" y="3905164"/>
            <a:chExt cx="1007193" cy="715582"/>
          </a:xfrm>
        </p:grpSpPr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1E268E83-BDA6-43C3-8498-7543853DA319}"/>
                </a:ext>
              </a:extLst>
            </p:cNvPr>
            <p:cNvSpPr txBox="1"/>
            <p:nvPr/>
          </p:nvSpPr>
          <p:spPr>
            <a:xfrm>
              <a:off x="515401" y="4112916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16398017-E627-434E-B4A2-79F554E80F91}"/>
                </a:ext>
              </a:extLst>
            </p:cNvPr>
            <p:cNvSpPr txBox="1"/>
            <p:nvPr/>
          </p:nvSpPr>
          <p:spPr>
            <a:xfrm>
              <a:off x="513252" y="3905164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806088B2-EE2E-9864-EA88-7D54FF25051E}"/>
              </a:ext>
            </a:extLst>
          </p:cNvPr>
          <p:cNvSpPr>
            <a:spLocks noEditPoints="1"/>
          </p:cNvSpPr>
          <p:nvPr/>
        </p:nvSpPr>
        <p:spPr bwMode="auto">
          <a:xfrm>
            <a:off x="849314" y="3286128"/>
            <a:ext cx="536575" cy="544513"/>
          </a:xfrm>
          <a:custGeom>
            <a:avLst/>
            <a:gdLst>
              <a:gd name="T0" fmla="*/ 208 w 374"/>
              <a:gd name="T1" fmla="*/ 68 h 379"/>
              <a:gd name="T2" fmla="*/ 187 w 374"/>
              <a:gd name="T3" fmla="*/ 46 h 379"/>
              <a:gd name="T4" fmla="*/ 232 w 374"/>
              <a:gd name="T5" fmla="*/ 0 h 379"/>
              <a:gd name="T6" fmla="*/ 374 w 374"/>
              <a:gd name="T7" fmla="*/ 143 h 379"/>
              <a:gd name="T8" fmla="*/ 329 w 374"/>
              <a:gd name="T9" fmla="*/ 187 h 379"/>
              <a:gd name="T10" fmla="*/ 311 w 374"/>
              <a:gd name="T11" fmla="*/ 173 h 379"/>
              <a:gd name="T12" fmla="*/ 302 w 374"/>
              <a:gd name="T13" fmla="*/ 185 h 379"/>
              <a:gd name="T14" fmla="*/ 258 w 374"/>
              <a:gd name="T15" fmla="*/ 251 h 379"/>
              <a:gd name="T16" fmla="*/ 154 w 374"/>
              <a:gd name="T17" fmla="*/ 331 h 379"/>
              <a:gd name="T18" fmla="*/ 4 w 374"/>
              <a:gd name="T19" fmla="*/ 379 h 379"/>
              <a:gd name="T20" fmla="*/ 0 w 374"/>
              <a:gd name="T21" fmla="*/ 378 h 379"/>
              <a:gd name="T22" fmla="*/ 4 w 374"/>
              <a:gd name="T23" fmla="*/ 362 h 379"/>
              <a:gd name="T24" fmla="*/ 64 w 374"/>
              <a:gd name="T25" fmla="*/ 178 h 379"/>
              <a:gd name="T26" fmla="*/ 83 w 374"/>
              <a:gd name="T27" fmla="*/ 152 h 379"/>
              <a:gd name="T28" fmla="*/ 208 w 374"/>
              <a:gd name="T29" fmla="*/ 68 h 379"/>
              <a:gd name="T30" fmla="*/ 15 w 374"/>
              <a:gd name="T31" fmla="*/ 353 h 379"/>
              <a:gd name="T32" fmla="*/ 21 w 374"/>
              <a:gd name="T33" fmla="*/ 358 h 379"/>
              <a:gd name="T34" fmla="*/ 60 w 374"/>
              <a:gd name="T35" fmla="*/ 313 h 379"/>
              <a:gd name="T36" fmla="*/ 133 w 374"/>
              <a:gd name="T37" fmla="*/ 231 h 379"/>
              <a:gd name="T38" fmla="*/ 143 w 374"/>
              <a:gd name="T39" fmla="*/ 227 h 379"/>
              <a:gd name="T40" fmla="*/ 152 w 374"/>
              <a:gd name="T41" fmla="*/ 235 h 379"/>
              <a:gd name="T42" fmla="*/ 148 w 374"/>
              <a:gd name="T43" fmla="*/ 246 h 379"/>
              <a:gd name="T44" fmla="*/ 96 w 374"/>
              <a:gd name="T45" fmla="*/ 289 h 379"/>
              <a:gd name="T46" fmla="*/ 22 w 374"/>
              <a:gd name="T47" fmla="*/ 358 h 379"/>
              <a:gd name="T48" fmla="*/ 32 w 374"/>
              <a:gd name="T49" fmla="*/ 362 h 379"/>
              <a:gd name="T50" fmla="*/ 204 w 374"/>
              <a:gd name="T51" fmla="*/ 305 h 379"/>
              <a:gd name="T52" fmla="*/ 219 w 374"/>
              <a:gd name="T53" fmla="*/ 296 h 379"/>
              <a:gd name="T54" fmla="*/ 302 w 374"/>
              <a:gd name="T55" fmla="*/ 169 h 379"/>
              <a:gd name="T56" fmla="*/ 210 w 374"/>
              <a:gd name="T57" fmla="*/ 77 h 379"/>
              <a:gd name="T58" fmla="*/ 83 w 374"/>
              <a:gd name="T59" fmla="*/ 161 h 379"/>
              <a:gd name="T60" fmla="*/ 73 w 374"/>
              <a:gd name="T61" fmla="*/ 173 h 379"/>
              <a:gd name="T62" fmla="*/ 15 w 374"/>
              <a:gd name="T63" fmla="*/ 353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4" h="379">
                <a:moveTo>
                  <a:pt x="208" y="68"/>
                </a:moveTo>
                <a:cubicBezTo>
                  <a:pt x="200" y="60"/>
                  <a:pt x="193" y="53"/>
                  <a:pt x="187" y="46"/>
                </a:cubicBezTo>
                <a:cubicBezTo>
                  <a:pt x="203" y="30"/>
                  <a:pt x="217" y="15"/>
                  <a:pt x="232" y="0"/>
                </a:cubicBezTo>
                <a:cubicBezTo>
                  <a:pt x="280" y="48"/>
                  <a:pt x="327" y="95"/>
                  <a:pt x="374" y="143"/>
                </a:cubicBezTo>
                <a:cubicBezTo>
                  <a:pt x="360" y="157"/>
                  <a:pt x="344" y="172"/>
                  <a:pt x="329" y="187"/>
                </a:cubicBezTo>
                <a:cubicBezTo>
                  <a:pt x="324" y="183"/>
                  <a:pt x="318" y="179"/>
                  <a:pt x="311" y="173"/>
                </a:cubicBezTo>
                <a:cubicBezTo>
                  <a:pt x="308" y="177"/>
                  <a:pt x="305" y="180"/>
                  <a:pt x="302" y="185"/>
                </a:cubicBezTo>
                <a:cubicBezTo>
                  <a:pt x="287" y="207"/>
                  <a:pt x="270" y="228"/>
                  <a:pt x="258" y="251"/>
                </a:cubicBezTo>
                <a:cubicBezTo>
                  <a:pt x="236" y="296"/>
                  <a:pt x="202" y="319"/>
                  <a:pt x="154" y="331"/>
                </a:cubicBezTo>
                <a:cubicBezTo>
                  <a:pt x="103" y="344"/>
                  <a:pt x="54" y="363"/>
                  <a:pt x="4" y="379"/>
                </a:cubicBezTo>
                <a:cubicBezTo>
                  <a:pt x="3" y="379"/>
                  <a:pt x="3" y="378"/>
                  <a:pt x="0" y="378"/>
                </a:cubicBezTo>
                <a:cubicBezTo>
                  <a:pt x="1" y="373"/>
                  <a:pt x="2" y="367"/>
                  <a:pt x="4" y="362"/>
                </a:cubicBezTo>
                <a:cubicBezTo>
                  <a:pt x="24" y="300"/>
                  <a:pt x="43" y="239"/>
                  <a:pt x="64" y="178"/>
                </a:cubicBezTo>
                <a:cubicBezTo>
                  <a:pt x="67" y="168"/>
                  <a:pt x="75" y="158"/>
                  <a:pt x="83" y="152"/>
                </a:cubicBezTo>
                <a:cubicBezTo>
                  <a:pt x="124" y="124"/>
                  <a:pt x="165" y="97"/>
                  <a:pt x="208" y="68"/>
                </a:cubicBezTo>
                <a:close/>
                <a:moveTo>
                  <a:pt x="15" y="353"/>
                </a:moveTo>
                <a:cubicBezTo>
                  <a:pt x="17" y="355"/>
                  <a:pt x="19" y="356"/>
                  <a:pt x="21" y="358"/>
                </a:cubicBezTo>
                <a:cubicBezTo>
                  <a:pt x="34" y="343"/>
                  <a:pt x="47" y="328"/>
                  <a:pt x="60" y="313"/>
                </a:cubicBezTo>
                <a:cubicBezTo>
                  <a:pt x="84" y="286"/>
                  <a:pt x="109" y="258"/>
                  <a:pt x="133" y="231"/>
                </a:cubicBezTo>
                <a:cubicBezTo>
                  <a:pt x="135" y="228"/>
                  <a:pt x="141" y="226"/>
                  <a:pt x="143" y="227"/>
                </a:cubicBezTo>
                <a:cubicBezTo>
                  <a:pt x="147" y="228"/>
                  <a:pt x="151" y="232"/>
                  <a:pt x="152" y="235"/>
                </a:cubicBezTo>
                <a:cubicBezTo>
                  <a:pt x="153" y="238"/>
                  <a:pt x="151" y="244"/>
                  <a:pt x="148" y="246"/>
                </a:cubicBezTo>
                <a:cubicBezTo>
                  <a:pt x="131" y="260"/>
                  <a:pt x="112" y="274"/>
                  <a:pt x="96" y="289"/>
                </a:cubicBezTo>
                <a:cubicBezTo>
                  <a:pt x="71" y="311"/>
                  <a:pt x="47" y="335"/>
                  <a:pt x="22" y="358"/>
                </a:cubicBezTo>
                <a:cubicBezTo>
                  <a:pt x="28" y="362"/>
                  <a:pt x="30" y="363"/>
                  <a:pt x="32" y="362"/>
                </a:cubicBezTo>
                <a:cubicBezTo>
                  <a:pt x="89" y="343"/>
                  <a:pt x="147" y="325"/>
                  <a:pt x="204" y="305"/>
                </a:cubicBezTo>
                <a:cubicBezTo>
                  <a:pt x="210" y="304"/>
                  <a:pt x="216" y="300"/>
                  <a:pt x="219" y="296"/>
                </a:cubicBezTo>
                <a:cubicBezTo>
                  <a:pt x="247" y="253"/>
                  <a:pt x="275" y="210"/>
                  <a:pt x="302" y="169"/>
                </a:cubicBezTo>
                <a:cubicBezTo>
                  <a:pt x="271" y="138"/>
                  <a:pt x="241" y="108"/>
                  <a:pt x="210" y="77"/>
                </a:cubicBezTo>
                <a:cubicBezTo>
                  <a:pt x="168" y="104"/>
                  <a:pt x="125" y="132"/>
                  <a:pt x="83" y="161"/>
                </a:cubicBezTo>
                <a:cubicBezTo>
                  <a:pt x="79" y="164"/>
                  <a:pt x="74" y="168"/>
                  <a:pt x="73" y="173"/>
                </a:cubicBezTo>
                <a:cubicBezTo>
                  <a:pt x="53" y="233"/>
                  <a:pt x="34" y="293"/>
                  <a:pt x="15" y="353"/>
                </a:cubicBezTo>
                <a:close/>
              </a:path>
            </a:pathLst>
          </a:custGeom>
          <a:solidFill>
            <a:srgbClr val="19A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26A49D90-7084-05DC-16FA-78E552544403}"/>
              </a:ext>
            </a:extLst>
          </p:cNvPr>
          <p:cNvSpPr>
            <a:spLocks noEditPoints="1"/>
          </p:cNvSpPr>
          <p:nvPr/>
        </p:nvSpPr>
        <p:spPr bwMode="auto">
          <a:xfrm>
            <a:off x="2179640" y="3335341"/>
            <a:ext cx="536575" cy="544513"/>
          </a:xfrm>
          <a:custGeom>
            <a:avLst/>
            <a:gdLst>
              <a:gd name="T0" fmla="*/ 208 w 374"/>
              <a:gd name="T1" fmla="*/ 68 h 379"/>
              <a:gd name="T2" fmla="*/ 187 w 374"/>
              <a:gd name="T3" fmla="*/ 46 h 379"/>
              <a:gd name="T4" fmla="*/ 232 w 374"/>
              <a:gd name="T5" fmla="*/ 0 h 379"/>
              <a:gd name="T6" fmla="*/ 374 w 374"/>
              <a:gd name="T7" fmla="*/ 143 h 379"/>
              <a:gd name="T8" fmla="*/ 329 w 374"/>
              <a:gd name="T9" fmla="*/ 187 h 379"/>
              <a:gd name="T10" fmla="*/ 311 w 374"/>
              <a:gd name="T11" fmla="*/ 173 h 379"/>
              <a:gd name="T12" fmla="*/ 302 w 374"/>
              <a:gd name="T13" fmla="*/ 185 h 379"/>
              <a:gd name="T14" fmla="*/ 258 w 374"/>
              <a:gd name="T15" fmla="*/ 251 h 379"/>
              <a:gd name="T16" fmla="*/ 154 w 374"/>
              <a:gd name="T17" fmla="*/ 331 h 379"/>
              <a:gd name="T18" fmla="*/ 4 w 374"/>
              <a:gd name="T19" fmla="*/ 379 h 379"/>
              <a:gd name="T20" fmla="*/ 0 w 374"/>
              <a:gd name="T21" fmla="*/ 378 h 379"/>
              <a:gd name="T22" fmla="*/ 4 w 374"/>
              <a:gd name="T23" fmla="*/ 362 h 379"/>
              <a:gd name="T24" fmla="*/ 64 w 374"/>
              <a:gd name="T25" fmla="*/ 178 h 379"/>
              <a:gd name="T26" fmla="*/ 83 w 374"/>
              <a:gd name="T27" fmla="*/ 152 h 379"/>
              <a:gd name="T28" fmla="*/ 208 w 374"/>
              <a:gd name="T29" fmla="*/ 68 h 379"/>
              <a:gd name="T30" fmla="*/ 15 w 374"/>
              <a:gd name="T31" fmla="*/ 353 h 379"/>
              <a:gd name="T32" fmla="*/ 21 w 374"/>
              <a:gd name="T33" fmla="*/ 358 h 379"/>
              <a:gd name="T34" fmla="*/ 60 w 374"/>
              <a:gd name="T35" fmla="*/ 313 h 379"/>
              <a:gd name="T36" fmla="*/ 133 w 374"/>
              <a:gd name="T37" fmla="*/ 231 h 379"/>
              <a:gd name="T38" fmla="*/ 143 w 374"/>
              <a:gd name="T39" fmla="*/ 227 h 379"/>
              <a:gd name="T40" fmla="*/ 152 w 374"/>
              <a:gd name="T41" fmla="*/ 235 h 379"/>
              <a:gd name="T42" fmla="*/ 148 w 374"/>
              <a:gd name="T43" fmla="*/ 246 h 379"/>
              <a:gd name="T44" fmla="*/ 96 w 374"/>
              <a:gd name="T45" fmla="*/ 289 h 379"/>
              <a:gd name="T46" fmla="*/ 22 w 374"/>
              <a:gd name="T47" fmla="*/ 358 h 379"/>
              <a:gd name="T48" fmla="*/ 32 w 374"/>
              <a:gd name="T49" fmla="*/ 362 h 379"/>
              <a:gd name="T50" fmla="*/ 204 w 374"/>
              <a:gd name="T51" fmla="*/ 305 h 379"/>
              <a:gd name="T52" fmla="*/ 219 w 374"/>
              <a:gd name="T53" fmla="*/ 296 h 379"/>
              <a:gd name="T54" fmla="*/ 302 w 374"/>
              <a:gd name="T55" fmla="*/ 169 h 379"/>
              <a:gd name="T56" fmla="*/ 210 w 374"/>
              <a:gd name="T57" fmla="*/ 77 h 379"/>
              <a:gd name="T58" fmla="*/ 83 w 374"/>
              <a:gd name="T59" fmla="*/ 161 h 379"/>
              <a:gd name="T60" fmla="*/ 73 w 374"/>
              <a:gd name="T61" fmla="*/ 173 h 379"/>
              <a:gd name="T62" fmla="*/ 15 w 374"/>
              <a:gd name="T63" fmla="*/ 353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4" h="379">
                <a:moveTo>
                  <a:pt x="208" y="68"/>
                </a:moveTo>
                <a:cubicBezTo>
                  <a:pt x="200" y="60"/>
                  <a:pt x="193" y="53"/>
                  <a:pt x="187" y="46"/>
                </a:cubicBezTo>
                <a:cubicBezTo>
                  <a:pt x="203" y="30"/>
                  <a:pt x="217" y="15"/>
                  <a:pt x="232" y="0"/>
                </a:cubicBezTo>
                <a:cubicBezTo>
                  <a:pt x="280" y="48"/>
                  <a:pt x="327" y="95"/>
                  <a:pt x="374" y="143"/>
                </a:cubicBezTo>
                <a:cubicBezTo>
                  <a:pt x="360" y="157"/>
                  <a:pt x="344" y="172"/>
                  <a:pt x="329" y="187"/>
                </a:cubicBezTo>
                <a:cubicBezTo>
                  <a:pt x="324" y="183"/>
                  <a:pt x="318" y="179"/>
                  <a:pt x="311" y="173"/>
                </a:cubicBezTo>
                <a:cubicBezTo>
                  <a:pt x="308" y="177"/>
                  <a:pt x="305" y="180"/>
                  <a:pt x="302" y="185"/>
                </a:cubicBezTo>
                <a:cubicBezTo>
                  <a:pt x="287" y="207"/>
                  <a:pt x="270" y="228"/>
                  <a:pt x="258" y="251"/>
                </a:cubicBezTo>
                <a:cubicBezTo>
                  <a:pt x="236" y="296"/>
                  <a:pt x="202" y="319"/>
                  <a:pt x="154" y="331"/>
                </a:cubicBezTo>
                <a:cubicBezTo>
                  <a:pt x="103" y="344"/>
                  <a:pt x="54" y="363"/>
                  <a:pt x="4" y="379"/>
                </a:cubicBezTo>
                <a:cubicBezTo>
                  <a:pt x="3" y="379"/>
                  <a:pt x="3" y="378"/>
                  <a:pt x="0" y="378"/>
                </a:cubicBezTo>
                <a:cubicBezTo>
                  <a:pt x="1" y="373"/>
                  <a:pt x="2" y="367"/>
                  <a:pt x="4" y="362"/>
                </a:cubicBezTo>
                <a:cubicBezTo>
                  <a:pt x="24" y="300"/>
                  <a:pt x="43" y="239"/>
                  <a:pt x="64" y="178"/>
                </a:cubicBezTo>
                <a:cubicBezTo>
                  <a:pt x="67" y="168"/>
                  <a:pt x="75" y="158"/>
                  <a:pt x="83" y="152"/>
                </a:cubicBezTo>
                <a:cubicBezTo>
                  <a:pt x="124" y="124"/>
                  <a:pt x="165" y="97"/>
                  <a:pt x="208" y="68"/>
                </a:cubicBezTo>
                <a:close/>
                <a:moveTo>
                  <a:pt x="15" y="353"/>
                </a:moveTo>
                <a:cubicBezTo>
                  <a:pt x="17" y="355"/>
                  <a:pt x="19" y="356"/>
                  <a:pt x="21" y="358"/>
                </a:cubicBezTo>
                <a:cubicBezTo>
                  <a:pt x="34" y="343"/>
                  <a:pt x="47" y="328"/>
                  <a:pt x="60" y="313"/>
                </a:cubicBezTo>
                <a:cubicBezTo>
                  <a:pt x="84" y="286"/>
                  <a:pt x="109" y="258"/>
                  <a:pt x="133" y="231"/>
                </a:cubicBezTo>
                <a:cubicBezTo>
                  <a:pt x="135" y="228"/>
                  <a:pt x="141" y="226"/>
                  <a:pt x="143" y="227"/>
                </a:cubicBezTo>
                <a:cubicBezTo>
                  <a:pt x="147" y="228"/>
                  <a:pt x="151" y="232"/>
                  <a:pt x="152" y="235"/>
                </a:cubicBezTo>
                <a:cubicBezTo>
                  <a:pt x="153" y="238"/>
                  <a:pt x="151" y="244"/>
                  <a:pt x="148" y="246"/>
                </a:cubicBezTo>
                <a:cubicBezTo>
                  <a:pt x="131" y="260"/>
                  <a:pt x="112" y="274"/>
                  <a:pt x="96" y="289"/>
                </a:cubicBezTo>
                <a:cubicBezTo>
                  <a:pt x="71" y="311"/>
                  <a:pt x="47" y="335"/>
                  <a:pt x="22" y="358"/>
                </a:cubicBezTo>
                <a:cubicBezTo>
                  <a:pt x="28" y="362"/>
                  <a:pt x="30" y="363"/>
                  <a:pt x="32" y="362"/>
                </a:cubicBezTo>
                <a:cubicBezTo>
                  <a:pt x="89" y="343"/>
                  <a:pt x="147" y="325"/>
                  <a:pt x="204" y="305"/>
                </a:cubicBezTo>
                <a:cubicBezTo>
                  <a:pt x="210" y="304"/>
                  <a:pt x="216" y="300"/>
                  <a:pt x="219" y="296"/>
                </a:cubicBezTo>
                <a:cubicBezTo>
                  <a:pt x="247" y="253"/>
                  <a:pt x="275" y="210"/>
                  <a:pt x="302" y="169"/>
                </a:cubicBezTo>
                <a:cubicBezTo>
                  <a:pt x="271" y="138"/>
                  <a:pt x="241" y="108"/>
                  <a:pt x="210" y="77"/>
                </a:cubicBezTo>
                <a:cubicBezTo>
                  <a:pt x="168" y="104"/>
                  <a:pt x="125" y="132"/>
                  <a:pt x="83" y="161"/>
                </a:cubicBezTo>
                <a:cubicBezTo>
                  <a:pt x="79" y="164"/>
                  <a:pt x="74" y="168"/>
                  <a:pt x="73" y="173"/>
                </a:cubicBezTo>
                <a:cubicBezTo>
                  <a:pt x="53" y="233"/>
                  <a:pt x="34" y="293"/>
                  <a:pt x="15" y="353"/>
                </a:cubicBezTo>
                <a:close/>
              </a:path>
            </a:pathLst>
          </a:custGeom>
          <a:solidFill>
            <a:srgbClr val="19A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723BCAAD-6B9E-F3F9-9D99-D61C08B5006B}"/>
              </a:ext>
            </a:extLst>
          </p:cNvPr>
          <p:cNvSpPr>
            <a:spLocks noEditPoints="1"/>
          </p:cNvSpPr>
          <p:nvPr/>
        </p:nvSpPr>
        <p:spPr bwMode="auto">
          <a:xfrm>
            <a:off x="3524253" y="3362328"/>
            <a:ext cx="538163" cy="544513"/>
          </a:xfrm>
          <a:custGeom>
            <a:avLst/>
            <a:gdLst>
              <a:gd name="T0" fmla="*/ 208 w 374"/>
              <a:gd name="T1" fmla="*/ 68 h 379"/>
              <a:gd name="T2" fmla="*/ 187 w 374"/>
              <a:gd name="T3" fmla="*/ 46 h 379"/>
              <a:gd name="T4" fmla="*/ 232 w 374"/>
              <a:gd name="T5" fmla="*/ 0 h 379"/>
              <a:gd name="T6" fmla="*/ 374 w 374"/>
              <a:gd name="T7" fmla="*/ 143 h 379"/>
              <a:gd name="T8" fmla="*/ 329 w 374"/>
              <a:gd name="T9" fmla="*/ 187 h 379"/>
              <a:gd name="T10" fmla="*/ 311 w 374"/>
              <a:gd name="T11" fmla="*/ 173 h 379"/>
              <a:gd name="T12" fmla="*/ 302 w 374"/>
              <a:gd name="T13" fmla="*/ 185 h 379"/>
              <a:gd name="T14" fmla="*/ 258 w 374"/>
              <a:gd name="T15" fmla="*/ 251 h 379"/>
              <a:gd name="T16" fmla="*/ 154 w 374"/>
              <a:gd name="T17" fmla="*/ 331 h 379"/>
              <a:gd name="T18" fmla="*/ 4 w 374"/>
              <a:gd name="T19" fmla="*/ 379 h 379"/>
              <a:gd name="T20" fmla="*/ 0 w 374"/>
              <a:gd name="T21" fmla="*/ 378 h 379"/>
              <a:gd name="T22" fmla="*/ 4 w 374"/>
              <a:gd name="T23" fmla="*/ 362 h 379"/>
              <a:gd name="T24" fmla="*/ 64 w 374"/>
              <a:gd name="T25" fmla="*/ 178 h 379"/>
              <a:gd name="T26" fmla="*/ 83 w 374"/>
              <a:gd name="T27" fmla="*/ 152 h 379"/>
              <a:gd name="T28" fmla="*/ 208 w 374"/>
              <a:gd name="T29" fmla="*/ 68 h 379"/>
              <a:gd name="T30" fmla="*/ 15 w 374"/>
              <a:gd name="T31" fmla="*/ 353 h 379"/>
              <a:gd name="T32" fmla="*/ 21 w 374"/>
              <a:gd name="T33" fmla="*/ 358 h 379"/>
              <a:gd name="T34" fmla="*/ 60 w 374"/>
              <a:gd name="T35" fmla="*/ 313 h 379"/>
              <a:gd name="T36" fmla="*/ 133 w 374"/>
              <a:gd name="T37" fmla="*/ 231 h 379"/>
              <a:gd name="T38" fmla="*/ 143 w 374"/>
              <a:gd name="T39" fmla="*/ 227 h 379"/>
              <a:gd name="T40" fmla="*/ 152 w 374"/>
              <a:gd name="T41" fmla="*/ 235 h 379"/>
              <a:gd name="T42" fmla="*/ 148 w 374"/>
              <a:gd name="T43" fmla="*/ 246 h 379"/>
              <a:gd name="T44" fmla="*/ 96 w 374"/>
              <a:gd name="T45" fmla="*/ 289 h 379"/>
              <a:gd name="T46" fmla="*/ 22 w 374"/>
              <a:gd name="T47" fmla="*/ 358 h 379"/>
              <a:gd name="T48" fmla="*/ 32 w 374"/>
              <a:gd name="T49" fmla="*/ 362 h 379"/>
              <a:gd name="T50" fmla="*/ 204 w 374"/>
              <a:gd name="T51" fmla="*/ 305 h 379"/>
              <a:gd name="T52" fmla="*/ 219 w 374"/>
              <a:gd name="T53" fmla="*/ 296 h 379"/>
              <a:gd name="T54" fmla="*/ 302 w 374"/>
              <a:gd name="T55" fmla="*/ 169 h 379"/>
              <a:gd name="T56" fmla="*/ 210 w 374"/>
              <a:gd name="T57" fmla="*/ 77 h 379"/>
              <a:gd name="T58" fmla="*/ 83 w 374"/>
              <a:gd name="T59" fmla="*/ 161 h 379"/>
              <a:gd name="T60" fmla="*/ 73 w 374"/>
              <a:gd name="T61" fmla="*/ 173 h 379"/>
              <a:gd name="T62" fmla="*/ 15 w 374"/>
              <a:gd name="T63" fmla="*/ 353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4" h="379">
                <a:moveTo>
                  <a:pt x="208" y="68"/>
                </a:moveTo>
                <a:cubicBezTo>
                  <a:pt x="200" y="60"/>
                  <a:pt x="193" y="53"/>
                  <a:pt x="187" y="46"/>
                </a:cubicBezTo>
                <a:cubicBezTo>
                  <a:pt x="203" y="30"/>
                  <a:pt x="217" y="15"/>
                  <a:pt x="232" y="0"/>
                </a:cubicBezTo>
                <a:cubicBezTo>
                  <a:pt x="280" y="48"/>
                  <a:pt x="327" y="95"/>
                  <a:pt x="374" y="143"/>
                </a:cubicBezTo>
                <a:cubicBezTo>
                  <a:pt x="360" y="157"/>
                  <a:pt x="344" y="172"/>
                  <a:pt x="329" y="187"/>
                </a:cubicBezTo>
                <a:cubicBezTo>
                  <a:pt x="324" y="183"/>
                  <a:pt x="318" y="179"/>
                  <a:pt x="311" y="173"/>
                </a:cubicBezTo>
                <a:cubicBezTo>
                  <a:pt x="308" y="177"/>
                  <a:pt x="305" y="180"/>
                  <a:pt x="302" y="185"/>
                </a:cubicBezTo>
                <a:cubicBezTo>
                  <a:pt x="287" y="207"/>
                  <a:pt x="270" y="228"/>
                  <a:pt x="258" y="251"/>
                </a:cubicBezTo>
                <a:cubicBezTo>
                  <a:pt x="236" y="296"/>
                  <a:pt x="202" y="319"/>
                  <a:pt x="154" y="331"/>
                </a:cubicBezTo>
                <a:cubicBezTo>
                  <a:pt x="103" y="344"/>
                  <a:pt x="54" y="363"/>
                  <a:pt x="4" y="379"/>
                </a:cubicBezTo>
                <a:cubicBezTo>
                  <a:pt x="3" y="379"/>
                  <a:pt x="3" y="378"/>
                  <a:pt x="0" y="378"/>
                </a:cubicBezTo>
                <a:cubicBezTo>
                  <a:pt x="1" y="373"/>
                  <a:pt x="2" y="367"/>
                  <a:pt x="4" y="362"/>
                </a:cubicBezTo>
                <a:cubicBezTo>
                  <a:pt x="24" y="300"/>
                  <a:pt x="43" y="239"/>
                  <a:pt x="64" y="178"/>
                </a:cubicBezTo>
                <a:cubicBezTo>
                  <a:pt x="67" y="168"/>
                  <a:pt x="75" y="158"/>
                  <a:pt x="83" y="152"/>
                </a:cubicBezTo>
                <a:cubicBezTo>
                  <a:pt x="124" y="124"/>
                  <a:pt x="165" y="97"/>
                  <a:pt x="208" y="68"/>
                </a:cubicBezTo>
                <a:close/>
                <a:moveTo>
                  <a:pt x="15" y="353"/>
                </a:moveTo>
                <a:cubicBezTo>
                  <a:pt x="17" y="355"/>
                  <a:pt x="19" y="356"/>
                  <a:pt x="21" y="358"/>
                </a:cubicBezTo>
                <a:cubicBezTo>
                  <a:pt x="34" y="343"/>
                  <a:pt x="47" y="328"/>
                  <a:pt x="60" y="313"/>
                </a:cubicBezTo>
                <a:cubicBezTo>
                  <a:pt x="84" y="286"/>
                  <a:pt x="109" y="258"/>
                  <a:pt x="133" y="231"/>
                </a:cubicBezTo>
                <a:cubicBezTo>
                  <a:pt x="135" y="228"/>
                  <a:pt x="141" y="226"/>
                  <a:pt x="143" y="227"/>
                </a:cubicBezTo>
                <a:cubicBezTo>
                  <a:pt x="147" y="228"/>
                  <a:pt x="151" y="232"/>
                  <a:pt x="152" y="235"/>
                </a:cubicBezTo>
                <a:cubicBezTo>
                  <a:pt x="153" y="238"/>
                  <a:pt x="151" y="244"/>
                  <a:pt x="148" y="246"/>
                </a:cubicBezTo>
                <a:cubicBezTo>
                  <a:pt x="131" y="260"/>
                  <a:pt x="112" y="274"/>
                  <a:pt x="96" y="289"/>
                </a:cubicBezTo>
                <a:cubicBezTo>
                  <a:pt x="71" y="311"/>
                  <a:pt x="47" y="335"/>
                  <a:pt x="22" y="358"/>
                </a:cubicBezTo>
                <a:cubicBezTo>
                  <a:pt x="28" y="362"/>
                  <a:pt x="30" y="363"/>
                  <a:pt x="32" y="362"/>
                </a:cubicBezTo>
                <a:cubicBezTo>
                  <a:pt x="89" y="343"/>
                  <a:pt x="147" y="325"/>
                  <a:pt x="204" y="305"/>
                </a:cubicBezTo>
                <a:cubicBezTo>
                  <a:pt x="210" y="304"/>
                  <a:pt x="216" y="300"/>
                  <a:pt x="219" y="296"/>
                </a:cubicBezTo>
                <a:cubicBezTo>
                  <a:pt x="247" y="253"/>
                  <a:pt x="275" y="210"/>
                  <a:pt x="302" y="169"/>
                </a:cubicBezTo>
                <a:cubicBezTo>
                  <a:pt x="271" y="138"/>
                  <a:pt x="241" y="108"/>
                  <a:pt x="210" y="77"/>
                </a:cubicBezTo>
                <a:cubicBezTo>
                  <a:pt x="168" y="104"/>
                  <a:pt x="125" y="132"/>
                  <a:pt x="83" y="161"/>
                </a:cubicBezTo>
                <a:cubicBezTo>
                  <a:pt x="79" y="164"/>
                  <a:pt x="74" y="168"/>
                  <a:pt x="73" y="173"/>
                </a:cubicBezTo>
                <a:cubicBezTo>
                  <a:pt x="53" y="233"/>
                  <a:pt x="34" y="293"/>
                  <a:pt x="15" y="353"/>
                </a:cubicBezTo>
                <a:close/>
              </a:path>
            </a:pathLst>
          </a:custGeom>
          <a:solidFill>
            <a:srgbClr val="19A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9">
            <a:extLst>
              <a:ext uri="{FF2B5EF4-FFF2-40B4-BE49-F238E27FC236}">
                <a16:creationId xmlns:a16="http://schemas.microsoft.com/office/drawing/2014/main" id="{4B90D060-9A0F-404A-9A5E-F1FA3531F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419596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C21FB472-1524-457D-BD33-B18DB66CBE99}"/>
              </a:ext>
            </a:extLst>
          </p:cNvPr>
          <p:cNvSpPr txBox="1"/>
          <p:nvPr/>
        </p:nvSpPr>
        <p:spPr>
          <a:xfrm>
            <a:off x="8765264" y="4713046"/>
            <a:ext cx="434577" cy="4345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25" b="0" i="0" u="none" strike="noStrike" kern="1200" cap="none" spc="0" baseline="0">
                <a:solidFill>
                  <a:srgbClr val="404040"/>
                </a:solidFill>
                <a:uFillTx/>
                <a:latin typeface="Open Sans" pitchFamily="34"/>
                <a:ea typeface="Open Sans" pitchFamily="34"/>
                <a:cs typeface="Open Sans" pitchFamily="34"/>
              </a:rPr>
              <a:t>0</a:t>
            </a:r>
            <a:fld id="{E75E6156-EFD2-4740-986F-54B53E8E2DA7}" type="slidenum">
              <a:t>15</a:t>
            </a:fld>
            <a:endParaRPr lang="en-US" sz="1125" b="0" i="0" u="none" strike="noStrike" kern="1200" cap="none" spc="0" baseline="0">
              <a:solidFill>
                <a:srgbClr val="404040"/>
              </a:solidFill>
              <a:uFillTx/>
              <a:latin typeface="Open Sans" pitchFamily="34"/>
              <a:ea typeface="Open Sans" pitchFamily="34"/>
              <a:cs typeface="Open Sans" pitchFamily="34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37A204C-6D8F-4DF0-840F-B77AC027F6BC}"/>
              </a:ext>
            </a:extLst>
          </p:cNvPr>
          <p:cNvSpPr/>
          <p:nvPr/>
        </p:nvSpPr>
        <p:spPr>
          <a:xfrm rot="10799991">
            <a:off x="3081490" y="-13808"/>
            <a:ext cx="2064075" cy="16073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55"/>
              <a:gd name="f7" fmla="val 842"/>
              <a:gd name="f8" fmla="val 748"/>
              <a:gd name="f9" fmla="val 571"/>
              <a:gd name="f10" fmla="val 717"/>
              <a:gd name="f11" fmla="val 529"/>
              <a:gd name="f12" fmla="val 315"/>
              <a:gd name="f13" fmla="+- 0 0 -90"/>
              <a:gd name="f14" fmla="*/ f3 1 955"/>
              <a:gd name="f15" fmla="*/ f4 1 84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955"/>
              <a:gd name="f24" fmla="*/ f20 1 842"/>
              <a:gd name="f25" fmla="*/ 748 f21 1"/>
              <a:gd name="f26" fmla="*/ 571 f20 1"/>
              <a:gd name="f27" fmla="*/ 717 f21 1"/>
              <a:gd name="f28" fmla="*/ 529 f20 1"/>
              <a:gd name="f29" fmla="*/ 315 f21 1"/>
              <a:gd name="f30" fmla="*/ 0 f20 1"/>
              <a:gd name="f31" fmla="*/ 0 f21 1"/>
              <a:gd name="f32" fmla="*/ 842 f20 1"/>
              <a:gd name="f33" fmla="*/ 955 f21 1"/>
              <a:gd name="f34" fmla="+- f22 0 f1"/>
              <a:gd name="f35" fmla="*/ f25 1 955"/>
              <a:gd name="f36" fmla="*/ f26 1 842"/>
              <a:gd name="f37" fmla="*/ f27 1 955"/>
              <a:gd name="f38" fmla="*/ f28 1 842"/>
              <a:gd name="f39" fmla="*/ f29 1 955"/>
              <a:gd name="f40" fmla="*/ f30 1 842"/>
              <a:gd name="f41" fmla="*/ f31 1 955"/>
              <a:gd name="f42" fmla="*/ f32 1 842"/>
              <a:gd name="f43" fmla="*/ f33 1 955"/>
              <a:gd name="f44" fmla="*/ 0 1 f23"/>
              <a:gd name="f45" fmla="*/ f17 1 f23"/>
              <a:gd name="f46" fmla="*/ 0 1 f24"/>
              <a:gd name="f47" fmla="*/ f18 1 f24"/>
              <a:gd name="f48" fmla="*/ f35 1 f23"/>
              <a:gd name="f49" fmla="*/ f36 1 f24"/>
              <a:gd name="f50" fmla="*/ f37 1 f23"/>
              <a:gd name="f51" fmla="*/ f38 1 f24"/>
              <a:gd name="f52" fmla="*/ f39 1 f23"/>
              <a:gd name="f53" fmla="*/ f40 1 f24"/>
              <a:gd name="f54" fmla="*/ f41 1 f23"/>
              <a:gd name="f55" fmla="*/ f42 1 f24"/>
              <a:gd name="f56" fmla="*/ f43 1 f23"/>
              <a:gd name="f57" fmla="*/ f44 f14 1"/>
              <a:gd name="f58" fmla="*/ f45 f14 1"/>
              <a:gd name="f59" fmla="*/ f47 f15 1"/>
              <a:gd name="f60" fmla="*/ f46 f15 1"/>
              <a:gd name="f61" fmla="*/ f48 f14 1"/>
              <a:gd name="f62" fmla="*/ f49 f15 1"/>
              <a:gd name="f63" fmla="*/ f50 f14 1"/>
              <a:gd name="f64" fmla="*/ f51 f15 1"/>
              <a:gd name="f65" fmla="*/ f52 f14 1"/>
              <a:gd name="f66" fmla="*/ f53 f15 1"/>
              <a:gd name="f67" fmla="*/ f54 f14 1"/>
              <a:gd name="f68" fmla="*/ f55 f15 1"/>
              <a:gd name="f69" fmla="*/ f5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1" y="f62"/>
              </a:cxn>
              <a:cxn ang="f34">
                <a:pos x="f63" y="f64"/>
              </a:cxn>
              <a:cxn ang="f34">
                <a:pos x="f65" y="f66"/>
              </a:cxn>
              <a:cxn ang="f34">
                <a:pos x="f67" y="f68"/>
              </a:cxn>
              <a:cxn ang="f34">
                <a:pos x="f69" y="f68"/>
              </a:cxn>
              <a:cxn ang="f34">
                <a:pos x="f61" y="f62"/>
              </a:cxn>
            </a:cxnLst>
            <a:rect l="f57" t="f60" r="f58" b="f59"/>
            <a:pathLst>
              <a:path w="955" h="842">
                <a:moveTo>
                  <a:pt x="f8" y="f9"/>
                </a:moveTo>
                <a:lnTo>
                  <a:pt x="f10" y="f11"/>
                </a:lnTo>
                <a:lnTo>
                  <a:pt x="f12" y="f5"/>
                </a:lnTo>
                <a:lnTo>
                  <a:pt x="f5" y="f7"/>
                </a:lnTo>
                <a:lnTo>
                  <a:pt x="f6" y="f7"/>
                </a:lnTo>
                <a:lnTo>
                  <a:pt x="f8" y="f9"/>
                </a:lnTo>
                <a:close/>
              </a:path>
            </a:pathLst>
          </a:custGeom>
          <a:solidFill>
            <a:srgbClr val="79A48C">
              <a:alpha val="52000"/>
            </a:srgb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Isosceles Triangle 7">
            <a:extLst>
              <a:ext uri="{FF2B5EF4-FFF2-40B4-BE49-F238E27FC236}">
                <a16:creationId xmlns:a16="http://schemas.microsoft.com/office/drawing/2014/main" id="{485CE99A-F4D5-43CE-814D-1C0F47687A04}"/>
              </a:ext>
            </a:extLst>
          </p:cNvPr>
          <p:cNvSpPr/>
          <p:nvPr/>
        </p:nvSpPr>
        <p:spPr>
          <a:xfrm rot="5400013">
            <a:off x="-589944" y="3242791"/>
            <a:ext cx="1911260" cy="73137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C5CF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6" name="Freeform: Shape 1461">
            <a:extLst>
              <a:ext uri="{FF2B5EF4-FFF2-40B4-BE49-F238E27FC236}">
                <a16:creationId xmlns:a16="http://schemas.microsoft.com/office/drawing/2014/main" id="{0723C78C-E1F8-4FDC-BF1F-4167E044ABFC}"/>
              </a:ext>
            </a:extLst>
          </p:cNvPr>
          <p:cNvSpPr/>
          <p:nvPr/>
        </p:nvSpPr>
        <p:spPr>
          <a:xfrm>
            <a:off x="3560554" y="746662"/>
            <a:ext cx="1906185" cy="19061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51699"/>
              <a:gd name="f7" fmla="val 825850"/>
              <a:gd name="f8" fmla="val 1281954"/>
              <a:gd name="f9" fmla="val 1651700"/>
              <a:gd name="f10" fmla="val 369746"/>
              <a:gd name="f11" fmla="+- 0 0 -90"/>
              <a:gd name="f12" fmla="*/ f3 1 1651699"/>
              <a:gd name="f13" fmla="*/ f4 1 1651699"/>
              <a:gd name="f14" fmla="val f5"/>
              <a:gd name="f15" fmla="val f6"/>
              <a:gd name="f16" fmla="*/ f11 f0 1"/>
              <a:gd name="f17" fmla="+- f15 0 f14"/>
              <a:gd name="f18" fmla="*/ f16 1 f2"/>
              <a:gd name="f19" fmla="*/ f17 1 1651699"/>
              <a:gd name="f20" fmla="*/ 825850 f17 1"/>
              <a:gd name="f21" fmla="*/ 0 f17 1"/>
              <a:gd name="f22" fmla="*/ 1651700 f17 1"/>
              <a:gd name="f23" fmla="+- f18 0 f1"/>
              <a:gd name="f24" fmla="*/ f20 1 1651700"/>
              <a:gd name="f25" fmla="*/ f21 1 1651700"/>
              <a:gd name="f26" fmla="*/ f22 1 1651700"/>
              <a:gd name="f27" fmla="*/ f14 1 f19"/>
              <a:gd name="f28" fmla="*/ f15 1 f19"/>
              <a:gd name="f29" fmla="*/ f24 1 f19"/>
              <a:gd name="f30" fmla="*/ f25 1 f19"/>
              <a:gd name="f31" fmla="*/ f26 1 f19"/>
              <a:gd name="f32" fmla="*/ f27 f12 1"/>
              <a:gd name="f33" fmla="*/ f28 f12 1"/>
              <a:gd name="f34" fmla="*/ f28 f13 1"/>
              <a:gd name="f35" fmla="*/ f27 f13 1"/>
              <a:gd name="f36" fmla="*/ f29 f12 1"/>
              <a:gd name="f37" fmla="*/ f30 f13 1"/>
              <a:gd name="f38" fmla="*/ f31 f12 1"/>
              <a:gd name="f39" fmla="*/ f29 f13 1"/>
              <a:gd name="f40" fmla="*/ f31 f13 1"/>
              <a:gd name="f41" fmla="*/ f30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6" y="f37"/>
              </a:cxn>
              <a:cxn ang="f23">
                <a:pos x="f38" y="f39"/>
              </a:cxn>
              <a:cxn ang="f23">
                <a:pos x="f36" y="f40"/>
              </a:cxn>
              <a:cxn ang="f23">
                <a:pos x="f41" y="f39"/>
              </a:cxn>
              <a:cxn ang="f23">
                <a:pos x="f36" y="f37"/>
              </a:cxn>
            </a:cxnLst>
            <a:rect l="f32" t="f35" r="f33" b="f34"/>
            <a:pathLst>
              <a:path w="1651699" h="1651699">
                <a:moveTo>
                  <a:pt x="f7" y="f5"/>
                </a:moveTo>
                <a:cubicBezTo>
                  <a:pt x="f8" y="f5"/>
                  <a:pt x="f9" y="f10"/>
                  <a:pt x="f9" y="f7"/>
                </a:cubicBezTo>
                <a:cubicBezTo>
                  <a:pt x="f9" y="f8"/>
                  <a:pt x="f8" y="f9"/>
                  <a:pt x="f7" y="f9"/>
                </a:cubicBezTo>
                <a:cubicBezTo>
                  <a:pt x="f10" y="f9"/>
                  <a:pt x="f5" y="f8"/>
                  <a:pt x="f5" y="f7"/>
                </a:cubicBezTo>
                <a:cubicBezTo>
                  <a:pt x="f5" y="f10"/>
                  <a:pt x="f10" y="f5"/>
                  <a:pt x="f7" y="f5"/>
                </a:cubicBezTo>
                <a:close/>
              </a:path>
            </a:pathLst>
          </a:custGeom>
          <a:solidFill>
            <a:srgbClr val="97B8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7" name="TextBox 2784">
            <a:extLst>
              <a:ext uri="{FF2B5EF4-FFF2-40B4-BE49-F238E27FC236}">
                <a16:creationId xmlns:a16="http://schemas.microsoft.com/office/drawing/2014/main" id="{62736957-2260-47A2-A71B-23156DAFCC03}"/>
              </a:ext>
            </a:extLst>
          </p:cNvPr>
          <p:cNvSpPr txBox="1"/>
          <p:nvPr/>
        </p:nvSpPr>
        <p:spPr>
          <a:xfrm>
            <a:off x="5729273" y="2875248"/>
            <a:ext cx="2365671" cy="7098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3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000000"/>
                </a:solidFill>
                <a:uFillTx/>
                <a:latin typeface="Open Sans Extrabold" pitchFamily="34"/>
                <a:ea typeface="Open Sans Extrabold" pitchFamily="34"/>
                <a:cs typeface="Open Sans Extrabold" pitchFamily="34"/>
              </a:rPr>
              <a:t>SOME TEXT</a:t>
            </a:r>
          </a:p>
          <a:p>
            <a:pPr marL="0" marR="0" lvl="0" indent="0" algn="l" defTabSz="914400" rtl="0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25" b="1" i="0" u="none" strike="noStrike" kern="0" cap="none" spc="0" baseline="0">
                <a:solidFill>
                  <a:srgbClr val="7F7F7F"/>
                </a:solidFill>
                <a:uFillTx/>
                <a:latin typeface="Open Sans Semibold" pitchFamily="34"/>
                <a:ea typeface="Open Sans Semibold" pitchFamily="34"/>
                <a:cs typeface="Open Sans Semibold" pitchFamily="34"/>
              </a:rPr>
              <a:t>FROM THE PRESENTER</a:t>
            </a:r>
          </a:p>
        </p:txBody>
      </p:sp>
      <p:sp>
        <p:nvSpPr>
          <p:cNvPr id="8" name="TextBox 2787">
            <a:extLst>
              <a:ext uri="{FF2B5EF4-FFF2-40B4-BE49-F238E27FC236}">
                <a16:creationId xmlns:a16="http://schemas.microsoft.com/office/drawing/2014/main" id="{C9151EF8-C500-4ECC-AB45-B016A8C3DD52}"/>
              </a:ext>
            </a:extLst>
          </p:cNvPr>
          <p:cNvSpPr txBox="1"/>
          <p:nvPr/>
        </p:nvSpPr>
        <p:spPr>
          <a:xfrm>
            <a:off x="5737722" y="3713488"/>
            <a:ext cx="2476990" cy="8506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25" b="0" i="0" u="none" strike="noStrike" kern="0" cap="none" spc="0" baseline="0">
                <a:solidFill>
                  <a:srgbClr val="404040"/>
                </a:solidFill>
                <a:uFillTx/>
                <a:latin typeface="Open Sans" pitchFamily="34"/>
                <a:ea typeface="Open Sans" pitchFamily="34"/>
                <a:cs typeface="Open Sans" pitchFamily="34"/>
              </a:rPr>
              <a:t>Contrary to popular belief, Lorem Ipsum is not simply random text. It has roots in a piece of classical Latin literature from 45 BC, making it over 2000 years old. Richard McClintock, a Latin professor at Hampden-Sydney</a:t>
            </a:r>
          </a:p>
        </p:txBody>
      </p:sp>
      <p:sp>
        <p:nvSpPr>
          <p:cNvPr id="9" name="Forma libre: forma 13">
            <a:extLst>
              <a:ext uri="{FF2B5EF4-FFF2-40B4-BE49-F238E27FC236}">
                <a16:creationId xmlns:a16="http://schemas.microsoft.com/office/drawing/2014/main" id="{10793A93-485C-476A-A1E2-99E86792F264}"/>
              </a:ext>
            </a:extLst>
          </p:cNvPr>
          <p:cNvSpPr/>
          <p:nvPr/>
        </p:nvSpPr>
        <p:spPr>
          <a:xfrm>
            <a:off x="0" y="-7415"/>
            <a:ext cx="3263484" cy="35987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51314"/>
              <a:gd name="f7" fmla="val 4798330"/>
              <a:gd name="f8" fmla="val 3882497"/>
              <a:gd name="f9" fmla="val 609936"/>
              <a:gd name="f10" fmla="val 1307684"/>
              <a:gd name="f11" fmla="val 4793411"/>
              <a:gd name="f12" fmla="val 3102004"/>
              <a:gd name="f13" fmla="+- 0 0 -90"/>
              <a:gd name="f14" fmla="*/ f3 1 4351314"/>
              <a:gd name="f15" fmla="*/ f4 1 47983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4351314"/>
              <a:gd name="f24" fmla="*/ f20 1 4798330"/>
              <a:gd name="f25" fmla="*/ 0 f21 1"/>
              <a:gd name="f26" fmla="*/ 0 f20 1"/>
              <a:gd name="f27" fmla="*/ 3882497 f21 1"/>
              <a:gd name="f28" fmla="*/ 4351314 f21 1"/>
              <a:gd name="f29" fmla="*/ 609936 f20 1"/>
              <a:gd name="f30" fmla="*/ 1307684 f21 1"/>
              <a:gd name="f31" fmla="*/ 4793411 f20 1"/>
              <a:gd name="f32" fmla="*/ 4798330 f20 1"/>
              <a:gd name="f33" fmla="*/ 3102004 f20 1"/>
              <a:gd name="f34" fmla="+- f22 0 f1"/>
              <a:gd name="f35" fmla="*/ f25 1 4351314"/>
              <a:gd name="f36" fmla="*/ f26 1 4798330"/>
              <a:gd name="f37" fmla="*/ f27 1 4351314"/>
              <a:gd name="f38" fmla="*/ f28 1 4351314"/>
              <a:gd name="f39" fmla="*/ f29 1 4798330"/>
              <a:gd name="f40" fmla="*/ f30 1 4351314"/>
              <a:gd name="f41" fmla="*/ f31 1 4798330"/>
              <a:gd name="f42" fmla="*/ f32 1 4798330"/>
              <a:gd name="f43" fmla="*/ f33 1 4798330"/>
              <a:gd name="f44" fmla="*/ f16 1 f23"/>
              <a:gd name="f45" fmla="*/ f17 1 f23"/>
              <a:gd name="f46" fmla="*/ f16 1 f24"/>
              <a:gd name="f47" fmla="*/ f18 1 f24"/>
              <a:gd name="f48" fmla="*/ f35 1 f23"/>
              <a:gd name="f49" fmla="*/ f36 1 f24"/>
              <a:gd name="f50" fmla="*/ f37 1 f23"/>
              <a:gd name="f51" fmla="*/ f38 1 f23"/>
              <a:gd name="f52" fmla="*/ f39 1 f24"/>
              <a:gd name="f53" fmla="*/ f40 1 f23"/>
              <a:gd name="f54" fmla="*/ f41 1 f24"/>
              <a:gd name="f55" fmla="*/ f42 1 f24"/>
              <a:gd name="f56" fmla="*/ f43 1 f24"/>
              <a:gd name="f57" fmla="*/ f44 f14 1"/>
              <a:gd name="f58" fmla="*/ f45 f14 1"/>
              <a:gd name="f59" fmla="*/ f47 f15 1"/>
              <a:gd name="f60" fmla="*/ f46 f15 1"/>
              <a:gd name="f61" fmla="*/ f48 f14 1"/>
              <a:gd name="f62" fmla="*/ f49 f15 1"/>
              <a:gd name="f63" fmla="*/ f50 f14 1"/>
              <a:gd name="f64" fmla="*/ f51 f14 1"/>
              <a:gd name="f65" fmla="*/ f52 f15 1"/>
              <a:gd name="f66" fmla="*/ f53 f14 1"/>
              <a:gd name="f67" fmla="*/ f54 f15 1"/>
              <a:gd name="f68" fmla="*/ f55 f15 1"/>
              <a:gd name="f69" fmla="*/ f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5"/>
              </a:cxn>
              <a:cxn ang="f34">
                <a:pos x="f66" y="f67"/>
              </a:cxn>
              <a:cxn ang="f34">
                <a:pos x="f66" y="f68"/>
              </a:cxn>
              <a:cxn ang="f34">
                <a:pos x="f61" y="f69"/>
              </a:cxn>
            </a:cxnLst>
            <a:rect l="f57" t="f60" r="f58" b="f59"/>
            <a:pathLst>
              <a:path w="4351314" h="4798330">
                <a:moveTo>
                  <a:pt x="f5" y="f5"/>
                </a:moveTo>
                <a:lnTo>
                  <a:pt x="f8" y="f5"/>
                </a:lnTo>
                <a:lnTo>
                  <a:pt x="f6" y="f9"/>
                </a:lnTo>
                <a:lnTo>
                  <a:pt x="f10" y="f11"/>
                </a:lnTo>
                <a:lnTo>
                  <a:pt x="f10" y="f7"/>
                </a:lnTo>
                <a:lnTo>
                  <a:pt x="f5" y="f12"/>
                </a:lnTo>
                <a:close/>
              </a:path>
            </a:pathLst>
          </a:custGeom>
          <a:gradFill>
            <a:gsLst>
              <a:gs pos="0">
                <a:srgbClr val="EEF2FF"/>
              </a:gs>
              <a:gs pos="100000">
                <a:srgbClr val="8DB19D">
                  <a:alpha val="0"/>
                </a:srgbClr>
              </a:gs>
            </a:gsLst>
            <a:lin ang="27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pic>
        <p:nvPicPr>
          <p:cNvPr id="10" name="Marcador de posición de imagen 6">
            <a:extLst>
              <a:ext uri="{FF2B5EF4-FFF2-40B4-BE49-F238E27FC236}">
                <a16:creationId xmlns:a16="http://schemas.microsoft.com/office/drawing/2014/main" id="{28095C71-193C-4F21-9689-694963DEFAF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713332" y="899449"/>
            <a:ext cx="1600620" cy="1600620"/>
          </a:xfrm>
        </p:spPr>
      </p:pic>
      <p:grpSp>
        <p:nvGrpSpPr>
          <p:cNvPr id="11" name="Google Shape;2885;p47">
            <a:extLst>
              <a:ext uri="{FF2B5EF4-FFF2-40B4-BE49-F238E27FC236}">
                <a16:creationId xmlns:a16="http://schemas.microsoft.com/office/drawing/2014/main" id="{B00798AB-9686-4E2B-9CBA-508F7B9BB6A0}"/>
              </a:ext>
            </a:extLst>
          </p:cNvPr>
          <p:cNvGrpSpPr/>
          <p:nvPr/>
        </p:nvGrpSpPr>
        <p:grpSpPr>
          <a:xfrm>
            <a:off x="5933889" y="621343"/>
            <a:ext cx="2084657" cy="2050222"/>
            <a:chOff x="5933889" y="621343"/>
            <a:chExt cx="2084657" cy="2050222"/>
          </a:xfrm>
        </p:grpSpPr>
        <p:sp>
          <p:nvSpPr>
            <p:cNvPr id="12" name="Google Shape;2886;p47">
              <a:extLst>
                <a:ext uri="{FF2B5EF4-FFF2-40B4-BE49-F238E27FC236}">
                  <a16:creationId xmlns:a16="http://schemas.microsoft.com/office/drawing/2014/main" id="{95A36084-D5F7-40DD-805E-6618D4039430}"/>
                </a:ext>
              </a:extLst>
            </p:cNvPr>
            <p:cNvSpPr/>
            <p:nvPr/>
          </p:nvSpPr>
          <p:spPr>
            <a:xfrm>
              <a:off x="5933889" y="874879"/>
              <a:ext cx="1796686" cy="1796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48"/>
                <a:gd name="f4" fmla="val 19147"/>
                <a:gd name="f5" fmla="val 8173"/>
                <a:gd name="f6" fmla="val 15478"/>
                <a:gd name="f7" fmla="val 10341"/>
                <a:gd name="f8" fmla="val 5171"/>
                <a:gd name="f9" fmla="val 13977"/>
                <a:gd name="f10" fmla="val 8807"/>
                <a:gd name="f11" fmla="val 3670"/>
                <a:gd name="f12" fmla="val 10975"/>
                <a:gd name="f13" fmla="*/ f0 1 19148"/>
                <a:gd name="f14" fmla="*/ f1 1 19148"/>
                <a:gd name="f15" fmla="val f2"/>
                <a:gd name="f16" fmla="val f3"/>
                <a:gd name="f17" fmla="+- f16 0 f15"/>
                <a:gd name="f18" fmla="*/ f17 1 19148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148" h="19148" fill="none">
                  <a:moveTo>
                    <a:pt x="f4" y="f5"/>
                  </a:moveTo>
                  <a:cubicBezTo>
                    <a:pt x="f4" y="f6"/>
                    <a:pt x="f7" y="f3"/>
                    <a:pt x="f8" y="f9"/>
                  </a:cubicBezTo>
                  <a:cubicBezTo>
                    <a:pt x="f2" y="f10"/>
                    <a:pt x="f11" y="f2"/>
                    <a:pt x="f12" y="f2"/>
                  </a:cubicBezTo>
                  <a:cubicBezTo>
                    <a:pt x="f6" y="f2"/>
                    <a:pt x="f4" y="f11"/>
                    <a:pt x="f4" y="f5"/>
                  </a:cubicBezTo>
                  <a:close/>
                </a:path>
              </a:pathLst>
            </a:custGeom>
            <a:noFill/>
            <a:ln w="10853" cap="flat">
              <a:solidFill>
                <a:srgbClr val="DBA15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887;p47">
              <a:extLst>
                <a:ext uri="{FF2B5EF4-FFF2-40B4-BE49-F238E27FC236}">
                  <a16:creationId xmlns:a16="http://schemas.microsoft.com/office/drawing/2014/main" id="{F8FCF476-7E70-4C37-BA3A-16A29A1336D7}"/>
                </a:ext>
              </a:extLst>
            </p:cNvPr>
            <p:cNvSpPr/>
            <p:nvPr/>
          </p:nvSpPr>
          <p:spPr>
            <a:xfrm>
              <a:off x="6954213" y="621343"/>
              <a:ext cx="59582" cy="20439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21783"/>
                <a:gd name="f5" fmla="val 318"/>
                <a:gd name="f6" fmla="val 1"/>
                <a:gd name="f7" fmla="val 168"/>
                <a:gd name="f8" fmla="val 18"/>
                <a:gd name="f9" fmla="val 101"/>
                <a:gd name="f10" fmla="val 301"/>
                <a:gd name="f11" fmla="val 20615"/>
                <a:gd name="f12" fmla="val 21449"/>
                <a:gd name="f13" fmla="val 21483"/>
                <a:gd name="f14" fmla="val 21683"/>
                <a:gd name="f15" fmla="val 468"/>
                <a:gd name="f16" fmla="val 618"/>
                <a:gd name="f17" fmla="val 1135"/>
                <a:gd name="f18" fmla="*/ f0 1 635"/>
                <a:gd name="f19" fmla="*/ f1 1 2178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635"/>
                <a:gd name="f26" fmla="*/ f23 1 2178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635" h="21783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6" y="f11"/>
                  </a:lnTo>
                  <a:lnTo>
                    <a:pt x="f6" y="f12"/>
                  </a:lnTo>
                  <a:lnTo>
                    <a:pt x="f6" y="f13"/>
                  </a:lnTo>
                  <a:cubicBezTo>
                    <a:pt x="f8" y="f14"/>
                    <a:pt x="f7" y="f4"/>
                    <a:pt x="f5" y="f4"/>
                  </a:cubicBezTo>
                  <a:cubicBezTo>
                    <a:pt x="f15" y="f4"/>
                    <a:pt x="f16" y="f14"/>
                    <a:pt x="f3" y="f13"/>
                  </a:cubicBezTo>
                  <a:lnTo>
                    <a:pt x="f3" y="f17"/>
                  </a:lnTo>
                  <a:lnTo>
                    <a:pt x="f3" y="f10"/>
                  </a:lnTo>
                  <a:cubicBezTo>
                    <a:pt x="f16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888;p47">
              <a:extLst>
                <a:ext uri="{FF2B5EF4-FFF2-40B4-BE49-F238E27FC236}">
                  <a16:creationId xmlns:a16="http://schemas.microsoft.com/office/drawing/2014/main" id="{843EAFFD-D227-43E5-89D5-73748AC2F525}"/>
                </a:ext>
              </a:extLst>
            </p:cNvPr>
            <p:cNvSpPr/>
            <p:nvPr/>
          </p:nvSpPr>
          <p:spPr>
            <a:xfrm>
              <a:off x="5955752" y="1613513"/>
              <a:ext cx="2062794" cy="595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84"/>
                <a:gd name="f4" fmla="val 635"/>
                <a:gd name="f5" fmla="val 401"/>
                <a:gd name="f6" fmla="val 1"/>
                <a:gd name="f7" fmla="val 34"/>
                <a:gd name="f8" fmla="val 601"/>
                <a:gd name="f9" fmla="val 21583"/>
                <a:gd name="f10" fmla="val 21983"/>
                <a:gd name="f11" fmla="*/ f0 1 21984"/>
                <a:gd name="f12" fmla="*/ f1 1 6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984"/>
                <a:gd name="f19" fmla="*/ f16 1 63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984" h="635">
                  <a:moveTo>
                    <a:pt x="f5" y="f6"/>
                  </a:moveTo>
                  <a:cubicBezTo>
                    <a:pt x="f6" y="f7"/>
                    <a:pt x="f6" y="f8"/>
                    <a:pt x="f5" y="f4"/>
                  </a:cubicBezTo>
                  <a:lnTo>
                    <a:pt x="f9" y="f4"/>
                  </a:lnTo>
                  <a:cubicBezTo>
                    <a:pt x="f10" y="f8"/>
                    <a:pt x="f10" y="f7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1DBEA165-2515-448C-81E7-72312D0885D9}"/>
              </a:ext>
            </a:extLst>
          </p:cNvPr>
          <p:cNvGrpSpPr/>
          <p:nvPr/>
        </p:nvGrpSpPr>
        <p:grpSpPr>
          <a:xfrm>
            <a:off x="3896240" y="1218346"/>
            <a:ext cx="1959604" cy="1330808"/>
            <a:chOff x="3896240" y="1218346"/>
            <a:chExt cx="1959604" cy="1330808"/>
          </a:xfrm>
        </p:grpSpPr>
        <p:sp>
          <p:nvSpPr>
            <p:cNvPr id="3" name="TextBox 17">
              <a:extLst>
                <a:ext uri="{FF2B5EF4-FFF2-40B4-BE49-F238E27FC236}">
                  <a16:creationId xmlns:a16="http://schemas.microsoft.com/office/drawing/2014/main" id="{0E143308-B861-47E7-ABBD-75CAD8D820DB}"/>
                </a:ext>
              </a:extLst>
            </p:cNvPr>
            <p:cNvSpPr txBox="1"/>
            <p:nvPr/>
          </p:nvSpPr>
          <p:spPr>
            <a:xfrm>
              <a:off x="3896240" y="1487326"/>
              <a:ext cx="1959604" cy="10618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DC1B380D-CAEE-4321-B7EE-554FE9F8C33F}"/>
                </a:ext>
              </a:extLst>
            </p:cNvPr>
            <p:cNvSpPr txBox="1"/>
            <p:nvPr/>
          </p:nvSpPr>
          <p:spPr>
            <a:xfrm>
              <a:off x="3896240" y="1218346"/>
              <a:ext cx="1959604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Contents  Here </a:t>
              </a:r>
            </a:p>
          </p:txBody>
        </p: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133E0EE0-9DC9-48B7-8ABF-2E48AB0BF48B}"/>
              </a:ext>
            </a:extLst>
          </p:cNvPr>
          <p:cNvGrpSpPr/>
          <p:nvPr/>
        </p:nvGrpSpPr>
        <p:grpSpPr>
          <a:xfrm>
            <a:off x="6637446" y="1249481"/>
            <a:ext cx="1959613" cy="1330808"/>
            <a:chOff x="6637446" y="1249481"/>
            <a:chExt cx="1959613" cy="1330808"/>
          </a:xfrm>
        </p:grpSpPr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5FB272F4-E316-4C42-B430-1DC1BF5DDB4F}"/>
                </a:ext>
              </a:extLst>
            </p:cNvPr>
            <p:cNvSpPr txBox="1"/>
            <p:nvPr/>
          </p:nvSpPr>
          <p:spPr>
            <a:xfrm>
              <a:off x="6637455" y="1518461"/>
              <a:ext cx="1959604" cy="10618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7" name="TextBox 27">
              <a:extLst>
                <a:ext uri="{FF2B5EF4-FFF2-40B4-BE49-F238E27FC236}">
                  <a16:creationId xmlns:a16="http://schemas.microsoft.com/office/drawing/2014/main" id="{65263E0B-8722-4B3F-A8C8-36F1D5063C39}"/>
                </a:ext>
              </a:extLst>
            </p:cNvPr>
            <p:cNvSpPr txBox="1"/>
            <p:nvPr/>
          </p:nvSpPr>
          <p:spPr>
            <a:xfrm>
              <a:off x="6637446" y="1249481"/>
              <a:ext cx="1959604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Contents  Here </a:t>
              </a:r>
            </a:p>
          </p:txBody>
        </p:sp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id="{08DF145D-E41B-47CA-A449-094B1FE0E87C}"/>
              </a:ext>
            </a:extLst>
          </p:cNvPr>
          <p:cNvGrpSpPr/>
          <p:nvPr/>
        </p:nvGrpSpPr>
        <p:grpSpPr>
          <a:xfrm>
            <a:off x="3908520" y="2804492"/>
            <a:ext cx="1959604" cy="1330817"/>
            <a:chOff x="3908520" y="2804492"/>
            <a:chExt cx="1959604" cy="1330817"/>
          </a:xfrm>
        </p:grpSpPr>
        <p:sp>
          <p:nvSpPr>
            <p:cNvPr id="9" name="TextBox 30">
              <a:extLst>
                <a:ext uri="{FF2B5EF4-FFF2-40B4-BE49-F238E27FC236}">
                  <a16:creationId xmlns:a16="http://schemas.microsoft.com/office/drawing/2014/main" id="{BCA83855-8FFF-488E-B68D-4148D7A0AC9D}"/>
                </a:ext>
              </a:extLst>
            </p:cNvPr>
            <p:cNvSpPr txBox="1"/>
            <p:nvPr/>
          </p:nvSpPr>
          <p:spPr>
            <a:xfrm>
              <a:off x="3908520" y="3073481"/>
              <a:ext cx="1959604" cy="10618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0" name="TextBox 31">
              <a:extLst>
                <a:ext uri="{FF2B5EF4-FFF2-40B4-BE49-F238E27FC236}">
                  <a16:creationId xmlns:a16="http://schemas.microsoft.com/office/drawing/2014/main" id="{6A71A735-30C4-4A7E-8E70-D65BC6BD84F7}"/>
                </a:ext>
              </a:extLst>
            </p:cNvPr>
            <p:cNvSpPr txBox="1"/>
            <p:nvPr/>
          </p:nvSpPr>
          <p:spPr>
            <a:xfrm>
              <a:off x="3908520" y="2804492"/>
              <a:ext cx="1959604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Contents  Here </a:t>
              </a:r>
            </a:p>
          </p:txBody>
        </p:sp>
      </p:grpSp>
      <p:grpSp>
        <p:nvGrpSpPr>
          <p:cNvPr id="11" name="Group 35">
            <a:extLst>
              <a:ext uri="{FF2B5EF4-FFF2-40B4-BE49-F238E27FC236}">
                <a16:creationId xmlns:a16="http://schemas.microsoft.com/office/drawing/2014/main" id="{C22F204A-2223-4D31-94D5-B2B061C547C4}"/>
              </a:ext>
            </a:extLst>
          </p:cNvPr>
          <p:cNvGrpSpPr/>
          <p:nvPr/>
        </p:nvGrpSpPr>
        <p:grpSpPr>
          <a:xfrm>
            <a:off x="6637455" y="2804492"/>
            <a:ext cx="1959604" cy="1330817"/>
            <a:chOff x="6637455" y="2804492"/>
            <a:chExt cx="1959604" cy="1330817"/>
          </a:xfrm>
        </p:grpSpPr>
        <p:sp>
          <p:nvSpPr>
            <p:cNvPr id="12" name="TextBox 36">
              <a:extLst>
                <a:ext uri="{FF2B5EF4-FFF2-40B4-BE49-F238E27FC236}">
                  <a16:creationId xmlns:a16="http://schemas.microsoft.com/office/drawing/2014/main" id="{441C84FB-E365-4E5D-AA1D-C88F4725E8CF}"/>
                </a:ext>
              </a:extLst>
            </p:cNvPr>
            <p:cNvSpPr txBox="1"/>
            <p:nvPr/>
          </p:nvSpPr>
          <p:spPr>
            <a:xfrm>
              <a:off x="6637455" y="3073481"/>
              <a:ext cx="1959604" cy="10618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3" name="TextBox 37">
              <a:extLst>
                <a:ext uri="{FF2B5EF4-FFF2-40B4-BE49-F238E27FC236}">
                  <a16:creationId xmlns:a16="http://schemas.microsoft.com/office/drawing/2014/main" id="{1AB7F173-556D-472D-94BD-292C676F9CBB}"/>
                </a:ext>
              </a:extLst>
            </p:cNvPr>
            <p:cNvSpPr txBox="1"/>
            <p:nvPr/>
          </p:nvSpPr>
          <p:spPr>
            <a:xfrm>
              <a:off x="6637455" y="2804492"/>
              <a:ext cx="1959604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Contents  Here </a:t>
              </a:r>
            </a:p>
          </p:txBody>
        </p:sp>
      </p:grpSp>
      <p:sp>
        <p:nvSpPr>
          <p:cNvPr id="14" name="TextBox 50">
            <a:extLst>
              <a:ext uri="{FF2B5EF4-FFF2-40B4-BE49-F238E27FC236}">
                <a16:creationId xmlns:a16="http://schemas.microsoft.com/office/drawing/2014/main" id="{DA470292-8A98-48A8-9CC3-9D78BC643573}"/>
              </a:ext>
            </a:extLst>
          </p:cNvPr>
          <p:cNvSpPr txBox="1"/>
          <p:nvPr/>
        </p:nvSpPr>
        <p:spPr>
          <a:xfrm>
            <a:off x="193935" y="1243108"/>
            <a:ext cx="2234784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  <a:ea typeface="Arial"/>
                <a:cs typeface="Arial" pitchFamily="34"/>
              </a:rPr>
              <a:t>OREM IPSUM DOLOR SIT AMET </a:t>
            </a: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id="{D9BE302F-DA39-4C2C-94A9-AC7F20BC441A}"/>
              </a:ext>
            </a:extLst>
          </p:cNvPr>
          <p:cNvGrpSpPr/>
          <p:nvPr/>
        </p:nvGrpSpPr>
        <p:grpSpPr>
          <a:xfrm>
            <a:off x="193935" y="131746"/>
            <a:ext cx="2590906" cy="1086591"/>
            <a:chOff x="193935" y="131746"/>
            <a:chExt cx="2590906" cy="1086591"/>
          </a:xfrm>
        </p:grpSpPr>
        <p:sp>
          <p:nvSpPr>
            <p:cNvPr id="16" name="TextBox 52">
              <a:extLst>
                <a:ext uri="{FF2B5EF4-FFF2-40B4-BE49-F238E27FC236}">
                  <a16:creationId xmlns:a16="http://schemas.microsoft.com/office/drawing/2014/main" id="{8FBF5227-7A2D-474D-B53C-48031A7953F4}"/>
                </a:ext>
              </a:extLst>
            </p:cNvPr>
            <p:cNvSpPr txBox="1"/>
            <p:nvPr/>
          </p:nvSpPr>
          <p:spPr>
            <a:xfrm>
              <a:off x="209845" y="131746"/>
              <a:ext cx="2574996" cy="60016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3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AWESOME</a:t>
              </a:r>
            </a:p>
          </p:txBody>
        </p:sp>
        <p:sp>
          <p:nvSpPr>
            <p:cNvPr id="17" name="TextBox 53">
              <a:extLst>
                <a:ext uri="{FF2B5EF4-FFF2-40B4-BE49-F238E27FC236}">
                  <a16:creationId xmlns:a16="http://schemas.microsoft.com/office/drawing/2014/main" id="{42348040-ACDC-43A9-94EA-9875D01E0473}"/>
                </a:ext>
              </a:extLst>
            </p:cNvPr>
            <p:cNvSpPr txBox="1"/>
            <p:nvPr/>
          </p:nvSpPr>
          <p:spPr>
            <a:xfrm>
              <a:off x="193935" y="756675"/>
              <a:ext cx="2574996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0" cap="none" spc="0" baseline="0">
                  <a:solidFill>
                    <a:srgbClr val="97B8A6"/>
                  </a:solidFill>
                  <a:uFillTx/>
                  <a:latin typeface="Arial"/>
                  <a:ea typeface="Arial"/>
                  <a:cs typeface="Arial" pitchFamily="34"/>
                </a:rPr>
                <a:t>PRESENTATION</a:t>
              </a:r>
              <a:endParaRPr lang="en-US" sz="2400" b="1" i="0" u="none" strike="noStrike" kern="0" cap="none" spc="0" baseline="0">
                <a:solidFill>
                  <a:srgbClr val="97B8A6"/>
                </a:solidFill>
                <a:uFillTx/>
                <a:latin typeface="Arial"/>
                <a:ea typeface="Arial"/>
                <a:cs typeface="Arial" pitchFamily="34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01BBB1-FAAD-4EB8-940F-8066318DDB24}"/>
              </a:ext>
            </a:extLst>
          </p:cNvPr>
          <p:cNvSpPr txBox="1"/>
          <p:nvPr/>
        </p:nvSpPr>
        <p:spPr>
          <a:xfrm>
            <a:off x="209845" y="1732285"/>
            <a:ext cx="237508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97B8A6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I hope and I believe that this Template will your Time and Money.  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5170E6AB-27A6-9F2C-EEE6-7D134EEC36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0888" y="2244726"/>
            <a:ext cx="2608263" cy="2760662"/>
            <a:chOff x="473" y="1414"/>
            <a:chExt cx="1643" cy="1739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505B39E-31F1-6A57-70CF-31AA14AE7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1920"/>
              <a:ext cx="592" cy="1233"/>
            </a:xfrm>
            <a:custGeom>
              <a:avLst/>
              <a:gdLst>
                <a:gd name="T0" fmla="*/ 589 w 763"/>
                <a:gd name="T1" fmla="*/ 1075 h 1590"/>
                <a:gd name="T2" fmla="*/ 584 w 763"/>
                <a:gd name="T3" fmla="*/ 1102 h 1590"/>
                <a:gd name="T4" fmla="*/ 543 w 763"/>
                <a:gd name="T5" fmla="*/ 1108 h 1590"/>
                <a:gd name="T6" fmla="*/ 318 w 763"/>
                <a:gd name="T7" fmla="*/ 1108 h 1590"/>
                <a:gd name="T8" fmla="*/ 191 w 763"/>
                <a:gd name="T9" fmla="*/ 934 h 1590"/>
                <a:gd name="T10" fmla="*/ 59 w 763"/>
                <a:gd name="T11" fmla="*/ 714 h 1590"/>
                <a:gd name="T12" fmla="*/ 52 w 763"/>
                <a:gd name="T13" fmla="*/ 997 h 1590"/>
                <a:gd name="T14" fmla="*/ 62 w 763"/>
                <a:gd name="T15" fmla="*/ 1015 h 1590"/>
                <a:gd name="T16" fmla="*/ 79 w 763"/>
                <a:gd name="T17" fmla="*/ 1071 h 1590"/>
                <a:gd name="T18" fmla="*/ 188 w 763"/>
                <a:gd name="T19" fmla="*/ 1259 h 1590"/>
                <a:gd name="T20" fmla="*/ 252 w 763"/>
                <a:gd name="T21" fmla="*/ 1290 h 1590"/>
                <a:gd name="T22" fmla="*/ 332 w 763"/>
                <a:gd name="T23" fmla="*/ 1170 h 1590"/>
                <a:gd name="T24" fmla="*/ 390 w 763"/>
                <a:gd name="T25" fmla="*/ 1306 h 1590"/>
                <a:gd name="T26" fmla="*/ 311 w 763"/>
                <a:gd name="T27" fmla="*/ 1382 h 1590"/>
                <a:gd name="T28" fmla="*/ 535 w 763"/>
                <a:gd name="T29" fmla="*/ 1452 h 1590"/>
                <a:gd name="T30" fmla="*/ 585 w 763"/>
                <a:gd name="T31" fmla="*/ 1306 h 1590"/>
                <a:gd name="T32" fmla="*/ 597 w 763"/>
                <a:gd name="T33" fmla="*/ 1265 h 1590"/>
                <a:gd name="T34" fmla="*/ 605 w 763"/>
                <a:gd name="T35" fmla="*/ 1302 h 1590"/>
                <a:gd name="T36" fmla="*/ 362 w 763"/>
                <a:gd name="T37" fmla="*/ 1518 h 1590"/>
                <a:gd name="T38" fmla="*/ 265 w 763"/>
                <a:gd name="T39" fmla="*/ 1363 h 1590"/>
                <a:gd name="T40" fmla="*/ 157 w 763"/>
                <a:gd name="T41" fmla="*/ 1275 h 1590"/>
                <a:gd name="T42" fmla="*/ 125 w 763"/>
                <a:gd name="T43" fmla="*/ 1246 h 1590"/>
                <a:gd name="T44" fmla="*/ 105 w 763"/>
                <a:gd name="T45" fmla="*/ 1211 h 1590"/>
                <a:gd name="T46" fmla="*/ 11 w 763"/>
                <a:gd name="T47" fmla="*/ 833 h 1590"/>
                <a:gd name="T48" fmla="*/ 4 w 763"/>
                <a:gd name="T49" fmla="*/ 801 h 1590"/>
                <a:gd name="T50" fmla="*/ 11 w 763"/>
                <a:gd name="T51" fmla="*/ 778 h 1590"/>
                <a:gd name="T52" fmla="*/ 21 w 763"/>
                <a:gd name="T53" fmla="*/ 762 h 1590"/>
                <a:gd name="T54" fmla="*/ 47 w 763"/>
                <a:gd name="T55" fmla="*/ 650 h 1590"/>
                <a:gd name="T56" fmla="*/ 154 w 763"/>
                <a:gd name="T57" fmla="*/ 32 h 1590"/>
                <a:gd name="T58" fmla="*/ 179 w 763"/>
                <a:gd name="T59" fmla="*/ 8 h 1590"/>
                <a:gd name="T60" fmla="*/ 97 w 763"/>
                <a:gd name="T61" fmla="*/ 152 h 1590"/>
                <a:gd name="T62" fmla="*/ 43 w 763"/>
                <a:gd name="T63" fmla="*/ 474 h 1590"/>
                <a:gd name="T64" fmla="*/ 56 w 763"/>
                <a:gd name="T65" fmla="*/ 470 h 1590"/>
                <a:gd name="T66" fmla="*/ 61 w 763"/>
                <a:gd name="T67" fmla="*/ 498 h 1590"/>
                <a:gd name="T68" fmla="*/ 49 w 763"/>
                <a:gd name="T69" fmla="*/ 510 h 1590"/>
                <a:gd name="T70" fmla="*/ 72 w 763"/>
                <a:gd name="T71" fmla="*/ 624 h 1590"/>
                <a:gd name="T72" fmla="*/ 161 w 763"/>
                <a:gd name="T73" fmla="*/ 522 h 1590"/>
                <a:gd name="T74" fmla="*/ 81 w 763"/>
                <a:gd name="T75" fmla="*/ 667 h 1590"/>
                <a:gd name="T76" fmla="*/ 179 w 763"/>
                <a:gd name="T77" fmla="*/ 848 h 1590"/>
                <a:gd name="T78" fmla="*/ 390 w 763"/>
                <a:gd name="T79" fmla="*/ 330 h 1590"/>
                <a:gd name="T80" fmla="*/ 637 w 763"/>
                <a:gd name="T81" fmla="*/ 216 h 1590"/>
                <a:gd name="T82" fmla="*/ 760 w 763"/>
                <a:gd name="T83" fmla="*/ 410 h 1590"/>
                <a:gd name="T84" fmla="*/ 536 w 763"/>
                <a:gd name="T85" fmla="*/ 709 h 1590"/>
                <a:gd name="T86" fmla="*/ 444 w 763"/>
                <a:gd name="T87" fmla="*/ 640 h 1590"/>
                <a:gd name="T88" fmla="*/ 456 w 763"/>
                <a:gd name="T89" fmla="*/ 631 h 1590"/>
                <a:gd name="T90" fmla="*/ 607 w 763"/>
                <a:gd name="T91" fmla="*/ 637 h 1590"/>
                <a:gd name="T92" fmla="*/ 722 w 763"/>
                <a:gd name="T93" fmla="*/ 340 h 1590"/>
                <a:gd name="T94" fmla="*/ 515 w 763"/>
                <a:gd name="T95" fmla="*/ 302 h 1590"/>
                <a:gd name="T96" fmla="*/ 241 w 763"/>
                <a:gd name="T97" fmla="*/ 910 h 1590"/>
                <a:gd name="T98" fmla="*/ 537 w 763"/>
                <a:gd name="T99" fmla="*/ 1054 h 1590"/>
                <a:gd name="T100" fmla="*/ 618 w 763"/>
                <a:gd name="T101" fmla="*/ 796 h 1590"/>
                <a:gd name="T102" fmla="*/ 714 w 763"/>
                <a:gd name="T103" fmla="*/ 757 h 1590"/>
                <a:gd name="T104" fmla="*/ 603 w 763"/>
                <a:gd name="T105" fmla="*/ 1051 h 1590"/>
                <a:gd name="T106" fmla="*/ 590 w 763"/>
                <a:gd name="T107" fmla="*/ 1074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63" h="1590">
                  <a:moveTo>
                    <a:pt x="590" y="1074"/>
                  </a:moveTo>
                  <a:cubicBezTo>
                    <a:pt x="589" y="1075"/>
                    <a:pt x="589" y="1075"/>
                    <a:pt x="589" y="1075"/>
                  </a:cubicBezTo>
                  <a:cubicBezTo>
                    <a:pt x="587" y="1075"/>
                    <a:pt x="587" y="1075"/>
                    <a:pt x="587" y="1075"/>
                  </a:cubicBezTo>
                  <a:cubicBezTo>
                    <a:pt x="579" y="1083"/>
                    <a:pt x="585" y="1093"/>
                    <a:pt x="584" y="1102"/>
                  </a:cubicBezTo>
                  <a:cubicBezTo>
                    <a:pt x="583" y="1109"/>
                    <a:pt x="582" y="1113"/>
                    <a:pt x="573" y="1110"/>
                  </a:cubicBezTo>
                  <a:cubicBezTo>
                    <a:pt x="564" y="1097"/>
                    <a:pt x="556" y="1099"/>
                    <a:pt x="543" y="1108"/>
                  </a:cubicBezTo>
                  <a:cubicBezTo>
                    <a:pt x="507" y="1132"/>
                    <a:pt x="470" y="1150"/>
                    <a:pt x="424" y="1148"/>
                  </a:cubicBezTo>
                  <a:cubicBezTo>
                    <a:pt x="384" y="1147"/>
                    <a:pt x="349" y="1133"/>
                    <a:pt x="318" y="1108"/>
                  </a:cubicBezTo>
                  <a:cubicBezTo>
                    <a:pt x="270" y="1068"/>
                    <a:pt x="235" y="1019"/>
                    <a:pt x="210" y="962"/>
                  </a:cubicBezTo>
                  <a:cubicBezTo>
                    <a:pt x="205" y="951"/>
                    <a:pt x="200" y="941"/>
                    <a:pt x="191" y="934"/>
                  </a:cubicBezTo>
                  <a:cubicBezTo>
                    <a:pt x="138" y="892"/>
                    <a:pt x="107" y="835"/>
                    <a:pt x="83" y="774"/>
                  </a:cubicBezTo>
                  <a:cubicBezTo>
                    <a:pt x="75" y="755"/>
                    <a:pt x="67" y="737"/>
                    <a:pt x="59" y="714"/>
                  </a:cubicBezTo>
                  <a:cubicBezTo>
                    <a:pt x="54" y="729"/>
                    <a:pt x="50" y="741"/>
                    <a:pt x="48" y="753"/>
                  </a:cubicBezTo>
                  <a:cubicBezTo>
                    <a:pt x="33" y="834"/>
                    <a:pt x="37" y="916"/>
                    <a:pt x="52" y="997"/>
                  </a:cubicBezTo>
                  <a:cubicBezTo>
                    <a:pt x="52" y="1000"/>
                    <a:pt x="53" y="1003"/>
                    <a:pt x="56" y="1005"/>
                  </a:cubicBezTo>
                  <a:cubicBezTo>
                    <a:pt x="60" y="1008"/>
                    <a:pt x="61" y="1011"/>
                    <a:pt x="62" y="1015"/>
                  </a:cubicBezTo>
                  <a:cubicBezTo>
                    <a:pt x="63" y="1025"/>
                    <a:pt x="62" y="1036"/>
                    <a:pt x="67" y="1046"/>
                  </a:cubicBezTo>
                  <a:cubicBezTo>
                    <a:pt x="70" y="1055"/>
                    <a:pt x="79" y="1061"/>
                    <a:pt x="79" y="1071"/>
                  </a:cubicBezTo>
                  <a:cubicBezTo>
                    <a:pt x="80" y="1102"/>
                    <a:pt x="97" y="1127"/>
                    <a:pt x="111" y="1152"/>
                  </a:cubicBezTo>
                  <a:cubicBezTo>
                    <a:pt x="133" y="1190"/>
                    <a:pt x="160" y="1225"/>
                    <a:pt x="188" y="1259"/>
                  </a:cubicBezTo>
                  <a:cubicBezTo>
                    <a:pt x="202" y="1276"/>
                    <a:pt x="221" y="1286"/>
                    <a:pt x="238" y="1298"/>
                  </a:cubicBezTo>
                  <a:cubicBezTo>
                    <a:pt x="248" y="1304"/>
                    <a:pt x="252" y="1301"/>
                    <a:pt x="252" y="1290"/>
                  </a:cubicBezTo>
                  <a:cubicBezTo>
                    <a:pt x="253" y="1272"/>
                    <a:pt x="252" y="1254"/>
                    <a:pt x="253" y="1236"/>
                  </a:cubicBezTo>
                  <a:cubicBezTo>
                    <a:pt x="255" y="1192"/>
                    <a:pt x="288" y="1164"/>
                    <a:pt x="332" y="1170"/>
                  </a:cubicBezTo>
                  <a:cubicBezTo>
                    <a:pt x="358" y="1173"/>
                    <a:pt x="389" y="1205"/>
                    <a:pt x="393" y="1237"/>
                  </a:cubicBezTo>
                  <a:cubicBezTo>
                    <a:pt x="396" y="1260"/>
                    <a:pt x="398" y="1283"/>
                    <a:pt x="390" y="1306"/>
                  </a:cubicBezTo>
                  <a:cubicBezTo>
                    <a:pt x="378" y="1338"/>
                    <a:pt x="356" y="1360"/>
                    <a:pt x="321" y="1364"/>
                  </a:cubicBezTo>
                  <a:cubicBezTo>
                    <a:pt x="304" y="1365"/>
                    <a:pt x="302" y="1368"/>
                    <a:pt x="311" y="1382"/>
                  </a:cubicBezTo>
                  <a:cubicBezTo>
                    <a:pt x="348" y="1438"/>
                    <a:pt x="395" y="1480"/>
                    <a:pt x="465" y="1488"/>
                  </a:cubicBezTo>
                  <a:cubicBezTo>
                    <a:pt x="496" y="1492"/>
                    <a:pt x="518" y="1478"/>
                    <a:pt x="535" y="1452"/>
                  </a:cubicBezTo>
                  <a:cubicBezTo>
                    <a:pt x="560" y="1412"/>
                    <a:pt x="576" y="1369"/>
                    <a:pt x="581" y="1322"/>
                  </a:cubicBezTo>
                  <a:cubicBezTo>
                    <a:pt x="581" y="1316"/>
                    <a:pt x="583" y="1311"/>
                    <a:pt x="585" y="1306"/>
                  </a:cubicBezTo>
                  <a:cubicBezTo>
                    <a:pt x="590" y="1297"/>
                    <a:pt x="587" y="1287"/>
                    <a:pt x="589" y="1277"/>
                  </a:cubicBezTo>
                  <a:cubicBezTo>
                    <a:pt x="590" y="1272"/>
                    <a:pt x="590" y="1265"/>
                    <a:pt x="597" y="1265"/>
                  </a:cubicBezTo>
                  <a:cubicBezTo>
                    <a:pt x="606" y="1266"/>
                    <a:pt x="601" y="1273"/>
                    <a:pt x="601" y="1278"/>
                  </a:cubicBezTo>
                  <a:cubicBezTo>
                    <a:pt x="603" y="1286"/>
                    <a:pt x="599" y="1295"/>
                    <a:pt x="605" y="1302"/>
                  </a:cubicBezTo>
                  <a:cubicBezTo>
                    <a:pt x="610" y="1349"/>
                    <a:pt x="608" y="1396"/>
                    <a:pt x="597" y="1441"/>
                  </a:cubicBezTo>
                  <a:cubicBezTo>
                    <a:pt x="567" y="1563"/>
                    <a:pt x="455" y="1590"/>
                    <a:pt x="362" y="1518"/>
                  </a:cubicBezTo>
                  <a:cubicBezTo>
                    <a:pt x="324" y="1488"/>
                    <a:pt x="299" y="1447"/>
                    <a:pt x="280" y="1402"/>
                  </a:cubicBezTo>
                  <a:cubicBezTo>
                    <a:pt x="274" y="1390"/>
                    <a:pt x="270" y="1376"/>
                    <a:pt x="265" y="1363"/>
                  </a:cubicBezTo>
                  <a:cubicBezTo>
                    <a:pt x="263" y="1357"/>
                    <a:pt x="260" y="1352"/>
                    <a:pt x="253" y="1350"/>
                  </a:cubicBezTo>
                  <a:cubicBezTo>
                    <a:pt x="212" y="1337"/>
                    <a:pt x="186" y="1305"/>
                    <a:pt x="157" y="1275"/>
                  </a:cubicBezTo>
                  <a:cubicBezTo>
                    <a:pt x="152" y="1270"/>
                    <a:pt x="149" y="1260"/>
                    <a:pt x="138" y="1263"/>
                  </a:cubicBezTo>
                  <a:cubicBezTo>
                    <a:pt x="124" y="1265"/>
                    <a:pt x="131" y="1250"/>
                    <a:pt x="125" y="1246"/>
                  </a:cubicBezTo>
                  <a:cubicBezTo>
                    <a:pt x="119" y="1239"/>
                    <a:pt x="110" y="1235"/>
                    <a:pt x="106" y="1226"/>
                  </a:cubicBezTo>
                  <a:cubicBezTo>
                    <a:pt x="104" y="1221"/>
                    <a:pt x="111" y="1216"/>
                    <a:pt x="105" y="1211"/>
                  </a:cubicBezTo>
                  <a:cubicBezTo>
                    <a:pt x="43" y="1126"/>
                    <a:pt x="20" y="1028"/>
                    <a:pt x="8" y="926"/>
                  </a:cubicBezTo>
                  <a:cubicBezTo>
                    <a:pt x="4" y="896"/>
                    <a:pt x="6" y="864"/>
                    <a:pt x="11" y="833"/>
                  </a:cubicBezTo>
                  <a:cubicBezTo>
                    <a:pt x="12" y="824"/>
                    <a:pt x="17" y="815"/>
                    <a:pt x="10" y="807"/>
                  </a:cubicBezTo>
                  <a:cubicBezTo>
                    <a:pt x="8" y="805"/>
                    <a:pt x="5" y="804"/>
                    <a:pt x="4" y="801"/>
                  </a:cubicBezTo>
                  <a:cubicBezTo>
                    <a:pt x="4" y="799"/>
                    <a:pt x="5" y="797"/>
                    <a:pt x="6" y="796"/>
                  </a:cubicBezTo>
                  <a:cubicBezTo>
                    <a:pt x="10" y="791"/>
                    <a:pt x="14" y="786"/>
                    <a:pt x="11" y="778"/>
                  </a:cubicBezTo>
                  <a:cubicBezTo>
                    <a:pt x="10" y="776"/>
                    <a:pt x="10" y="774"/>
                    <a:pt x="11" y="771"/>
                  </a:cubicBezTo>
                  <a:cubicBezTo>
                    <a:pt x="12" y="765"/>
                    <a:pt x="19" y="766"/>
                    <a:pt x="21" y="762"/>
                  </a:cubicBezTo>
                  <a:cubicBezTo>
                    <a:pt x="26" y="735"/>
                    <a:pt x="34" y="710"/>
                    <a:pt x="45" y="685"/>
                  </a:cubicBezTo>
                  <a:cubicBezTo>
                    <a:pt x="50" y="673"/>
                    <a:pt x="50" y="663"/>
                    <a:pt x="47" y="650"/>
                  </a:cubicBezTo>
                  <a:cubicBezTo>
                    <a:pt x="0" y="500"/>
                    <a:pt x="8" y="350"/>
                    <a:pt x="46" y="200"/>
                  </a:cubicBezTo>
                  <a:cubicBezTo>
                    <a:pt x="62" y="133"/>
                    <a:pt x="97" y="75"/>
                    <a:pt x="154" y="32"/>
                  </a:cubicBezTo>
                  <a:cubicBezTo>
                    <a:pt x="159" y="29"/>
                    <a:pt x="164" y="26"/>
                    <a:pt x="165" y="19"/>
                  </a:cubicBezTo>
                  <a:cubicBezTo>
                    <a:pt x="165" y="9"/>
                    <a:pt x="174" y="11"/>
                    <a:pt x="179" y="8"/>
                  </a:cubicBezTo>
                  <a:cubicBezTo>
                    <a:pt x="199" y="0"/>
                    <a:pt x="203" y="2"/>
                    <a:pt x="202" y="18"/>
                  </a:cubicBezTo>
                  <a:cubicBezTo>
                    <a:pt x="159" y="57"/>
                    <a:pt x="126" y="103"/>
                    <a:pt x="97" y="152"/>
                  </a:cubicBezTo>
                  <a:cubicBezTo>
                    <a:pt x="60" y="214"/>
                    <a:pt x="47" y="281"/>
                    <a:pt x="41" y="351"/>
                  </a:cubicBezTo>
                  <a:cubicBezTo>
                    <a:pt x="38" y="392"/>
                    <a:pt x="36" y="433"/>
                    <a:pt x="43" y="474"/>
                  </a:cubicBezTo>
                  <a:cubicBezTo>
                    <a:pt x="49" y="475"/>
                    <a:pt x="49" y="470"/>
                    <a:pt x="50" y="467"/>
                  </a:cubicBezTo>
                  <a:cubicBezTo>
                    <a:pt x="53" y="465"/>
                    <a:pt x="55" y="468"/>
                    <a:pt x="56" y="470"/>
                  </a:cubicBezTo>
                  <a:cubicBezTo>
                    <a:pt x="58" y="474"/>
                    <a:pt x="58" y="477"/>
                    <a:pt x="59" y="481"/>
                  </a:cubicBezTo>
                  <a:cubicBezTo>
                    <a:pt x="59" y="487"/>
                    <a:pt x="61" y="492"/>
                    <a:pt x="61" y="498"/>
                  </a:cubicBezTo>
                  <a:cubicBezTo>
                    <a:pt x="61" y="500"/>
                    <a:pt x="61" y="501"/>
                    <a:pt x="61" y="503"/>
                  </a:cubicBezTo>
                  <a:cubicBezTo>
                    <a:pt x="59" y="509"/>
                    <a:pt x="53" y="508"/>
                    <a:pt x="49" y="510"/>
                  </a:cubicBezTo>
                  <a:cubicBezTo>
                    <a:pt x="48" y="526"/>
                    <a:pt x="50" y="541"/>
                    <a:pt x="55" y="556"/>
                  </a:cubicBezTo>
                  <a:cubicBezTo>
                    <a:pt x="62" y="576"/>
                    <a:pt x="66" y="598"/>
                    <a:pt x="72" y="624"/>
                  </a:cubicBezTo>
                  <a:cubicBezTo>
                    <a:pt x="101" y="584"/>
                    <a:pt x="124" y="545"/>
                    <a:pt x="156" y="514"/>
                  </a:cubicBezTo>
                  <a:cubicBezTo>
                    <a:pt x="163" y="514"/>
                    <a:pt x="165" y="516"/>
                    <a:pt x="161" y="522"/>
                  </a:cubicBezTo>
                  <a:cubicBezTo>
                    <a:pt x="135" y="556"/>
                    <a:pt x="111" y="592"/>
                    <a:pt x="88" y="628"/>
                  </a:cubicBezTo>
                  <a:cubicBezTo>
                    <a:pt x="80" y="641"/>
                    <a:pt x="76" y="652"/>
                    <a:pt x="81" y="667"/>
                  </a:cubicBezTo>
                  <a:cubicBezTo>
                    <a:pt x="102" y="729"/>
                    <a:pt x="129" y="788"/>
                    <a:pt x="168" y="841"/>
                  </a:cubicBezTo>
                  <a:cubicBezTo>
                    <a:pt x="170" y="844"/>
                    <a:pt x="172" y="849"/>
                    <a:pt x="179" y="848"/>
                  </a:cubicBezTo>
                  <a:cubicBezTo>
                    <a:pt x="172" y="817"/>
                    <a:pt x="169" y="786"/>
                    <a:pt x="169" y="755"/>
                  </a:cubicBezTo>
                  <a:cubicBezTo>
                    <a:pt x="169" y="575"/>
                    <a:pt x="250" y="437"/>
                    <a:pt x="390" y="330"/>
                  </a:cubicBezTo>
                  <a:cubicBezTo>
                    <a:pt x="447" y="286"/>
                    <a:pt x="507" y="251"/>
                    <a:pt x="575" y="228"/>
                  </a:cubicBezTo>
                  <a:cubicBezTo>
                    <a:pt x="595" y="221"/>
                    <a:pt x="616" y="217"/>
                    <a:pt x="637" y="216"/>
                  </a:cubicBezTo>
                  <a:cubicBezTo>
                    <a:pt x="683" y="215"/>
                    <a:pt x="712" y="243"/>
                    <a:pt x="734" y="279"/>
                  </a:cubicBezTo>
                  <a:cubicBezTo>
                    <a:pt x="759" y="319"/>
                    <a:pt x="763" y="363"/>
                    <a:pt x="760" y="410"/>
                  </a:cubicBezTo>
                  <a:cubicBezTo>
                    <a:pt x="753" y="495"/>
                    <a:pt x="719" y="571"/>
                    <a:pt x="668" y="638"/>
                  </a:cubicBezTo>
                  <a:cubicBezTo>
                    <a:pt x="635" y="680"/>
                    <a:pt x="592" y="708"/>
                    <a:pt x="536" y="709"/>
                  </a:cubicBezTo>
                  <a:cubicBezTo>
                    <a:pt x="490" y="709"/>
                    <a:pt x="463" y="682"/>
                    <a:pt x="445" y="644"/>
                  </a:cubicBezTo>
                  <a:cubicBezTo>
                    <a:pt x="445" y="643"/>
                    <a:pt x="444" y="641"/>
                    <a:pt x="444" y="640"/>
                  </a:cubicBezTo>
                  <a:cubicBezTo>
                    <a:pt x="442" y="635"/>
                    <a:pt x="435" y="628"/>
                    <a:pt x="442" y="623"/>
                  </a:cubicBezTo>
                  <a:cubicBezTo>
                    <a:pt x="448" y="620"/>
                    <a:pt x="452" y="628"/>
                    <a:pt x="456" y="631"/>
                  </a:cubicBezTo>
                  <a:cubicBezTo>
                    <a:pt x="458" y="633"/>
                    <a:pt x="460" y="636"/>
                    <a:pt x="462" y="638"/>
                  </a:cubicBezTo>
                  <a:cubicBezTo>
                    <a:pt x="507" y="687"/>
                    <a:pt x="565" y="675"/>
                    <a:pt x="607" y="637"/>
                  </a:cubicBezTo>
                  <a:cubicBezTo>
                    <a:pt x="659" y="590"/>
                    <a:pt x="688" y="530"/>
                    <a:pt x="708" y="465"/>
                  </a:cubicBezTo>
                  <a:cubicBezTo>
                    <a:pt x="721" y="425"/>
                    <a:pt x="730" y="383"/>
                    <a:pt x="722" y="340"/>
                  </a:cubicBezTo>
                  <a:cubicBezTo>
                    <a:pt x="714" y="297"/>
                    <a:pt x="681" y="268"/>
                    <a:pt x="638" y="265"/>
                  </a:cubicBezTo>
                  <a:cubicBezTo>
                    <a:pt x="592" y="263"/>
                    <a:pt x="553" y="281"/>
                    <a:pt x="515" y="302"/>
                  </a:cubicBezTo>
                  <a:cubicBezTo>
                    <a:pt x="386" y="374"/>
                    <a:pt x="289" y="474"/>
                    <a:pt x="245" y="619"/>
                  </a:cubicBezTo>
                  <a:cubicBezTo>
                    <a:pt x="216" y="715"/>
                    <a:pt x="213" y="812"/>
                    <a:pt x="241" y="910"/>
                  </a:cubicBezTo>
                  <a:cubicBezTo>
                    <a:pt x="245" y="922"/>
                    <a:pt x="251" y="931"/>
                    <a:pt x="261" y="939"/>
                  </a:cubicBezTo>
                  <a:cubicBezTo>
                    <a:pt x="343" y="1001"/>
                    <a:pt x="436" y="1037"/>
                    <a:pt x="537" y="1054"/>
                  </a:cubicBezTo>
                  <a:cubicBezTo>
                    <a:pt x="557" y="1058"/>
                    <a:pt x="564" y="1051"/>
                    <a:pt x="564" y="1031"/>
                  </a:cubicBezTo>
                  <a:cubicBezTo>
                    <a:pt x="562" y="948"/>
                    <a:pt x="583" y="870"/>
                    <a:pt x="618" y="796"/>
                  </a:cubicBezTo>
                  <a:cubicBezTo>
                    <a:pt x="629" y="775"/>
                    <a:pt x="642" y="755"/>
                    <a:pt x="662" y="740"/>
                  </a:cubicBezTo>
                  <a:cubicBezTo>
                    <a:pt x="685" y="722"/>
                    <a:pt x="706" y="730"/>
                    <a:pt x="714" y="757"/>
                  </a:cubicBezTo>
                  <a:cubicBezTo>
                    <a:pt x="717" y="768"/>
                    <a:pt x="717" y="779"/>
                    <a:pt x="716" y="789"/>
                  </a:cubicBezTo>
                  <a:cubicBezTo>
                    <a:pt x="701" y="886"/>
                    <a:pt x="665" y="974"/>
                    <a:pt x="603" y="1051"/>
                  </a:cubicBezTo>
                  <a:cubicBezTo>
                    <a:pt x="602" y="1053"/>
                    <a:pt x="600" y="1054"/>
                    <a:pt x="598" y="1055"/>
                  </a:cubicBezTo>
                  <a:cubicBezTo>
                    <a:pt x="593" y="1060"/>
                    <a:pt x="600" y="1071"/>
                    <a:pt x="590" y="1074"/>
                  </a:cubicBezTo>
                  <a:close/>
                </a:path>
              </a:pathLst>
            </a:custGeom>
            <a:solidFill>
              <a:srgbClr val="1A1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86DA9F16-20B0-ED0F-9E6D-D2B869288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1976"/>
              <a:ext cx="655" cy="1000"/>
            </a:xfrm>
            <a:custGeom>
              <a:avLst/>
              <a:gdLst>
                <a:gd name="T0" fmla="*/ 790 w 844"/>
                <a:gd name="T1" fmla="*/ 19 h 1289"/>
                <a:gd name="T2" fmla="*/ 803 w 844"/>
                <a:gd name="T3" fmla="*/ 12 h 1289"/>
                <a:gd name="T4" fmla="*/ 841 w 844"/>
                <a:gd name="T5" fmla="*/ 216 h 1289"/>
                <a:gd name="T6" fmla="*/ 833 w 844"/>
                <a:gd name="T7" fmla="*/ 386 h 1289"/>
                <a:gd name="T8" fmla="*/ 820 w 844"/>
                <a:gd name="T9" fmla="*/ 430 h 1289"/>
                <a:gd name="T10" fmla="*/ 797 w 844"/>
                <a:gd name="T11" fmla="*/ 457 h 1289"/>
                <a:gd name="T12" fmla="*/ 693 w 844"/>
                <a:gd name="T13" fmla="*/ 561 h 1289"/>
                <a:gd name="T14" fmla="*/ 724 w 844"/>
                <a:gd name="T15" fmla="*/ 811 h 1289"/>
                <a:gd name="T16" fmla="*/ 618 w 844"/>
                <a:gd name="T17" fmla="*/ 842 h 1289"/>
                <a:gd name="T18" fmla="*/ 590 w 844"/>
                <a:gd name="T19" fmla="*/ 927 h 1289"/>
                <a:gd name="T20" fmla="*/ 474 w 844"/>
                <a:gd name="T21" fmla="*/ 1065 h 1289"/>
                <a:gd name="T22" fmla="*/ 400 w 844"/>
                <a:gd name="T23" fmla="*/ 918 h 1289"/>
                <a:gd name="T24" fmla="*/ 323 w 844"/>
                <a:gd name="T25" fmla="*/ 1045 h 1289"/>
                <a:gd name="T26" fmla="*/ 262 w 844"/>
                <a:gd name="T27" fmla="*/ 1190 h 1289"/>
                <a:gd name="T28" fmla="*/ 7 w 844"/>
                <a:gd name="T29" fmla="*/ 1137 h 1289"/>
                <a:gd name="T30" fmla="*/ 15 w 844"/>
                <a:gd name="T31" fmla="*/ 918 h 1289"/>
                <a:gd name="T32" fmla="*/ 35 w 844"/>
                <a:gd name="T33" fmla="*/ 878 h 1289"/>
                <a:gd name="T34" fmla="*/ 47 w 844"/>
                <a:gd name="T35" fmla="*/ 1149 h 1289"/>
                <a:gd name="T36" fmla="*/ 226 w 844"/>
                <a:gd name="T37" fmla="*/ 1170 h 1289"/>
                <a:gd name="T38" fmla="*/ 257 w 844"/>
                <a:gd name="T39" fmla="*/ 1069 h 1289"/>
                <a:gd name="T40" fmla="*/ 87 w 844"/>
                <a:gd name="T41" fmla="*/ 866 h 1289"/>
                <a:gd name="T42" fmla="*/ 269 w 844"/>
                <a:gd name="T43" fmla="*/ 707 h 1289"/>
                <a:gd name="T44" fmla="*/ 316 w 844"/>
                <a:gd name="T45" fmla="*/ 974 h 1289"/>
                <a:gd name="T46" fmla="*/ 373 w 844"/>
                <a:gd name="T47" fmla="*/ 949 h 1289"/>
                <a:gd name="T48" fmla="*/ 391 w 844"/>
                <a:gd name="T49" fmla="*/ 674 h 1289"/>
                <a:gd name="T50" fmla="*/ 410 w 844"/>
                <a:gd name="T51" fmla="*/ 800 h 1289"/>
                <a:gd name="T52" fmla="*/ 468 w 844"/>
                <a:gd name="T53" fmla="*/ 1002 h 1289"/>
                <a:gd name="T54" fmla="*/ 574 w 844"/>
                <a:gd name="T55" fmla="*/ 914 h 1289"/>
                <a:gd name="T56" fmla="*/ 525 w 844"/>
                <a:gd name="T57" fmla="*/ 661 h 1289"/>
                <a:gd name="T58" fmla="*/ 621 w 844"/>
                <a:gd name="T59" fmla="*/ 811 h 1289"/>
                <a:gd name="T60" fmla="*/ 701 w 844"/>
                <a:gd name="T61" fmla="*/ 651 h 1289"/>
                <a:gd name="T62" fmla="*/ 643 w 844"/>
                <a:gd name="T63" fmla="*/ 534 h 1289"/>
                <a:gd name="T64" fmla="*/ 600 w 844"/>
                <a:gd name="T65" fmla="*/ 464 h 1289"/>
                <a:gd name="T66" fmla="*/ 665 w 844"/>
                <a:gd name="T67" fmla="*/ 511 h 1289"/>
                <a:gd name="T68" fmla="*/ 757 w 844"/>
                <a:gd name="T69" fmla="*/ 449 h 1289"/>
                <a:gd name="T70" fmla="*/ 795 w 844"/>
                <a:gd name="T71" fmla="*/ 237 h 1289"/>
                <a:gd name="T72" fmla="*/ 804 w 844"/>
                <a:gd name="T73" fmla="*/ 217 h 1289"/>
                <a:gd name="T74" fmla="*/ 807 w 844"/>
                <a:gd name="T75" fmla="*/ 181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4" h="1289">
                  <a:moveTo>
                    <a:pt x="815" y="133"/>
                  </a:moveTo>
                  <a:cubicBezTo>
                    <a:pt x="814" y="94"/>
                    <a:pt x="798" y="57"/>
                    <a:pt x="790" y="19"/>
                  </a:cubicBezTo>
                  <a:cubicBezTo>
                    <a:pt x="790" y="11"/>
                    <a:pt x="781" y="0"/>
                    <a:pt x="799" y="2"/>
                  </a:cubicBezTo>
                  <a:cubicBezTo>
                    <a:pt x="800" y="5"/>
                    <a:pt x="802" y="9"/>
                    <a:pt x="803" y="12"/>
                  </a:cubicBezTo>
                  <a:cubicBezTo>
                    <a:pt x="804" y="23"/>
                    <a:pt x="807" y="33"/>
                    <a:pt x="814" y="42"/>
                  </a:cubicBezTo>
                  <a:cubicBezTo>
                    <a:pt x="836" y="98"/>
                    <a:pt x="838" y="157"/>
                    <a:pt x="841" y="216"/>
                  </a:cubicBezTo>
                  <a:cubicBezTo>
                    <a:pt x="844" y="266"/>
                    <a:pt x="838" y="316"/>
                    <a:pt x="830" y="365"/>
                  </a:cubicBezTo>
                  <a:cubicBezTo>
                    <a:pt x="825" y="373"/>
                    <a:pt x="834" y="379"/>
                    <a:pt x="833" y="386"/>
                  </a:cubicBezTo>
                  <a:cubicBezTo>
                    <a:pt x="830" y="397"/>
                    <a:pt x="820" y="404"/>
                    <a:pt x="818" y="416"/>
                  </a:cubicBezTo>
                  <a:cubicBezTo>
                    <a:pt x="816" y="421"/>
                    <a:pt x="819" y="425"/>
                    <a:pt x="820" y="430"/>
                  </a:cubicBezTo>
                  <a:cubicBezTo>
                    <a:pt x="819" y="432"/>
                    <a:pt x="818" y="434"/>
                    <a:pt x="816" y="436"/>
                  </a:cubicBezTo>
                  <a:cubicBezTo>
                    <a:pt x="811" y="444"/>
                    <a:pt x="800" y="447"/>
                    <a:pt x="797" y="457"/>
                  </a:cubicBezTo>
                  <a:cubicBezTo>
                    <a:pt x="780" y="503"/>
                    <a:pt x="751" y="537"/>
                    <a:pt x="699" y="546"/>
                  </a:cubicBezTo>
                  <a:cubicBezTo>
                    <a:pt x="686" y="548"/>
                    <a:pt x="691" y="554"/>
                    <a:pt x="693" y="561"/>
                  </a:cubicBezTo>
                  <a:cubicBezTo>
                    <a:pt x="705" y="592"/>
                    <a:pt x="722" y="621"/>
                    <a:pt x="734" y="652"/>
                  </a:cubicBezTo>
                  <a:cubicBezTo>
                    <a:pt x="754" y="707"/>
                    <a:pt x="749" y="759"/>
                    <a:pt x="724" y="811"/>
                  </a:cubicBezTo>
                  <a:cubicBezTo>
                    <a:pt x="722" y="815"/>
                    <a:pt x="719" y="820"/>
                    <a:pt x="716" y="824"/>
                  </a:cubicBezTo>
                  <a:cubicBezTo>
                    <a:pt x="688" y="867"/>
                    <a:pt x="659" y="872"/>
                    <a:pt x="618" y="842"/>
                  </a:cubicBezTo>
                  <a:cubicBezTo>
                    <a:pt x="608" y="835"/>
                    <a:pt x="599" y="827"/>
                    <a:pt x="586" y="816"/>
                  </a:cubicBezTo>
                  <a:cubicBezTo>
                    <a:pt x="591" y="855"/>
                    <a:pt x="593" y="891"/>
                    <a:pt x="590" y="927"/>
                  </a:cubicBezTo>
                  <a:cubicBezTo>
                    <a:pt x="586" y="974"/>
                    <a:pt x="581" y="1021"/>
                    <a:pt x="543" y="1057"/>
                  </a:cubicBezTo>
                  <a:cubicBezTo>
                    <a:pt x="523" y="1075"/>
                    <a:pt x="497" y="1079"/>
                    <a:pt x="474" y="1065"/>
                  </a:cubicBezTo>
                  <a:cubicBezTo>
                    <a:pt x="447" y="1049"/>
                    <a:pt x="430" y="1026"/>
                    <a:pt x="422" y="997"/>
                  </a:cubicBezTo>
                  <a:cubicBezTo>
                    <a:pt x="415" y="972"/>
                    <a:pt x="408" y="947"/>
                    <a:pt x="400" y="918"/>
                  </a:cubicBezTo>
                  <a:cubicBezTo>
                    <a:pt x="390" y="946"/>
                    <a:pt x="380" y="969"/>
                    <a:pt x="366" y="991"/>
                  </a:cubicBezTo>
                  <a:cubicBezTo>
                    <a:pt x="354" y="1011"/>
                    <a:pt x="341" y="1031"/>
                    <a:pt x="323" y="1045"/>
                  </a:cubicBezTo>
                  <a:cubicBezTo>
                    <a:pt x="309" y="1057"/>
                    <a:pt x="302" y="1070"/>
                    <a:pt x="299" y="1087"/>
                  </a:cubicBezTo>
                  <a:cubicBezTo>
                    <a:pt x="291" y="1123"/>
                    <a:pt x="279" y="1157"/>
                    <a:pt x="262" y="1190"/>
                  </a:cubicBezTo>
                  <a:cubicBezTo>
                    <a:pt x="223" y="1267"/>
                    <a:pt x="115" y="1289"/>
                    <a:pt x="52" y="1231"/>
                  </a:cubicBezTo>
                  <a:cubicBezTo>
                    <a:pt x="25" y="1206"/>
                    <a:pt x="12" y="1173"/>
                    <a:pt x="7" y="1137"/>
                  </a:cubicBezTo>
                  <a:cubicBezTo>
                    <a:pt x="1" y="1090"/>
                    <a:pt x="0" y="1042"/>
                    <a:pt x="5" y="995"/>
                  </a:cubicBezTo>
                  <a:cubicBezTo>
                    <a:pt x="7" y="969"/>
                    <a:pt x="2" y="943"/>
                    <a:pt x="15" y="918"/>
                  </a:cubicBezTo>
                  <a:cubicBezTo>
                    <a:pt x="17" y="900"/>
                    <a:pt x="16" y="882"/>
                    <a:pt x="31" y="869"/>
                  </a:cubicBezTo>
                  <a:cubicBezTo>
                    <a:pt x="37" y="870"/>
                    <a:pt x="37" y="873"/>
                    <a:pt x="35" y="878"/>
                  </a:cubicBezTo>
                  <a:cubicBezTo>
                    <a:pt x="23" y="937"/>
                    <a:pt x="19" y="997"/>
                    <a:pt x="23" y="1057"/>
                  </a:cubicBezTo>
                  <a:cubicBezTo>
                    <a:pt x="25" y="1089"/>
                    <a:pt x="34" y="1120"/>
                    <a:pt x="47" y="1149"/>
                  </a:cubicBezTo>
                  <a:cubicBezTo>
                    <a:pt x="70" y="1206"/>
                    <a:pt x="151" y="1227"/>
                    <a:pt x="192" y="1201"/>
                  </a:cubicBezTo>
                  <a:cubicBezTo>
                    <a:pt x="205" y="1192"/>
                    <a:pt x="216" y="1182"/>
                    <a:pt x="226" y="1170"/>
                  </a:cubicBezTo>
                  <a:cubicBezTo>
                    <a:pt x="246" y="1145"/>
                    <a:pt x="259" y="1116"/>
                    <a:pt x="270" y="1086"/>
                  </a:cubicBezTo>
                  <a:cubicBezTo>
                    <a:pt x="274" y="1073"/>
                    <a:pt x="271" y="1070"/>
                    <a:pt x="257" y="1069"/>
                  </a:cubicBezTo>
                  <a:cubicBezTo>
                    <a:pt x="191" y="1063"/>
                    <a:pt x="136" y="1038"/>
                    <a:pt x="108" y="973"/>
                  </a:cubicBezTo>
                  <a:cubicBezTo>
                    <a:pt x="93" y="939"/>
                    <a:pt x="88" y="903"/>
                    <a:pt x="87" y="866"/>
                  </a:cubicBezTo>
                  <a:cubicBezTo>
                    <a:pt x="87" y="807"/>
                    <a:pt x="110" y="757"/>
                    <a:pt x="147" y="713"/>
                  </a:cubicBezTo>
                  <a:cubicBezTo>
                    <a:pt x="180" y="673"/>
                    <a:pt x="230" y="672"/>
                    <a:pt x="269" y="707"/>
                  </a:cubicBezTo>
                  <a:cubicBezTo>
                    <a:pt x="301" y="735"/>
                    <a:pt x="313" y="772"/>
                    <a:pt x="319" y="813"/>
                  </a:cubicBezTo>
                  <a:cubicBezTo>
                    <a:pt x="327" y="866"/>
                    <a:pt x="322" y="920"/>
                    <a:pt x="316" y="974"/>
                  </a:cubicBezTo>
                  <a:cubicBezTo>
                    <a:pt x="314" y="988"/>
                    <a:pt x="313" y="1002"/>
                    <a:pt x="312" y="1021"/>
                  </a:cubicBezTo>
                  <a:cubicBezTo>
                    <a:pt x="340" y="1000"/>
                    <a:pt x="358" y="976"/>
                    <a:pt x="373" y="949"/>
                  </a:cubicBezTo>
                  <a:cubicBezTo>
                    <a:pt x="389" y="919"/>
                    <a:pt x="397" y="888"/>
                    <a:pt x="391" y="851"/>
                  </a:cubicBezTo>
                  <a:cubicBezTo>
                    <a:pt x="383" y="793"/>
                    <a:pt x="386" y="733"/>
                    <a:pt x="391" y="674"/>
                  </a:cubicBezTo>
                  <a:cubicBezTo>
                    <a:pt x="401" y="673"/>
                    <a:pt x="393" y="683"/>
                    <a:pt x="398" y="686"/>
                  </a:cubicBezTo>
                  <a:cubicBezTo>
                    <a:pt x="409" y="723"/>
                    <a:pt x="411" y="762"/>
                    <a:pt x="410" y="800"/>
                  </a:cubicBezTo>
                  <a:cubicBezTo>
                    <a:pt x="408" y="854"/>
                    <a:pt x="423" y="903"/>
                    <a:pt x="442" y="951"/>
                  </a:cubicBezTo>
                  <a:cubicBezTo>
                    <a:pt x="449" y="969"/>
                    <a:pt x="455" y="988"/>
                    <a:pt x="468" y="1002"/>
                  </a:cubicBezTo>
                  <a:cubicBezTo>
                    <a:pt x="489" y="1025"/>
                    <a:pt x="509" y="1026"/>
                    <a:pt x="533" y="1007"/>
                  </a:cubicBezTo>
                  <a:cubicBezTo>
                    <a:pt x="563" y="983"/>
                    <a:pt x="572" y="950"/>
                    <a:pt x="574" y="914"/>
                  </a:cubicBezTo>
                  <a:cubicBezTo>
                    <a:pt x="577" y="852"/>
                    <a:pt x="573" y="792"/>
                    <a:pt x="544" y="735"/>
                  </a:cubicBezTo>
                  <a:cubicBezTo>
                    <a:pt x="533" y="713"/>
                    <a:pt x="527" y="687"/>
                    <a:pt x="525" y="661"/>
                  </a:cubicBezTo>
                  <a:cubicBezTo>
                    <a:pt x="542" y="681"/>
                    <a:pt x="557" y="702"/>
                    <a:pt x="562" y="728"/>
                  </a:cubicBezTo>
                  <a:cubicBezTo>
                    <a:pt x="568" y="765"/>
                    <a:pt x="589" y="792"/>
                    <a:pt x="621" y="811"/>
                  </a:cubicBezTo>
                  <a:cubicBezTo>
                    <a:pt x="656" y="831"/>
                    <a:pt x="686" y="821"/>
                    <a:pt x="703" y="785"/>
                  </a:cubicBezTo>
                  <a:cubicBezTo>
                    <a:pt x="725" y="740"/>
                    <a:pt x="717" y="696"/>
                    <a:pt x="701" y="651"/>
                  </a:cubicBezTo>
                  <a:cubicBezTo>
                    <a:pt x="689" y="618"/>
                    <a:pt x="675" y="586"/>
                    <a:pt x="663" y="553"/>
                  </a:cubicBezTo>
                  <a:cubicBezTo>
                    <a:pt x="659" y="543"/>
                    <a:pt x="652" y="538"/>
                    <a:pt x="643" y="534"/>
                  </a:cubicBezTo>
                  <a:cubicBezTo>
                    <a:pt x="623" y="524"/>
                    <a:pt x="609" y="507"/>
                    <a:pt x="599" y="487"/>
                  </a:cubicBezTo>
                  <a:cubicBezTo>
                    <a:pt x="596" y="480"/>
                    <a:pt x="590" y="471"/>
                    <a:pt x="600" y="464"/>
                  </a:cubicBezTo>
                  <a:cubicBezTo>
                    <a:pt x="609" y="456"/>
                    <a:pt x="619" y="458"/>
                    <a:pt x="627" y="466"/>
                  </a:cubicBezTo>
                  <a:cubicBezTo>
                    <a:pt x="642" y="479"/>
                    <a:pt x="655" y="495"/>
                    <a:pt x="665" y="511"/>
                  </a:cubicBezTo>
                  <a:cubicBezTo>
                    <a:pt x="675" y="527"/>
                    <a:pt x="685" y="527"/>
                    <a:pt x="699" y="518"/>
                  </a:cubicBezTo>
                  <a:cubicBezTo>
                    <a:pt x="727" y="502"/>
                    <a:pt x="744" y="478"/>
                    <a:pt x="757" y="449"/>
                  </a:cubicBezTo>
                  <a:cubicBezTo>
                    <a:pt x="784" y="388"/>
                    <a:pt x="798" y="323"/>
                    <a:pt x="814" y="258"/>
                  </a:cubicBezTo>
                  <a:cubicBezTo>
                    <a:pt x="818" y="241"/>
                    <a:pt x="809" y="237"/>
                    <a:pt x="795" y="237"/>
                  </a:cubicBezTo>
                  <a:cubicBezTo>
                    <a:pt x="793" y="231"/>
                    <a:pt x="799" y="231"/>
                    <a:pt x="802" y="229"/>
                  </a:cubicBezTo>
                  <a:cubicBezTo>
                    <a:pt x="807" y="226"/>
                    <a:pt x="803" y="221"/>
                    <a:pt x="804" y="217"/>
                  </a:cubicBezTo>
                  <a:cubicBezTo>
                    <a:pt x="804" y="215"/>
                    <a:pt x="805" y="212"/>
                    <a:pt x="807" y="210"/>
                  </a:cubicBezTo>
                  <a:cubicBezTo>
                    <a:pt x="812" y="200"/>
                    <a:pt x="806" y="190"/>
                    <a:pt x="807" y="181"/>
                  </a:cubicBezTo>
                  <a:cubicBezTo>
                    <a:pt x="820" y="167"/>
                    <a:pt x="817" y="150"/>
                    <a:pt x="815" y="133"/>
                  </a:cubicBezTo>
                  <a:close/>
                </a:path>
              </a:pathLst>
            </a:custGeom>
            <a:solidFill>
              <a:srgbClr val="151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6CC0EF4-5550-70D2-A48B-0C83FD5F0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660"/>
              <a:ext cx="718" cy="478"/>
            </a:xfrm>
            <a:custGeom>
              <a:avLst/>
              <a:gdLst>
                <a:gd name="T0" fmla="*/ 613 w 926"/>
                <a:gd name="T1" fmla="*/ 178 h 616"/>
                <a:gd name="T2" fmla="*/ 718 w 926"/>
                <a:gd name="T3" fmla="*/ 49 h 616"/>
                <a:gd name="T4" fmla="*/ 845 w 926"/>
                <a:gd name="T5" fmla="*/ 9 h 616"/>
                <a:gd name="T6" fmla="*/ 855 w 926"/>
                <a:gd name="T7" fmla="*/ 2 h 616"/>
                <a:gd name="T8" fmla="*/ 863 w 926"/>
                <a:gd name="T9" fmla="*/ 0 h 616"/>
                <a:gd name="T10" fmla="*/ 889 w 926"/>
                <a:gd name="T11" fmla="*/ 3 h 616"/>
                <a:gd name="T12" fmla="*/ 894 w 926"/>
                <a:gd name="T13" fmla="*/ 3 h 616"/>
                <a:gd name="T14" fmla="*/ 926 w 926"/>
                <a:gd name="T15" fmla="*/ 10 h 616"/>
                <a:gd name="T16" fmla="*/ 925 w 926"/>
                <a:gd name="T17" fmla="*/ 10 h 616"/>
                <a:gd name="T18" fmla="*/ 914 w 926"/>
                <a:gd name="T19" fmla="*/ 16 h 616"/>
                <a:gd name="T20" fmla="*/ 873 w 926"/>
                <a:gd name="T21" fmla="*/ 18 h 616"/>
                <a:gd name="T22" fmla="*/ 659 w 926"/>
                <a:gd name="T23" fmla="*/ 135 h 616"/>
                <a:gd name="T24" fmla="*/ 649 w 926"/>
                <a:gd name="T25" fmla="*/ 150 h 616"/>
                <a:gd name="T26" fmla="*/ 651 w 926"/>
                <a:gd name="T27" fmla="*/ 166 h 616"/>
                <a:gd name="T28" fmla="*/ 648 w 926"/>
                <a:gd name="T29" fmla="*/ 175 h 616"/>
                <a:gd name="T30" fmla="*/ 647 w 926"/>
                <a:gd name="T31" fmla="*/ 186 h 616"/>
                <a:gd name="T32" fmla="*/ 647 w 926"/>
                <a:gd name="T33" fmla="*/ 190 h 616"/>
                <a:gd name="T34" fmla="*/ 641 w 926"/>
                <a:gd name="T35" fmla="*/ 198 h 616"/>
                <a:gd name="T36" fmla="*/ 633 w 926"/>
                <a:gd name="T37" fmla="*/ 208 h 616"/>
                <a:gd name="T38" fmla="*/ 630 w 926"/>
                <a:gd name="T39" fmla="*/ 274 h 616"/>
                <a:gd name="T40" fmla="*/ 649 w 926"/>
                <a:gd name="T41" fmla="*/ 306 h 616"/>
                <a:gd name="T42" fmla="*/ 643 w 926"/>
                <a:gd name="T43" fmla="*/ 314 h 616"/>
                <a:gd name="T44" fmla="*/ 643 w 926"/>
                <a:gd name="T45" fmla="*/ 334 h 616"/>
                <a:gd name="T46" fmla="*/ 656 w 926"/>
                <a:gd name="T47" fmla="*/ 365 h 616"/>
                <a:gd name="T48" fmla="*/ 648 w 926"/>
                <a:gd name="T49" fmla="*/ 371 h 616"/>
                <a:gd name="T50" fmla="*/ 621 w 926"/>
                <a:gd name="T51" fmla="*/ 320 h 616"/>
                <a:gd name="T52" fmla="*/ 596 w 926"/>
                <a:gd name="T53" fmla="*/ 302 h 616"/>
                <a:gd name="T54" fmla="*/ 448 w 926"/>
                <a:gd name="T55" fmla="*/ 340 h 616"/>
                <a:gd name="T56" fmla="*/ 372 w 926"/>
                <a:gd name="T57" fmla="*/ 399 h 616"/>
                <a:gd name="T58" fmla="*/ 372 w 926"/>
                <a:gd name="T59" fmla="*/ 401 h 616"/>
                <a:gd name="T60" fmla="*/ 373 w 926"/>
                <a:gd name="T61" fmla="*/ 402 h 616"/>
                <a:gd name="T62" fmla="*/ 375 w 926"/>
                <a:gd name="T63" fmla="*/ 409 h 616"/>
                <a:gd name="T64" fmla="*/ 354 w 926"/>
                <a:gd name="T65" fmla="*/ 428 h 616"/>
                <a:gd name="T66" fmla="*/ 349 w 926"/>
                <a:gd name="T67" fmla="*/ 434 h 616"/>
                <a:gd name="T68" fmla="*/ 346 w 926"/>
                <a:gd name="T69" fmla="*/ 437 h 616"/>
                <a:gd name="T70" fmla="*/ 330 w 926"/>
                <a:gd name="T71" fmla="*/ 442 h 616"/>
                <a:gd name="T72" fmla="*/ 241 w 926"/>
                <a:gd name="T73" fmla="*/ 544 h 616"/>
                <a:gd name="T74" fmla="*/ 106 w 926"/>
                <a:gd name="T75" fmla="*/ 614 h 616"/>
                <a:gd name="T76" fmla="*/ 97 w 926"/>
                <a:gd name="T77" fmla="*/ 614 h 616"/>
                <a:gd name="T78" fmla="*/ 33 w 926"/>
                <a:gd name="T79" fmla="*/ 591 h 616"/>
                <a:gd name="T80" fmla="*/ 28 w 926"/>
                <a:gd name="T81" fmla="*/ 487 h 616"/>
                <a:gd name="T82" fmla="*/ 81 w 926"/>
                <a:gd name="T83" fmla="*/ 495 h 616"/>
                <a:gd name="T84" fmla="*/ 111 w 926"/>
                <a:gd name="T85" fmla="*/ 583 h 616"/>
                <a:gd name="T86" fmla="*/ 122 w 926"/>
                <a:gd name="T87" fmla="*/ 595 h 616"/>
                <a:gd name="T88" fmla="*/ 245 w 926"/>
                <a:gd name="T89" fmla="*/ 517 h 616"/>
                <a:gd name="T90" fmla="*/ 249 w 926"/>
                <a:gd name="T91" fmla="*/ 506 h 616"/>
                <a:gd name="T92" fmla="*/ 259 w 926"/>
                <a:gd name="T93" fmla="*/ 485 h 616"/>
                <a:gd name="T94" fmla="*/ 278 w 926"/>
                <a:gd name="T95" fmla="*/ 469 h 616"/>
                <a:gd name="T96" fmla="*/ 287 w 926"/>
                <a:gd name="T97" fmla="*/ 450 h 616"/>
                <a:gd name="T98" fmla="*/ 298 w 926"/>
                <a:gd name="T99" fmla="*/ 453 h 616"/>
                <a:gd name="T100" fmla="*/ 312 w 926"/>
                <a:gd name="T101" fmla="*/ 440 h 616"/>
                <a:gd name="T102" fmla="*/ 450 w 926"/>
                <a:gd name="T103" fmla="*/ 323 h 616"/>
                <a:gd name="T104" fmla="*/ 592 w 926"/>
                <a:gd name="T105" fmla="*/ 294 h 616"/>
                <a:gd name="T106" fmla="*/ 610 w 926"/>
                <a:gd name="T107" fmla="*/ 273 h 616"/>
                <a:gd name="T108" fmla="*/ 597 w 926"/>
                <a:gd name="T109" fmla="*/ 234 h 616"/>
                <a:gd name="T110" fmla="*/ 594 w 926"/>
                <a:gd name="T111" fmla="*/ 223 h 616"/>
                <a:gd name="T112" fmla="*/ 591 w 926"/>
                <a:gd name="T113" fmla="*/ 213 h 616"/>
                <a:gd name="T114" fmla="*/ 597 w 926"/>
                <a:gd name="T115" fmla="*/ 208 h 616"/>
                <a:gd name="T116" fmla="*/ 604 w 926"/>
                <a:gd name="T117" fmla="*/ 195 h 616"/>
                <a:gd name="T118" fmla="*/ 613 w 926"/>
                <a:gd name="T119" fmla="*/ 17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6" h="616">
                  <a:moveTo>
                    <a:pt x="613" y="178"/>
                  </a:moveTo>
                  <a:cubicBezTo>
                    <a:pt x="627" y="117"/>
                    <a:pt x="667" y="78"/>
                    <a:pt x="718" y="49"/>
                  </a:cubicBezTo>
                  <a:cubicBezTo>
                    <a:pt x="757" y="27"/>
                    <a:pt x="801" y="17"/>
                    <a:pt x="845" y="9"/>
                  </a:cubicBezTo>
                  <a:cubicBezTo>
                    <a:pt x="848" y="7"/>
                    <a:pt x="852" y="4"/>
                    <a:pt x="855" y="2"/>
                  </a:cubicBezTo>
                  <a:cubicBezTo>
                    <a:pt x="857" y="1"/>
                    <a:pt x="860" y="0"/>
                    <a:pt x="863" y="0"/>
                  </a:cubicBezTo>
                  <a:cubicBezTo>
                    <a:pt x="871" y="4"/>
                    <a:pt x="879" y="7"/>
                    <a:pt x="889" y="3"/>
                  </a:cubicBezTo>
                  <a:cubicBezTo>
                    <a:pt x="890" y="3"/>
                    <a:pt x="892" y="3"/>
                    <a:pt x="894" y="3"/>
                  </a:cubicBezTo>
                  <a:cubicBezTo>
                    <a:pt x="904" y="8"/>
                    <a:pt x="915" y="7"/>
                    <a:pt x="926" y="10"/>
                  </a:cubicBezTo>
                  <a:cubicBezTo>
                    <a:pt x="925" y="10"/>
                    <a:pt x="925" y="10"/>
                    <a:pt x="925" y="10"/>
                  </a:cubicBezTo>
                  <a:cubicBezTo>
                    <a:pt x="925" y="19"/>
                    <a:pt x="918" y="15"/>
                    <a:pt x="914" y="16"/>
                  </a:cubicBezTo>
                  <a:cubicBezTo>
                    <a:pt x="900" y="17"/>
                    <a:pt x="887" y="14"/>
                    <a:pt x="873" y="18"/>
                  </a:cubicBezTo>
                  <a:cubicBezTo>
                    <a:pt x="787" y="30"/>
                    <a:pt x="713" y="64"/>
                    <a:pt x="659" y="135"/>
                  </a:cubicBezTo>
                  <a:cubicBezTo>
                    <a:pt x="655" y="139"/>
                    <a:pt x="652" y="145"/>
                    <a:pt x="649" y="150"/>
                  </a:cubicBezTo>
                  <a:cubicBezTo>
                    <a:pt x="644" y="156"/>
                    <a:pt x="651" y="161"/>
                    <a:pt x="651" y="166"/>
                  </a:cubicBezTo>
                  <a:cubicBezTo>
                    <a:pt x="651" y="169"/>
                    <a:pt x="650" y="172"/>
                    <a:pt x="648" y="175"/>
                  </a:cubicBezTo>
                  <a:cubicBezTo>
                    <a:pt x="646" y="178"/>
                    <a:pt x="645" y="182"/>
                    <a:pt x="647" y="186"/>
                  </a:cubicBezTo>
                  <a:cubicBezTo>
                    <a:pt x="647" y="187"/>
                    <a:pt x="647" y="189"/>
                    <a:pt x="647" y="190"/>
                  </a:cubicBezTo>
                  <a:cubicBezTo>
                    <a:pt x="646" y="194"/>
                    <a:pt x="644" y="196"/>
                    <a:pt x="641" y="198"/>
                  </a:cubicBezTo>
                  <a:cubicBezTo>
                    <a:pt x="633" y="197"/>
                    <a:pt x="634" y="203"/>
                    <a:pt x="633" y="208"/>
                  </a:cubicBezTo>
                  <a:cubicBezTo>
                    <a:pt x="630" y="230"/>
                    <a:pt x="631" y="252"/>
                    <a:pt x="630" y="274"/>
                  </a:cubicBezTo>
                  <a:cubicBezTo>
                    <a:pt x="630" y="290"/>
                    <a:pt x="634" y="301"/>
                    <a:pt x="649" y="306"/>
                  </a:cubicBezTo>
                  <a:cubicBezTo>
                    <a:pt x="650" y="311"/>
                    <a:pt x="646" y="312"/>
                    <a:pt x="643" y="314"/>
                  </a:cubicBezTo>
                  <a:cubicBezTo>
                    <a:pt x="635" y="321"/>
                    <a:pt x="640" y="327"/>
                    <a:pt x="643" y="334"/>
                  </a:cubicBezTo>
                  <a:cubicBezTo>
                    <a:pt x="647" y="344"/>
                    <a:pt x="654" y="353"/>
                    <a:pt x="656" y="365"/>
                  </a:cubicBezTo>
                  <a:cubicBezTo>
                    <a:pt x="655" y="369"/>
                    <a:pt x="653" y="373"/>
                    <a:pt x="648" y="371"/>
                  </a:cubicBezTo>
                  <a:cubicBezTo>
                    <a:pt x="633" y="357"/>
                    <a:pt x="627" y="338"/>
                    <a:pt x="621" y="320"/>
                  </a:cubicBezTo>
                  <a:cubicBezTo>
                    <a:pt x="617" y="307"/>
                    <a:pt x="609" y="304"/>
                    <a:pt x="596" y="302"/>
                  </a:cubicBezTo>
                  <a:cubicBezTo>
                    <a:pt x="542" y="297"/>
                    <a:pt x="494" y="313"/>
                    <a:pt x="448" y="340"/>
                  </a:cubicBezTo>
                  <a:cubicBezTo>
                    <a:pt x="421" y="357"/>
                    <a:pt x="395" y="377"/>
                    <a:pt x="372" y="399"/>
                  </a:cubicBezTo>
                  <a:cubicBezTo>
                    <a:pt x="371" y="400"/>
                    <a:pt x="371" y="401"/>
                    <a:pt x="372" y="401"/>
                  </a:cubicBezTo>
                  <a:cubicBezTo>
                    <a:pt x="372" y="401"/>
                    <a:pt x="373" y="402"/>
                    <a:pt x="373" y="402"/>
                  </a:cubicBezTo>
                  <a:cubicBezTo>
                    <a:pt x="376" y="404"/>
                    <a:pt x="376" y="406"/>
                    <a:pt x="375" y="409"/>
                  </a:cubicBezTo>
                  <a:cubicBezTo>
                    <a:pt x="370" y="417"/>
                    <a:pt x="361" y="421"/>
                    <a:pt x="354" y="428"/>
                  </a:cubicBezTo>
                  <a:cubicBezTo>
                    <a:pt x="353" y="430"/>
                    <a:pt x="351" y="432"/>
                    <a:pt x="349" y="434"/>
                  </a:cubicBezTo>
                  <a:cubicBezTo>
                    <a:pt x="348" y="435"/>
                    <a:pt x="347" y="436"/>
                    <a:pt x="346" y="437"/>
                  </a:cubicBezTo>
                  <a:cubicBezTo>
                    <a:pt x="341" y="442"/>
                    <a:pt x="334" y="438"/>
                    <a:pt x="330" y="442"/>
                  </a:cubicBezTo>
                  <a:cubicBezTo>
                    <a:pt x="300" y="476"/>
                    <a:pt x="274" y="513"/>
                    <a:pt x="241" y="544"/>
                  </a:cubicBezTo>
                  <a:cubicBezTo>
                    <a:pt x="203" y="580"/>
                    <a:pt x="158" y="603"/>
                    <a:pt x="106" y="614"/>
                  </a:cubicBezTo>
                  <a:cubicBezTo>
                    <a:pt x="103" y="616"/>
                    <a:pt x="100" y="616"/>
                    <a:pt x="97" y="614"/>
                  </a:cubicBezTo>
                  <a:cubicBezTo>
                    <a:pt x="72" y="616"/>
                    <a:pt x="52" y="606"/>
                    <a:pt x="33" y="591"/>
                  </a:cubicBezTo>
                  <a:cubicBezTo>
                    <a:pt x="3" y="566"/>
                    <a:pt x="0" y="515"/>
                    <a:pt x="28" y="487"/>
                  </a:cubicBezTo>
                  <a:cubicBezTo>
                    <a:pt x="41" y="474"/>
                    <a:pt x="64" y="478"/>
                    <a:pt x="81" y="495"/>
                  </a:cubicBezTo>
                  <a:cubicBezTo>
                    <a:pt x="104" y="520"/>
                    <a:pt x="113" y="550"/>
                    <a:pt x="111" y="583"/>
                  </a:cubicBezTo>
                  <a:cubicBezTo>
                    <a:pt x="111" y="591"/>
                    <a:pt x="110" y="599"/>
                    <a:pt x="122" y="595"/>
                  </a:cubicBezTo>
                  <a:cubicBezTo>
                    <a:pt x="170" y="580"/>
                    <a:pt x="211" y="554"/>
                    <a:pt x="245" y="517"/>
                  </a:cubicBezTo>
                  <a:cubicBezTo>
                    <a:pt x="247" y="514"/>
                    <a:pt x="248" y="510"/>
                    <a:pt x="249" y="506"/>
                  </a:cubicBezTo>
                  <a:cubicBezTo>
                    <a:pt x="245" y="496"/>
                    <a:pt x="251" y="490"/>
                    <a:pt x="259" y="485"/>
                  </a:cubicBezTo>
                  <a:cubicBezTo>
                    <a:pt x="271" y="485"/>
                    <a:pt x="275" y="477"/>
                    <a:pt x="278" y="469"/>
                  </a:cubicBezTo>
                  <a:cubicBezTo>
                    <a:pt x="281" y="462"/>
                    <a:pt x="281" y="455"/>
                    <a:pt x="287" y="450"/>
                  </a:cubicBezTo>
                  <a:cubicBezTo>
                    <a:pt x="292" y="446"/>
                    <a:pt x="294" y="453"/>
                    <a:pt x="298" y="453"/>
                  </a:cubicBezTo>
                  <a:cubicBezTo>
                    <a:pt x="305" y="450"/>
                    <a:pt x="308" y="445"/>
                    <a:pt x="312" y="440"/>
                  </a:cubicBezTo>
                  <a:cubicBezTo>
                    <a:pt x="352" y="393"/>
                    <a:pt x="399" y="355"/>
                    <a:pt x="450" y="323"/>
                  </a:cubicBezTo>
                  <a:cubicBezTo>
                    <a:pt x="494" y="296"/>
                    <a:pt x="541" y="286"/>
                    <a:pt x="592" y="294"/>
                  </a:cubicBezTo>
                  <a:cubicBezTo>
                    <a:pt x="611" y="297"/>
                    <a:pt x="616" y="289"/>
                    <a:pt x="610" y="273"/>
                  </a:cubicBezTo>
                  <a:cubicBezTo>
                    <a:pt x="606" y="260"/>
                    <a:pt x="614" y="243"/>
                    <a:pt x="597" y="234"/>
                  </a:cubicBezTo>
                  <a:cubicBezTo>
                    <a:pt x="595" y="231"/>
                    <a:pt x="596" y="226"/>
                    <a:pt x="594" y="223"/>
                  </a:cubicBezTo>
                  <a:cubicBezTo>
                    <a:pt x="592" y="220"/>
                    <a:pt x="591" y="217"/>
                    <a:pt x="591" y="213"/>
                  </a:cubicBezTo>
                  <a:cubicBezTo>
                    <a:pt x="592" y="211"/>
                    <a:pt x="594" y="209"/>
                    <a:pt x="597" y="208"/>
                  </a:cubicBezTo>
                  <a:cubicBezTo>
                    <a:pt x="606" y="208"/>
                    <a:pt x="600" y="199"/>
                    <a:pt x="604" y="195"/>
                  </a:cubicBezTo>
                  <a:cubicBezTo>
                    <a:pt x="611" y="192"/>
                    <a:pt x="612" y="184"/>
                    <a:pt x="613" y="178"/>
                  </a:cubicBezTo>
                  <a:close/>
                </a:path>
              </a:pathLst>
            </a:custGeom>
            <a:solidFill>
              <a:srgbClr val="171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95BC69F8-4D33-140B-66D5-C7F85F504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996"/>
              <a:ext cx="423" cy="386"/>
            </a:xfrm>
            <a:custGeom>
              <a:avLst/>
              <a:gdLst>
                <a:gd name="T0" fmla="*/ 354 w 545"/>
                <a:gd name="T1" fmla="*/ 23 h 497"/>
                <a:gd name="T2" fmla="*/ 518 w 545"/>
                <a:gd name="T3" fmla="*/ 151 h 497"/>
                <a:gd name="T4" fmla="*/ 538 w 545"/>
                <a:gd name="T5" fmla="*/ 196 h 497"/>
                <a:gd name="T6" fmla="*/ 544 w 545"/>
                <a:gd name="T7" fmla="*/ 279 h 497"/>
                <a:gd name="T8" fmla="*/ 477 w 545"/>
                <a:gd name="T9" fmla="*/ 428 h 497"/>
                <a:gd name="T10" fmla="*/ 466 w 545"/>
                <a:gd name="T11" fmla="*/ 443 h 497"/>
                <a:gd name="T12" fmla="*/ 460 w 545"/>
                <a:gd name="T13" fmla="*/ 448 h 497"/>
                <a:gd name="T14" fmla="*/ 451 w 545"/>
                <a:gd name="T15" fmla="*/ 449 h 497"/>
                <a:gd name="T16" fmla="*/ 374 w 545"/>
                <a:gd name="T17" fmla="*/ 488 h 497"/>
                <a:gd name="T18" fmla="*/ 336 w 545"/>
                <a:gd name="T19" fmla="*/ 491 h 497"/>
                <a:gd name="T20" fmla="*/ 365 w 545"/>
                <a:gd name="T21" fmla="*/ 463 h 497"/>
                <a:gd name="T22" fmla="*/ 392 w 545"/>
                <a:gd name="T23" fmla="*/ 447 h 497"/>
                <a:gd name="T24" fmla="*/ 423 w 545"/>
                <a:gd name="T25" fmla="*/ 421 h 497"/>
                <a:gd name="T26" fmla="*/ 433 w 545"/>
                <a:gd name="T27" fmla="*/ 420 h 497"/>
                <a:gd name="T28" fmla="*/ 497 w 545"/>
                <a:gd name="T29" fmla="*/ 354 h 497"/>
                <a:gd name="T30" fmla="*/ 431 w 545"/>
                <a:gd name="T31" fmla="*/ 89 h 497"/>
                <a:gd name="T32" fmla="*/ 234 w 545"/>
                <a:gd name="T33" fmla="*/ 29 h 497"/>
                <a:gd name="T34" fmla="*/ 61 w 545"/>
                <a:gd name="T35" fmla="*/ 79 h 497"/>
                <a:gd name="T36" fmla="*/ 59 w 545"/>
                <a:gd name="T37" fmla="*/ 82 h 497"/>
                <a:gd name="T38" fmla="*/ 61 w 545"/>
                <a:gd name="T39" fmla="*/ 85 h 497"/>
                <a:gd name="T40" fmla="*/ 56 w 545"/>
                <a:gd name="T41" fmla="*/ 101 h 497"/>
                <a:gd name="T42" fmla="*/ 51 w 545"/>
                <a:gd name="T43" fmla="*/ 100 h 497"/>
                <a:gd name="T44" fmla="*/ 37 w 545"/>
                <a:gd name="T45" fmla="*/ 97 h 497"/>
                <a:gd name="T46" fmla="*/ 6 w 545"/>
                <a:gd name="T47" fmla="*/ 116 h 497"/>
                <a:gd name="T48" fmla="*/ 1 w 545"/>
                <a:gd name="T49" fmla="*/ 111 h 497"/>
                <a:gd name="T50" fmla="*/ 237 w 545"/>
                <a:gd name="T51" fmla="*/ 15 h 497"/>
                <a:gd name="T52" fmla="*/ 285 w 545"/>
                <a:gd name="T53" fmla="*/ 14 h 497"/>
                <a:gd name="T54" fmla="*/ 300 w 545"/>
                <a:gd name="T55" fmla="*/ 6 h 497"/>
                <a:gd name="T56" fmla="*/ 314 w 545"/>
                <a:gd name="T57" fmla="*/ 5 h 497"/>
                <a:gd name="T58" fmla="*/ 326 w 545"/>
                <a:gd name="T59" fmla="*/ 5 h 497"/>
                <a:gd name="T60" fmla="*/ 333 w 545"/>
                <a:gd name="T61" fmla="*/ 3 h 497"/>
                <a:gd name="T62" fmla="*/ 341 w 545"/>
                <a:gd name="T63" fmla="*/ 12 h 497"/>
                <a:gd name="T64" fmla="*/ 354 w 545"/>
                <a:gd name="T65" fmla="*/ 2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5" h="497">
                  <a:moveTo>
                    <a:pt x="354" y="23"/>
                  </a:moveTo>
                  <a:cubicBezTo>
                    <a:pt x="429" y="40"/>
                    <a:pt x="486" y="79"/>
                    <a:pt x="518" y="151"/>
                  </a:cubicBezTo>
                  <a:cubicBezTo>
                    <a:pt x="528" y="165"/>
                    <a:pt x="545" y="175"/>
                    <a:pt x="538" y="196"/>
                  </a:cubicBezTo>
                  <a:cubicBezTo>
                    <a:pt x="541" y="224"/>
                    <a:pt x="544" y="251"/>
                    <a:pt x="544" y="279"/>
                  </a:cubicBezTo>
                  <a:cubicBezTo>
                    <a:pt x="544" y="339"/>
                    <a:pt x="521" y="388"/>
                    <a:pt x="477" y="428"/>
                  </a:cubicBezTo>
                  <a:cubicBezTo>
                    <a:pt x="473" y="432"/>
                    <a:pt x="466" y="434"/>
                    <a:pt x="466" y="443"/>
                  </a:cubicBezTo>
                  <a:cubicBezTo>
                    <a:pt x="467" y="447"/>
                    <a:pt x="465" y="449"/>
                    <a:pt x="460" y="448"/>
                  </a:cubicBezTo>
                  <a:cubicBezTo>
                    <a:pt x="457" y="449"/>
                    <a:pt x="453" y="448"/>
                    <a:pt x="451" y="449"/>
                  </a:cubicBezTo>
                  <a:cubicBezTo>
                    <a:pt x="428" y="468"/>
                    <a:pt x="401" y="477"/>
                    <a:pt x="374" y="488"/>
                  </a:cubicBezTo>
                  <a:cubicBezTo>
                    <a:pt x="362" y="489"/>
                    <a:pt x="351" y="497"/>
                    <a:pt x="336" y="491"/>
                  </a:cubicBezTo>
                  <a:cubicBezTo>
                    <a:pt x="345" y="480"/>
                    <a:pt x="357" y="473"/>
                    <a:pt x="365" y="463"/>
                  </a:cubicBezTo>
                  <a:cubicBezTo>
                    <a:pt x="373" y="455"/>
                    <a:pt x="382" y="451"/>
                    <a:pt x="392" y="447"/>
                  </a:cubicBezTo>
                  <a:cubicBezTo>
                    <a:pt x="404" y="441"/>
                    <a:pt x="416" y="434"/>
                    <a:pt x="423" y="421"/>
                  </a:cubicBezTo>
                  <a:cubicBezTo>
                    <a:pt x="426" y="418"/>
                    <a:pt x="429" y="416"/>
                    <a:pt x="433" y="420"/>
                  </a:cubicBezTo>
                  <a:cubicBezTo>
                    <a:pt x="466" y="409"/>
                    <a:pt x="484" y="383"/>
                    <a:pt x="497" y="354"/>
                  </a:cubicBezTo>
                  <a:cubicBezTo>
                    <a:pt x="539" y="268"/>
                    <a:pt x="499" y="151"/>
                    <a:pt x="431" y="89"/>
                  </a:cubicBezTo>
                  <a:cubicBezTo>
                    <a:pt x="374" y="37"/>
                    <a:pt x="308" y="21"/>
                    <a:pt x="234" y="29"/>
                  </a:cubicBezTo>
                  <a:cubicBezTo>
                    <a:pt x="173" y="36"/>
                    <a:pt x="115" y="49"/>
                    <a:pt x="61" y="79"/>
                  </a:cubicBezTo>
                  <a:cubicBezTo>
                    <a:pt x="60" y="80"/>
                    <a:pt x="59" y="81"/>
                    <a:pt x="59" y="82"/>
                  </a:cubicBezTo>
                  <a:cubicBezTo>
                    <a:pt x="59" y="83"/>
                    <a:pt x="60" y="84"/>
                    <a:pt x="61" y="85"/>
                  </a:cubicBezTo>
                  <a:cubicBezTo>
                    <a:pt x="63" y="91"/>
                    <a:pt x="62" y="97"/>
                    <a:pt x="56" y="101"/>
                  </a:cubicBezTo>
                  <a:cubicBezTo>
                    <a:pt x="54" y="101"/>
                    <a:pt x="53" y="101"/>
                    <a:pt x="51" y="100"/>
                  </a:cubicBezTo>
                  <a:cubicBezTo>
                    <a:pt x="47" y="96"/>
                    <a:pt x="41" y="99"/>
                    <a:pt x="37" y="97"/>
                  </a:cubicBezTo>
                  <a:cubicBezTo>
                    <a:pt x="24" y="99"/>
                    <a:pt x="17" y="110"/>
                    <a:pt x="6" y="116"/>
                  </a:cubicBezTo>
                  <a:cubicBezTo>
                    <a:pt x="1" y="117"/>
                    <a:pt x="0" y="115"/>
                    <a:pt x="1" y="111"/>
                  </a:cubicBezTo>
                  <a:cubicBezTo>
                    <a:pt x="70" y="54"/>
                    <a:pt x="147" y="20"/>
                    <a:pt x="237" y="15"/>
                  </a:cubicBezTo>
                  <a:cubicBezTo>
                    <a:pt x="253" y="12"/>
                    <a:pt x="269" y="15"/>
                    <a:pt x="285" y="14"/>
                  </a:cubicBezTo>
                  <a:cubicBezTo>
                    <a:pt x="291" y="13"/>
                    <a:pt x="299" y="16"/>
                    <a:pt x="300" y="6"/>
                  </a:cubicBezTo>
                  <a:cubicBezTo>
                    <a:pt x="304" y="0"/>
                    <a:pt x="309" y="4"/>
                    <a:pt x="314" y="5"/>
                  </a:cubicBezTo>
                  <a:cubicBezTo>
                    <a:pt x="318" y="7"/>
                    <a:pt x="322" y="10"/>
                    <a:pt x="326" y="5"/>
                  </a:cubicBezTo>
                  <a:cubicBezTo>
                    <a:pt x="328" y="4"/>
                    <a:pt x="330" y="3"/>
                    <a:pt x="333" y="3"/>
                  </a:cubicBezTo>
                  <a:cubicBezTo>
                    <a:pt x="337" y="5"/>
                    <a:pt x="339" y="9"/>
                    <a:pt x="341" y="12"/>
                  </a:cubicBezTo>
                  <a:cubicBezTo>
                    <a:pt x="345" y="17"/>
                    <a:pt x="350" y="19"/>
                    <a:pt x="354" y="23"/>
                  </a:cubicBezTo>
                  <a:close/>
                </a:path>
              </a:pathLst>
            </a:custGeom>
            <a:solidFill>
              <a:srgbClr val="1C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E79AD1F-A710-0AD4-BC8A-FB9F3F467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1798"/>
              <a:ext cx="274" cy="193"/>
            </a:xfrm>
            <a:custGeom>
              <a:avLst/>
              <a:gdLst>
                <a:gd name="T0" fmla="*/ 353 w 353"/>
                <a:gd name="T1" fmla="*/ 232 h 249"/>
                <a:gd name="T2" fmla="*/ 344 w 353"/>
                <a:gd name="T3" fmla="*/ 249 h 249"/>
                <a:gd name="T4" fmla="*/ 293 w 353"/>
                <a:gd name="T5" fmla="*/ 148 h 249"/>
                <a:gd name="T6" fmla="*/ 220 w 353"/>
                <a:gd name="T7" fmla="*/ 78 h 249"/>
                <a:gd name="T8" fmla="*/ 224 w 353"/>
                <a:gd name="T9" fmla="*/ 109 h 249"/>
                <a:gd name="T10" fmla="*/ 165 w 353"/>
                <a:gd name="T11" fmla="*/ 224 h 249"/>
                <a:gd name="T12" fmla="*/ 39 w 353"/>
                <a:gd name="T13" fmla="*/ 188 h 249"/>
                <a:gd name="T14" fmla="*/ 98 w 353"/>
                <a:gd name="T15" fmla="*/ 35 h 249"/>
                <a:gd name="T16" fmla="*/ 162 w 353"/>
                <a:gd name="T17" fmla="*/ 35 h 249"/>
                <a:gd name="T18" fmla="*/ 183 w 353"/>
                <a:gd name="T19" fmla="*/ 35 h 249"/>
                <a:gd name="T20" fmla="*/ 176 w 353"/>
                <a:gd name="T21" fmla="*/ 9 h 249"/>
                <a:gd name="T22" fmla="*/ 181 w 353"/>
                <a:gd name="T23" fmla="*/ 0 h 249"/>
                <a:gd name="T24" fmla="*/ 229 w 353"/>
                <a:gd name="T25" fmla="*/ 59 h 249"/>
                <a:gd name="T26" fmla="*/ 353 w 353"/>
                <a:gd name="T27" fmla="*/ 23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3" h="249">
                  <a:moveTo>
                    <a:pt x="353" y="232"/>
                  </a:moveTo>
                  <a:cubicBezTo>
                    <a:pt x="341" y="233"/>
                    <a:pt x="346" y="243"/>
                    <a:pt x="344" y="249"/>
                  </a:cubicBezTo>
                  <a:cubicBezTo>
                    <a:pt x="330" y="214"/>
                    <a:pt x="312" y="180"/>
                    <a:pt x="293" y="148"/>
                  </a:cubicBezTo>
                  <a:cubicBezTo>
                    <a:pt x="275" y="118"/>
                    <a:pt x="253" y="93"/>
                    <a:pt x="220" y="78"/>
                  </a:cubicBezTo>
                  <a:cubicBezTo>
                    <a:pt x="218" y="90"/>
                    <a:pt x="223" y="99"/>
                    <a:pt x="224" y="109"/>
                  </a:cubicBezTo>
                  <a:cubicBezTo>
                    <a:pt x="232" y="157"/>
                    <a:pt x="206" y="207"/>
                    <a:pt x="165" y="224"/>
                  </a:cubicBezTo>
                  <a:cubicBezTo>
                    <a:pt x="122" y="242"/>
                    <a:pt x="64" y="229"/>
                    <a:pt x="39" y="188"/>
                  </a:cubicBezTo>
                  <a:cubicBezTo>
                    <a:pt x="0" y="126"/>
                    <a:pt x="20" y="58"/>
                    <a:pt x="98" y="35"/>
                  </a:cubicBezTo>
                  <a:cubicBezTo>
                    <a:pt x="119" y="29"/>
                    <a:pt x="141" y="25"/>
                    <a:pt x="162" y="35"/>
                  </a:cubicBezTo>
                  <a:cubicBezTo>
                    <a:pt x="168" y="37"/>
                    <a:pt x="176" y="35"/>
                    <a:pt x="183" y="35"/>
                  </a:cubicBezTo>
                  <a:cubicBezTo>
                    <a:pt x="180" y="26"/>
                    <a:pt x="178" y="17"/>
                    <a:pt x="176" y="9"/>
                  </a:cubicBezTo>
                  <a:cubicBezTo>
                    <a:pt x="174" y="4"/>
                    <a:pt x="173" y="0"/>
                    <a:pt x="181" y="0"/>
                  </a:cubicBezTo>
                  <a:cubicBezTo>
                    <a:pt x="193" y="22"/>
                    <a:pt x="206" y="43"/>
                    <a:pt x="229" y="59"/>
                  </a:cubicBezTo>
                  <a:cubicBezTo>
                    <a:pt x="290" y="102"/>
                    <a:pt x="330" y="161"/>
                    <a:pt x="353" y="232"/>
                  </a:cubicBezTo>
                  <a:close/>
                </a:path>
              </a:pathLst>
            </a:custGeom>
            <a:solidFill>
              <a:srgbClr val="2B2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CE317B51-2AC1-D806-6B27-4D8DF1F85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2683"/>
              <a:ext cx="194" cy="308"/>
            </a:xfrm>
            <a:custGeom>
              <a:avLst/>
              <a:gdLst>
                <a:gd name="T0" fmla="*/ 57 w 250"/>
                <a:gd name="T1" fmla="*/ 10 h 398"/>
                <a:gd name="T2" fmla="*/ 40 w 250"/>
                <a:gd name="T3" fmla="*/ 193 h 398"/>
                <a:gd name="T4" fmla="*/ 86 w 250"/>
                <a:gd name="T5" fmla="*/ 315 h 398"/>
                <a:gd name="T6" fmla="*/ 145 w 250"/>
                <a:gd name="T7" fmla="*/ 347 h 398"/>
                <a:gd name="T8" fmla="*/ 188 w 250"/>
                <a:gd name="T9" fmla="*/ 322 h 398"/>
                <a:gd name="T10" fmla="*/ 237 w 250"/>
                <a:gd name="T11" fmla="*/ 190 h 398"/>
                <a:gd name="T12" fmla="*/ 242 w 250"/>
                <a:gd name="T13" fmla="*/ 215 h 398"/>
                <a:gd name="T14" fmla="*/ 198 w 250"/>
                <a:gd name="T15" fmla="*/ 355 h 398"/>
                <a:gd name="T16" fmla="*/ 104 w 250"/>
                <a:gd name="T17" fmla="*/ 380 h 398"/>
                <a:gd name="T18" fmla="*/ 13 w 250"/>
                <a:gd name="T19" fmla="*/ 247 h 398"/>
                <a:gd name="T20" fmla="*/ 34 w 250"/>
                <a:gd name="T21" fmla="*/ 40 h 398"/>
                <a:gd name="T22" fmla="*/ 48 w 250"/>
                <a:gd name="T23" fmla="*/ 6 h 398"/>
                <a:gd name="T24" fmla="*/ 58 w 250"/>
                <a:gd name="T25" fmla="*/ 3 h 398"/>
                <a:gd name="T26" fmla="*/ 57 w 250"/>
                <a:gd name="T27" fmla="*/ 1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398">
                  <a:moveTo>
                    <a:pt x="57" y="10"/>
                  </a:moveTo>
                  <a:cubicBezTo>
                    <a:pt x="37" y="70"/>
                    <a:pt x="33" y="130"/>
                    <a:pt x="40" y="193"/>
                  </a:cubicBezTo>
                  <a:cubicBezTo>
                    <a:pt x="45" y="238"/>
                    <a:pt x="53" y="281"/>
                    <a:pt x="86" y="315"/>
                  </a:cubicBezTo>
                  <a:cubicBezTo>
                    <a:pt x="102" y="332"/>
                    <a:pt x="120" y="346"/>
                    <a:pt x="145" y="347"/>
                  </a:cubicBezTo>
                  <a:cubicBezTo>
                    <a:pt x="166" y="348"/>
                    <a:pt x="180" y="340"/>
                    <a:pt x="188" y="322"/>
                  </a:cubicBezTo>
                  <a:cubicBezTo>
                    <a:pt x="208" y="279"/>
                    <a:pt x="227" y="236"/>
                    <a:pt x="237" y="190"/>
                  </a:cubicBezTo>
                  <a:cubicBezTo>
                    <a:pt x="250" y="196"/>
                    <a:pt x="241" y="206"/>
                    <a:pt x="242" y="215"/>
                  </a:cubicBezTo>
                  <a:cubicBezTo>
                    <a:pt x="235" y="264"/>
                    <a:pt x="219" y="311"/>
                    <a:pt x="198" y="355"/>
                  </a:cubicBezTo>
                  <a:cubicBezTo>
                    <a:pt x="183" y="387"/>
                    <a:pt x="139" y="398"/>
                    <a:pt x="104" y="380"/>
                  </a:cubicBezTo>
                  <a:cubicBezTo>
                    <a:pt x="49" y="353"/>
                    <a:pt x="23" y="306"/>
                    <a:pt x="13" y="247"/>
                  </a:cubicBezTo>
                  <a:cubicBezTo>
                    <a:pt x="0" y="176"/>
                    <a:pt x="10" y="107"/>
                    <a:pt x="34" y="40"/>
                  </a:cubicBezTo>
                  <a:cubicBezTo>
                    <a:pt x="38" y="28"/>
                    <a:pt x="40" y="16"/>
                    <a:pt x="48" y="6"/>
                  </a:cubicBezTo>
                  <a:cubicBezTo>
                    <a:pt x="51" y="5"/>
                    <a:pt x="54" y="0"/>
                    <a:pt x="58" y="3"/>
                  </a:cubicBezTo>
                  <a:cubicBezTo>
                    <a:pt x="60" y="5"/>
                    <a:pt x="59" y="8"/>
                    <a:pt x="57" y="10"/>
                  </a:cubicBezTo>
                  <a:close/>
                </a:path>
              </a:pathLst>
            </a:custGeom>
            <a:solidFill>
              <a:srgbClr val="1B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EDEBFB9-A52C-5194-E83D-07C4B238B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1625"/>
              <a:ext cx="262" cy="309"/>
            </a:xfrm>
            <a:custGeom>
              <a:avLst/>
              <a:gdLst>
                <a:gd name="T0" fmla="*/ 25 w 338"/>
                <a:gd name="T1" fmla="*/ 398 h 398"/>
                <a:gd name="T2" fmla="*/ 4 w 338"/>
                <a:gd name="T3" fmla="*/ 394 h 398"/>
                <a:gd name="T4" fmla="*/ 5 w 338"/>
                <a:gd name="T5" fmla="*/ 378 h 398"/>
                <a:gd name="T6" fmla="*/ 30 w 338"/>
                <a:gd name="T7" fmla="*/ 368 h 398"/>
                <a:gd name="T8" fmla="*/ 38 w 338"/>
                <a:gd name="T9" fmla="*/ 370 h 398"/>
                <a:gd name="T10" fmla="*/ 185 w 338"/>
                <a:gd name="T11" fmla="*/ 278 h 398"/>
                <a:gd name="T12" fmla="*/ 141 w 338"/>
                <a:gd name="T13" fmla="*/ 243 h 398"/>
                <a:gd name="T14" fmla="*/ 163 w 338"/>
                <a:gd name="T15" fmla="*/ 237 h 398"/>
                <a:gd name="T16" fmla="*/ 169 w 338"/>
                <a:gd name="T17" fmla="*/ 239 h 398"/>
                <a:gd name="T18" fmla="*/ 233 w 338"/>
                <a:gd name="T19" fmla="*/ 235 h 398"/>
                <a:gd name="T20" fmla="*/ 300 w 338"/>
                <a:gd name="T21" fmla="*/ 110 h 398"/>
                <a:gd name="T22" fmla="*/ 231 w 338"/>
                <a:gd name="T23" fmla="*/ 54 h 398"/>
                <a:gd name="T24" fmla="*/ 202 w 338"/>
                <a:gd name="T25" fmla="*/ 57 h 398"/>
                <a:gd name="T26" fmla="*/ 177 w 338"/>
                <a:gd name="T27" fmla="*/ 45 h 398"/>
                <a:gd name="T28" fmla="*/ 156 w 338"/>
                <a:gd name="T29" fmla="*/ 47 h 398"/>
                <a:gd name="T30" fmla="*/ 272 w 338"/>
                <a:gd name="T31" fmla="*/ 20 h 398"/>
                <a:gd name="T32" fmla="*/ 323 w 338"/>
                <a:gd name="T33" fmla="*/ 143 h 398"/>
                <a:gd name="T34" fmla="*/ 239 w 338"/>
                <a:gd name="T35" fmla="*/ 268 h 398"/>
                <a:gd name="T36" fmla="*/ 229 w 338"/>
                <a:gd name="T37" fmla="*/ 279 h 398"/>
                <a:gd name="T38" fmla="*/ 242 w 338"/>
                <a:gd name="T39" fmla="*/ 286 h 398"/>
                <a:gd name="T40" fmla="*/ 337 w 338"/>
                <a:gd name="T41" fmla="*/ 287 h 398"/>
                <a:gd name="T42" fmla="*/ 333 w 338"/>
                <a:gd name="T43" fmla="*/ 307 h 398"/>
                <a:gd name="T44" fmla="*/ 225 w 338"/>
                <a:gd name="T45" fmla="*/ 295 h 398"/>
                <a:gd name="T46" fmla="*/ 194 w 338"/>
                <a:gd name="T47" fmla="*/ 296 h 398"/>
                <a:gd name="T48" fmla="*/ 25 w 338"/>
                <a:gd name="T49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8" h="398">
                  <a:moveTo>
                    <a:pt x="25" y="398"/>
                  </a:moveTo>
                  <a:cubicBezTo>
                    <a:pt x="22" y="376"/>
                    <a:pt x="12" y="390"/>
                    <a:pt x="4" y="394"/>
                  </a:cubicBezTo>
                  <a:cubicBezTo>
                    <a:pt x="0" y="389"/>
                    <a:pt x="0" y="383"/>
                    <a:pt x="5" y="378"/>
                  </a:cubicBezTo>
                  <a:cubicBezTo>
                    <a:pt x="14" y="378"/>
                    <a:pt x="21" y="371"/>
                    <a:pt x="30" y="368"/>
                  </a:cubicBezTo>
                  <a:cubicBezTo>
                    <a:pt x="32" y="368"/>
                    <a:pt x="35" y="369"/>
                    <a:pt x="38" y="370"/>
                  </a:cubicBezTo>
                  <a:cubicBezTo>
                    <a:pt x="88" y="342"/>
                    <a:pt x="138" y="313"/>
                    <a:pt x="185" y="278"/>
                  </a:cubicBezTo>
                  <a:cubicBezTo>
                    <a:pt x="171" y="264"/>
                    <a:pt x="152" y="258"/>
                    <a:pt x="141" y="243"/>
                  </a:cubicBezTo>
                  <a:cubicBezTo>
                    <a:pt x="148" y="241"/>
                    <a:pt x="156" y="239"/>
                    <a:pt x="163" y="237"/>
                  </a:cubicBezTo>
                  <a:cubicBezTo>
                    <a:pt x="165" y="238"/>
                    <a:pt x="167" y="238"/>
                    <a:pt x="169" y="239"/>
                  </a:cubicBezTo>
                  <a:cubicBezTo>
                    <a:pt x="204" y="264"/>
                    <a:pt x="200" y="263"/>
                    <a:pt x="233" y="235"/>
                  </a:cubicBezTo>
                  <a:cubicBezTo>
                    <a:pt x="272" y="202"/>
                    <a:pt x="301" y="164"/>
                    <a:pt x="300" y="110"/>
                  </a:cubicBezTo>
                  <a:cubicBezTo>
                    <a:pt x="299" y="67"/>
                    <a:pt x="271" y="48"/>
                    <a:pt x="231" y="54"/>
                  </a:cubicBezTo>
                  <a:cubicBezTo>
                    <a:pt x="221" y="55"/>
                    <a:pt x="212" y="61"/>
                    <a:pt x="202" y="57"/>
                  </a:cubicBezTo>
                  <a:cubicBezTo>
                    <a:pt x="199" y="42"/>
                    <a:pt x="191" y="38"/>
                    <a:pt x="177" y="45"/>
                  </a:cubicBezTo>
                  <a:cubicBezTo>
                    <a:pt x="171" y="48"/>
                    <a:pt x="164" y="53"/>
                    <a:pt x="156" y="47"/>
                  </a:cubicBezTo>
                  <a:cubicBezTo>
                    <a:pt x="195" y="7"/>
                    <a:pt x="230" y="0"/>
                    <a:pt x="272" y="20"/>
                  </a:cubicBezTo>
                  <a:cubicBezTo>
                    <a:pt x="315" y="40"/>
                    <a:pt x="335" y="96"/>
                    <a:pt x="323" y="143"/>
                  </a:cubicBezTo>
                  <a:cubicBezTo>
                    <a:pt x="310" y="195"/>
                    <a:pt x="280" y="235"/>
                    <a:pt x="239" y="268"/>
                  </a:cubicBezTo>
                  <a:cubicBezTo>
                    <a:pt x="235" y="271"/>
                    <a:pt x="228" y="273"/>
                    <a:pt x="229" y="279"/>
                  </a:cubicBezTo>
                  <a:cubicBezTo>
                    <a:pt x="230" y="284"/>
                    <a:pt x="237" y="284"/>
                    <a:pt x="242" y="286"/>
                  </a:cubicBezTo>
                  <a:cubicBezTo>
                    <a:pt x="274" y="298"/>
                    <a:pt x="305" y="292"/>
                    <a:pt x="337" y="287"/>
                  </a:cubicBezTo>
                  <a:cubicBezTo>
                    <a:pt x="338" y="294"/>
                    <a:pt x="333" y="300"/>
                    <a:pt x="333" y="307"/>
                  </a:cubicBezTo>
                  <a:cubicBezTo>
                    <a:pt x="296" y="316"/>
                    <a:pt x="260" y="309"/>
                    <a:pt x="225" y="295"/>
                  </a:cubicBezTo>
                  <a:cubicBezTo>
                    <a:pt x="213" y="290"/>
                    <a:pt x="205" y="291"/>
                    <a:pt x="194" y="296"/>
                  </a:cubicBezTo>
                  <a:cubicBezTo>
                    <a:pt x="134" y="326"/>
                    <a:pt x="78" y="359"/>
                    <a:pt x="25" y="398"/>
                  </a:cubicBezTo>
                  <a:close/>
                </a:path>
              </a:pathLst>
            </a:custGeom>
            <a:solidFill>
              <a:srgbClr val="2D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C58A2CA0-446A-EE1F-062D-5B2AA718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2492"/>
              <a:ext cx="284" cy="261"/>
            </a:xfrm>
            <a:custGeom>
              <a:avLst/>
              <a:gdLst>
                <a:gd name="T0" fmla="*/ 307 w 366"/>
                <a:gd name="T1" fmla="*/ 256 h 336"/>
                <a:gd name="T2" fmla="*/ 298 w 366"/>
                <a:gd name="T3" fmla="*/ 252 h 336"/>
                <a:gd name="T4" fmla="*/ 323 w 366"/>
                <a:gd name="T5" fmla="*/ 199 h 336"/>
                <a:gd name="T6" fmla="*/ 244 w 366"/>
                <a:gd name="T7" fmla="*/ 198 h 336"/>
                <a:gd name="T8" fmla="*/ 231 w 366"/>
                <a:gd name="T9" fmla="*/ 206 h 336"/>
                <a:gd name="T10" fmla="*/ 0 w 366"/>
                <a:gd name="T11" fmla="*/ 336 h 336"/>
                <a:gd name="T12" fmla="*/ 8 w 366"/>
                <a:gd name="T13" fmla="*/ 317 h 336"/>
                <a:gd name="T14" fmla="*/ 23 w 366"/>
                <a:gd name="T15" fmla="*/ 323 h 336"/>
                <a:gd name="T16" fmla="*/ 221 w 366"/>
                <a:gd name="T17" fmla="*/ 203 h 336"/>
                <a:gd name="T18" fmla="*/ 221 w 366"/>
                <a:gd name="T19" fmla="*/ 177 h 336"/>
                <a:gd name="T20" fmla="*/ 199 w 366"/>
                <a:gd name="T21" fmla="*/ 109 h 336"/>
                <a:gd name="T22" fmla="*/ 206 w 366"/>
                <a:gd name="T23" fmla="*/ 40 h 336"/>
                <a:gd name="T24" fmla="*/ 214 w 366"/>
                <a:gd name="T25" fmla="*/ 17 h 336"/>
                <a:gd name="T26" fmla="*/ 240 w 366"/>
                <a:gd name="T27" fmla="*/ 1 h 336"/>
                <a:gd name="T28" fmla="*/ 258 w 366"/>
                <a:gd name="T29" fmla="*/ 22 h 336"/>
                <a:gd name="T30" fmla="*/ 254 w 366"/>
                <a:gd name="T31" fmla="*/ 147 h 336"/>
                <a:gd name="T32" fmla="*/ 267 w 366"/>
                <a:gd name="T33" fmla="*/ 172 h 336"/>
                <a:gd name="T34" fmla="*/ 355 w 366"/>
                <a:gd name="T35" fmla="*/ 156 h 336"/>
                <a:gd name="T36" fmla="*/ 363 w 366"/>
                <a:gd name="T37" fmla="*/ 153 h 336"/>
                <a:gd name="T38" fmla="*/ 363 w 366"/>
                <a:gd name="T39" fmla="*/ 160 h 336"/>
                <a:gd name="T40" fmla="*/ 307 w 366"/>
                <a:gd name="T41" fmla="*/ 25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6" h="336">
                  <a:moveTo>
                    <a:pt x="307" y="256"/>
                  </a:moveTo>
                  <a:cubicBezTo>
                    <a:pt x="307" y="248"/>
                    <a:pt x="302" y="252"/>
                    <a:pt x="298" y="252"/>
                  </a:cubicBezTo>
                  <a:cubicBezTo>
                    <a:pt x="306" y="235"/>
                    <a:pt x="314" y="219"/>
                    <a:pt x="323" y="199"/>
                  </a:cubicBezTo>
                  <a:cubicBezTo>
                    <a:pt x="294" y="210"/>
                    <a:pt x="269" y="211"/>
                    <a:pt x="244" y="198"/>
                  </a:cubicBezTo>
                  <a:cubicBezTo>
                    <a:pt x="236" y="193"/>
                    <a:pt x="234" y="201"/>
                    <a:pt x="231" y="206"/>
                  </a:cubicBezTo>
                  <a:cubicBezTo>
                    <a:pt x="181" y="298"/>
                    <a:pt x="97" y="330"/>
                    <a:pt x="0" y="336"/>
                  </a:cubicBezTo>
                  <a:cubicBezTo>
                    <a:pt x="5" y="331"/>
                    <a:pt x="0" y="321"/>
                    <a:pt x="8" y="317"/>
                  </a:cubicBezTo>
                  <a:cubicBezTo>
                    <a:pt x="9" y="328"/>
                    <a:pt x="18" y="324"/>
                    <a:pt x="23" y="323"/>
                  </a:cubicBezTo>
                  <a:cubicBezTo>
                    <a:pt x="109" y="316"/>
                    <a:pt x="176" y="277"/>
                    <a:pt x="221" y="203"/>
                  </a:cubicBezTo>
                  <a:cubicBezTo>
                    <a:pt x="226" y="194"/>
                    <a:pt x="230" y="187"/>
                    <a:pt x="221" y="177"/>
                  </a:cubicBezTo>
                  <a:cubicBezTo>
                    <a:pt x="203" y="158"/>
                    <a:pt x="200" y="134"/>
                    <a:pt x="199" y="109"/>
                  </a:cubicBezTo>
                  <a:cubicBezTo>
                    <a:pt x="198" y="85"/>
                    <a:pt x="202" y="62"/>
                    <a:pt x="206" y="40"/>
                  </a:cubicBezTo>
                  <a:cubicBezTo>
                    <a:pt x="207" y="32"/>
                    <a:pt x="211" y="24"/>
                    <a:pt x="214" y="17"/>
                  </a:cubicBezTo>
                  <a:cubicBezTo>
                    <a:pt x="220" y="8"/>
                    <a:pt x="228" y="0"/>
                    <a:pt x="240" y="1"/>
                  </a:cubicBezTo>
                  <a:cubicBezTo>
                    <a:pt x="252" y="2"/>
                    <a:pt x="255" y="13"/>
                    <a:pt x="258" y="22"/>
                  </a:cubicBezTo>
                  <a:cubicBezTo>
                    <a:pt x="269" y="64"/>
                    <a:pt x="263" y="106"/>
                    <a:pt x="254" y="147"/>
                  </a:cubicBezTo>
                  <a:cubicBezTo>
                    <a:pt x="251" y="162"/>
                    <a:pt x="254" y="167"/>
                    <a:pt x="267" y="172"/>
                  </a:cubicBezTo>
                  <a:cubicBezTo>
                    <a:pt x="299" y="184"/>
                    <a:pt x="328" y="176"/>
                    <a:pt x="355" y="156"/>
                  </a:cubicBezTo>
                  <a:cubicBezTo>
                    <a:pt x="357" y="154"/>
                    <a:pt x="359" y="151"/>
                    <a:pt x="363" y="153"/>
                  </a:cubicBezTo>
                  <a:cubicBezTo>
                    <a:pt x="366" y="154"/>
                    <a:pt x="366" y="157"/>
                    <a:pt x="363" y="160"/>
                  </a:cubicBezTo>
                  <a:cubicBezTo>
                    <a:pt x="338" y="188"/>
                    <a:pt x="323" y="222"/>
                    <a:pt x="307" y="256"/>
                  </a:cubicBezTo>
                  <a:close/>
                </a:path>
              </a:pathLst>
            </a:custGeom>
            <a:solidFill>
              <a:srgbClr val="2B2E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A9C1A7C-40B9-5E31-762A-7B113C184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1570"/>
              <a:ext cx="272" cy="293"/>
            </a:xfrm>
            <a:custGeom>
              <a:avLst/>
              <a:gdLst>
                <a:gd name="T0" fmla="*/ 10 w 351"/>
                <a:gd name="T1" fmla="*/ 378 h 378"/>
                <a:gd name="T2" fmla="*/ 14 w 351"/>
                <a:gd name="T3" fmla="*/ 358 h 378"/>
                <a:gd name="T4" fmla="*/ 173 w 351"/>
                <a:gd name="T5" fmla="*/ 257 h 378"/>
                <a:gd name="T6" fmla="*/ 182 w 351"/>
                <a:gd name="T7" fmla="*/ 238 h 378"/>
                <a:gd name="T8" fmla="*/ 184 w 351"/>
                <a:gd name="T9" fmla="*/ 233 h 378"/>
                <a:gd name="T10" fmla="*/ 191 w 351"/>
                <a:gd name="T11" fmla="*/ 209 h 378"/>
                <a:gd name="T12" fmla="*/ 202 w 351"/>
                <a:gd name="T13" fmla="*/ 208 h 378"/>
                <a:gd name="T14" fmla="*/ 213 w 351"/>
                <a:gd name="T15" fmla="*/ 205 h 378"/>
                <a:gd name="T16" fmla="*/ 268 w 351"/>
                <a:gd name="T17" fmla="*/ 100 h 378"/>
                <a:gd name="T18" fmla="*/ 306 w 351"/>
                <a:gd name="T19" fmla="*/ 33 h 378"/>
                <a:gd name="T20" fmla="*/ 330 w 351"/>
                <a:gd name="T21" fmla="*/ 10 h 378"/>
                <a:gd name="T22" fmla="*/ 338 w 351"/>
                <a:gd name="T23" fmla="*/ 0 h 378"/>
                <a:gd name="T24" fmla="*/ 343 w 351"/>
                <a:gd name="T25" fmla="*/ 0 h 378"/>
                <a:gd name="T26" fmla="*/ 347 w 351"/>
                <a:gd name="T27" fmla="*/ 3 h 378"/>
                <a:gd name="T28" fmla="*/ 348 w 351"/>
                <a:gd name="T29" fmla="*/ 5 h 378"/>
                <a:gd name="T30" fmla="*/ 349 w 351"/>
                <a:gd name="T31" fmla="*/ 18 h 378"/>
                <a:gd name="T32" fmla="*/ 290 w 351"/>
                <a:gd name="T33" fmla="*/ 82 h 378"/>
                <a:gd name="T34" fmla="*/ 291 w 351"/>
                <a:gd name="T35" fmla="*/ 102 h 378"/>
                <a:gd name="T36" fmla="*/ 274 w 351"/>
                <a:gd name="T37" fmla="*/ 142 h 378"/>
                <a:gd name="T38" fmla="*/ 275 w 351"/>
                <a:gd name="T39" fmla="*/ 150 h 378"/>
                <a:gd name="T40" fmla="*/ 268 w 351"/>
                <a:gd name="T41" fmla="*/ 159 h 378"/>
                <a:gd name="T42" fmla="*/ 257 w 351"/>
                <a:gd name="T43" fmla="*/ 166 h 378"/>
                <a:gd name="T44" fmla="*/ 241 w 351"/>
                <a:gd name="T45" fmla="*/ 182 h 378"/>
                <a:gd name="T46" fmla="*/ 119 w 351"/>
                <a:gd name="T47" fmla="*/ 330 h 378"/>
                <a:gd name="T48" fmla="*/ 109 w 351"/>
                <a:gd name="T49" fmla="*/ 338 h 378"/>
                <a:gd name="T50" fmla="*/ 77 w 351"/>
                <a:gd name="T51" fmla="*/ 358 h 378"/>
                <a:gd name="T52" fmla="*/ 10 w 351"/>
                <a:gd name="T5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378">
                  <a:moveTo>
                    <a:pt x="10" y="378"/>
                  </a:moveTo>
                  <a:cubicBezTo>
                    <a:pt x="0" y="370"/>
                    <a:pt x="8" y="364"/>
                    <a:pt x="14" y="358"/>
                  </a:cubicBezTo>
                  <a:cubicBezTo>
                    <a:pt x="77" y="342"/>
                    <a:pt x="129" y="305"/>
                    <a:pt x="173" y="257"/>
                  </a:cubicBezTo>
                  <a:cubicBezTo>
                    <a:pt x="178" y="252"/>
                    <a:pt x="173" y="241"/>
                    <a:pt x="182" y="238"/>
                  </a:cubicBezTo>
                  <a:cubicBezTo>
                    <a:pt x="182" y="236"/>
                    <a:pt x="183" y="234"/>
                    <a:pt x="184" y="233"/>
                  </a:cubicBezTo>
                  <a:cubicBezTo>
                    <a:pt x="186" y="225"/>
                    <a:pt x="182" y="215"/>
                    <a:pt x="191" y="209"/>
                  </a:cubicBezTo>
                  <a:cubicBezTo>
                    <a:pt x="194" y="208"/>
                    <a:pt x="198" y="210"/>
                    <a:pt x="202" y="208"/>
                  </a:cubicBezTo>
                  <a:cubicBezTo>
                    <a:pt x="205" y="205"/>
                    <a:pt x="210" y="209"/>
                    <a:pt x="213" y="205"/>
                  </a:cubicBezTo>
                  <a:cubicBezTo>
                    <a:pt x="238" y="173"/>
                    <a:pt x="251" y="136"/>
                    <a:pt x="268" y="100"/>
                  </a:cubicBezTo>
                  <a:cubicBezTo>
                    <a:pt x="279" y="77"/>
                    <a:pt x="292" y="55"/>
                    <a:pt x="306" y="33"/>
                  </a:cubicBezTo>
                  <a:cubicBezTo>
                    <a:pt x="312" y="23"/>
                    <a:pt x="321" y="17"/>
                    <a:pt x="330" y="10"/>
                  </a:cubicBezTo>
                  <a:cubicBezTo>
                    <a:pt x="332" y="7"/>
                    <a:pt x="333" y="2"/>
                    <a:pt x="338" y="0"/>
                  </a:cubicBezTo>
                  <a:cubicBezTo>
                    <a:pt x="339" y="0"/>
                    <a:pt x="341" y="0"/>
                    <a:pt x="343" y="0"/>
                  </a:cubicBezTo>
                  <a:cubicBezTo>
                    <a:pt x="344" y="1"/>
                    <a:pt x="346" y="2"/>
                    <a:pt x="347" y="3"/>
                  </a:cubicBezTo>
                  <a:cubicBezTo>
                    <a:pt x="347" y="4"/>
                    <a:pt x="347" y="5"/>
                    <a:pt x="348" y="5"/>
                  </a:cubicBezTo>
                  <a:cubicBezTo>
                    <a:pt x="348" y="10"/>
                    <a:pt x="351" y="13"/>
                    <a:pt x="349" y="18"/>
                  </a:cubicBezTo>
                  <a:cubicBezTo>
                    <a:pt x="316" y="27"/>
                    <a:pt x="303" y="54"/>
                    <a:pt x="290" y="82"/>
                  </a:cubicBezTo>
                  <a:cubicBezTo>
                    <a:pt x="284" y="89"/>
                    <a:pt x="291" y="95"/>
                    <a:pt x="291" y="102"/>
                  </a:cubicBezTo>
                  <a:cubicBezTo>
                    <a:pt x="289" y="117"/>
                    <a:pt x="274" y="126"/>
                    <a:pt x="274" y="142"/>
                  </a:cubicBezTo>
                  <a:cubicBezTo>
                    <a:pt x="274" y="144"/>
                    <a:pt x="275" y="147"/>
                    <a:pt x="275" y="150"/>
                  </a:cubicBezTo>
                  <a:cubicBezTo>
                    <a:pt x="274" y="154"/>
                    <a:pt x="271" y="157"/>
                    <a:pt x="268" y="159"/>
                  </a:cubicBezTo>
                  <a:cubicBezTo>
                    <a:pt x="265" y="162"/>
                    <a:pt x="261" y="163"/>
                    <a:pt x="257" y="166"/>
                  </a:cubicBezTo>
                  <a:cubicBezTo>
                    <a:pt x="248" y="167"/>
                    <a:pt x="245" y="175"/>
                    <a:pt x="241" y="182"/>
                  </a:cubicBezTo>
                  <a:cubicBezTo>
                    <a:pt x="209" y="238"/>
                    <a:pt x="168" y="287"/>
                    <a:pt x="119" y="330"/>
                  </a:cubicBezTo>
                  <a:cubicBezTo>
                    <a:pt x="116" y="333"/>
                    <a:pt x="112" y="335"/>
                    <a:pt x="109" y="338"/>
                  </a:cubicBezTo>
                  <a:cubicBezTo>
                    <a:pt x="95" y="340"/>
                    <a:pt x="87" y="350"/>
                    <a:pt x="77" y="358"/>
                  </a:cubicBezTo>
                  <a:cubicBezTo>
                    <a:pt x="56" y="367"/>
                    <a:pt x="34" y="376"/>
                    <a:pt x="10" y="378"/>
                  </a:cubicBezTo>
                  <a:close/>
                </a:path>
              </a:pathLst>
            </a:custGeom>
            <a:solidFill>
              <a:srgbClr val="16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5CD00F34-4C01-F001-785D-6767758E9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647"/>
              <a:ext cx="92" cy="169"/>
            </a:xfrm>
            <a:custGeom>
              <a:avLst/>
              <a:gdLst>
                <a:gd name="T0" fmla="*/ 70 w 118"/>
                <a:gd name="T1" fmla="*/ 210 h 218"/>
                <a:gd name="T2" fmla="*/ 50 w 118"/>
                <a:gd name="T3" fmla="*/ 214 h 218"/>
                <a:gd name="T4" fmla="*/ 2 w 118"/>
                <a:gd name="T5" fmla="*/ 121 h 218"/>
                <a:gd name="T6" fmla="*/ 11 w 118"/>
                <a:gd name="T7" fmla="*/ 85 h 218"/>
                <a:gd name="T8" fmla="*/ 65 w 118"/>
                <a:gd name="T9" fmla="*/ 18 h 218"/>
                <a:gd name="T10" fmla="*/ 90 w 118"/>
                <a:gd name="T11" fmla="*/ 10 h 218"/>
                <a:gd name="T12" fmla="*/ 109 w 118"/>
                <a:gd name="T13" fmla="*/ 5 h 218"/>
                <a:gd name="T14" fmla="*/ 110 w 118"/>
                <a:gd name="T15" fmla="*/ 26 h 218"/>
                <a:gd name="T16" fmla="*/ 92 w 118"/>
                <a:gd name="T17" fmla="*/ 44 h 218"/>
                <a:gd name="T18" fmla="*/ 43 w 118"/>
                <a:gd name="T19" fmla="*/ 136 h 218"/>
                <a:gd name="T20" fmla="*/ 59 w 118"/>
                <a:gd name="T21" fmla="*/ 183 h 218"/>
                <a:gd name="T22" fmla="*/ 70 w 118"/>
                <a:gd name="T23" fmla="*/ 21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218">
                  <a:moveTo>
                    <a:pt x="70" y="210"/>
                  </a:moveTo>
                  <a:cubicBezTo>
                    <a:pt x="64" y="218"/>
                    <a:pt x="57" y="215"/>
                    <a:pt x="50" y="214"/>
                  </a:cubicBezTo>
                  <a:cubicBezTo>
                    <a:pt x="20" y="190"/>
                    <a:pt x="9" y="156"/>
                    <a:pt x="2" y="121"/>
                  </a:cubicBezTo>
                  <a:cubicBezTo>
                    <a:pt x="0" y="108"/>
                    <a:pt x="6" y="96"/>
                    <a:pt x="11" y="85"/>
                  </a:cubicBezTo>
                  <a:cubicBezTo>
                    <a:pt x="25" y="59"/>
                    <a:pt x="41" y="35"/>
                    <a:pt x="65" y="18"/>
                  </a:cubicBezTo>
                  <a:cubicBezTo>
                    <a:pt x="74" y="18"/>
                    <a:pt x="81" y="10"/>
                    <a:pt x="90" y="10"/>
                  </a:cubicBezTo>
                  <a:cubicBezTo>
                    <a:pt x="96" y="10"/>
                    <a:pt x="102" y="0"/>
                    <a:pt x="109" y="5"/>
                  </a:cubicBezTo>
                  <a:cubicBezTo>
                    <a:pt x="118" y="11"/>
                    <a:pt x="109" y="19"/>
                    <a:pt x="110" y="26"/>
                  </a:cubicBezTo>
                  <a:cubicBezTo>
                    <a:pt x="109" y="37"/>
                    <a:pt x="98" y="39"/>
                    <a:pt x="92" y="44"/>
                  </a:cubicBezTo>
                  <a:cubicBezTo>
                    <a:pt x="62" y="67"/>
                    <a:pt x="40" y="95"/>
                    <a:pt x="43" y="136"/>
                  </a:cubicBezTo>
                  <a:cubicBezTo>
                    <a:pt x="44" y="153"/>
                    <a:pt x="50" y="168"/>
                    <a:pt x="59" y="183"/>
                  </a:cubicBezTo>
                  <a:cubicBezTo>
                    <a:pt x="64" y="191"/>
                    <a:pt x="71" y="199"/>
                    <a:pt x="70" y="210"/>
                  </a:cubicBezTo>
                  <a:close/>
                </a:path>
              </a:pathLst>
            </a:custGeom>
            <a:solidFill>
              <a:srgbClr val="18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963957E4-3481-1A6D-9FCA-3037EE54A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" y="2290"/>
              <a:ext cx="142" cy="95"/>
            </a:xfrm>
            <a:custGeom>
              <a:avLst/>
              <a:gdLst>
                <a:gd name="T0" fmla="*/ 119 w 183"/>
                <a:gd name="T1" fmla="*/ 85 h 123"/>
                <a:gd name="T2" fmla="*/ 88 w 183"/>
                <a:gd name="T3" fmla="*/ 111 h 123"/>
                <a:gd name="T4" fmla="*/ 124 w 183"/>
                <a:gd name="T5" fmla="*/ 110 h 123"/>
                <a:gd name="T6" fmla="*/ 28 w 183"/>
                <a:gd name="T7" fmla="*/ 102 h 123"/>
                <a:gd name="T8" fmla="*/ 4 w 183"/>
                <a:gd name="T9" fmla="*/ 54 h 123"/>
                <a:gd name="T10" fmla="*/ 48 w 183"/>
                <a:gd name="T11" fmla="*/ 13 h 123"/>
                <a:gd name="T12" fmla="*/ 183 w 183"/>
                <a:gd name="T13" fmla="*/ 42 h 123"/>
                <a:gd name="T14" fmla="*/ 175 w 183"/>
                <a:gd name="T15" fmla="*/ 46 h 123"/>
                <a:gd name="T16" fmla="*/ 153 w 183"/>
                <a:gd name="T17" fmla="*/ 41 h 123"/>
                <a:gd name="T18" fmla="*/ 63 w 183"/>
                <a:gd name="T19" fmla="*/ 30 h 123"/>
                <a:gd name="T20" fmla="*/ 41 w 183"/>
                <a:gd name="T21" fmla="*/ 52 h 123"/>
                <a:gd name="T22" fmla="*/ 63 w 183"/>
                <a:gd name="T23" fmla="*/ 88 h 123"/>
                <a:gd name="T24" fmla="*/ 99 w 183"/>
                <a:gd name="T25" fmla="*/ 85 h 123"/>
                <a:gd name="T26" fmla="*/ 119 w 183"/>
                <a:gd name="T27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123">
                  <a:moveTo>
                    <a:pt x="119" y="85"/>
                  </a:moveTo>
                  <a:cubicBezTo>
                    <a:pt x="111" y="95"/>
                    <a:pt x="107" y="109"/>
                    <a:pt x="88" y="111"/>
                  </a:cubicBezTo>
                  <a:cubicBezTo>
                    <a:pt x="103" y="116"/>
                    <a:pt x="113" y="107"/>
                    <a:pt x="124" y="110"/>
                  </a:cubicBezTo>
                  <a:cubicBezTo>
                    <a:pt x="91" y="123"/>
                    <a:pt x="58" y="122"/>
                    <a:pt x="28" y="102"/>
                  </a:cubicBezTo>
                  <a:cubicBezTo>
                    <a:pt x="12" y="91"/>
                    <a:pt x="0" y="75"/>
                    <a:pt x="4" y="54"/>
                  </a:cubicBezTo>
                  <a:cubicBezTo>
                    <a:pt x="9" y="32"/>
                    <a:pt x="25" y="18"/>
                    <a:pt x="48" y="13"/>
                  </a:cubicBezTo>
                  <a:cubicBezTo>
                    <a:pt x="98" y="0"/>
                    <a:pt x="142" y="14"/>
                    <a:pt x="183" y="42"/>
                  </a:cubicBezTo>
                  <a:cubicBezTo>
                    <a:pt x="180" y="42"/>
                    <a:pt x="177" y="43"/>
                    <a:pt x="175" y="46"/>
                  </a:cubicBezTo>
                  <a:cubicBezTo>
                    <a:pt x="166" y="51"/>
                    <a:pt x="160" y="44"/>
                    <a:pt x="153" y="41"/>
                  </a:cubicBezTo>
                  <a:cubicBezTo>
                    <a:pt x="124" y="29"/>
                    <a:pt x="96" y="16"/>
                    <a:pt x="63" y="30"/>
                  </a:cubicBezTo>
                  <a:cubicBezTo>
                    <a:pt x="53" y="35"/>
                    <a:pt x="45" y="41"/>
                    <a:pt x="41" y="52"/>
                  </a:cubicBezTo>
                  <a:cubicBezTo>
                    <a:pt x="33" y="72"/>
                    <a:pt x="42" y="86"/>
                    <a:pt x="63" y="88"/>
                  </a:cubicBezTo>
                  <a:cubicBezTo>
                    <a:pt x="75" y="89"/>
                    <a:pt x="87" y="89"/>
                    <a:pt x="99" y="85"/>
                  </a:cubicBezTo>
                  <a:cubicBezTo>
                    <a:pt x="105" y="83"/>
                    <a:pt x="113" y="80"/>
                    <a:pt x="119" y="85"/>
                  </a:cubicBezTo>
                  <a:close/>
                </a:path>
              </a:pathLst>
            </a:custGeom>
            <a:solidFill>
              <a:srgbClr val="353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DFA7F617-F218-3A29-6F12-E574F0195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1805"/>
              <a:ext cx="121" cy="210"/>
            </a:xfrm>
            <a:custGeom>
              <a:avLst/>
              <a:gdLst>
                <a:gd name="T0" fmla="*/ 117 w 156"/>
                <a:gd name="T1" fmla="*/ 270 h 271"/>
                <a:gd name="T2" fmla="*/ 101 w 156"/>
                <a:gd name="T3" fmla="*/ 262 h 271"/>
                <a:gd name="T4" fmla="*/ 121 w 156"/>
                <a:gd name="T5" fmla="*/ 125 h 271"/>
                <a:gd name="T6" fmla="*/ 71 w 156"/>
                <a:gd name="T7" fmla="*/ 36 h 271"/>
                <a:gd name="T8" fmla="*/ 58 w 156"/>
                <a:gd name="T9" fmla="*/ 229 h 271"/>
                <a:gd name="T10" fmla="*/ 68 w 156"/>
                <a:gd name="T11" fmla="*/ 251 h 271"/>
                <a:gd name="T12" fmla="*/ 56 w 156"/>
                <a:gd name="T13" fmla="*/ 263 h 271"/>
                <a:gd name="T14" fmla="*/ 0 w 156"/>
                <a:gd name="T15" fmla="*/ 262 h 271"/>
                <a:gd name="T16" fmla="*/ 61 w 156"/>
                <a:gd name="T17" fmla="*/ 258 h 271"/>
                <a:gd name="T18" fmla="*/ 23 w 156"/>
                <a:gd name="T19" fmla="*/ 191 h 271"/>
                <a:gd name="T20" fmla="*/ 37 w 156"/>
                <a:gd name="T21" fmla="*/ 68 h 271"/>
                <a:gd name="T22" fmla="*/ 62 w 156"/>
                <a:gd name="T23" fmla="*/ 9 h 271"/>
                <a:gd name="T24" fmla="*/ 68 w 156"/>
                <a:gd name="T25" fmla="*/ 0 h 271"/>
                <a:gd name="T26" fmla="*/ 74 w 156"/>
                <a:gd name="T27" fmla="*/ 9 h 271"/>
                <a:gd name="T28" fmla="*/ 115 w 156"/>
                <a:gd name="T29" fmla="*/ 82 h 271"/>
                <a:gd name="T30" fmla="*/ 145 w 156"/>
                <a:gd name="T31" fmla="*/ 218 h 271"/>
                <a:gd name="T32" fmla="*/ 117 w 156"/>
                <a:gd name="T33" fmla="*/ 27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71">
                  <a:moveTo>
                    <a:pt x="117" y="270"/>
                  </a:moveTo>
                  <a:cubicBezTo>
                    <a:pt x="110" y="271"/>
                    <a:pt x="104" y="270"/>
                    <a:pt x="101" y="262"/>
                  </a:cubicBezTo>
                  <a:cubicBezTo>
                    <a:pt x="147" y="219"/>
                    <a:pt x="140" y="171"/>
                    <a:pt x="121" y="125"/>
                  </a:cubicBezTo>
                  <a:cubicBezTo>
                    <a:pt x="109" y="93"/>
                    <a:pt x="87" y="67"/>
                    <a:pt x="71" y="36"/>
                  </a:cubicBezTo>
                  <a:cubicBezTo>
                    <a:pt x="22" y="82"/>
                    <a:pt x="16" y="171"/>
                    <a:pt x="58" y="229"/>
                  </a:cubicBezTo>
                  <a:cubicBezTo>
                    <a:pt x="62" y="236"/>
                    <a:pt x="71" y="241"/>
                    <a:pt x="68" y="251"/>
                  </a:cubicBezTo>
                  <a:cubicBezTo>
                    <a:pt x="64" y="255"/>
                    <a:pt x="66" y="264"/>
                    <a:pt x="56" y="263"/>
                  </a:cubicBezTo>
                  <a:cubicBezTo>
                    <a:pt x="37" y="262"/>
                    <a:pt x="19" y="263"/>
                    <a:pt x="0" y="262"/>
                  </a:cubicBezTo>
                  <a:cubicBezTo>
                    <a:pt x="19" y="256"/>
                    <a:pt x="39" y="259"/>
                    <a:pt x="61" y="258"/>
                  </a:cubicBezTo>
                  <a:cubicBezTo>
                    <a:pt x="46" y="235"/>
                    <a:pt x="30" y="216"/>
                    <a:pt x="23" y="191"/>
                  </a:cubicBezTo>
                  <a:cubicBezTo>
                    <a:pt x="11" y="148"/>
                    <a:pt x="17" y="107"/>
                    <a:pt x="37" y="68"/>
                  </a:cubicBezTo>
                  <a:cubicBezTo>
                    <a:pt x="47" y="49"/>
                    <a:pt x="57" y="31"/>
                    <a:pt x="62" y="9"/>
                  </a:cubicBezTo>
                  <a:cubicBezTo>
                    <a:pt x="62" y="6"/>
                    <a:pt x="63" y="1"/>
                    <a:pt x="68" y="0"/>
                  </a:cubicBezTo>
                  <a:cubicBezTo>
                    <a:pt x="74" y="0"/>
                    <a:pt x="73" y="6"/>
                    <a:pt x="74" y="9"/>
                  </a:cubicBezTo>
                  <a:cubicBezTo>
                    <a:pt x="83" y="36"/>
                    <a:pt x="100" y="59"/>
                    <a:pt x="115" y="82"/>
                  </a:cubicBezTo>
                  <a:cubicBezTo>
                    <a:pt x="141" y="124"/>
                    <a:pt x="156" y="168"/>
                    <a:pt x="145" y="218"/>
                  </a:cubicBezTo>
                  <a:cubicBezTo>
                    <a:pt x="140" y="239"/>
                    <a:pt x="126" y="253"/>
                    <a:pt x="117" y="270"/>
                  </a:cubicBezTo>
                  <a:close/>
                </a:path>
              </a:pathLst>
            </a:custGeom>
            <a:solidFill>
              <a:srgbClr val="808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7C8DA28D-A42A-6E34-79D0-86CD4966F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1533"/>
              <a:ext cx="115" cy="236"/>
            </a:xfrm>
            <a:custGeom>
              <a:avLst/>
              <a:gdLst>
                <a:gd name="T0" fmla="*/ 107 w 148"/>
                <a:gd name="T1" fmla="*/ 286 h 305"/>
                <a:gd name="T2" fmla="*/ 94 w 148"/>
                <a:gd name="T3" fmla="*/ 305 h 305"/>
                <a:gd name="T4" fmla="*/ 86 w 148"/>
                <a:gd name="T5" fmla="*/ 262 h 305"/>
                <a:gd name="T6" fmla="*/ 16 w 148"/>
                <a:gd name="T7" fmla="*/ 141 h 305"/>
                <a:gd name="T8" fmla="*/ 32 w 148"/>
                <a:gd name="T9" fmla="*/ 11 h 305"/>
                <a:gd name="T10" fmla="*/ 47 w 148"/>
                <a:gd name="T11" fmla="*/ 11 h 305"/>
                <a:gd name="T12" fmla="*/ 133 w 148"/>
                <a:gd name="T13" fmla="*/ 251 h 305"/>
                <a:gd name="T14" fmla="*/ 134 w 148"/>
                <a:gd name="T15" fmla="*/ 253 h 305"/>
                <a:gd name="T16" fmla="*/ 123 w 148"/>
                <a:gd name="T17" fmla="*/ 258 h 305"/>
                <a:gd name="T18" fmla="*/ 121 w 148"/>
                <a:gd name="T19" fmla="*/ 239 h 305"/>
                <a:gd name="T20" fmla="*/ 52 w 148"/>
                <a:gd name="T21" fmla="*/ 39 h 305"/>
                <a:gd name="T22" fmla="*/ 31 w 148"/>
                <a:gd name="T23" fmla="*/ 44 h 305"/>
                <a:gd name="T24" fmla="*/ 55 w 148"/>
                <a:gd name="T25" fmla="*/ 193 h 305"/>
                <a:gd name="T26" fmla="*/ 99 w 148"/>
                <a:gd name="T27" fmla="*/ 258 h 305"/>
                <a:gd name="T28" fmla="*/ 107 w 148"/>
                <a:gd name="T29" fmla="*/ 28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305">
                  <a:moveTo>
                    <a:pt x="107" y="286"/>
                  </a:moveTo>
                  <a:cubicBezTo>
                    <a:pt x="102" y="292"/>
                    <a:pt x="98" y="299"/>
                    <a:pt x="94" y="305"/>
                  </a:cubicBezTo>
                  <a:cubicBezTo>
                    <a:pt x="98" y="289"/>
                    <a:pt x="94" y="276"/>
                    <a:pt x="86" y="262"/>
                  </a:cubicBezTo>
                  <a:cubicBezTo>
                    <a:pt x="61" y="222"/>
                    <a:pt x="31" y="187"/>
                    <a:pt x="16" y="141"/>
                  </a:cubicBezTo>
                  <a:cubicBezTo>
                    <a:pt x="0" y="95"/>
                    <a:pt x="13" y="52"/>
                    <a:pt x="32" y="11"/>
                  </a:cubicBezTo>
                  <a:cubicBezTo>
                    <a:pt x="37" y="0"/>
                    <a:pt x="42" y="6"/>
                    <a:pt x="47" y="11"/>
                  </a:cubicBezTo>
                  <a:cubicBezTo>
                    <a:pt x="112" y="78"/>
                    <a:pt x="148" y="156"/>
                    <a:pt x="133" y="251"/>
                  </a:cubicBezTo>
                  <a:cubicBezTo>
                    <a:pt x="133" y="252"/>
                    <a:pt x="134" y="252"/>
                    <a:pt x="134" y="253"/>
                  </a:cubicBezTo>
                  <a:cubicBezTo>
                    <a:pt x="134" y="262"/>
                    <a:pt x="127" y="257"/>
                    <a:pt x="123" y="258"/>
                  </a:cubicBezTo>
                  <a:cubicBezTo>
                    <a:pt x="117" y="253"/>
                    <a:pt x="120" y="246"/>
                    <a:pt x="121" y="239"/>
                  </a:cubicBezTo>
                  <a:cubicBezTo>
                    <a:pt x="129" y="162"/>
                    <a:pt x="108" y="95"/>
                    <a:pt x="52" y="39"/>
                  </a:cubicBezTo>
                  <a:cubicBezTo>
                    <a:pt x="40" y="27"/>
                    <a:pt x="37" y="27"/>
                    <a:pt x="31" y="44"/>
                  </a:cubicBezTo>
                  <a:cubicBezTo>
                    <a:pt x="9" y="99"/>
                    <a:pt x="27" y="147"/>
                    <a:pt x="55" y="193"/>
                  </a:cubicBezTo>
                  <a:cubicBezTo>
                    <a:pt x="69" y="216"/>
                    <a:pt x="85" y="235"/>
                    <a:pt x="99" y="258"/>
                  </a:cubicBezTo>
                  <a:cubicBezTo>
                    <a:pt x="104" y="267"/>
                    <a:pt x="108" y="276"/>
                    <a:pt x="107" y="286"/>
                  </a:cubicBezTo>
                  <a:close/>
                </a:path>
              </a:pathLst>
            </a:custGeom>
            <a:solidFill>
              <a:srgbClr val="808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48FD5320-D9B2-D3D5-5CFC-B31D07952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2023"/>
              <a:ext cx="181" cy="140"/>
            </a:xfrm>
            <a:custGeom>
              <a:avLst/>
              <a:gdLst>
                <a:gd name="T0" fmla="*/ 224 w 234"/>
                <a:gd name="T1" fmla="*/ 73 h 181"/>
                <a:gd name="T2" fmla="*/ 219 w 234"/>
                <a:gd name="T3" fmla="*/ 122 h 181"/>
                <a:gd name="T4" fmla="*/ 204 w 234"/>
                <a:gd name="T5" fmla="*/ 106 h 181"/>
                <a:gd name="T6" fmla="*/ 126 w 234"/>
                <a:gd name="T7" fmla="*/ 37 h 181"/>
                <a:gd name="T8" fmla="*/ 69 w 234"/>
                <a:gd name="T9" fmla="*/ 28 h 181"/>
                <a:gd name="T10" fmla="*/ 35 w 234"/>
                <a:gd name="T11" fmla="*/ 24 h 181"/>
                <a:gd name="T12" fmla="*/ 19 w 234"/>
                <a:gd name="T13" fmla="*/ 42 h 181"/>
                <a:gd name="T14" fmla="*/ 190 w 234"/>
                <a:gd name="T15" fmla="*/ 167 h 181"/>
                <a:gd name="T16" fmla="*/ 216 w 234"/>
                <a:gd name="T17" fmla="*/ 173 h 181"/>
                <a:gd name="T18" fmla="*/ 204 w 234"/>
                <a:gd name="T19" fmla="*/ 177 h 181"/>
                <a:gd name="T20" fmla="*/ 94 w 234"/>
                <a:gd name="T21" fmla="*/ 166 h 181"/>
                <a:gd name="T22" fmla="*/ 11 w 234"/>
                <a:gd name="T23" fmla="*/ 62 h 181"/>
                <a:gd name="T24" fmla="*/ 2 w 234"/>
                <a:gd name="T25" fmla="*/ 13 h 181"/>
                <a:gd name="T26" fmla="*/ 10 w 234"/>
                <a:gd name="T27" fmla="*/ 4 h 181"/>
                <a:gd name="T28" fmla="*/ 83 w 234"/>
                <a:gd name="T29" fmla="*/ 16 h 181"/>
                <a:gd name="T30" fmla="*/ 215 w 234"/>
                <a:gd name="T31" fmla="*/ 98 h 181"/>
                <a:gd name="T32" fmla="*/ 224 w 234"/>
                <a:gd name="T33" fmla="*/ 107 h 181"/>
                <a:gd name="T34" fmla="*/ 224 w 234"/>
                <a:gd name="T35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" h="181">
                  <a:moveTo>
                    <a:pt x="224" y="73"/>
                  </a:moveTo>
                  <a:cubicBezTo>
                    <a:pt x="227" y="90"/>
                    <a:pt x="234" y="107"/>
                    <a:pt x="219" y="122"/>
                  </a:cubicBezTo>
                  <a:cubicBezTo>
                    <a:pt x="209" y="122"/>
                    <a:pt x="208" y="112"/>
                    <a:pt x="204" y="106"/>
                  </a:cubicBezTo>
                  <a:cubicBezTo>
                    <a:pt x="184" y="76"/>
                    <a:pt x="160" y="51"/>
                    <a:pt x="126" y="37"/>
                  </a:cubicBezTo>
                  <a:cubicBezTo>
                    <a:pt x="107" y="30"/>
                    <a:pt x="88" y="31"/>
                    <a:pt x="69" y="28"/>
                  </a:cubicBezTo>
                  <a:cubicBezTo>
                    <a:pt x="58" y="26"/>
                    <a:pt x="47" y="25"/>
                    <a:pt x="35" y="24"/>
                  </a:cubicBezTo>
                  <a:cubicBezTo>
                    <a:pt x="19" y="22"/>
                    <a:pt x="16" y="26"/>
                    <a:pt x="19" y="42"/>
                  </a:cubicBezTo>
                  <a:cubicBezTo>
                    <a:pt x="36" y="136"/>
                    <a:pt x="102" y="174"/>
                    <a:pt x="190" y="167"/>
                  </a:cubicBezTo>
                  <a:cubicBezTo>
                    <a:pt x="199" y="167"/>
                    <a:pt x="210" y="160"/>
                    <a:pt x="216" y="173"/>
                  </a:cubicBezTo>
                  <a:cubicBezTo>
                    <a:pt x="212" y="175"/>
                    <a:pt x="208" y="176"/>
                    <a:pt x="204" y="177"/>
                  </a:cubicBezTo>
                  <a:cubicBezTo>
                    <a:pt x="166" y="180"/>
                    <a:pt x="129" y="181"/>
                    <a:pt x="94" y="166"/>
                  </a:cubicBezTo>
                  <a:cubicBezTo>
                    <a:pt x="47" y="146"/>
                    <a:pt x="24" y="108"/>
                    <a:pt x="11" y="62"/>
                  </a:cubicBezTo>
                  <a:cubicBezTo>
                    <a:pt x="7" y="46"/>
                    <a:pt x="5" y="30"/>
                    <a:pt x="2" y="13"/>
                  </a:cubicBezTo>
                  <a:cubicBezTo>
                    <a:pt x="1" y="7"/>
                    <a:pt x="0" y="0"/>
                    <a:pt x="10" y="4"/>
                  </a:cubicBezTo>
                  <a:cubicBezTo>
                    <a:pt x="33" y="15"/>
                    <a:pt x="59" y="15"/>
                    <a:pt x="83" y="16"/>
                  </a:cubicBezTo>
                  <a:cubicBezTo>
                    <a:pt x="143" y="18"/>
                    <a:pt x="182" y="52"/>
                    <a:pt x="215" y="98"/>
                  </a:cubicBezTo>
                  <a:cubicBezTo>
                    <a:pt x="217" y="101"/>
                    <a:pt x="217" y="105"/>
                    <a:pt x="224" y="107"/>
                  </a:cubicBezTo>
                  <a:cubicBezTo>
                    <a:pt x="224" y="95"/>
                    <a:pt x="224" y="84"/>
                    <a:pt x="224" y="73"/>
                  </a:cubicBezTo>
                  <a:close/>
                </a:path>
              </a:pathLst>
            </a:custGeom>
            <a:solidFill>
              <a:srgbClr val="8B8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AD388E1A-0501-F101-DF59-2A2AA3C9F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" y="2152"/>
              <a:ext cx="129" cy="163"/>
            </a:xfrm>
            <a:custGeom>
              <a:avLst/>
              <a:gdLst>
                <a:gd name="T0" fmla="*/ 5 w 166"/>
                <a:gd name="T1" fmla="*/ 171 h 210"/>
                <a:gd name="T2" fmla="*/ 1 w 166"/>
                <a:gd name="T3" fmla="*/ 167 h 210"/>
                <a:gd name="T4" fmla="*/ 101 w 166"/>
                <a:gd name="T5" fmla="*/ 26 h 210"/>
                <a:gd name="T6" fmla="*/ 152 w 166"/>
                <a:gd name="T7" fmla="*/ 4 h 210"/>
                <a:gd name="T8" fmla="*/ 163 w 166"/>
                <a:gd name="T9" fmla="*/ 3 h 210"/>
                <a:gd name="T10" fmla="*/ 164 w 166"/>
                <a:gd name="T11" fmla="*/ 10 h 210"/>
                <a:gd name="T12" fmla="*/ 101 w 166"/>
                <a:gd name="T13" fmla="*/ 156 h 210"/>
                <a:gd name="T14" fmla="*/ 0 w 166"/>
                <a:gd name="T15" fmla="*/ 210 h 210"/>
                <a:gd name="T16" fmla="*/ 9 w 166"/>
                <a:gd name="T17" fmla="*/ 202 h 210"/>
                <a:gd name="T18" fmla="*/ 14 w 166"/>
                <a:gd name="T19" fmla="*/ 199 h 210"/>
                <a:gd name="T20" fmla="*/ 127 w 166"/>
                <a:gd name="T21" fmla="*/ 71 h 210"/>
                <a:gd name="T22" fmla="*/ 140 w 166"/>
                <a:gd name="T23" fmla="*/ 25 h 210"/>
                <a:gd name="T24" fmla="*/ 16 w 166"/>
                <a:gd name="T25" fmla="*/ 146 h 210"/>
                <a:gd name="T26" fmla="*/ 5 w 166"/>
                <a:gd name="T27" fmla="*/ 17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0">
                  <a:moveTo>
                    <a:pt x="5" y="171"/>
                  </a:moveTo>
                  <a:cubicBezTo>
                    <a:pt x="3" y="169"/>
                    <a:pt x="2" y="168"/>
                    <a:pt x="1" y="167"/>
                  </a:cubicBezTo>
                  <a:cubicBezTo>
                    <a:pt x="0" y="110"/>
                    <a:pt x="42" y="51"/>
                    <a:pt x="101" y="26"/>
                  </a:cubicBezTo>
                  <a:cubicBezTo>
                    <a:pt x="118" y="18"/>
                    <a:pt x="135" y="11"/>
                    <a:pt x="152" y="4"/>
                  </a:cubicBezTo>
                  <a:cubicBezTo>
                    <a:pt x="156" y="3"/>
                    <a:pt x="159" y="0"/>
                    <a:pt x="163" y="3"/>
                  </a:cubicBezTo>
                  <a:cubicBezTo>
                    <a:pt x="166" y="5"/>
                    <a:pt x="165" y="8"/>
                    <a:pt x="164" y="10"/>
                  </a:cubicBezTo>
                  <a:cubicBezTo>
                    <a:pt x="142" y="58"/>
                    <a:pt x="134" y="112"/>
                    <a:pt x="101" y="156"/>
                  </a:cubicBezTo>
                  <a:cubicBezTo>
                    <a:pt x="76" y="190"/>
                    <a:pt x="43" y="210"/>
                    <a:pt x="0" y="210"/>
                  </a:cubicBezTo>
                  <a:cubicBezTo>
                    <a:pt x="3" y="208"/>
                    <a:pt x="6" y="205"/>
                    <a:pt x="9" y="202"/>
                  </a:cubicBezTo>
                  <a:cubicBezTo>
                    <a:pt x="11" y="201"/>
                    <a:pt x="12" y="199"/>
                    <a:pt x="14" y="199"/>
                  </a:cubicBezTo>
                  <a:cubicBezTo>
                    <a:pt x="81" y="182"/>
                    <a:pt x="107" y="128"/>
                    <a:pt x="127" y="71"/>
                  </a:cubicBezTo>
                  <a:cubicBezTo>
                    <a:pt x="132" y="56"/>
                    <a:pt x="140" y="42"/>
                    <a:pt x="140" y="25"/>
                  </a:cubicBezTo>
                  <a:cubicBezTo>
                    <a:pt x="76" y="42"/>
                    <a:pt x="27" y="84"/>
                    <a:pt x="16" y="146"/>
                  </a:cubicBezTo>
                  <a:cubicBezTo>
                    <a:pt x="14" y="155"/>
                    <a:pt x="18" y="167"/>
                    <a:pt x="5" y="171"/>
                  </a:cubicBezTo>
                  <a:close/>
                </a:path>
              </a:pathLst>
            </a:custGeom>
            <a:solidFill>
              <a:srgbClr val="8D8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9994C3BD-9078-B97B-3EDA-9CC8CDC9B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2555"/>
              <a:ext cx="114" cy="295"/>
            </a:xfrm>
            <a:custGeom>
              <a:avLst/>
              <a:gdLst>
                <a:gd name="T0" fmla="*/ 5 w 147"/>
                <a:gd name="T1" fmla="*/ 380 h 380"/>
                <a:gd name="T2" fmla="*/ 0 w 147"/>
                <a:gd name="T3" fmla="*/ 355 h 380"/>
                <a:gd name="T4" fmla="*/ 49 w 147"/>
                <a:gd name="T5" fmla="*/ 154 h 380"/>
                <a:gd name="T6" fmla="*/ 119 w 147"/>
                <a:gd name="T7" fmla="*/ 25 h 380"/>
                <a:gd name="T8" fmla="*/ 147 w 147"/>
                <a:gd name="T9" fmla="*/ 0 h 380"/>
                <a:gd name="T10" fmla="*/ 81 w 147"/>
                <a:gd name="T11" fmla="*/ 132 h 380"/>
                <a:gd name="T12" fmla="*/ 77 w 147"/>
                <a:gd name="T13" fmla="*/ 124 h 380"/>
                <a:gd name="T14" fmla="*/ 66 w 147"/>
                <a:gd name="T15" fmla="*/ 145 h 380"/>
                <a:gd name="T16" fmla="*/ 56 w 147"/>
                <a:gd name="T17" fmla="*/ 163 h 380"/>
                <a:gd name="T18" fmla="*/ 9 w 147"/>
                <a:gd name="T19" fmla="*/ 365 h 380"/>
                <a:gd name="T20" fmla="*/ 5 w 147"/>
                <a:gd name="T21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380">
                  <a:moveTo>
                    <a:pt x="5" y="380"/>
                  </a:moveTo>
                  <a:cubicBezTo>
                    <a:pt x="2" y="372"/>
                    <a:pt x="8" y="362"/>
                    <a:pt x="0" y="355"/>
                  </a:cubicBezTo>
                  <a:cubicBezTo>
                    <a:pt x="16" y="288"/>
                    <a:pt x="22" y="219"/>
                    <a:pt x="49" y="154"/>
                  </a:cubicBezTo>
                  <a:cubicBezTo>
                    <a:pt x="68" y="109"/>
                    <a:pt x="90" y="65"/>
                    <a:pt x="119" y="25"/>
                  </a:cubicBezTo>
                  <a:cubicBezTo>
                    <a:pt x="126" y="15"/>
                    <a:pt x="134" y="5"/>
                    <a:pt x="147" y="0"/>
                  </a:cubicBezTo>
                  <a:cubicBezTo>
                    <a:pt x="116" y="40"/>
                    <a:pt x="96" y="85"/>
                    <a:pt x="81" y="132"/>
                  </a:cubicBezTo>
                  <a:cubicBezTo>
                    <a:pt x="79" y="129"/>
                    <a:pt x="78" y="126"/>
                    <a:pt x="77" y="124"/>
                  </a:cubicBezTo>
                  <a:cubicBezTo>
                    <a:pt x="68" y="128"/>
                    <a:pt x="69" y="138"/>
                    <a:pt x="66" y="145"/>
                  </a:cubicBezTo>
                  <a:cubicBezTo>
                    <a:pt x="63" y="151"/>
                    <a:pt x="63" y="159"/>
                    <a:pt x="56" y="163"/>
                  </a:cubicBezTo>
                  <a:cubicBezTo>
                    <a:pt x="28" y="228"/>
                    <a:pt x="22" y="297"/>
                    <a:pt x="9" y="365"/>
                  </a:cubicBezTo>
                  <a:cubicBezTo>
                    <a:pt x="8" y="370"/>
                    <a:pt x="6" y="375"/>
                    <a:pt x="5" y="380"/>
                  </a:cubicBezTo>
                  <a:close/>
                </a:path>
              </a:pathLst>
            </a:custGeom>
            <a:solidFill>
              <a:srgbClr val="3F4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3266C534-019A-DDEA-7DC3-52ECFD82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2062"/>
              <a:ext cx="101" cy="152"/>
            </a:xfrm>
            <a:custGeom>
              <a:avLst/>
              <a:gdLst>
                <a:gd name="T0" fmla="*/ 23 w 130"/>
                <a:gd name="T1" fmla="*/ 12 h 196"/>
                <a:gd name="T2" fmla="*/ 40 w 130"/>
                <a:gd name="T3" fmla="*/ 15 h 196"/>
                <a:gd name="T4" fmla="*/ 29 w 130"/>
                <a:gd name="T5" fmla="*/ 33 h 196"/>
                <a:gd name="T6" fmla="*/ 102 w 130"/>
                <a:gd name="T7" fmla="*/ 170 h 196"/>
                <a:gd name="T8" fmla="*/ 117 w 130"/>
                <a:gd name="T9" fmla="*/ 161 h 196"/>
                <a:gd name="T10" fmla="*/ 54 w 130"/>
                <a:gd name="T11" fmla="*/ 16 h 196"/>
                <a:gd name="T12" fmla="*/ 71 w 130"/>
                <a:gd name="T13" fmla="*/ 55 h 196"/>
                <a:gd name="T14" fmla="*/ 78 w 130"/>
                <a:gd name="T15" fmla="*/ 72 h 196"/>
                <a:gd name="T16" fmla="*/ 74 w 130"/>
                <a:gd name="T17" fmla="*/ 86 h 196"/>
                <a:gd name="T18" fmla="*/ 64 w 130"/>
                <a:gd name="T19" fmla="*/ 78 h 196"/>
                <a:gd name="T20" fmla="*/ 40 w 130"/>
                <a:gd name="T21" fmla="*/ 15 h 196"/>
                <a:gd name="T22" fmla="*/ 47 w 130"/>
                <a:gd name="T23" fmla="*/ 0 h 196"/>
                <a:gd name="T24" fmla="*/ 129 w 130"/>
                <a:gd name="T25" fmla="*/ 121 h 196"/>
                <a:gd name="T26" fmla="*/ 124 w 130"/>
                <a:gd name="T27" fmla="*/ 186 h 196"/>
                <a:gd name="T28" fmla="*/ 112 w 130"/>
                <a:gd name="T29" fmla="*/ 192 h 196"/>
                <a:gd name="T30" fmla="*/ 23 w 130"/>
                <a:gd name="T31" fmla="*/ 1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196">
                  <a:moveTo>
                    <a:pt x="23" y="12"/>
                  </a:moveTo>
                  <a:cubicBezTo>
                    <a:pt x="35" y="3"/>
                    <a:pt x="35" y="3"/>
                    <a:pt x="40" y="15"/>
                  </a:cubicBezTo>
                  <a:cubicBezTo>
                    <a:pt x="34" y="20"/>
                    <a:pt x="30" y="25"/>
                    <a:pt x="29" y="33"/>
                  </a:cubicBezTo>
                  <a:cubicBezTo>
                    <a:pt x="20" y="87"/>
                    <a:pt x="53" y="148"/>
                    <a:pt x="102" y="170"/>
                  </a:cubicBezTo>
                  <a:cubicBezTo>
                    <a:pt x="113" y="174"/>
                    <a:pt x="115" y="169"/>
                    <a:pt x="117" y="161"/>
                  </a:cubicBezTo>
                  <a:cubicBezTo>
                    <a:pt x="128" y="114"/>
                    <a:pt x="101" y="46"/>
                    <a:pt x="54" y="16"/>
                  </a:cubicBezTo>
                  <a:cubicBezTo>
                    <a:pt x="61" y="32"/>
                    <a:pt x="66" y="44"/>
                    <a:pt x="71" y="55"/>
                  </a:cubicBezTo>
                  <a:cubicBezTo>
                    <a:pt x="74" y="61"/>
                    <a:pt x="77" y="66"/>
                    <a:pt x="78" y="72"/>
                  </a:cubicBezTo>
                  <a:cubicBezTo>
                    <a:pt x="79" y="77"/>
                    <a:pt x="80" y="84"/>
                    <a:pt x="74" y="86"/>
                  </a:cubicBezTo>
                  <a:cubicBezTo>
                    <a:pt x="69" y="88"/>
                    <a:pt x="66" y="82"/>
                    <a:pt x="64" y="78"/>
                  </a:cubicBezTo>
                  <a:cubicBezTo>
                    <a:pt x="54" y="58"/>
                    <a:pt x="40" y="39"/>
                    <a:pt x="40" y="15"/>
                  </a:cubicBezTo>
                  <a:cubicBezTo>
                    <a:pt x="42" y="10"/>
                    <a:pt x="44" y="5"/>
                    <a:pt x="47" y="0"/>
                  </a:cubicBezTo>
                  <a:cubicBezTo>
                    <a:pt x="89" y="9"/>
                    <a:pt x="126" y="68"/>
                    <a:pt x="129" y="121"/>
                  </a:cubicBezTo>
                  <a:cubicBezTo>
                    <a:pt x="130" y="143"/>
                    <a:pt x="127" y="165"/>
                    <a:pt x="124" y="186"/>
                  </a:cubicBezTo>
                  <a:cubicBezTo>
                    <a:pt x="123" y="196"/>
                    <a:pt x="120" y="196"/>
                    <a:pt x="112" y="192"/>
                  </a:cubicBezTo>
                  <a:cubicBezTo>
                    <a:pt x="45" y="158"/>
                    <a:pt x="0" y="100"/>
                    <a:pt x="23" y="12"/>
                  </a:cubicBezTo>
                  <a:close/>
                </a:path>
              </a:pathLst>
            </a:custGeom>
            <a:solidFill>
              <a:srgbClr val="7677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B09A9A76-42E4-922B-9C3D-174C4E671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414"/>
              <a:ext cx="124" cy="170"/>
            </a:xfrm>
            <a:custGeom>
              <a:avLst/>
              <a:gdLst>
                <a:gd name="T0" fmla="*/ 23 w 161"/>
                <a:gd name="T1" fmla="*/ 203 h 219"/>
                <a:gd name="T2" fmla="*/ 15 w 161"/>
                <a:gd name="T3" fmla="*/ 211 h 219"/>
                <a:gd name="T4" fmla="*/ 106 w 161"/>
                <a:gd name="T5" fmla="*/ 22 h 219"/>
                <a:gd name="T6" fmla="*/ 144 w 161"/>
                <a:gd name="T7" fmla="*/ 0 h 219"/>
                <a:gd name="T8" fmla="*/ 34 w 161"/>
                <a:gd name="T9" fmla="*/ 219 h 219"/>
                <a:gd name="T10" fmla="*/ 30 w 161"/>
                <a:gd name="T11" fmla="*/ 207 h 219"/>
                <a:gd name="T12" fmla="*/ 132 w 161"/>
                <a:gd name="T13" fmla="*/ 24 h 219"/>
                <a:gd name="T14" fmla="*/ 27 w 161"/>
                <a:gd name="T15" fmla="*/ 144 h 219"/>
                <a:gd name="T16" fmla="*/ 23 w 161"/>
                <a:gd name="T17" fmla="*/ 20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19">
                  <a:moveTo>
                    <a:pt x="23" y="203"/>
                  </a:moveTo>
                  <a:cubicBezTo>
                    <a:pt x="20" y="206"/>
                    <a:pt x="17" y="209"/>
                    <a:pt x="15" y="211"/>
                  </a:cubicBezTo>
                  <a:cubicBezTo>
                    <a:pt x="0" y="134"/>
                    <a:pt x="31" y="70"/>
                    <a:pt x="106" y="22"/>
                  </a:cubicBezTo>
                  <a:cubicBezTo>
                    <a:pt x="118" y="14"/>
                    <a:pt x="130" y="5"/>
                    <a:pt x="144" y="0"/>
                  </a:cubicBezTo>
                  <a:cubicBezTo>
                    <a:pt x="161" y="75"/>
                    <a:pt x="118" y="185"/>
                    <a:pt x="34" y="219"/>
                  </a:cubicBezTo>
                  <a:cubicBezTo>
                    <a:pt x="32" y="215"/>
                    <a:pt x="24" y="213"/>
                    <a:pt x="30" y="207"/>
                  </a:cubicBezTo>
                  <a:cubicBezTo>
                    <a:pt x="99" y="181"/>
                    <a:pt x="144" y="85"/>
                    <a:pt x="132" y="24"/>
                  </a:cubicBezTo>
                  <a:cubicBezTo>
                    <a:pt x="86" y="36"/>
                    <a:pt x="37" y="93"/>
                    <a:pt x="27" y="144"/>
                  </a:cubicBezTo>
                  <a:cubicBezTo>
                    <a:pt x="23" y="163"/>
                    <a:pt x="25" y="183"/>
                    <a:pt x="23" y="203"/>
                  </a:cubicBezTo>
                  <a:close/>
                </a:path>
              </a:pathLst>
            </a:custGeom>
            <a:solidFill>
              <a:srgbClr val="868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BAD6F734-5822-ADCF-573F-B7F0A2AE3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779"/>
              <a:ext cx="94" cy="155"/>
            </a:xfrm>
            <a:custGeom>
              <a:avLst/>
              <a:gdLst>
                <a:gd name="T0" fmla="*/ 78 w 121"/>
                <a:gd name="T1" fmla="*/ 180 h 200"/>
                <a:gd name="T2" fmla="*/ 74 w 121"/>
                <a:gd name="T3" fmla="*/ 195 h 200"/>
                <a:gd name="T4" fmla="*/ 58 w 121"/>
                <a:gd name="T5" fmla="*/ 200 h 200"/>
                <a:gd name="T6" fmla="*/ 21 w 121"/>
                <a:gd name="T7" fmla="*/ 42 h 200"/>
                <a:gd name="T8" fmla="*/ 24 w 121"/>
                <a:gd name="T9" fmla="*/ 33 h 200"/>
                <a:gd name="T10" fmla="*/ 39 w 121"/>
                <a:gd name="T11" fmla="*/ 1 h 200"/>
                <a:gd name="T12" fmla="*/ 63 w 121"/>
                <a:gd name="T13" fmla="*/ 27 h 200"/>
                <a:gd name="T14" fmla="*/ 69 w 121"/>
                <a:gd name="T15" fmla="*/ 35 h 200"/>
                <a:gd name="T16" fmla="*/ 108 w 121"/>
                <a:gd name="T17" fmla="*/ 171 h 200"/>
                <a:gd name="T18" fmla="*/ 98 w 121"/>
                <a:gd name="T19" fmla="*/ 171 h 200"/>
                <a:gd name="T20" fmla="*/ 95 w 121"/>
                <a:gd name="T21" fmla="*/ 158 h 200"/>
                <a:gd name="T22" fmla="*/ 69 w 121"/>
                <a:gd name="T23" fmla="*/ 59 h 200"/>
                <a:gd name="T24" fmla="*/ 40 w 121"/>
                <a:gd name="T25" fmla="*/ 28 h 200"/>
                <a:gd name="T26" fmla="*/ 25 w 121"/>
                <a:gd name="T27" fmla="*/ 67 h 200"/>
                <a:gd name="T28" fmla="*/ 47 w 121"/>
                <a:gd name="T29" fmla="*/ 170 h 200"/>
                <a:gd name="T30" fmla="*/ 62 w 121"/>
                <a:gd name="T31" fmla="*/ 179 h 200"/>
                <a:gd name="T32" fmla="*/ 50 w 121"/>
                <a:gd name="T33" fmla="*/ 92 h 200"/>
                <a:gd name="T34" fmla="*/ 59 w 121"/>
                <a:gd name="T35" fmla="*/ 103 h 200"/>
                <a:gd name="T36" fmla="*/ 76 w 121"/>
                <a:gd name="T37" fmla="*/ 156 h 200"/>
                <a:gd name="T38" fmla="*/ 78 w 121"/>
                <a:gd name="T39" fmla="*/ 1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200">
                  <a:moveTo>
                    <a:pt x="78" y="180"/>
                  </a:moveTo>
                  <a:cubicBezTo>
                    <a:pt x="72" y="184"/>
                    <a:pt x="77" y="191"/>
                    <a:pt x="74" y="195"/>
                  </a:cubicBezTo>
                  <a:cubicBezTo>
                    <a:pt x="69" y="199"/>
                    <a:pt x="62" y="193"/>
                    <a:pt x="58" y="200"/>
                  </a:cubicBezTo>
                  <a:cubicBezTo>
                    <a:pt x="7" y="157"/>
                    <a:pt x="0" y="103"/>
                    <a:pt x="21" y="42"/>
                  </a:cubicBezTo>
                  <a:cubicBezTo>
                    <a:pt x="22" y="39"/>
                    <a:pt x="23" y="36"/>
                    <a:pt x="24" y="33"/>
                  </a:cubicBezTo>
                  <a:cubicBezTo>
                    <a:pt x="30" y="22"/>
                    <a:pt x="26" y="2"/>
                    <a:pt x="39" y="1"/>
                  </a:cubicBezTo>
                  <a:cubicBezTo>
                    <a:pt x="50" y="0"/>
                    <a:pt x="54" y="19"/>
                    <a:pt x="63" y="27"/>
                  </a:cubicBezTo>
                  <a:cubicBezTo>
                    <a:pt x="65" y="30"/>
                    <a:pt x="67" y="33"/>
                    <a:pt x="69" y="35"/>
                  </a:cubicBezTo>
                  <a:cubicBezTo>
                    <a:pt x="101" y="75"/>
                    <a:pt x="121" y="118"/>
                    <a:pt x="108" y="171"/>
                  </a:cubicBezTo>
                  <a:cubicBezTo>
                    <a:pt x="104" y="171"/>
                    <a:pt x="101" y="171"/>
                    <a:pt x="98" y="171"/>
                  </a:cubicBezTo>
                  <a:cubicBezTo>
                    <a:pt x="94" y="168"/>
                    <a:pt x="94" y="163"/>
                    <a:pt x="95" y="158"/>
                  </a:cubicBezTo>
                  <a:cubicBezTo>
                    <a:pt x="104" y="121"/>
                    <a:pt x="91" y="89"/>
                    <a:pt x="69" y="59"/>
                  </a:cubicBezTo>
                  <a:cubicBezTo>
                    <a:pt x="60" y="48"/>
                    <a:pt x="54" y="26"/>
                    <a:pt x="40" y="28"/>
                  </a:cubicBezTo>
                  <a:cubicBezTo>
                    <a:pt x="29" y="30"/>
                    <a:pt x="29" y="53"/>
                    <a:pt x="25" y="67"/>
                  </a:cubicBezTo>
                  <a:cubicBezTo>
                    <a:pt x="14" y="105"/>
                    <a:pt x="24" y="139"/>
                    <a:pt x="47" y="170"/>
                  </a:cubicBezTo>
                  <a:cubicBezTo>
                    <a:pt x="50" y="174"/>
                    <a:pt x="54" y="178"/>
                    <a:pt x="62" y="179"/>
                  </a:cubicBezTo>
                  <a:cubicBezTo>
                    <a:pt x="60" y="150"/>
                    <a:pt x="37" y="123"/>
                    <a:pt x="50" y="92"/>
                  </a:cubicBezTo>
                  <a:cubicBezTo>
                    <a:pt x="58" y="93"/>
                    <a:pt x="58" y="98"/>
                    <a:pt x="59" y="103"/>
                  </a:cubicBezTo>
                  <a:cubicBezTo>
                    <a:pt x="62" y="121"/>
                    <a:pt x="71" y="138"/>
                    <a:pt x="76" y="156"/>
                  </a:cubicBezTo>
                  <a:cubicBezTo>
                    <a:pt x="79" y="163"/>
                    <a:pt x="85" y="171"/>
                    <a:pt x="78" y="180"/>
                  </a:cubicBezTo>
                  <a:close/>
                </a:path>
              </a:pathLst>
            </a:custGeom>
            <a:solidFill>
              <a:srgbClr val="888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FE641CEA-984C-A52D-8ADC-34036B08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1598"/>
              <a:ext cx="183" cy="114"/>
            </a:xfrm>
            <a:custGeom>
              <a:avLst/>
              <a:gdLst>
                <a:gd name="T0" fmla="*/ 32 w 236"/>
                <a:gd name="T1" fmla="*/ 66 h 148"/>
                <a:gd name="T2" fmla="*/ 33 w 236"/>
                <a:gd name="T3" fmla="*/ 46 h 148"/>
                <a:gd name="T4" fmla="*/ 42 w 236"/>
                <a:gd name="T5" fmla="*/ 49 h 148"/>
                <a:gd name="T6" fmla="*/ 218 w 236"/>
                <a:gd name="T7" fmla="*/ 11 h 148"/>
                <a:gd name="T8" fmla="*/ 225 w 236"/>
                <a:gd name="T9" fmla="*/ 33 h 148"/>
                <a:gd name="T10" fmla="*/ 0 w 236"/>
                <a:gd name="T11" fmla="*/ 130 h 148"/>
                <a:gd name="T12" fmla="*/ 8 w 236"/>
                <a:gd name="T13" fmla="*/ 122 h 148"/>
                <a:gd name="T14" fmla="*/ 88 w 236"/>
                <a:gd name="T15" fmla="*/ 119 h 148"/>
                <a:gd name="T16" fmla="*/ 204 w 236"/>
                <a:gd name="T17" fmla="*/ 39 h 148"/>
                <a:gd name="T18" fmla="*/ 196 w 236"/>
                <a:gd name="T19" fmla="*/ 21 h 148"/>
                <a:gd name="T20" fmla="*/ 60 w 236"/>
                <a:gd name="T21" fmla="*/ 52 h 148"/>
                <a:gd name="T22" fmla="*/ 32 w 236"/>
                <a:gd name="T23" fmla="*/ 6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148">
                  <a:moveTo>
                    <a:pt x="32" y="66"/>
                  </a:moveTo>
                  <a:cubicBezTo>
                    <a:pt x="23" y="59"/>
                    <a:pt x="26" y="53"/>
                    <a:pt x="33" y="46"/>
                  </a:cubicBezTo>
                  <a:cubicBezTo>
                    <a:pt x="33" y="55"/>
                    <a:pt x="36" y="54"/>
                    <a:pt x="42" y="49"/>
                  </a:cubicBezTo>
                  <a:cubicBezTo>
                    <a:pt x="93" y="5"/>
                    <a:pt x="154" y="0"/>
                    <a:pt x="218" y="11"/>
                  </a:cubicBezTo>
                  <a:cubicBezTo>
                    <a:pt x="236" y="14"/>
                    <a:pt x="234" y="21"/>
                    <a:pt x="225" y="33"/>
                  </a:cubicBezTo>
                  <a:cubicBezTo>
                    <a:pt x="169" y="109"/>
                    <a:pt x="97" y="148"/>
                    <a:pt x="0" y="130"/>
                  </a:cubicBezTo>
                  <a:cubicBezTo>
                    <a:pt x="3" y="127"/>
                    <a:pt x="6" y="124"/>
                    <a:pt x="8" y="122"/>
                  </a:cubicBezTo>
                  <a:cubicBezTo>
                    <a:pt x="35" y="122"/>
                    <a:pt x="61" y="127"/>
                    <a:pt x="88" y="119"/>
                  </a:cubicBezTo>
                  <a:cubicBezTo>
                    <a:pt x="135" y="105"/>
                    <a:pt x="173" y="77"/>
                    <a:pt x="204" y="39"/>
                  </a:cubicBezTo>
                  <a:cubicBezTo>
                    <a:pt x="215" y="27"/>
                    <a:pt x="213" y="23"/>
                    <a:pt x="196" y="21"/>
                  </a:cubicBezTo>
                  <a:cubicBezTo>
                    <a:pt x="147" y="15"/>
                    <a:pt x="100" y="20"/>
                    <a:pt x="60" y="52"/>
                  </a:cubicBezTo>
                  <a:cubicBezTo>
                    <a:pt x="52" y="58"/>
                    <a:pt x="45" y="67"/>
                    <a:pt x="32" y="66"/>
                  </a:cubicBezTo>
                  <a:close/>
                </a:path>
              </a:pathLst>
            </a:custGeom>
            <a:solidFill>
              <a:srgbClr val="8C9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5A50B93-7668-F404-C074-8018DE7A5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1897"/>
              <a:ext cx="71" cy="88"/>
            </a:xfrm>
            <a:custGeom>
              <a:avLst/>
              <a:gdLst>
                <a:gd name="T0" fmla="*/ 0 w 91"/>
                <a:gd name="T1" fmla="*/ 4 h 113"/>
                <a:gd name="T2" fmla="*/ 9 w 91"/>
                <a:gd name="T3" fmla="*/ 0 h 113"/>
                <a:gd name="T4" fmla="*/ 76 w 91"/>
                <a:gd name="T5" fmla="*/ 48 h 113"/>
                <a:gd name="T6" fmla="*/ 87 w 91"/>
                <a:gd name="T7" fmla="*/ 71 h 113"/>
                <a:gd name="T8" fmla="*/ 78 w 91"/>
                <a:gd name="T9" fmla="*/ 105 h 113"/>
                <a:gd name="T10" fmla="*/ 44 w 91"/>
                <a:gd name="T11" fmla="*/ 103 h 113"/>
                <a:gd name="T12" fmla="*/ 8 w 91"/>
                <a:gd name="T13" fmla="*/ 65 h 113"/>
                <a:gd name="T14" fmla="*/ 13 w 91"/>
                <a:gd name="T15" fmla="*/ 56 h 113"/>
                <a:gd name="T16" fmla="*/ 38 w 91"/>
                <a:gd name="T17" fmla="*/ 69 h 113"/>
                <a:gd name="T18" fmla="*/ 57 w 91"/>
                <a:gd name="T19" fmla="*/ 71 h 113"/>
                <a:gd name="T20" fmla="*/ 55 w 91"/>
                <a:gd name="T21" fmla="*/ 53 h 113"/>
                <a:gd name="T22" fmla="*/ 18 w 91"/>
                <a:gd name="T23" fmla="*/ 19 h 113"/>
                <a:gd name="T24" fmla="*/ 0 w 91"/>
                <a:gd name="T25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3">
                  <a:moveTo>
                    <a:pt x="0" y="4"/>
                  </a:moveTo>
                  <a:cubicBezTo>
                    <a:pt x="3" y="3"/>
                    <a:pt x="6" y="2"/>
                    <a:pt x="9" y="0"/>
                  </a:cubicBezTo>
                  <a:cubicBezTo>
                    <a:pt x="35" y="11"/>
                    <a:pt x="60" y="24"/>
                    <a:pt x="76" y="48"/>
                  </a:cubicBezTo>
                  <a:cubicBezTo>
                    <a:pt x="81" y="55"/>
                    <a:pt x="85" y="63"/>
                    <a:pt x="87" y="71"/>
                  </a:cubicBezTo>
                  <a:cubicBezTo>
                    <a:pt x="91" y="84"/>
                    <a:pt x="89" y="96"/>
                    <a:pt x="78" y="105"/>
                  </a:cubicBezTo>
                  <a:cubicBezTo>
                    <a:pt x="67" y="113"/>
                    <a:pt x="55" y="110"/>
                    <a:pt x="44" y="103"/>
                  </a:cubicBezTo>
                  <a:cubicBezTo>
                    <a:pt x="30" y="93"/>
                    <a:pt x="16" y="81"/>
                    <a:pt x="8" y="65"/>
                  </a:cubicBezTo>
                  <a:cubicBezTo>
                    <a:pt x="12" y="63"/>
                    <a:pt x="13" y="60"/>
                    <a:pt x="13" y="56"/>
                  </a:cubicBezTo>
                  <a:cubicBezTo>
                    <a:pt x="25" y="54"/>
                    <a:pt x="30" y="65"/>
                    <a:pt x="38" y="69"/>
                  </a:cubicBezTo>
                  <a:cubicBezTo>
                    <a:pt x="44" y="72"/>
                    <a:pt x="51" y="77"/>
                    <a:pt x="57" y="71"/>
                  </a:cubicBezTo>
                  <a:cubicBezTo>
                    <a:pt x="63" y="66"/>
                    <a:pt x="59" y="59"/>
                    <a:pt x="55" y="53"/>
                  </a:cubicBezTo>
                  <a:cubicBezTo>
                    <a:pt x="45" y="39"/>
                    <a:pt x="33" y="27"/>
                    <a:pt x="18" y="19"/>
                  </a:cubicBezTo>
                  <a:cubicBezTo>
                    <a:pt x="11" y="16"/>
                    <a:pt x="2" y="14"/>
                    <a:pt x="0" y="4"/>
                  </a:cubicBezTo>
                  <a:close/>
                </a:path>
              </a:pathLst>
            </a:custGeom>
            <a:solidFill>
              <a:srgbClr val="383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09CE3FB5-6A0F-CB6C-5AA3-ABD9A4C77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2041"/>
              <a:ext cx="108" cy="107"/>
            </a:xfrm>
            <a:custGeom>
              <a:avLst/>
              <a:gdLst>
                <a:gd name="T0" fmla="*/ 20 w 140"/>
                <a:gd name="T1" fmla="*/ 138 h 138"/>
                <a:gd name="T2" fmla="*/ 0 w 140"/>
                <a:gd name="T3" fmla="*/ 93 h 138"/>
                <a:gd name="T4" fmla="*/ 7 w 140"/>
                <a:gd name="T5" fmla="*/ 91 h 138"/>
                <a:gd name="T6" fmla="*/ 100 w 140"/>
                <a:gd name="T7" fmla="*/ 17 h 138"/>
                <a:gd name="T8" fmla="*/ 133 w 140"/>
                <a:gd name="T9" fmla="*/ 6 h 138"/>
                <a:gd name="T10" fmla="*/ 123 w 140"/>
                <a:gd name="T11" fmla="*/ 37 h 138"/>
                <a:gd name="T12" fmla="*/ 119 w 140"/>
                <a:gd name="T13" fmla="*/ 52 h 138"/>
                <a:gd name="T14" fmla="*/ 20 w 140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38">
                  <a:moveTo>
                    <a:pt x="20" y="138"/>
                  </a:moveTo>
                  <a:cubicBezTo>
                    <a:pt x="16" y="122"/>
                    <a:pt x="5" y="109"/>
                    <a:pt x="0" y="93"/>
                  </a:cubicBezTo>
                  <a:cubicBezTo>
                    <a:pt x="2" y="93"/>
                    <a:pt x="6" y="95"/>
                    <a:pt x="7" y="91"/>
                  </a:cubicBezTo>
                  <a:cubicBezTo>
                    <a:pt x="23" y="48"/>
                    <a:pt x="62" y="32"/>
                    <a:pt x="100" y="17"/>
                  </a:cubicBezTo>
                  <a:cubicBezTo>
                    <a:pt x="111" y="13"/>
                    <a:pt x="126" y="0"/>
                    <a:pt x="133" y="6"/>
                  </a:cubicBezTo>
                  <a:cubicBezTo>
                    <a:pt x="140" y="12"/>
                    <a:pt x="124" y="25"/>
                    <a:pt x="123" y="37"/>
                  </a:cubicBezTo>
                  <a:cubicBezTo>
                    <a:pt x="122" y="42"/>
                    <a:pt x="120" y="47"/>
                    <a:pt x="119" y="52"/>
                  </a:cubicBezTo>
                  <a:cubicBezTo>
                    <a:pt x="107" y="106"/>
                    <a:pt x="71" y="130"/>
                    <a:pt x="20" y="138"/>
                  </a:cubicBezTo>
                  <a:close/>
                </a:path>
              </a:pathLst>
            </a:custGeom>
            <a:solidFill>
              <a:srgbClr val="7E8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41B063D3-25EF-30BC-A3DF-0B95114AE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2248"/>
              <a:ext cx="57" cy="171"/>
            </a:xfrm>
            <a:custGeom>
              <a:avLst/>
              <a:gdLst>
                <a:gd name="T0" fmla="*/ 67 w 74"/>
                <a:gd name="T1" fmla="*/ 215 h 221"/>
                <a:gd name="T2" fmla="*/ 49 w 74"/>
                <a:gd name="T3" fmla="*/ 203 h 221"/>
                <a:gd name="T4" fmla="*/ 50 w 74"/>
                <a:gd name="T5" fmla="*/ 221 h 221"/>
                <a:gd name="T6" fmla="*/ 74 w 74"/>
                <a:gd name="T7" fmla="*/ 0 h 221"/>
                <a:gd name="T8" fmla="*/ 67 w 74"/>
                <a:gd name="T9" fmla="*/ 2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21">
                  <a:moveTo>
                    <a:pt x="67" y="215"/>
                  </a:moveTo>
                  <a:cubicBezTo>
                    <a:pt x="59" y="215"/>
                    <a:pt x="57" y="204"/>
                    <a:pt x="49" y="203"/>
                  </a:cubicBezTo>
                  <a:cubicBezTo>
                    <a:pt x="44" y="209"/>
                    <a:pt x="53" y="215"/>
                    <a:pt x="50" y="221"/>
                  </a:cubicBezTo>
                  <a:cubicBezTo>
                    <a:pt x="0" y="149"/>
                    <a:pt x="15" y="13"/>
                    <a:pt x="74" y="0"/>
                  </a:cubicBezTo>
                  <a:cubicBezTo>
                    <a:pt x="19" y="70"/>
                    <a:pt x="19" y="142"/>
                    <a:pt x="67" y="215"/>
                  </a:cubicBezTo>
                  <a:close/>
                </a:path>
              </a:pathLst>
            </a:custGeom>
            <a:solidFill>
              <a:srgbClr val="484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448BBDC1-17F8-27EA-2DB0-63C79ED5B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1740"/>
              <a:ext cx="150" cy="90"/>
            </a:xfrm>
            <a:custGeom>
              <a:avLst/>
              <a:gdLst>
                <a:gd name="T0" fmla="*/ 10 w 193"/>
                <a:gd name="T1" fmla="*/ 62 h 115"/>
                <a:gd name="T2" fmla="*/ 8 w 193"/>
                <a:gd name="T3" fmla="*/ 46 h 115"/>
                <a:gd name="T4" fmla="*/ 21 w 193"/>
                <a:gd name="T5" fmla="*/ 44 h 115"/>
                <a:gd name="T6" fmla="*/ 177 w 193"/>
                <a:gd name="T7" fmla="*/ 23 h 115"/>
                <a:gd name="T8" fmla="*/ 181 w 193"/>
                <a:gd name="T9" fmla="*/ 43 h 115"/>
                <a:gd name="T10" fmla="*/ 126 w 193"/>
                <a:gd name="T11" fmla="*/ 86 h 115"/>
                <a:gd name="T12" fmla="*/ 0 w 193"/>
                <a:gd name="T13" fmla="*/ 94 h 115"/>
                <a:gd name="T14" fmla="*/ 5 w 193"/>
                <a:gd name="T15" fmla="*/ 86 h 115"/>
                <a:gd name="T16" fmla="*/ 156 w 193"/>
                <a:gd name="T17" fmla="*/ 45 h 115"/>
                <a:gd name="T18" fmla="*/ 150 w 193"/>
                <a:gd name="T19" fmla="*/ 29 h 115"/>
                <a:gd name="T20" fmla="*/ 42 w 193"/>
                <a:gd name="T21" fmla="*/ 46 h 115"/>
                <a:gd name="T22" fmla="*/ 10 w 193"/>
                <a:gd name="T23" fmla="*/ 6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15">
                  <a:moveTo>
                    <a:pt x="10" y="62"/>
                  </a:moveTo>
                  <a:cubicBezTo>
                    <a:pt x="2" y="58"/>
                    <a:pt x="3" y="52"/>
                    <a:pt x="8" y="46"/>
                  </a:cubicBezTo>
                  <a:cubicBezTo>
                    <a:pt x="14" y="56"/>
                    <a:pt x="18" y="47"/>
                    <a:pt x="21" y="44"/>
                  </a:cubicBezTo>
                  <a:cubicBezTo>
                    <a:pt x="68" y="4"/>
                    <a:pt x="121" y="0"/>
                    <a:pt x="177" y="23"/>
                  </a:cubicBezTo>
                  <a:cubicBezTo>
                    <a:pt x="191" y="29"/>
                    <a:pt x="193" y="34"/>
                    <a:pt x="181" y="43"/>
                  </a:cubicBezTo>
                  <a:cubicBezTo>
                    <a:pt x="162" y="57"/>
                    <a:pt x="145" y="72"/>
                    <a:pt x="126" y="86"/>
                  </a:cubicBezTo>
                  <a:cubicBezTo>
                    <a:pt x="90" y="112"/>
                    <a:pt x="31" y="115"/>
                    <a:pt x="0" y="94"/>
                  </a:cubicBezTo>
                  <a:cubicBezTo>
                    <a:pt x="2" y="92"/>
                    <a:pt x="1" y="88"/>
                    <a:pt x="5" y="86"/>
                  </a:cubicBezTo>
                  <a:cubicBezTo>
                    <a:pt x="61" y="113"/>
                    <a:pt x="118" y="82"/>
                    <a:pt x="156" y="45"/>
                  </a:cubicBezTo>
                  <a:cubicBezTo>
                    <a:pt x="166" y="35"/>
                    <a:pt x="159" y="31"/>
                    <a:pt x="150" y="29"/>
                  </a:cubicBezTo>
                  <a:cubicBezTo>
                    <a:pt x="112" y="18"/>
                    <a:pt x="75" y="21"/>
                    <a:pt x="42" y="46"/>
                  </a:cubicBezTo>
                  <a:cubicBezTo>
                    <a:pt x="33" y="53"/>
                    <a:pt x="25" y="65"/>
                    <a:pt x="10" y="62"/>
                  </a:cubicBezTo>
                  <a:close/>
                </a:path>
              </a:pathLst>
            </a:custGeom>
            <a:solidFill>
              <a:srgbClr val="8E9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FA6EC0C8-5F9D-38C6-1CED-4AC16F0CE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" y="2753"/>
              <a:ext cx="32" cy="183"/>
            </a:xfrm>
            <a:custGeom>
              <a:avLst/>
              <a:gdLst>
                <a:gd name="T0" fmla="*/ 8 w 42"/>
                <a:gd name="T1" fmla="*/ 32 h 235"/>
                <a:gd name="T2" fmla="*/ 16 w 42"/>
                <a:gd name="T3" fmla="*/ 22 h 235"/>
                <a:gd name="T4" fmla="*/ 22 w 42"/>
                <a:gd name="T5" fmla="*/ 0 h 235"/>
                <a:gd name="T6" fmla="*/ 30 w 42"/>
                <a:gd name="T7" fmla="*/ 99 h 235"/>
                <a:gd name="T8" fmla="*/ 40 w 42"/>
                <a:gd name="T9" fmla="*/ 227 h 235"/>
                <a:gd name="T10" fmla="*/ 32 w 42"/>
                <a:gd name="T11" fmla="*/ 193 h 235"/>
                <a:gd name="T12" fmla="*/ 23 w 42"/>
                <a:gd name="T13" fmla="*/ 235 h 235"/>
                <a:gd name="T14" fmla="*/ 19 w 42"/>
                <a:gd name="T15" fmla="*/ 212 h 235"/>
                <a:gd name="T16" fmla="*/ 5 w 42"/>
                <a:gd name="T17" fmla="*/ 64 h 235"/>
                <a:gd name="T18" fmla="*/ 8 w 42"/>
                <a:gd name="T19" fmla="*/ 3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5">
                  <a:moveTo>
                    <a:pt x="8" y="32"/>
                  </a:moveTo>
                  <a:cubicBezTo>
                    <a:pt x="18" y="35"/>
                    <a:pt x="16" y="28"/>
                    <a:pt x="16" y="22"/>
                  </a:cubicBezTo>
                  <a:cubicBezTo>
                    <a:pt x="18" y="15"/>
                    <a:pt x="11" y="5"/>
                    <a:pt x="22" y="0"/>
                  </a:cubicBezTo>
                  <a:cubicBezTo>
                    <a:pt x="19" y="33"/>
                    <a:pt x="28" y="66"/>
                    <a:pt x="30" y="99"/>
                  </a:cubicBezTo>
                  <a:cubicBezTo>
                    <a:pt x="33" y="142"/>
                    <a:pt x="42" y="184"/>
                    <a:pt x="40" y="227"/>
                  </a:cubicBezTo>
                  <a:cubicBezTo>
                    <a:pt x="24" y="220"/>
                    <a:pt x="38" y="204"/>
                    <a:pt x="32" y="193"/>
                  </a:cubicBezTo>
                  <a:cubicBezTo>
                    <a:pt x="23" y="206"/>
                    <a:pt x="36" y="223"/>
                    <a:pt x="23" y="235"/>
                  </a:cubicBezTo>
                  <a:cubicBezTo>
                    <a:pt x="18" y="228"/>
                    <a:pt x="18" y="220"/>
                    <a:pt x="19" y="212"/>
                  </a:cubicBezTo>
                  <a:cubicBezTo>
                    <a:pt x="20" y="162"/>
                    <a:pt x="13" y="113"/>
                    <a:pt x="5" y="64"/>
                  </a:cubicBezTo>
                  <a:cubicBezTo>
                    <a:pt x="3" y="53"/>
                    <a:pt x="0" y="42"/>
                    <a:pt x="8" y="32"/>
                  </a:cubicBezTo>
                  <a:close/>
                </a:path>
              </a:pathLst>
            </a:custGeom>
            <a:solidFill>
              <a:srgbClr val="37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78F52ED0-F575-3E00-852F-B0C568144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" y="1961"/>
              <a:ext cx="152" cy="73"/>
            </a:xfrm>
            <a:custGeom>
              <a:avLst/>
              <a:gdLst>
                <a:gd name="T0" fmla="*/ 0 w 197"/>
                <a:gd name="T1" fmla="*/ 54 h 94"/>
                <a:gd name="T2" fmla="*/ 16 w 197"/>
                <a:gd name="T3" fmla="*/ 46 h 94"/>
                <a:gd name="T4" fmla="*/ 61 w 197"/>
                <a:gd name="T5" fmla="*/ 75 h 94"/>
                <a:gd name="T6" fmla="*/ 172 w 197"/>
                <a:gd name="T7" fmla="*/ 56 h 94"/>
                <a:gd name="T8" fmla="*/ 64 w 197"/>
                <a:gd name="T9" fmla="*/ 24 h 94"/>
                <a:gd name="T10" fmla="*/ 43 w 197"/>
                <a:gd name="T11" fmla="*/ 21 h 94"/>
                <a:gd name="T12" fmla="*/ 43 w 197"/>
                <a:gd name="T13" fmla="*/ 14 h 94"/>
                <a:gd name="T14" fmla="*/ 177 w 197"/>
                <a:gd name="T15" fmla="*/ 43 h 94"/>
                <a:gd name="T16" fmla="*/ 197 w 197"/>
                <a:gd name="T17" fmla="*/ 57 h 94"/>
                <a:gd name="T18" fmla="*/ 175 w 197"/>
                <a:gd name="T19" fmla="*/ 70 h 94"/>
                <a:gd name="T20" fmla="*/ 99 w 197"/>
                <a:gd name="T21" fmla="*/ 92 h 94"/>
                <a:gd name="T22" fmla="*/ 28 w 197"/>
                <a:gd name="T23" fmla="*/ 70 h 94"/>
                <a:gd name="T24" fmla="*/ 0 w 197"/>
                <a:gd name="T25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94">
                  <a:moveTo>
                    <a:pt x="0" y="54"/>
                  </a:moveTo>
                  <a:cubicBezTo>
                    <a:pt x="2" y="46"/>
                    <a:pt x="11" y="51"/>
                    <a:pt x="16" y="46"/>
                  </a:cubicBezTo>
                  <a:cubicBezTo>
                    <a:pt x="31" y="56"/>
                    <a:pt x="43" y="69"/>
                    <a:pt x="61" y="75"/>
                  </a:cubicBezTo>
                  <a:cubicBezTo>
                    <a:pt x="101" y="88"/>
                    <a:pt x="135" y="71"/>
                    <a:pt x="172" y="56"/>
                  </a:cubicBezTo>
                  <a:cubicBezTo>
                    <a:pt x="138" y="30"/>
                    <a:pt x="103" y="20"/>
                    <a:pt x="64" y="24"/>
                  </a:cubicBezTo>
                  <a:cubicBezTo>
                    <a:pt x="57" y="24"/>
                    <a:pt x="49" y="28"/>
                    <a:pt x="43" y="21"/>
                  </a:cubicBezTo>
                  <a:cubicBezTo>
                    <a:pt x="43" y="19"/>
                    <a:pt x="43" y="16"/>
                    <a:pt x="43" y="14"/>
                  </a:cubicBezTo>
                  <a:cubicBezTo>
                    <a:pt x="93" y="0"/>
                    <a:pt x="136" y="20"/>
                    <a:pt x="177" y="43"/>
                  </a:cubicBezTo>
                  <a:cubicBezTo>
                    <a:pt x="184" y="48"/>
                    <a:pt x="197" y="53"/>
                    <a:pt x="197" y="57"/>
                  </a:cubicBezTo>
                  <a:cubicBezTo>
                    <a:pt x="196" y="68"/>
                    <a:pt x="183" y="66"/>
                    <a:pt x="175" y="70"/>
                  </a:cubicBezTo>
                  <a:cubicBezTo>
                    <a:pt x="150" y="81"/>
                    <a:pt x="126" y="91"/>
                    <a:pt x="99" y="92"/>
                  </a:cubicBezTo>
                  <a:cubicBezTo>
                    <a:pt x="73" y="94"/>
                    <a:pt x="49" y="86"/>
                    <a:pt x="28" y="70"/>
                  </a:cubicBezTo>
                  <a:cubicBezTo>
                    <a:pt x="19" y="64"/>
                    <a:pt x="12" y="54"/>
                    <a:pt x="0" y="54"/>
                  </a:cubicBezTo>
                  <a:close/>
                </a:path>
              </a:pathLst>
            </a:custGeom>
            <a:solidFill>
              <a:srgbClr val="8E8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02218315-249D-FF5F-43A7-CD924E73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1669"/>
              <a:ext cx="131" cy="92"/>
            </a:xfrm>
            <a:custGeom>
              <a:avLst/>
              <a:gdLst>
                <a:gd name="T0" fmla="*/ 161 w 169"/>
                <a:gd name="T1" fmla="*/ 110 h 118"/>
                <a:gd name="T2" fmla="*/ 162 w 169"/>
                <a:gd name="T3" fmla="*/ 113 h 118"/>
                <a:gd name="T4" fmla="*/ 157 w 169"/>
                <a:gd name="T5" fmla="*/ 118 h 118"/>
                <a:gd name="T6" fmla="*/ 144 w 169"/>
                <a:gd name="T7" fmla="*/ 110 h 118"/>
                <a:gd name="T8" fmla="*/ 0 w 169"/>
                <a:gd name="T9" fmla="*/ 11 h 118"/>
                <a:gd name="T10" fmla="*/ 14 w 169"/>
                <a:gd name="T11" fmla="*/ 5 h 118"/>
                <a:gd name="T12" fmla="*/ 124 w 169"/>
                <a:gd name="T13" fmla="*/ 70 h 118"/>
                <a:gd name="T14" fmla="*/ 130 w 169"/>
                <a:gd name="T15" fmla="*/ 26 h 118"/>
                <a:gd name="T16" fmla="*/ 138 w 169"/>
                <a:gd name="T17" fmla="*/ 34 h 118"/>
                <a:gd name="T18" fmla="*/ 142 w 169"/>
                <a:gd name="T19" fmla="*/ 79 h 118"/>
                <a:gd name="T20" fmla="*/ 156 w 169"/>
                <a:gd name="T21" fmla="*/ 45 h 118"/>
                <a:gd name="T22" fmla="*/ 160 w 169"/>
                <a:gd name="T23" fmla="*/ 98 h 118"/>
                <a:gd name="T24" fmla="*/ 161 w 169"/>
                <a:gd name="T25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18">
                  <a:moveTo>
                    <a:pt x="161" y="110"/>
                  </a:moveTo>
                  <a:cubicBezTo>
                    <a:pt x="162" y="111"/>
                    <a:pt x="162" y="112"/>
                    <a:pt x="162" y="113"/>
                  </a:cubicBezTo>
                  <a:cubicBezTo>
                    <a:pt x="163" y="117"/>
                    <a:pt x="161" y="118"/>
                    <a:pt x="157" y="118"/>
                  </a:cubicBezTo>
                  <a:cubicBezTo>
                    <a:pt x="153" y="116"/>
                    <a:pt x="148" y="115"/>
                    <a:pt x="144" y="110"/>
                  </a:cubicBezTo>
                  <a:cubicBezTo>
                    <a:pt x="109" y="58"/>
                    <a:pt x="58" y="30"/>
                    <a:pt x="0" y="11"/>
                  </a:cubicBezTo>
                  <a:cubicBezTo>
                    <a:pt x="1" y="0"/>
                    <a:pt x="8" y="4"/>
                    <a:pt x="14" y="5"/>
                  </a:cubicBezTo>
                  <a:cubicBezTo>
                    <a:pt x="55" y="18"/>
                    <a:pt x="91" y="39"/>
                    <a:pt x="124" y="70"/>
                  </a:cubicBezTo>
                  <a:cubicBezTo>
                    <a:pt x="126" y="54"/>
                    <a:pt x="128" y="40"/>
                    <a:pt x="130" y="26"/>
                  </a:cubicBezTo>
                  <a:cubicBezTo>
                    <a:pt x="136" y="25"/>
                    <a:pt x="136" y="30"/>
                    <a:pt x="138" y="34"/>
                  </a:cubicBezTo>
                  <a:cubicBezTo>
                    <a:pt x="140" y="48"/>
                    <a:pt x="137" y="63"/>
                    <a:pt x="142" y="79"/>
                  </a:cubicBezTo>
                  <a:cubicBezTo>
                    <a:pt x="145" y="66"/>
                    <a:pt x="144" y="53"/>
                    <a:pt x="156" y="45"/>
                  </a:cubicBezTo>
                  <a:cubicBezTo>
                    <a:pt x="169" y="62"/>
                    <a:pt x="155" y="81"/>
                    <a:pt x="160" y="98"/>
                  </a:cubicBezTo>
                  <a:cubicBezTo>
                    <a:pt x="161" y="102"/>
                    <a:pt x="159" y="106"/>
                    <a:pt x="161" y="110"/>
                  </a:cubicBezTo>
                  <a:close/>
                </a:path>
              </a:pathLst>
            </a:custGeom>
            <a:solidFill>
              <a:srgbClr val="414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F8087F65-010D-8538-9F2C-52414E0AE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2136"/>
              <a:ext cx="151" cy="188"/>
            </a:xfrm>
            <a:custGeom>
              <a:avLst/>
              <a:gdLst>
                <a:gd name="T0" fmla="*/ 185 w 194"/>
                <a:gd name="T1" fmla="*/ 0 h 243"/>
                <a:gd name="T2" fmla="*/ 194 w 194"/>
                <a:gd name="T3" fmla="*/ 0 h 243"/>
                <a:gd name="T4" fmla="*/ 106 w 194"/>
                <a:gd name="T5" fmla="*/ 133 h 243"/>
                <a:gd name="T6" fmla="*/ 5 w 194"/>
                <a:gd name="T7" fmla="*/ 243 h 243"/>
                <a:gd name="T8" fmla="*/ 0 w 194"/>
                <a:gd name="T9" fmla="*/ 235 h 243"/>
                <a:gd name="T10" fmla="*/ 97 w 194"/>
                <a:gd name="T11" fmla="*/ 132 h 243"/>
                <a:gd name="T12" fmla="*/ 176 w 194"/>
                <a:gd name="T13" fmla="*/ 22 h 243"/>
                <a:gd name="T14" fmla="*/ 185 w 194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243">
                  <a:moveTo>
                    <a:pt x="185" y="0"/>
                  </a:moveTo>
                  <a:cubicBezTo>
                    <a:pt x="188" y="0"/>
                    <a:pt x="191" y="0"/>
                    <a:pt x="194" y="0"/>
                  </a:cubicBezTo>
                  <a:cubicBezTo>
                    <a:pt x="174" y="51"/>
                    <a:pt x="143" y="94"/>
                    <a:pt x="106" y="133"/>
                  </a:cubicBezTo>
                  <a:cubicBezTo>
                    <a:pt x="72" y="170"/>
                    <a:pt x="39" y="206"/>
                    <a:pt x="5" y="243"/>
                  </a:cubicBezTo>
                  <a:cubicBezTo>
                    <a:pt x="5" y="239"/>
                    <a:pt x="5" y="236"/>
                    <a:pt x="0" y="235"/>
                  </a:cubicBezTo>
                  <a:cubicBezTo>
                    <a:pt x="29" y="197"/>
                    <a:pt x="66" y="167"/>
                    <a:pt x="97" y="132"/>
                  </a:cubicBezTo>
                  <a:cubicBezTo>
                    <a:pt x="127" y="98"/>
                    <a:pt x="153" y="62"/>
                    <a:pt x="176" y="22"/>
                  </a:cubicBezTo>
                  <a:cubicBezTo>
                    <a:pt x="179" y="15"/>
                    <a:pt x="182" y="8"/>
                    <a:pt x="185" y="0"/>
                  </a:cubicBezTo>
                  <a:close/>
                </a:path>
              </a:pathLst>
            </a:custGeom>
            <a:solidFill>
              <a:srgbClr val="6C6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48B935AE-DF57-DCC6-3EAE-2EE2183C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567"/>
              <a:ext cx="89" cy="103"/>
            </a:xfrm>
            <a:custGeom>
              <a:avLst/>
              <a:gdLst>
                <a:gd name="T0" fmla="*/ 12 w 115"/>
                <a:gd name="T1" fmla="*/ 125 h 132"/>
                <a:gd name="T2" fmla="*/ 0 w 115"/>
                <a:gd name="T3" fmla="*/ 128 h 132"/>
                <a:gd name="T4" fmla="*/ 58 w 115"/>
                <a:gd name="T5" fmla="*/ 33 h 132"/>
                <a:gd name="T6" fmla="*/ 99 w 115"/>
                <a:gd name="T7" fmla="*/ 8 h 132"/>
                <a:gd name="T8" fmla="*/ 113 w 115"/>
                <a:gd name="T9" fmla="*/ 19 h 132"/>
                <a:gd name="T10" fmla="*/ 61 w 115"/>
                <a:gd name="T11" fmla="*/ 122 h 132"/>
                <a:gd name="T12" fmla="*/ 81 w 115"/>
                <a:gd name="T13" fmla="*/ 129 h 132"/>
                <a:gd name="T14" fmla="*/ 45 w 115"/>
                <a:gd name="T15" fmla="*/ 125 h 132"/>
                <a:gd name="T16" fmla="*/ 53 w 115"/>
                <a:gd name="T17" fmla="*/ 113 h 132"/>
                <a:gd name="T18" fmla="*/ 100 w 115"/>
                <a:gd name="T19" fmla="*/ 24 h 132"/>
                <a:gd name="T20" fmla="*/ 12 w 115"/>
                <a:gd name="T21" fmla="*/ 12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32">
                  <a:moveTo>
                    <a:pt x="12" y="125"/>
                  </a:moveTo>
                  <a:cubicBezTo>
                    <a:pt x="10" y="132"/>
                    <a:pt x="4" y="127"/>
                    <a:pt x="0" y="128"/>
                  </a:cubicBezTo>
                  <a:cubicBezTo>
                    <a:pt x="2" y="86"/>
                    <a:pt x="28" y="58"/>
                    <a:pt x="58" y="33"/>
                  </a:cubicBezTo>
                  <a:cubicBezTo>
                    <a:pt x="70" y="23"/>
                    <a:pt x="85" y="16"/>
                    <a:pt x="99" y="8"/>
                  </a:cubicBezTo>
                  <a:cubicBezTo>
                    <a:pt x="112" y="0"/>
                    <a:pt x="115" y="6"/>
                    <a:pt x="113" y="19"/>
                  </a:cubicBezTo>
                  <a:cubicBezTo>
                    <a:pt x="109" y="60"/>
                    <a:pt x="96" y="96"/>
                    <a:pt x="61" y="122"/>
                  </a:cubicBezTo>
                  <a:cubicBezTo>
                    <a:pt x="68" y="127"/>
                    <a:pt x="76" y="123"/>
                    <a:pt x="81" y="129"/>
                  </a:cubicBezTo>
                  <a:cubicBezTo>
                    <a:pt x="68" y="131"/>
                    <a:pt x="56" y="128"/>
                    <a:pt x="45" y="125"/>
                  </a:cubicBezTo>
                  <a:cubicBezTo>
                    <a:pt x="43" y="118"/>
                    <a:pt x="49" y="116"/>
                    <a:pt x="53" y="113"/>
                  </a:cubicBezTo>
                  <a:cubicBezTo>
                    <a:pt x="84" y="92"/>
                    <a:pt x="94" y="59"/>
                    <a:pt x="100" y="24"/>
                  </a:cubicBezTo>
                  <a:cubicBezTo>
                    <a:pt x="62" y="32"/>
                    <a:pt x="18" y="82"/>
                    <a:pt x="12" y="125"/>
                  </a:cubicBezTo>
                  <a:close/>
                </a:path>
              </a:pathLst>
            </a:custGeom>
            <a:solidFill>
              <a:srgbClr val="95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A99B4502-6BD1-2839-06F2-8C6C92B4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1619"/>
              <a:ext cx="62" cy="135"/>
            </a:xfrm>
            <a:custGeom>
              <a:avLst/>
              <a:gdLst>
                <a:gd name="T0" fmla="*/ 31 w 80"/>
                <a:gd name="T1" fmla="*/ 174 h 174"/>
                <a:gd name="T2" fmla="*/ 27 w 80"/>
                <a:gd name="T3" fmla="*/ 166 h 174"/>
                <a:gd name="T4" fmla="*/ 28 w 80"/>
                <a:gd name="T5" fmla="*/ 162 h 174"/>
                <a:gd name="T6" fmla="*/ 54 w 80"/>
                <a:gd name="T7" fmla="*/ 54 h 174"/>
                <a:gd name="T8" fmla="*/ 48 w 80"/>
                <a:gd name="T9" fmla="*/ 34 h 174"/>
                <a:gd name="T10" fmla="*/ 12 w 80"/>
                <a:gd name="T11" fmla="*/ 91 h 174"/>
                <a:gd name="T12" fmla="*/ 4 w 80"/>
                <a:gd name="T13" fmla="*/ 99 h 174"/>
                <a:gd name="T14" fmla="*/ 0 w 80"/>
                <a:gd name="T15" fmla="*/ 90 h 174"/>
                <a:gd name="T16" fmla="*/ 20 w 80"/>
                <a:gd name="T17" fmla="*/ 50 h 174"/>
                <a:gd name="T18" fmla="*/ 58 w 80"/>
                <a:gd name="T19" fmla="*/ 0 h 174"/>
                <a:gd name="T20" fmla="*/ 71 w 80"/>
                <a:gd name="T21" fmla="*/ 128 h 174"/>
                <a:gd name="T22" fmla="*/ 31 w 80"/>
                <a:gd name="T2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74">
                  <a:moveTo>
                    <a:pt x="31" y="174"/>
                  </a:moveTo>
                  <a:cubicBezTo>
                    <a:pt x="28" y="172"/>
                    <a:pt x="27" y="169"/>
                    <a:pt x="27" y="166"/>
                  </a:cubicBezTo>
                  <a:cubicBezTo>
                    <a:pt x="27" y="165"/>
                    <a:pt x="27" y="163"/>
                    <a:pt x="28" y="162"/>
                  </a:cubicBezTo>
                  <a:cubicBezTo>
                    <a:pt x="68" y="133"/>
                    <a:pt x="61" y="93"/>
                    <a:pt x="54" y="54"/>
                  </a:cubicBezTo>
                  <a:cubicBezTo>
                    <a:pt x="52" y="47"/>
                    <a:pt x="52" y="41"/>
                    <a:pt x="48" y="34"/>
                  </a:cubicBezTo>
                  <a:cubicBezTo>
                    <a:pt x="35" y="53"/>
                    <a:pt x="19" y="69"/>
                    <a:pt x="12" y="91"/>
                  </a:cubicBezTo>
                  <a:cubicBezTo>
                    <a:pt x="11" y="95"/>
                    <a:pt x="9" y="98"/>
                    <a:pt x="4" y="99"/>
                  </a:cubicBezTo>
                  <a:cubicBezTo>
                    <a:pt x="2" y="96"/>
                    <a:pt x="1" y="93"/>
                    <a:pt x="0" y="90"/>
                  </a:cubicBezTo>
                  <a:cubicBezTo>
                    <a:pt x="0" y="74"/>
                    <a:pt x="11" y="62"/>
                    <a:pt x="20" y="50"/>
                  </a:cubicBezTo>
                  <a:cubicBezTo>
                    <a:pt x="30" y="34"/>
                    <a:pt x="43" y="19"/>
                    <a:pt x="58" y="0"/>
                  </a:cubicBezTo>
                  <a:cubicBezTo>
                    <a:pt x="63" y="46"/>
                    <a:pt x="80" y="86"/>
                    <a:pt x="71" y="128"/>
                  </a:cubicBezTo>
                  <a:cubicBezTo>
                    <a:pt x="66" y="151"/>
                    <a:pt x="46" y="160"/>
                    <a:pt x="31" y="174"/>
                  </a:cubicBezTo>
                  <a:close/>
                </a:path>
              </a:pathLst>
            </a:custGeom>
            <a:solidFill>
              <a:srgbClr val="72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698D87E7-AA3C-3688-AEC0-23B75A928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2241"/>
              <a:ext cx="101" cy="90"/>
            </a:xfrm>
            <a:custGeom>
              <a:avLst/>
              <a:gdLst>
                <a:gd name="T0" fmla="*/ 0 w 131"/>
                <a:gd name="T1" fmla="*/ 116 h 116"/>
                <a:gd name="T2" fmla="*/ 17 w 131"/>
                <a:gd name="T3" fmla="*/ 92 h 116"/>
                <a:gd name="T4" fmla="*/ 105 w 131"/>
                <a:gd name="T5" fmla="*/ 27 h 116"/>
                <a:gd name="T6" fmla="*/ 106 w 131"/>
                <a:gd name="T7" fmla="*/ 16 h 116"/>
                <a:gd name="T8" fmla="*/ 94 w 131"/>
                <a:gd name="T9" fmla="*/ 15 h 116"/>
                <a:gd name="T10" fmla="*/ 50 w 131"/>
                <a:gd name="T11" fmla="*/ 37 h 116"/>
                <a:gd name="T12" fmla="*/ 33 w 131"/>
                <a:gd name="T13" fmla="*/ 45 h 116"/>
                <a:gd name="T14" fmla="*/ 33 w 131"/>
                <a:gd name="T15" fmla="*/ 24 h 116"/>
                <a:gd name="T16" fmla="*/ 45 w 131"/>
                <a:gd name="T17" fmla="*/ 26 h 116"/>
                <a:gd name="T18" fmla="*/ 115 w 131"/>
                <a:gd name="T19" fmla="*/ 0 h 116"/>
                <a:gd name="T20" fmla="*/ 126 w 131"/>
                <a:gd name="T21" fmla="*/ 15 h 116"/>
                <a:gd name="T22" fmla="*/ 25 w 131"/>
                <a:gd name="T23" fmla="*/ 103 h 116"/>
                <a:gd name="T24" fmla="*/ 0 w 131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16">
                  <a:moveTo>
                    <a:pt x="0" y="116"/>
                  </a:moveTo>
                  <a:cubicBezTo>
                    <a:pt x="1" y="105"/>
                    <a:pt x="10" y="99"/>
                    <a:pt x="17" y="92"/>
                  </a:cubicBezTo>
                  <a:cubicBezTo>
                    <a:pt x="62" y="92"/>
                    <a:pt x="87" y="64"/>
                    <a:pt x="105" y="27"/>
                  </a:cubicBezTo>
                  <a:cubicBezTo>
                    <a:pt x="106" y="23"/>
                    <a:pt x="109" y="19"/>
                    <a:pt x="106" y="16"/>
                  </a:cubicBezTo>
                  <a:cubicBezTo>
                    <a:pt x="102" y="13"/>
                    <a:pt x="98" y="14"/>
                    <a:pt x="94" y="15"/>
                  </a:cubicBezTo>
                  <a:cubicBezTo>
                    <a:pt x="79" y="20"/>
                    <a:pt x="64" y="28"/>
                    <a:pt x="50" y="37"/>
                  </a:cubicBezTo>
                  <a:cubicBezTo>
                    <a:pt x="45" y="41"/>
                    <a:pt x="41" y="47"/>
                    <a:pt x="33" y="45"/>
                  </a:cubicBezTo>
                  <a:cubicBezTo>
                    <a:pt x="31" y="38"/>
                    <a:pt x="25" y="31"/>
                    <a:pt x="33" y="24"/>
                  </a:cubicBezTo>
                  <a:cubicBezTo>
                    <a:pt x="35" y="35"/>
                    <a:pt x="40" y="28"/>
                    <a:pt x="45" y="26"/>
                  </a:cubicBezTo>
                  <a:cubicBezTo>
                    <a:pt x="66" y="12"/>
                    <a:pt x="89" y="2"/>
                    <a:pt x="115" y="0"/>
                  </a:cubicBezTo>
                  <a:cubicBezTo>
                    <a:pt x="128" y="0"/>
                    <a:pt x="131" y="3"/>
                    <a:pt x="126" y="15"/>
                  </a:cubicBezTo>
                  <a:cubicBezTo>
                    <a:pt x="107" y="61"/>
                    <a:pt x="81" y="100"/>
                    <a:pt x="25" y="103"/>
                  </a:cubicBezTo>
                  <a:cubicBezTo>
                    <a:pt x="14" y="104"/>
                    <a:pt x="7" y="109"/>
                    <a:pt x="0" y="116"/>
                  </a:cubicBezTo>
                  <a:close/>
                </a:path>
              </a:pathLst>
            </a:custGeom>
            <a:solidFill>
              <a:srgbClr val="919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0723CA98-0719-1D08-6241-444B748F8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666"/>
              <a:ext cx="167" cy="59"/>
            </a:xfrm>
            <a:custGeom>
              <a:avLst/>
              <a:gdLst>
                <a:gd name="T0" fmla="*/ 0 w 216"/>
                <a:gd name="T1" fmla="*/ 10 h 76"/>
                <a:gd name="T2" fmla="*/ 52 w 216"/>
                <a:gd name="T3" fmla="*/ 2 h 76"/>
                <a:gd name="T4" fmla="*/ 216 w 216"/>
                <a:gd name="T5" fmla="*/ 76 h 76"/>
                <a:gd name="T6" fmla="*/ 156 w 216"/>
                <a:gd name="T7" fmla="*/ 39 h 76"/>
                <a:gd name="T8" fmla="*/ 165 w 216"/>
                <a:gd name="T9" fmla="*/ 53 h 76"/>
                <a:gd name="T10" fmla="*/ 162 w 216"/>
                <a:gd name="T11" fmla="*/ 63 h 76"/>
                <a:gd name="T12" fmla="*/ 142 w 216"/>
                <a:gd name="T13" fmla="*/ 40 h 76"/>
                <a:gd name="T14" fmla="*/ 139 w 216"/>
                <a:gd name="T15" fmla="*/ 61 h 76"/>
                <a:gd name="T16" fmla="*/ 128 w 216"/>
                <a:gd name="T17" fmla="*/ 49 h 76"/>
                <a:gd name="T18" fmla="*/ 124 w 216"/>
                <a:gd name="T19" fmla="*/ 33 h 76"/>
                <a:gd name="T20" fmla="*/ 100 w 216"/>
                <a:gd name="T21" fmla="*/ 18 h 76"/>
                <a:gd name="T22" fmla="*/ 0 w 216"/>
                <a:gd name="T2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76">
                  <a:moveTo>
                    <a:pt x="0" y="10"/>
                  </a:moveTo>
                  <a:cubicBezTo>
                    <a:pt x="17" y="0"/>
                    <a:pt x="36" y="11"/>
                    <a:pt x="52" y="2"/>
                  </a:cubicBezTo>
                  <a:cubicBezTo>
                    <a:pt x="115" y="10"/>
                    <a:pt x="172" y="28"/>
                    <a:pt x="216" y="76"/>
                  </a:cubicBezTo>
                  <a:cubicBezTo>
                    <a:pt x="199" y="63"/>
                    <a:pt x="179" y="53"/>
                    <a:pt x="156" y="39"/>
                  </a:cubicBezTo>
                  <a:cubicBezTo>
                    <a:pt x="161" y="47"/>
                    <a:pt x="163" y="50"/>
                    <a:pt x="165" y="53"/>
                  </a:cubicBezTo>
                  <a:cubicBezTo>
                    <a:pt x="167" y="57"/>
                    <a:pt x="167" y="61"/>
                    <a:pt x="162" y="63"/>
                  </a:cubicBezTo>
                  <a:cubicBezTo>
                    <a:pt x="152" y="57"/>
                    <a:pt x="145" y="49"/>
                    <a:pt x="142" y="40"/>
                  </a:cubicBezTo>
                  <a:cubicBezTo>
                    <a:pt x="142" y="46"/>
                    <a:pt x="150" y="57"/>
                    <a:pt x="139" y="61"/>
                  </a:cubicBezTo>
                  <a:cubicBezTo>
                    <a:pt x="133" y="64"/>
                    <a:pt x="132" y="54"/>
                    <a:pt x="128" y="49"/>
                  </a:cubicBezTo>
                  <a:cubicBezTo>
                    <a:pt x="126" y="44"/>
                    <a:pt x="122" y="40"/>
                    <a:pt x="124" y="33"/>
                  </a:cubicBezTo>
                  <a:cubicBezTo>
                    <a:pt x="119" y="23"/>
                    <a:pt x="109" y="21"/>
                    <a:pt x="100" y="18"/>
                  </a:cubicBezTo>
                  <a:cubicBezTo>
                    <a:pt x="67" y="9"/>
                    <a:pt x="34" y="9"/>
                    <a:pt x="0" y="10"/>
                  </a:cubicBezTo>
                  <a:close/>
                </a:path>
              </a:pathLst>
            </a:custGeom>
            <a:solidFill>
              <a:srgbClr val="6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6143959B-92CA-3C3D-30D7-2F90B2C6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2858"/>
              <a:ext cx="86" cy="59"/>
            </a:xfrm>
            <a:custGeom>
              <a:avLst/>
              <a:gdLst>
                <a:gd name="T0" fmla="*/ 78 w 111"/>
                <a:gd name="T1" fmla="*/ 1 h 76"/>
                <a:gd name="T2" fmla="*/ 82 w 111"/>
                <a:gd name="T3" fmla="*/ 17 h 76"/>
                <a:gd name="T4" fmla="*/ 39 w 111"/>
                <a:gd name="T5" fmla="*/ 15 h 76"/>
                <a:gd name="T6" fmla="*/ 25 w 111"/>
                <a:gd name="T7" fmla="*/ 18 h 76"/>
                <a:gd name="T8" fmla="*/ 31 w 111"/>
                <a:gd name="T9" fmla="*/ 31 h 76"/>
                <a:gd name="T10" fmla="*/ 68 w 111"/>
                <a:gd name="T11" fmla="*/ 47 h 76"/>
                <a:gd name="T12" fmla="*/ 90 w 111"/>
                <a:gd name="T13" fmla="*/ 50 h 76"/>
                <a:gd name="T14" fmla="*/ 69 w 111"/>
                <a:gd name="T15" fmla="*/ 45 h 76"/>
                <a:gd name="T16" fmla="*/ 59 w 111"/>
                <a:gd name="T17" fmla="*/ 34 h 76"/>
                <a:gd name="T18" fmla="*/ 73 w 111"/>
                <a:gd name="T19" fmla="*/ 30 h 76"/>
                <a:gd name="T20" fmla="*/ 102 w 111"/>
                <a:gd name="T21" fmla="*/ 33 h 76"/>
                <a:gd name="T22" fmla="*/ 106 w 111"/>
                <a:gd name="T23" fmla="*/ 42 h 76"/>
                <a:gd name="T24" fmla="*/ 111 w 111"/>
                <a:gd name="T25" fmla="*/ 53 h 76"/>
                <a:gd name="T26" fmla="*/ 2 w 111"/>
                <a:gd name="T27" fmla="*/ 11 h 76"/>
                <a:gd name="T28" fmla="*/ 13 w 111"/>
                <a:gd name="T29" fmla="*/ 0 h 76"/>
                <a:gd name="T30" fmla="*/ 70 w 111"/>
                <a:gd name="T31" fmla="*/ 6 h 76"/>
                <a:gd name="T32" fmla="*/ 78 w 111"/>
                <a:gd name="T33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76">
                  <a:moveTo>
                    <a:pt x="78" y="1"/>
                  </a:moveTo>
                  <a:cubicBezTo>
                    <a:pt x="87" y="5"/>
                    <a:pt x="83" y="11"/>
                    <a:pt x="82" y="17"/>
                  </a:cubicBezTo>
                  <a:cubicBezTo>
                    <a:pt x="67" y="24"/>
                    <a:pt x="53" y="16"/>
                    <a:pt x="39" y="15"/>
                  </a:cubicBezTo>
                  <a:cubicBezTo>
                    <a:pt x="34" y="15"/>
                    <a:pt x="28" y="12"/>
                    <a:pt x="25" y="18"/>
                  </a:cubicBezTo>
                  <a:cubicBezTo>
                    <a:pt x="22" y="23"/>
                    <a:pt x="27" y="27"/>
                    <a:pt x="31" y="31"/>
                  </a:cubicBezTo>
                  <a:cubicBezTo>
                    <a:pt x="41" y="42"/>
                    <a:pt x="54" y="46"/>
                    <a:pt x="68" y="47"/>
                  </a:cubicBezTo>
                  <a:cubicBezTo>
                    <a:pt x="75" y="48"/>
                    <a:pt x="83" y="48"/>
                    <a:pt x="90" y="50"/>
                  </a:cubicBezTo>
                  <a:cubicBezTo>
                    <a:pt x="83" y="48"/>
                    <a:pt x="75" y="49"/>
                    <a:pt x="69" y="45"/>
                  </a:cubicBezTo>
                  <a:cubicBezTo>
                    <a:pt x="65" y="42"/>
                    <a:pt x="58" y="40"/>
                    <a:pt x="59" y="34"/>
                  </a:cubicBezTo>
                  <a:cubicBezTo>
                    <a:pt x="61" y="27"/>
                    <a:pt x="68" y="30"/>
                    <a:pt x="73" y="30"/>
                  </a:cubicBezTo>
                  <a:cubicBezTo>
                    <a:pt x="83" y="30"/>
                    <a:pt x="92" y="36"/>
                    <a:pt x="102" y="33"/>
                  </a:cubicBezTo>
                  <a:cubicBezTo>
                    <a:pt x="106" y="35"/>
                    <a:pt x="108" y="38"/>
                    <a:pt x="106" y="42"/>
                  </a:cubicBezTo>
                  <a:cubicBezTo>
                    <a:pt x="101" y="49"/>
                    <a:pt x="106" y="51"/>
                    <a:pt x="111" y="53"/>
                  </a:cubicBezTo>
                  <a:cubicBezTo>
                    <a:pt x="76" y="76"/>
                    <a:pt x="11" y="51"/>
                    <a:pt x="2" y="11"/>
                  </a:cubicBezTo>
                  <a:cubicBezTo>
                    <a:pt x="0" y="1"/>
                    <a:pt x="6" y="1"/>
                    <a:pt x="13" y="0"/>
                  </a:cubicBezTo>
                  <a:cubicBezTo>
                    <a:pt x="32" y="0"/>
                    <a:pt x="51" y="2"/>
                    <a:pt x="70" y="6"/>
                  </a:cubicBezTo>
                  <a:cubicBezTo>
                    <a:pt x="75" y="8"/>
                    <a:pt x="79" y="9"/>
                    <a:pt x="78" y="1"/>
                  </a:cubicBezTo>
                  <a:close/>
                </a:path>
              </a:pathLst>
            </a:custGeom>
            <a:solidFill>
              <a:srgbClr val="848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63F1208C-43BA-8FCB-AFB3-445276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" y="2340"/>
              <a:ext cx="70" cy="105"/>
            </a:xfrm>
            <a:custGeom>
              <a:avLst/>
              <a:gdLst>
                <a:gd name="T0" fmla="*/ 0 w 91"/>
                <a:gd name="T1" fmla="*/ 5 h 135"/>
                <a:gd name="T2" fmla="*/ 6 w 91"/>
                <a:gd name="T3" fmla="*/ 0 h 135"/>
                <a:gd name="T4" fmla="*/ 86 w 91"/>
                <a:gd name="T5" fmla="*/ 119 h 135"/>
                <a:gd name="T6" fmla="*/ 82 w 91"/>
                <a:gd name="T7" fmla="*/ 132 h 135"/>
                <a:gd name="T8" fmla="*/ 42 w 91"/>
                <a:gd name="T9" fmla="*/ 128 h 135"/>
                <a:gd name="T10" fmla="*/ 46 w 91"/>
                <a:gd name="T11" fmla="*/ 122 h 135"/>
                <a:gd name="T12" fmla="*/ 47 w 91"/>
                <a:gd name="T13" fmla="*/ 121 h 135"/>
                <a:gd name="T14" fmla="*/ 49 w 91"/>
                <a:gd name="T15" fmla="*/ 121 h 135"/>
                <a:gd name="T16" fmla="*/ 38 w 91"/>
                <a:gd name="T17" fmla="*/ 109 h 135"/>
                <a:gd name="T18" fmla="*/ 58 w 91"/>
                <a:gd name="T19" fmla="*/ 106 h 135"/>
                <a:gd name="T20" fmla="*/ 60 w 91"/>
                <a:gd name="T21" fmla="*/ 106 h 135"/>
                <a:gd name="T22" fmla="*/ 60 w 91"/>
                <a:gd name="T23" fmla="*/ 102 h 135"/>
                <a:gd name="T24" fmla="*/ 66 w 91"/>
                <a:gd name="T25" fmla="*/ 89 h 135"/>
                <a:gd name="T26" fmla="*/ 0 w 91"/>
                <a:gd name="T27" fmla="*/ 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35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  <a:cubicBezTo>
                    <a:pt x="48" y="30"/>
                    <a:pt x="70" y="72"/>
                    <a:pt x="86" y="119"/>
                  </a:cubicBezTo>
                  <a:cubicBezTo>
                    <a:pt x="86" y="124"/>
                    <a:pt x="91" y="131"/>
                    <a:pt x="82" y="132"/>
                  </a:cubicBezTo>
                  <a:cubicBezTo>
                    <a:pt x="69" y="122"/>
                    <a:pt x="54" y="135"/>
                    <a:pt x="42" y="128"/>
                  </a:cubicBezTo>
                  <a:cubicBezTo>
                    <a:pt x="41" y="125"/>
                    <a:pt x="43" y="123"/>
                    <a:pt x="46" y="122"/>
                  </a:cubicBezTo>
                  <a:cubicBezTo>
                    <a:pt x="46" y="122"/>
                    <a:pt x="47" y="121"/>
                    <a:pt x="47" y="121"/>
                  </a:cubicBezTo>
                  <a:cubicBezTo>
                    <a:pt x="48" y="121"/>
                    <a:pt x="49" y="121"/>
                    <a:pt x="49" y="121"/>
                  </a:cubicBezTo>
                  <a:cubicBezTo>
                    <a:pt x="47" y="116"/>
                    <a:pt x="34" y="117"/>
                    <a:pt x="38" y="109"/>
                  </a:cubicBezTo>
                  <a:cubicBezTo>
                    <a:pt x="42" y="102"/>
                    <a:pt x="51" y="105"/>
                    <a:pt x="58" y="106"/>
                  </a:cubicBezTo>
                  <a:cubicBezTo>
                    <a:pt x="59" y="106"/>
                    <a:pt x="60" y="106"/>
                    <a:pt x="60" y="106"/>
                  </a:cubicBezTo>
                  <a:cubicBezTo>
                    <a:pt x="60" y="105"/>
                    <a:pt x="60" y="104"/>
                    <a:pt x="60" y="102"/>
                  </a:cubicBezTo>
                  <a:cubicBezTo>
                    <a:pt x="57" y="95"/>
                    <a:pt x="69" y="95"/>
                    <a:pt x="66" y="89"/>
                  </a:cubicBezTo>
                  <a:cubicBezTo>
                    <a:pt x="51" y="55"/>
                    <a:pt x="28" y="28"/>
                    <a:pt x="0" y="5"/>
                  </a:cubicBezTo>
                  <a:close/>
                </a:path>
              </a:pathLst>
            </a:custGeom>
            <a:solidFill>
              <a:srgbClr val="474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90E0C8C2-E002-EA59-5B21-6D1B89268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" y="1768"/>
              <a:ext cx="61" cy="73"/>
            </a:xfrm>
            <a:custGeom>
              <a:avLst/>
              <a:gdLst>
                <a:gd name="T0" fmla="*/ 60 w 79"/>
                <a:gd name="T1" fmla="*/ 83 h 95"/>
                <a:gd name="T2" fmla="*/ 59 w 79"/>
                <a:gd name="T3" fmla="*/ 95 h 95"/>
                <a:gd name="T4" fmla="*/ 2 w 79"/>
                <a:gd name="T5" fmla="*/ 15 h 95"/>
                <a:gd name="T6" fmla="*/ 16 w 79"/>
                <a:gd name="T7" fmla="*/ 5 h 95"/>
                <a:gd name="T8" fmla="*/ 64 w 79"/>
                <a:gd name="T9" fmla="*/ 42 h 95"/>
                <a:gd name="T10" fmla="*/ 75 w 79"/>
                <a:gd name="T11" fmla="*/ 39 h 95"/>
                <a:gd name="T12" fmla="*/ 67 w 79"/>
                <a:gd name="T13" fmla="*/ 60 h 95"/>
                <a:gd name="T14" fmla="*/ 39 w 79"/>
                <a:gd name="T15" fmla="*/ 35 h 95"/>
                <a:gd name="T16" fmla="*/ 20 w 79"/>
                <a:gd name="T17" fmla="*/ 24 h 95"/>
                <a:gd name="T18" fmla="*/ 60 w 79"/>
                <a:gd name="T19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95">
                  <a:moveTo>
                    <a:pt x="60" y="83"/>
                  </a:moveTo>
                  <a:cubicBezTo>
                    <a:pt x="69" y="88"/>
                    <a:pt x="61" y="91"/>
                    <a:pt x="59" y="95"/>
                  </a:cubicBezTo>
                  <a:cubicBezTo>
                    <a:pt x="29" y="76"/>
                    <a:pt x="5" y="54"/>
                    <a:pt x="2" y="15"/>
                  </a:cubicBezTo>
                  <a:cubicBezTo>
                    <a:pt x="0" y="0"/>
                    <a:pt x="5" y="0"/>
                    <a:pt x="16" y="5"/>
                  </a:cubicBezTo>
                  <a:cubicBezTo>
                    <a:pt x="34" y="15"/>
                    <a:pt x="52" y="25"/>
                    <a:pt x="64" y="42"/>
                  </a:cubicBezTo>
                  <a:cubicBezTo>
                    <a:pt x="75" y="57"/>
                    <a:pt x="71" y="39"/>
                    <a:pt x="75" y="39"/>
                  </a:cubicBezTo>
                  <a:cubicBezTo>
                    <a:pt x="79" y="48"/>
                    <a:pt x="73" y="54"/>
                    <a:pt x="67" y="60"/>
                  </a:cubicBezTo>
                  <a:cubicBezTo>
                    <a:pt x="54" y="56"/>
                    <a:pt x="49" y="42"/>
                    <a:pt x="39" y="35"/>
                  </a:cubicBezTo>
                  <a:cubicBezTo>
                    <a:pt x="33" y="31"/>
                    <a:pt x="26" y="28"/>
                    <a:pt x="20" y="24"/>
                  </a:cubicBezTo>
                  <a:cubicBezTo>
                    <a:pt x="19" y="43"/>
                    <a:pt x="26" y="53"/>
                    <a:pt x="60" y="83"/>
                  </a:cubicBezTo>
                  <a:close/>
                </a:path>
              </a:pathLst>
            </a:custGeom>
            <a:solidFill>
              <a:srgbClr val="7C7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5766AAFB-5251-5998-5F66-465259E0D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2435"/>
              <a:ext cx="72" cy="83"/>
            </a:xfrm>
            <a:custGeom>
              <a:avLst/>
              <a:gdLst>
                <a:gd name="T0" fmla="*/ 88 w 92"/>
                <a:gd name="T1" fmla="*/ 97 h 106"/>
                <a:gd name="T2" fmla="*/ 80 w 92"/>
                <a:gd name="T3" fmla="*/ 106 h 106"/>
                <a:gd name="T4" fmla="*/ 70 w 92"/>
                <a:gd name="T5" fmla="*/ 87 h 106"/>
                <a:gd name="T6" fmla="*/ 20 w 92"/>
                <a:gd name="T7" fmla="*/ 31 h 106"/>
                <a:gd name="T8" fmla="*/ 19 w 92"/>
                <a:gd name="T9" fmla="*/ 62 h 106"/>
                <a:gd name="T10" fmla="*/ 12 w 92"/>
                <a:gd name="T11" fmla="*/ 71 h 106"/>
                <a:gd name="T12" fmla="*/ 2 w 92"/>
                <a:gd name="T13" fmla="*/ 11 h 106"/>
                <a:gd name="T14" fmla="*/ 14 w 92"/>
                <a:gd name="T15" fmla="*/ 9 h 106"/>
                <a:gd name="T16" fmla="*/ 86 w 92"/>
                <a:gd name="T17" fmla="*/ 94 h 106"/>
                <a:gd name="T18" fmla="*/ 88 w 92"/>
                <a:gd name="T19" fmla="*/ 9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6">
                  <a:moveTo>
                    <a:pt x="88" y="97"/>
                  </a:moveTo>
                  <a:cubicBezTo>
                    <a:pt x="92" y="106"/>
                    <a:pt x="82" y="102"/>
                    <a:pt x="80" y="106"/>
                  </a:cubicBezTo>
                  <a:cubicBezTo>
                    <a:pt x="70" y="104"/>
                    <a:pt x="72" y="94"/>
                    <a:pt x="70" y="87"/>
                  </a:cubicBezTo>
                  <a:cubicBezTo>
                    <a:pt x="63" y="60"/>
                    <a:pt x="44" y="44"/>
                    <a:pt x="20" y="31"/>
                  </a:cubicBezTo>
                  <a:cubicBezTo>
                    <a:pt x="15" y="43"/>
                    <a:pt x="23" y="52"/>
                    <a:pt x="19" y="62"/>
                  </a:cubicBezTo>
                  <a:cubicBezTo>
                    <a:pt x="18" y="66"/>
                    <a:pt x="16" y="69"/>
                    <a:pt x="12" y="71"/>
                  </a:cubicBezTo>
                  <a:cubicBezTo>
                    <a:pt x="5" y="52"/>
                    <a:pt x="7" y="31"/>
                    <a:pt x="2" y="11"/>
                  </a:cubicBezTo>
                  <a:cubicBezTo>
                    <a:pt x="0" y="0"/>
                    <a:pt x="9" y="6"/>
                    <a:pt x="14" y="9"/>
                  </a:cubicBezTo>
                  <a:cubicBezTo>
                    <a:pt x="46" y="30"/>
                    <a:pt x="81" y="49"/>
                    <a:pt x="86" y="94"/>
                  </a:cubicBezTo>
                  <a:cubicBezTo>
                    <a:pt x="86" y="95"/>
                    <a:pt x="87" y="96"/>
                    <a:pt x="88" y="97"/>
                  </a:cubicBezTo>
                  <a:close/>
                </a:path>
              </a:pathLst>
            </a:custGeom>
            <a:solidFill>
              <a:srgbClr val="8E9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01249B21-3D1D-3345-72EE-D1F3D5E6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1692"/>
              <a:ext cx="49" cy="72"/>
            </a:xfrm>
            <a:custGeom>
              <a:avLst/>
              <a:gdLst>
                <a:gd name="T0" fmla="*/ 9 w 63"/>
                <a:gd name="T1" fmla="*/ 0 h 93"/>
                <a:gd name="T2" fmla="*/ 17 w 63"/>
                <a:gd name="T3" fmla="*/ 13 h 93"/>
                <a:gd name="T4" fmla="*/ 41 w 63"/>
                <a:gd name="T5" fmla="*/ 64 h 93"/>
                <a:gd name="T6" fmla="*/ 46 w 63"/>
                <a:gd name="T7" fmla="*/ 28 h 93"/>
                <a:gd name="T8" fmla="*/ 50 w 63"/>
                <a:gd name="T9" fmla="*/ 20 h 93"/>
                <a:gd name="T10" fmla="*/ 53 w 63"/>
                <a:gd name="T11" fmla="*/ 86 h 93"/>
                <a:gd name="T12" fmla="*/ 43 w 63"/>
                <a:gd name="T13" fmla="*/ 89 h 93"/>
                <a:gd name="T14" fmla="*/ 9 w 63"/>
                <a:gd name="T1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93">
                  <a:moveTo>
                    <a:pt x="9" y="0"/>
                  </a:moveTo>
                  <a:cubicBezTo>
                    <a:pt x="12" y="5"/>
                    <a:pt x="14" y="9"/>
                    <a:pt x="17" y="13"/>
                  </a:cubicBezTo>
                  <a:cubicBezTo>
                    <a:pt x="14" y="35"/>
                    <a:pt x="27" y="49"/>
                    <a:pt x="41" y="64"/>
                  </a:cubicBezTo>
                  <a:cubicBezTo>
                    <a:pt x="49" y="52"/>
                    <a:pt x="39" y="39"/>
                    <a:pt x="46" y="28"/>
                  </a:cubicBezTo>
                  <a:cubicBezTo>
                    <a:pt x="47" y="26"/>
                    <a:pt x="49" y="23"/>
                    <a:pt x="50" y="20"/>
                  </a:cubicBezTo>
                  <a:cubicBezTo>
                    <a:pt x="63" y="42"/>
                    <a:pt x="56" y="64"/>
                    <a:pt x="53" y="86"/>
                  </a:cubicBezTo>
                  <a:cubicBezTo>
                    <a:pt x="53" y="93"/>
                    <a:pt x="48" y="92"/>
                    <a:pt x="43" y="89"/>
                  </a:cubicBezTo>
                  <a:cubicBezTo>
                    <a:pt x="17" y="72"/>
                    <a:pt x="0" y="30"/>
                    <a:pt x="9" y="0"/>
                  </a:cubicBezTo>
                  <a:close/>
                </a:path>
              </a:pathLst>
            </a:custGeom>
            <a:solidFill>
              <a:srgbClr val="A5A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9DBF56F-5504-EDA7-672F-C7BD3AC7A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2398"/>
              <a:ext cx="73" cy="41"/>
            </a:xfrm>
            <a:custGeom>
              <a:avLst/>
              <a:gdLst>
                <a:gd name="T0" fmla="*/ 88 w 95"/>
                <a:gd name="T1" fmla="*/ 14 h 53"/>
                <a:gd name="T2" fmla="*/ 83 w 95"/>
                <a:gd name="T3" fmla="*/ 26 h 53"/>
                <a:gd name="T4" fmla="*/ 52 w 95"/>
                <a:gd name="T5" fmla="*/ 16 h 53"/>
                <a:gd name="T6" fmla="*/ 25 w 95"/>
                <a:gd name="T7" fmla="*/ 16 h 53"/>
                <a:gd name="T8" fmla="*/ 53 w 95"/>
                <a:gd name="T9" fmla="*/ 39 h 53"/>
                <a:gd name="T10" fmla="*/ 68 w 95"/>
                <a:gd name="T11" fmla="*/ 49 h 53"/>
                <a:gd name="T12" fmla="*/ 64 w 95"/>
                <a:gd name="T13" fmla="*/ 53 h 53"/>
                <a:gd name="T14" fmla="*/ 7 w 95"/>
                <a:gd name="T15" fmla="*/ 15 h 53"/>
                <a:gd name="T16" fmla="*/ 13 w 95"/>
                <a:gd name="T17" fmla="*/ 2 h 53"/>
                <a:gd name="T18" fmla="*/ 76 w 95"/>
                <a:gd name="T19" fmla="*/ 12 h 53"/>
                <a:gd name="T20" fmla="*/ 88 w 95"/>
                <a:gd name="T21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53">
                  <a:moveTo>
                    <a:pt x="88" y="14"/>
                  </a:moveTo>
                  <a:cubicBezTo>
                    <a:pt x="95" y="21"/>
                    <a:pt x="84" y="21"/>
                    <a:pt x="83" y="26"/>
                  </a:cubicBezTo>
                  <a:cubicBezTo>
                    <a:pt x="71" y="28"/>
                    <a:pt x="63" y="17"/>
                    <a:pt x="52" y="16"/>
                  </a:cubicBezTo>
                  <a:cubicBezTo>
                    <a:pt x="44" y="15"/>
                    <a:pt x="36" y="14"/>
                    <a:pt x="25" y="16"/>
                  </a:cubicBezTo>
                  <a:cubicBezTo>
                    <a:pt x="33" y="28"/>
                    <a:pt x="42" y="34"/>
                    <a:pt x="53" y="39"/>
                  </a:cubicBezTo>
                  <a:cubicBezTo>
                    <a:pt x="58" y="41"/>
                    <a:pt x="67" y="40"/>
                    <a:pt x="68" y="49"/>
                  </a:cubicBezTo>
                  <a:cubicBezTo>
                    <a:pt x="67" y="50"/>
                    <a:pt x="65" y="52"/>
                    <a:pt x="64" y="53"/>
                  </a:cubicBezTo>
                  <a:cubicBezTo>
                    <a:pt x="38" y="50"/>
                    <a:pt x="21" y="34"/>
                    <a:pt x="7" y="15"/>
                  </a:cubicBezTo>
                  <a:cubicBezTo>
                    <a:pt x="0" y="5"/>
                    <a:pt x="2" y="2"/>
                    <a:pt x="13" y="2"/>
                  </a:cubicBezTo>
                  <a:cubicBezTo>
                    <a:pt x="35" y="0"/>
                    <a:pt x="57" y="0"/>
                    <a:pt x="76" y="12"/>
                  </a:cubicBezTo>
                  <a:cubicBezTo>
                    <a:pt x="79" y="14"/>
                    <a:pt x="83" y="20"/>
                    <a:pt x="88" y="14"/>
                  </a:cubicBezTo>
                  <a:close/>
                </a:path>
              </a:pathLst>
            </a:custGeom>
            <a:solidFill>
              <a:srgbClr val="767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0CDF20C8-FF84-7520-2FF2-4B33AEC9E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1903"/>
              <a:ext cx="37" cy="114"/>
            </a:xfrm>
            <a:custGeom>
              <a:avLst/>
              <a:gdLst>
                <a:gd name="T0" fmla="*/ 42 w 48"/>
                <a:gd name="T1" fmla="*/ 139 h 146"/>
                <a:gd name="T2" fmla="*/ 34 w 48"/>
                <a:gd name="T3" fmla="*/ 136 h 146"/>
                <a:gd name="T4" fmla="*/ 29 w 48"/>
                <a:gd name="T5" fmla="*/ 124 h 146"/>
                <a:gd name="T6" fmla="*/ 2 w 48"/>
                <a:gd name="T7" fmla="*/ 20 h 146"/>
                <a:gd name="T8" fmla="*/ 1 w 48"/>
                <a:gd name="T9" fmla="*/ 8 h 146"/>
                <a:gd name="T10" fmla="*/ 12 w 48"/>
                <a:gd name="T11" fmla="*/ 11 h 146"/>
                <a:gd name="T12" fmla="*/ 42 w 48"/>
                <a:gd name="T13" fmla="*/ 13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6">
                  <a:moveTo>
                    <a:pt x="42" y="139"/>
                  </a:moveTo>
                  <a:cubicBezTo>
                    <a:pt x="37" y="146"/>
                    <a:pt x="37" y="135"/>
                    <a:pt x="34" y="136"/>
                  </a:cubicBezTo>
                  <a:cubicBezTo>
                    <a:pt x="30" y="133"/>
                    <a:pt x="29" y="129"/>
                    <a:pt x="29" y="124"/>
                  </a:cubicBezTo>
                  <a:cubicBezTo>
                    <a:pt x="29" y="87"/>
                    <a:pt x="15" y="54"/>
                    <a:pt x="2" y="20"/>
                  </a:cubicBezTo>
                  <a:cubicBezTo>
                    <a:pt x="0" y="16"/>
                    <a:pt x="0" y="12"/>
                    <a:pt x="1" y="8"/>
                  </a:cubicBezTo>
                  <a:cubicBezTo>
                    <a:pt x="8" y="0"/>
                    <a:pt x="10" y="7"/>
                    <a:pt x="12" y="11"/>
                  </a:cubicBezTo>
                  <a:cubicBezTo>
                    <a:pt x="29" y="52"/>
                    <a:pt x="48" y="92"/>
                    <a:pt x="42" y="139"/>
                  </a:cubicBezTo>
                  <a:close/>
                </a:path>
              </a:pathLst>
            </a:custGeom>
            <a:solidFill>
              <a:srgbClr val="737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8D157368-9D84-350F-0D89-0BB12A682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1909"/>
              <a:ext cx="42" cy="104"/>
            </a:xfrm>
            <a:custGeom>
              <a:avLst/>
              <a:gdLst>
                <a:gd name="T0" fmla="*/ 50 w 54"/>
                <a:gd name="T1" fmla="*/ 0 h 134"/>
                <a:gd name="T2" fmla="*/ 54 w 54"/>
                <a:gd name="T3" fmla="*/ 9 h 134"/>
                <a:gd name="T4" fmla="*/ 46 w 54"/>
                <a:gd name="T5" fmla="*/ 22 h 134"/>
                <a:gd name="T6" fmla="*/ 27 w 54"/>
                <a:gd name="T7" fmla="*/ 111 h 134"/>
                <a:gd name="T8" fmla="*/ 27 w 54"/>
                <a:gd name="T9" fmla="*/ 132 h 134"/>
                <a:gd name="T10" fmla="*/ 22 w 54"/>
                <a:gd name="T11" fmla="*/ 132 h 134"/>
                <a:gd name="T12" fmla="*/ 50 w 54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34">
                  <a:moveTo>
                    <a:pt x="50" y="0"/>
                  </a:moveTo>
                  <a:cubicBezTo>
                    <a:pt x="52" y="3"/>
                    <a:pt x="53" y="6"/>
                    <a:pt x="54" y="9"/>
                  </a:cubicBezTo>
                  <a:cubicBezTo>
                    <a:pt x="52" y="14"/>
                    <a:pt x="50" y="18"/>
                    <a:pt x="46" y="22"/>
                  </a:cubicBezTo>
                  <a:cubicBezTo>
                    <a:pt x="21" y="48"/>
                    <a:pt x="20" y="79"/>
                    <a:pt x="27" y="111"/>
                  </a:cubicBezTo>
                  <a:cubicBezTo>
                    <a:pt x="29" y="118"/>
                    <a:pt x="32" y="125"/>
                    <a:pt x="27" y="132"/>
                  </a:cubicBezTo>
                  <a:cubicBezTo>
                    <a:pt x="25" y="134"/>
                    <a:pt x="23" y="134"/>
                    <a:pt x="22" y="132"/>
                  </a:cubicBezTo>
                  <a:cubicBezTo>
                    <a:pt x="0" y="87"/>
                    <a:pt x="6" y="33"/>
                    <a:pt x="50" y="0"/>
                  </a:cubicBezTo>
                  <a:close/>
                </a:path>
              </a:pathLst>
            </a:custGeom>
            <a:solidFill>
              <a:srgbClr val="99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0CA0CC7E-F360-F631-160E-FE3D88E8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1975"/>
              <a:ext cx="35" cy="77"/>
            </a:xfrm>
            <a:custGeom>
              <a:avLst/>
              <a:gdLst>
                <a:gd name="T0" fmla="*/ 0 w 45"/>
                <a:gd name="T1" fmla="*/ 48 h 100"/>
                <a:gd name="T2" fmla="*/ 5 w 45"/>
                <a:gd name="T3" fmla="*/ 48 h 100"/>
                <a:gd name="T4" fmla="*/ 19 w 45"/>
                <a:gd name="T5" fmla="*/ 64 h 100"/>
                <a:gd name="T6" fmla="*/ 24 w 45"/>
                <a:gd name="T7" fmla="*/ 11 h 100"/>
                <a:gd name="T8" fmla="*/ 30 w 45"/>
                <a:gd name="T9" fmla="*/ 0 h 100"/>
                <a:gd name="T10" fmla="*/ 37 w 45"/>
                <a:gd name="T11" fmla="*/ 11 h 100"/>
                <a:gd name="T12" fmla="*/ 32 w 45"/>
                <a:gd name="T13" fmla="*/ 80 h 100"/>
                <a:gd name="T14" fmla="*/ 20 w 45"/>
                <a:gd name="T15" fmla="*/ 100 h 100"/>
                <a:gd name="T16" fmla="*/ 0 w 45"/>
                <a:gd name="T17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0">
                  <a:moveTo>
                    <a:pt x="0" y="48"/>
                  </a:moveTo>
                  <a:cubicBezTo>
                    <a:pt x="1" y="48"/>
                    <a:pt x="3" y="48"/>
                    <a:pt x="5" y="48"/>
                  </a:cubicBezTo>
                  <a:cubicBezTo>
                    <a:pt x="13" y="50"/>
                    <a:pt x="15" y="58"/>
                    <a:pt x="19" y="64"/>
                  </a:cubicBezTo>
                  <a:cubicBezTo>
                    <a:pt x="23" y="47"/>
                    <a:pt x="22" y="29"/>
                    <a:pt x="24" y="11"/>
                  </a:cubicBezTo>
                  <a:cubicBezTo>
                    <a:pt x="24" y="7"/>
                    <a:pt x="25" y="1"/>
                    <a:pt x="30" y="0"/>
                  </a:cubicBezTo>
                  <a:cubicBezTo>
                    <a:pt x="36" y="0"/>
                    <a:pt x="37" y="7"/>
                    <a:pt x="37" y="11"/>
                  </a:cubicBezTo>
                  <a:cubicBezTo>
                    <a:pt x="39" y="34"/>
                    <a:pt x="45" y="58"/>
                    <a:pt x="32" y="80"/>
                  </a:cubicBezTo>
                  <a:cubicBezTo>
                    <a:pt x="27" y="86"/>
                    <a:pt x="21" y="92"/>
                    <a:pt x="20" y="100"/>
                  </a:cubicBezTo>
                  <a:cubicBezTo>
                    <a:pt x="10" y="84"/>
                    <a:pt x="5" y="66"/>
                    <a:pt x="0" y="48"/>
                  </a:cubicBezTo>
                  <a:close/>
                </a:path>
              </a:pathLst>
            </a:custGeom>
            <a:solidFill>
              <a:srgbClr val="666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6DD0F2AD-C3D3-B283-5C4E-A89C2423E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" y="2483"/>
              <a:ext cx="50" cy="63"/>
            </a:xfrm>
            <a:custGeom>
              <a:avLst/>
              <a:gdLst>
                <a:gd name="T0" fmla="*/ 0 w 65"/>
                <a:gd name="T1" fmla="*/ 9 h 80"/>
                <a:gd name="T2" fmla="*/ 4 w 65"/>
                <a:gd name="T3" fmla="*/ 0 h 80"/>
                <a:gd name="T4" fmla="*/ 37 w 65"/>
                <a:gd name="T5" fmla="*/ 52 h 80"/>
                <a:gd name="T6" fmla="*/ 60 w 65"/>
                <a:gd name="T7" fmla="*/ 71 h 80"/>
                <a:gd name="T8" fmla="*/ 65 w 65"/>
                <a:gd name="T9" fmla="*/ 80 h 80"/>
                <a:gd name="T10" fmla="*/ 0 w 65"/>
                <a:gd name="T11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80">
                  <a:moveTo>
                    <a:pt x="0" y="9"/>
                  </a:moveTo>
                  <a:cubicBezTo>
                    <a:pt x="1" y="6"/>
                    <a:pt x="2" y="3"/>
                    <a:pt x="4" y="0"/>
                  </a:cubicBezTo>
                  <a:cubicBezTo>
                    <a:pt x="16" y="17"/>
                    <a:pt x="20" y="38"/>
                    <a:pt x="37" y="52"/>
                  </a:cubicBezTo>
                  <a:cubicBezTo>
                    <a:pt x="45" y="58"/>
                    <a:pt x="54" y="63"/>
                    <a:pt x="60" y="71"/>
                  </a:cubicBezTo>
                  <a:cubicBezTo>
                    <a:pt x="62" y="74"/>
                    <a:pt x="63" y="77"/>
                    <a:pt x="65" y="80"/>
                  </a:cubicBezTo>
                  <a:cubicBezTo>
                    <a:pt x="31" y="74"/>
                    <a:pt x="2" y="42"/>
                    <a:pt x="0" y="9"/>
                  </a:cubicBezTo>
                  <a:close/>
                </a:path>
              </a:pathLst>
            </a:custGeom>
            <a:solidFill>
              <a:srgbClr val="8E9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id="{D9E2C85A-8543-6B9C-E0C7-EEA704FE0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" y="2432"/>
              <a:ext cx="18" cy="76"/>
            </a:xfrm>
            <a:custGeom>
              <a:avLst/>
              <a:gdLst>
                <a:gd name="T0" fmla="*/ 0 w 23"/>
                <a:gd name="T1" fmla="*/ 13 h 98"/>
                <a:gd name="T2" fmla="*/ 4 w 23"/>
                <a:gd name="T3" fmla="*/ 0 h 98"/>
                <a:gd name="T4" fmla="*/ 23 w 23"/>
                <a:gd name="T5" fmla="*/ 98 h 98"/>
                <a:gd name="T6" fmla="*/ 16 w 23"/>
                <a:gd name="T7" fmla="*/ 86 h 98"/>
                <a:gd name="T8" fmla="*/ 0 w 23"/>
                <a:gd name="T9" fmla="*/ 1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8">
                  <a:moveTo>
                    <a:pt x="0" y="13"/>
                  </a:moveTo>
                  <a:cubicBezTo>
                    <a:pt x="4" y="10"/>
                    <a:pt x="3" y="5"/>
                    <a:pt x="4" y="0"/>
                  </a:cubicBezTo>
                  <a:cubicBezTo>
                    <a:pt x="18" y="31"/>
                    <a:pt x="23" y="64"/>
                    <a:pt x="23" y="98"/>
                  </a:cubicBezTo>
                  <a:cubicBezTo>
                    <a:pt x="17" y="96"/>
                    <a:pt x="20" y="89"/>
                    <a:pt x="16" y="86"/>
                  </a:cubicBezTo>
                  <a:cubicBezTo>
                    <a:pt x="15" y="61"/>
                    <a:pt x="9" y="37"/>
                    <a:pt x="0" y="13"/>
                  </a:cubicBezTo>
                  <a:close/>
                </a:path>
              </a:pathLst>
            </a:custGeom>
            <a:solidFill>
              <a:srgbClr val="7A7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8">
              <a:extLst>
                <a:ext uri="{FF2B5EF4-FFF2-40B4-BE49-F238E27FC236}">
                  <a16:creationId xmlns:a16="http://schemas.microsoft.com/office/drawing/2014/main" id="{9508DAD8-03C1-A3FC-DFD6-16DD81B3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1757"/>
              <a:ext cx="32" cy="48"/>
            </a:xfrm>
            <a:custGeom>
              <a:avLst/>
              <a:gdLst>
                <a:gd name="T0" fmla="*/ 0 w 41"/>
                <a:gd name="T1" fmla="*/ 5 h 62"/>
                <a:gd name="T2" fmla="*/ 5 w 41"/>
                <a:gd name="T3" fmla="*/ 0 h 62"/>
                <a:gd name="T4" fmla="*/ 41 w 41"/>
                <a:gd name="T5" fmla="*/ 53 h 62"/>
                <a:gd name="T6" fmla="*/ 36 w 41"/>
                <a:gd name="T7" fmla="*/ 62 h 62"/>
                <a:gd name="T8" fmla="*/ 0 w 41"/>
                <a:gd name="T9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2">
                  <a:moveTo>
                    <a:pt x="0" y="5"/>
                  </a:moveTo>
                  <a:cubicBezTo>
                    <a:pt x="2" y="3"/>
                    <a:pt x="3" y="2"/>
                    <a:pt x="5" y="0"/>
                  </a:cubicBezTo>
                  <a:cubicBezTo>
                    <a:pt x="21" y="15"/>
                    <a:pt x="31" y="34"/>
                    <a:pt x="41" y="53"/>
                  </a:cubicBezTo>
                  <a:cubicBezTo>
                    <a:pt x="36" y="54"/>
                    <a:pt x="37" y="58"/>
                    <a:pt x="36" y="62"/>
                  </a:cubicBezTo>
                  <a:cubicBezTo>
                    <a:pt x="24" y="43"/>
                    <a:pt x="14" y="22"/>
                    <a:pt x="0" y="5"/>
                  </a:cubicBezTo>
                  <a:close/>
                </a:path>
              </a:pathLst>
            </a:custGeom>
            <a:solidFill>
              <a:srgbClr val="646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9">
              <a:extLst>
                <a:ext uri="{FF2B5EF4-FFF2-40B4-BE49-F238E27FC236}">
                  <a16:creationId xmlns:a16="http://schemas.microsoft.com/office/drawing/2014/main" id="{A0C1BC90-7B78-01CF-FA66-A8A047065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2591"/>
              <a:ext cx="24" cy="25"/>
            </a:xfrm>
            <a:custGeom>
              <a:avLst/>
              <a:gdLst>
                <a:gd name="T0" fmla="*/ 8 w 30"/>
                <a:gd name="T1" fmla="*/ 32 h 32"/>
                <a:gd name="T2" fmla="*/ 0 w 30"/>
                <a:gd name="T3" fmla="*/ 28 h 32"/>
                <a:gd name="T4" fmla="*/ 18 w 30"/>
                <a:gd name="T5" fmla="*/ 5 h 32"/>
                <a:gd name="T6" fmla="*/ 26 w 30"/>
                <a:gd name="T7" fmla="*/ 3 h 32"/>
                <a:gd name="T8" fmla="*/ 26 w 30"/>
                <a:gd name="T9" fmla="*/ 12 h 32"/>
                <a:gd name="T10" fmla="*/ 8 w 30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2">
                  <a:moveTo>
                    <a:pt x="8" y="32"/>
                  </a:moveTo>
                  <a:cubicBezTo>
                    <a:pt x="8" y="24"/>
                    <a:pt x="3" y="28"/>
                    <a:pt x="0" y="28"/>
                  </a:cubicBezTo>
                  <a:cubicBezTo>
                    <a:pt x="3" y="19"/>
                    <a:pt x="11" y="12"/>
                    <a:pt x="18" y="5"/>
                  </a:cubicBezTo>
                  <a:cubicBezTo>
                    <a:pt x="20" y="3"/>
                    <a:pt x="23" y="0"/>
                    <a:pt x="26" y="3"/>
                  </a:cubicBezTo>
                  <a:cubicBezTo>
                    <a:pt x="30" y="6"/>
                    <a:pt x="28" y="9"/>
                    <a:pt x="26" y="12"/>
                  </a:cubicBezTo>
                  <a:cubicBezTo>
                    <a:pt x="19" y="18"/>
                    <a:pt x="18" y="29"/>
                    <a:pt x="8" y="32"/>
                  </a:cubicBezTo>
                  <a:close/>
                </a:path>
              </a:pathLst>
            </a:custGeom>
            <a:solidFill>
              <a:srgbClr val="696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0">
              <a:extLst>
                <a:ext uri="{FF2B5EF4-FFF2-40B4-BE49-F238E27FC236}">
                  <a16:creationId xmlns:a16="http://schemas.microsoft.com/office/drawing/2014/main" id="{6E82415D-5E0E-53EF-E861-EB9894D51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2642"/>
              <a:ext cx="16" cy="46"/>
            </a:xfrm>
            <a:custGeom>
              <a:avLst/>
              <a:gdLst>
                <a:gd name="T0" fmla="*/ 0 w 21"/>
                <a:gd name="T1" fmla="*/ 50 h 59"/>
                <a:gd name="T2" fmla="*/ 16 w 21"/>
                <a:gd name="T3" fmla="*/ 8 h 59"/>
                <a:gd name="T4" fmla="*/ 21 w 21"/>
                <a:gd name="T5" fmla="*/ 11 h 59"/>
                <a:gd name="T6" fmla="*/ 5 w 21"/>
                <a:gd name="T7" fmla="*/ 59 h 59"/>
                <a:gd name="T8" fmla="*/ 0 w 21"/>
                <a:gd name="T9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9">
                  <a:moveTo>
                    <a:pt x="0" y="50"/>
                  </a:moveTo>
                  <a:cubicBezTo>
                    <a:pt x="5" y="36"/>
                    <a:pt x="10" y="22"/>
                    <a:pt x="16" y="8"/>
                  </a:cubicBezTo>
                  <a:cubicBezTo>
                    <a:pt x="20" y="0"/>
                    <a:pt x="20" y="9"/>
                    <a:pt x="21" y="11"/>
                  </a:cubicBezTo>
                  <a:cubicBezTo>
                    <a:pt x="16" y="27"/>
                    <a:pt x="10" y="43"/>
                    <a:pt x="5" y="59"/>
                  </a:cubicBezTo>
                  <a:cubicBezTo>
                    <a:pt x="3" y="56"/>
                    <a:pt x="4" y="52"/>
                    <a:pt x="0" y="50"/>
                  </a:cubicBezTo>
                  <a:close/>
                </a:path>
              </a:pathLst>
            </a:custGeom>
            <a:solidFill>
              <a:srgbClr val="ADA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1">
              <a:extLst>
                <a:ext uri="{FF2B5EF4-FFF2-40B4-BE49-F238E27FC236}">
                  <a16:creationId xmlns:a16="http://schemas.microsoft.com/office/drawing/2014/main" id="{101AC773-CCDB-4EF2-E655-4B11D9F3F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824"/>
              <a:ext cx="25" cy="23"/>
            </a:xfrm>
            <a:custGeom>
              <a:avLst/>
              <a:gdLst>
                <a:gd name="T0" fmla="*/ 0 w 32"/>
                <a:gd name="T1" fmla="*/ 30 h 30"/>
                <a:gd name="T2" fmla="*/ 32 w 32"/>
                <a:gd name="T3" fmla="*/ 10 h 30"/>
                <a:gd name="T4" fmla="*/ 0 w 32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30">
                  <a:moveTo>
                    <a:pt x="0" y="30"/>
                  </a:moveTo>
                  <a:cubicBezTo>
                    <a:pt x="8" y="18"/>
                    <a:pt x="11" y="0"/>
                    <a:pt x="32" y="10"/>
                  </a:cubicBezTo>
                  <a:cubicBezTo>
                    <a:pt x="23" y="20"/>
                    <a:pt x="13" y="26"/>
                    <a:pt x="0" y="30"/>
                  </a:cubicBezTo>
                  <a:close/>
                </a:path>
              </a:pathLst>
            </a:custGeom>
            <a:solidFill>
              <a:srgbClr val="2D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2">
              <a:extLst>
                <a:ext uri="{FF2B5EF4-FFF2-40B4-BE49-F238E27FC236}">
                  <a16:creationId xmlns:a16="http://schemas.microsoft.com/office/drawing/2014/main" id="{DE65C81F-8C62-45C2-9F54-8BFA951CD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1662"/>
              <a:ext cx="28" cy="16"/>
            </a:xfrm>
            <a:custGeom>
              <a:avLst/>
              <a:gdLst>
                <a:gd name="T0" fmla="*/ 36 w 36"/>
                <a:gd name="T1" fmla="*/ 14 h 20"/>
                <a:gd name="T2" fmla="*/ 22 w 36"/>
                <a:gd name="T3" fmla="*/ 20 h 20"/>
                <a:gd name="T4" fmla="*/ 3 w 36"/>
                <a:gd name="T5" fmla="*/ 7 h 20"/>
                <a:gd name="T6" fmla="*/ 23 w 36"/>
                <a:gd name="T7" fmla="*/ 10 h 20"/>
                <a:gd name="T8" fmla="*/ 36 w 36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6" y="14"/>
                  </a:moveTo>
                  <a:cubicBezTo>
                    <a:pt x="31" y="15"/>
                    <a:pt x="25" y="14"/>
                    <a:pt x="22" y="20"/>
                  </a:cubicBezTo>
                  <a:cubicBezTo>
                    <a:pt x="14" y="17"/>
                    <a:pt x="0" y="18"/>
                    <a:pt x="3" y="7"/>
                  </a:cubicBezTo>
                  <a:cubicBezTo>
                    <a:pt x="4" y="0"/>
                    <a:pt x="16" y="8"/>
                    <a:pt x="23" y="10"/>
                  </a:cubicBezTo>
                  <a:cubicBezTo>
                    <a:pt x="28" y="11"/>
                    <a:pt x="33" y="10"/>
                    <a:pt x="36" y="14"/>
                  </a:cubicBezTo>
                  <a:close/>
                </a:path>
              </a:pathLst>
            </a:custGeom>
            <a:solidFill>
              <a:srgbClr val="838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3">
              <a:extLst>
                <a:ext uri="{FF2B5EF4-FFF2-40B4-BE49-F238E27FC236}">
                  <a16:creationId xmlns:a16="http://schemas.microsoft.com/office/drawing/2014/main" id="{8A4C2FDE-ED58-0E09-2373-A4651343B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2082"/>
              <a:ext cx="23" cy="21"/>
            </a:xfrm>
            <a:custGeom>
              <a:avLst/>
              <a:gdLst>
                <a:gd name="T0" fmla="*/ 24 w 29"/>
                <a:gd name="T1" fmla="*/ 0 h 26"/>
                <a:gd name="T2" fmla="*/ 29 w 29"/>
                <a:gd name="T3" fmla="*/ 5 h 26"/>
                <a:gd name="T4" fmla="*/ 0 w 29"/>
                <a:gd name="T5" fmla="*/ 26 h 26"/>
                <a:gd name="T6" fmla="*/ 24 w 29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6">
                  <a:moveTo>
                    <a:pt x="24" y="0"/>
                  </a:moveTo>
                  <a:cubicBezTo>
                    <a:pt x="26" y="2"/>
                    <a:pt x="27" y="3"/>
                    <a:pt x="29" y="5"/>
                  </a:cubicBezTo>
                  <a:cubicBezTo>
                    <a:pt x="21" y="12"/>
                    <a:pt x="13" y="20"/>
                    <a:pt x="0" y="26"/>
                  </a:cubicBezTo>
                  <a:cubicBezTo>
                    <a:pt x="6" y="12"/>
                    <a:pt x="15" y="6"/>
                    <a:pt x="24" y="0"/>
                  </a:cubicBezTo>
                  <a:close/>
                </a:path>
              </a:pathLst>
            </a:custGeom>
            <a:solidFill>
              <a:srgbClr val="6C6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4">
              <a:extLst>
                <a:ext uri="{FF2B5EF4-FFF2-40B4-BE49-F238E27FC236}">
                  <a16:creationId xmlns:a16="http://schemas.microsoft.com/office/drawing/2014/main" id="{3E139FB6-5787-CD73-F209-DDC99DC9B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1985"/>
              <a:ext cx="13" cy="24"/>
            </a:xfrm>
            <a:custGeom>
              <a:avLst/>
              <a:gdLst>
                <a:gd name="T0" fmla="*/ 17 w 17"/>
                <a:gd name="T1" fmla="*/ 30 h 30"/>
                <a:gd name="T2" fmla="*/ 6 w 17"/>
                <a:gd name="T3" fmla="*/ 0 h 30"/>
                <a:gd name="T4" fmla="*/ 17 w 17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0">
                  <a:moveTo>
                    <a:pt x="17" y="30"/>
                  </a:moveTo>
                  <a:cubicBezTo>
                    <a:pt x="7" y="23"/>
                    <a:pt x="0" y="14"/>
                    <a:pt x="6" y="0"/>
                  </a:cubicBezTo>
                  <a:cubicBezTo>
                    <a:pt x="13" y="9"/>
                    <a:pt x="15" y="19"/>
                    <a:pt x="17" y="30"/>
                  </a:cubicBezTo>
                  <a:close/>
                </a:path>
              </a:pathLst>
            </a:custGeom>
            <a:solidFill>
              <a:srgbClr val="2B2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5">
              <a:extLst>
                <a:ext uri="{FF2B5EF4-FFF2-40B4-BE49-F238E27FC236}">
                  <a16:creationId xmlns:a16="http://schemas.microsoft.com/office/drawing/2014/main" id="{B493ABF8-9E27-5F61-6D24-5A05E0406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163"/>
              <a:ext cx="112" cy="146"/>
            </a:xfrm>
            <a:custGeom>
              <a:avLst/>
              <a:gdLst>
                <a:gd name="T0" fmla="*/ 0 w 144"/>
                <a:gd name="T1" fmla="*/ 157 h 188"/>
                <a:gd name="T2" fmla="*/ 23 w 144"/>
                <a:gd name="T3" fmla="*/ 83 h 188"/>
                <a:gd name="T4" fmla="*/ 103 w 144"/>
                <a:gd name="T5" fmla="*/ 17 h 188"/>
                <a:gd name="T6" fmla="*/ 144 w 144"/>
                <a:gd name="T7" fmla="*/ 0 h 188"/>
                <a:gd name="T8" fmla="*/ 104 w 144"/>
                <a:gd name="T9" fmla="*/ 112 h 188"/>
                <a:gd name="T10" fmla="*/ 64 w 144"/>
                <a:gd name="T11" fmla="*/ 164 h 188"/>
                <a:gd name="T12" fmla="*/ 4 w 144"/>
                <a:gd name="T13" fmla="*/ 188 h 188"/>
                <a:gd name="T14" fmla="*/ 4 w 144"/>
                <a:gd name="T15" fmla="*/ 185 h 188"/>
                <a:gd name="T16" fmla="*/ 60 w 144"/>
                <a:gd name="T17" fmla="*/ 95 h 188"/>
                <a:gd name="T18" fmla="*/ 15 w 144"/>
                <a:gd name="T19" fmla="*/ 159 h 188"/>
                <a:gd name="T20" fmla="*/ 0 w 144"/>
                <a:gd name="T21" fmla="*/ 169 h 188"/>
                <a:gd name="T22" fmla="*/ 0 w 144"/>
                <a:gd name="T23" fmla="*/ 1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188">
                  <a:moveTo>
                    <a:pt x="0" y="157"/>
                  </a:moveTo>
                  <a:cubicBezTo>
                    <a:pt x="7" y="132"/>
                    <a:pt x="10" y="106"/>
                    <a:pt x="23" y="83"/>
                  </a:cubicBezTo>
                  <a:cubicBezTo>
                    <a:pt x="42" y="52"/>
                    <a:pt x="70" y="31"/>
                    <a:pt x="103" y="17"/>
                  </a:cubicBezTo>
                  <a:cubicBezTo>
                    <a:pt x="115" y="12"/>
                    <a:pt x="128" y="7"/>
                    <a:pt x="144" y="0"/>
                  </a:cubicBezTo>
                  <a:cubicBezTo>
                    <a:pt x="135" y="41"/>
                    <a:pt x="122" y="77"/>
                    <a:pt x="104" y="112"/>
                  </a:cubicBezTo>
                  <a:cubicBezTo>
                    <a:pt x="94" y="132"/>
                    <a:pt x="82" y="149"/>
                    <a:pt x="64" y="164"/>
                  </a:cubicBezTo>
                  <a:cubicBezTo>
                    <a:pt x="47" y="178"/>
                    <a:pt x="27" y="186"/>
                    <a:pt x="4" y="188"/>
                  </a:cubicBezTo>
                  <a:cubicBezTo>
                    <a:pt x="3" y="187"/>
                    <a:pt x="3" y="186"/>
                    <a:pt x="4" y="185"/>
                  </a:cubicBezTo>
                  <a:cubicBezTo>
                    <a:pt x="16" y="151"/>
                    <a:pt x="40" y="124"/>
                    <a:pt x="60" y="95"/>
                  </a:cubicBezTo>
                  <a:cubicBezTo>
                    <a:pt x="45" y="116"/>
                    <a:pt x="29" y="137"/>
                    <a:pt x="15" y="159"/>
                  </a:cubicBezTo>
                  <a:cubicBezTo>
                    <a:pt x="12" y="165"/>
                    <a:pt x="10" y="174"/>
                    <a:pt x="0" y="169"/>
                  </a:cubicBezTo>
                  <a:cubicBezTo>
                    <a:pt x="0" y="165"/>
                    <a:pt x="0" y="161"/>
                    <a:pt x="0" y="15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6">
              <a:extLst>
                <a:ext uri="{FF2B5EF4-FFF2-40B4-BE49-F238E27FC236}">
                  <a16:creationId xmlns:a16="http://schemas.microsoft.com/office/drawing/2014/main" id="{BB084545-D7A9-A030-0D6D-028BFFE4C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2525"/>
              <a:ext cx="92" cy="190"/>
            </a:xfrm>
            <a:custGeom>
              <a:avLst/>
              <a:gdLst>
                <a:gd name="T0" fmla="*/ 0 w 118"/>
                <a:gd name="T1" fmla="*/ 245 h 245"/>
                <a:gd name="T2" fmla="*/ 60 w 118"/>
                <a:gd name="T3" fmla="*/ 33 h 245"/>
                <a:gd name="T4" fmla="*/ 85 w 118"/>
                <a:gd name="T5" fmla="*/ 8 h 245"/>
                <a:gd name="T6" fmla="*/ 109 w 118"/>
                <a:gd name="T7" fmla="*/ 4 h 245"/>
                <a:gd name="T8" fmla="*/ 115 w 118"/>
                <a:gd name="T9" fmla="*/ 26 h 245"/>
                <a:gd name="T10" fmla="*/ 60 w 118"/>
                <a:gd name="T11" fmla="*/ 169 h 245"/>
                <a:gd name="T12" fmla="*/ 0 w 118"/>
                <a:gd name="T13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45">
                  <a:moveTo>
                    <a:pt x="0" y="245"/>
                  </a:moveTo>
                  <a:cubicBezTo>
                    <a:pt x="9" y="167"/>
                    <a:pt x="20" y="96"/>
                    <a:pt x="60" y="33"/>
                  </a:cubicBezTo>
                  <a:cubicBezTo>
                    <a:pt x="67" y="23"/>
                    <a:pt x="75" y="14"/>
                    <a:pt x="85" y="8"/>
                  </a:cubicBezTo>
                  <a:cubicBezTo>
                    <a:pt x="92" y="2"/>
                    <a:pt x="101" y="0"/>
                    <a:pt x="109" y="4"/>
                  </a:cubicBezTo>
                  <a:cubicBezTo>
                    <a:pt x="118" y="9"/>
                    <a:pt x="117" y="18"/>
                    <a:pt x="115" y="26"/>
                  </a:cubicBezTo>
                  <a:cubicBezTo>
                    <a:pt x="105" y="77"/>
                    <a:pt x="89" y="126"/>
                    <a:pt x="60" y="169"/>
                  </a:cubicBezTo>
                  <a:cubicBezTo>
                    <a:pt x="43" y="194"/>
                    <a:pt x="28" y="221"/>
                    <a:pt x="0" y="245"/>
                  </a:cubicBez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7">
              <a:extLst>
                <a:ext uri="{FF2B5EF4-FFF2-40B4-BE49-F238E27FC236}">
                  <a16:creationId xmlns:a16="http://schemas.microsoft.com/office/drawing/2014/main" id="{E0B5F7BE-6926-F1F2-0A9E-0974180AF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2845"/>
              <a:ext cx="78" cy="105"/>
            </a:xfrm>
            <a:custGeom>
              <a:avLst/>
              <a:gdLst>
                <a:gd name="T0" fmla="*/ 0 w 100"/>
                <a:gd name="T1" fmla="*/ 85 h 136"/>
                <a:gd name="T2" fmla="*/ 6 w 100"/>
                <a:gd name="T3" fmla="*/ 34 h 136"/>
                <a:gd name="T4" fmla="*/ 60 w 100"/>
                <a:gd name="T5" fmla="*/ 13 h 136"/>
                <a:gd name="T6" fmla="*/ 91 w 100"/>
                <a:gd name="T7" fmla="*/ 88 h 136"/>
                <a:gd name="T8" fmla="*/ 17 w 100"/>
                <a:gd name="T9" fmla="*/ 131 h 136"/>
                <a:gd name="T10" fmla="*/ 2 w 100"/>
                <a:gd name="T11" fmla="*/ 117 h 136"/>
                <a:gd name="T12" fmla="*/ 0 w 100"/>
                <a:gd name="T13" fmla="*/ 8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36">
                  <a:moveTo>
                    <a:pt x="0" y="85"/>
                  </a:moveTo>
                  <a:cubicBezTo>
                    <a:pt x="3" y="64"/>
                    <a:pt x="1" y="49"/>
                    <a:pt x="6" y="34"/>
                  </a:cubicBezTo>
                  <a:cubicBezTo>
                    <a:pt x="15" y="9"/>
                    <a:pt x="37" y="0"/>
                    <a:pt x="60" y="13"/>
                  </a:cubicBezTo>
                  <a:cubicBezTo>
                    <a:pt x="85" y="27"/>
                    <a:pt x="100" y="63"/>
                    <a:pt x="91" y="88"/>
                  </a:cubicBezTo>
                  <a:cubicBezTo>
                    <a:pt x="80" y="116"/>
                    <a:pt x="45" y="136"/>
                    <a:pt x="17" y="131"/>
                  </a:cubicBezTo>
                  <a:cubicBezTo>
                    <a:pt x="8" y="130"/>
                    <a:pt x="2" y="127"/>
                    <a:pt x="2" y="117"/>
                  </a:cubicBezTo>
                  <a:cubicBezTo>
                    <a:pt x="2" y="104"/>
                    <a:pt x="1" y="92"/>
                    <a:pt x="0" y="8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8">
              <a:extLst>
                <a:ext uri="{FF2B5EF4-FFF2-40B4-BE49-F238E27FC236}">
                  <a16:creationId xmlns:a16="http://schemas.microsoft.com/office/drawing/2014/main" id="{477C4611-DDA8-4CBC-4DF9-1D5F4E2B9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2682"/>
              <a:ext cx="189" cy="103"/>
            </a:xfrm>
            <a:custGeom>
              <a:avLst/>
              <a:gdLst>
                <a:gd name="T0" fmla="*/ 244 w 244"/>
                <a:gd name="T1" fmla="*/ 89 h 133"/>
                <a:gd name="T2" fmla="*/ 0 w 244"/>
                <a:gd name="T3" fmla="*/ 0 h 133"/>
                <a:gd name="T4" fmla="*/ 244 w 244"/>
                <a:gd name="T5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" h="133">
                  <a:moveTo>
                    <a:pt x="244" y="89"/>
                  </a:moveTo>
                  <a:cubicBezTo>
                    <a:pt x="166" y="133"/>
                    <a:pt x="50" y="105"/>
                    <a:pt x="0" y="0"/>
                  </a:cubicBezTo>
                  <a:cubicBezTo>
                    <a:pt x="80" y="40"/>
                    <a:pt x="157" y="74"/>
                    <a:pt x="244" y="8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9">
              <a:extLst>
                <a:ext uri="{FF2B5EF4-FFF2-40B4-BE49-F238E27FC236}">
                  <a16:creationId xmlns:a16="http://schemas.microsoft.com/office/drawing/2014/main" id="{8ADC4148-D1E0-5680-171F-90738026D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2641"/>
              <a:ext cx="78" cy="108"/>
            </a:xfrm>
            <a:custGeom>
              <a:avLst/>
              <a:gdLst>
                <a:gd name="T0" fmla="*/ 7 w 101"/>
                <a:gd name="T1" fmla="*/ 120 h 139"/>
                <a:gd name="T2" fmla="*/ 3 w 101"/>
                <a:gd name="T3" fmla="*/ 85 h 139"/>
                <a:gd name="T4" fmla="*/ 45 w 101"/>
                <a:gd name="T5" fmla="*/ 20 h 139"/>
                <a:gd name="T6" fmla="*/ 70 w 101"/>
                <a:gd name="T7" fmla="*/ 8 h 139"/>
                <a:gd name="T8" fmla="*/ 98 w 101"/>
                <a:gd name="T9" fmla="*/ 26 h 139"/>
                <a:gd name="T10" fmla="*/ 41 w 101"/>
                <a:gd name="T11" fmla="*/ 131 h 139"/>
                <a:gd name="T12" fmla="*/ 19 w 101"/>
                <a:gd name="T13" fmla="*/ 132 h 139"/>
                <a:gd name="T14" fmla="*/ 21 w 101"/>
                <a:gd name="T15" fmla="*/ 110 h 139"/>
                <a:gd name="T16" fmla="*/ 40 w 101"/>
                <a:gd name="T17" fmla="*/ 77 h 139"/>
                <a:gd name="T18" fmla="*/ 21 w 101"/>
                <a:gd name="T19" fmla="*/ 109 h 139"/>
                <a:gd name="T20" fmla="*/ 7 w 101"/>
                <a:gd name="T2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39">
                  <a:moveTo>
                    <a:pt x="7" y="120"/>
                  </a:moveTo>
                  <a:cubicBezTo>
                    <a:pt x="0" y="109"/>
                    <a:pt x="3" y="97"/>
                    <a:pt x="3" y="85"/>
                  </a:cubicBezTo>
                  <a:cubicBezTo>
                    <a:pt x="4" y="55"/>
                    <a:pt x="19" y="34"/>
                    <a:pt x="45" y="20"/>
                  </a:cubicBezTo>
                  <a:cubicBezTo>
                    <a:pt x="53" y="15"/>
                    <a:pt x="61" y="12"/>
                    <a:pt x="70" y="8"/>
                  </a:cubicBezTo>
                  <a:cubicBezTo>
                    <a:pt x="91" y="0"/>
                    <a:pt x="97" y="3"/>
                    <a:pt x="98" y="26"/>
                  </a:cubicBezTo>
                  <a:cubicBezTo>
                    <a:pt x="101" y="70"/>
                    <a:pt x="76" y="115"/>
                    <a:pt x="41" y="131"/>
                  </a:cubicBezTo>
                  <a:cubicBezTo>
                    <a:pt x="33" y="135"/>
                    <a:pt x="25" y="139"/>
                    <a:pt x="19" y="132"/>
                  </a:cubicBezTo>
                  <a:cubicBezTo>
                    <a:pt x="13" y="125"/>
                    <a:pt x="17" y="117"/>
                    <a:pt x="21" y="110"/>
                  </a:cubicBezTo>
                  <a:cubicBezTo>
                    <a:pt x="28" y="99"/>
                    <a:pt x="33" y="87"/>
                    <a:pt x="40" y="77"/>
                  </a:cubicBezTo>
                  <a:cubicBezTo>
                    <a:pt x="32" y="87"/>
                    <a:pt x="28" y="99"/>
                    <a:pt x="21" y="109"/>
                  </a:cubicBezTo>
                  <a:cubicBezTo>
                    <a:pt x="18" y="114"/>
                    <a:pt x="16" y="122"/>
                    <a:pt x="7" y="120"/>
                  </a:cubicBez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0">
              <a:extLst>
                <a:ext uri="{FF2B5EF4-FFF2-40B4-BE49-F238E27FC236}">
                  <a16:creationId xmlns:a16="http://schemas.microsoft.com/office/drawing/2014/main" id="{099D5CD4-8FF3-AC46-FECC-C8BCB2B38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2452"/>
              <a:ext cx="55" cy="87"/>
            </a:xfrm>
            <a:custGeom>
              <a:avLst/>
              <a:gdLst>
                <a:gd name="T0" fmla="*/ 59 w 72"/>
                <a:gd name="T1" fmla="*/ 112 h 112"/>
                <a:gd name="T2" fmla="*/ 3 w 72"/>
                <a:gd name="T3" fmla="*/ 41 h 112"/>
                <a:gd name="T4" fmla="*/ 0 w 72"/>
                <a:gd name="T5" fmla="*/ 0 h 112"/>
                <a:gd name="T6" fmla="*/ 61 w 72"/>
                <a:gd name="T7" fmla="*/ 63 h 112"/>
                <a:gd name="T8" fmla="*/ 67 w 72"/>
                <a:gd name="T9" fmla="*/ 85 h 112"/>
                <a:gd name="T10" fmla="*/ 68 w 72"/>
                <a:gd name="T11" fmla="*/ 92 h 112"/>
                <a:gd name="T12" fmla="*/ 67 w 72"/>
                <a:gd name="T13" fmla="*/ 104 h 112"/>
                <a:gd name="T14" fmla="*/ 58 w 72"/>
                <a:gd name="T15" fmla="*/ 98 h 112"/>
                <a:gd name="T16" fmla="*/ 33 w 72"/>
                <a:gd name="T17" fmla="*/ 59 h 112"/>
                <a:gd name="T18" fmla="*/ 31 w 72"/>
                <a:gd name="T19" fmla="*/ 59 h 112"/>
                <a:gd name="T20" fmla="*/ 33 w 72"/>
                <a:gd name="T21" fmla="*/ 60 h 112"/>
                <a:gd name="T22" fmla="*/ 56 w 72"/>
                <a:gd name="T23" fmla="*/ 97 h 112"/>
                <a:gd name="T24" fmla="*/ 59 w 72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12">
                  <a:moveTo>
                    <a:pt x="59" y="112"/>
                  </a:moveTo>
                  <a:cubicBezTo>
                    <a:pt x="26" y="100"/>
                    <a:pt x="9" y="74"/>
                    <a:pt x="3" y="41"/>
                  </a:cubicBezTo>
                  <a:cubicBezTo>
                    <a:pt x="2" y="28"/>
                    <a:pt x="1" y="16"/>
                    <a:pt x="0" y="0"/>
                  </a:cubicBezTo>
                  <a:cubicBezTo>
                    <a:pt x="29" y="15"/>
                    <a:pt x="54" y="29"/>
                    <a:pt x="61" y="63"/>
                  </a:cubicBezTo>
                  <a:cubicBezTo>
                    <a:pt x="63" y="70"/>
                    <a:pt x="61" y="79"/>
                    <a:pt x="67" y="85"/>
                  </a:cubicBezTo>
                  <a:cubicBezTo>
                    <a:pt x="67" y="87"/>
                    <a:pt x="68" y="90"/>
                    <a:pt x="68" y="92"/>
                  </a:cubicBezTo>
                  <a:cubicBezTo>
                    <a:pt x="70" y="97"/>
                    <a:pt x="72" y="102"/>
                    <a:pt x="67" y="104"/>
                  </a:cubicBezTo>
                  <a:cubicBezTo>
                    <a:pt x="63" y="106"/>
                    <a:pt x="60" y="101"/>
                    <a:pt x="58" y="98"/>
                  </a:cubicBezTo>
                  <a:cubicBezTo>
                    <a:pt x="48" y="86"/>
                    <a:pt x="39" y="73"/>
                    <a:pt x="33" y="59"/>
                  </a:cubicBezTo>
                  <a:cubicBezTo>
                    <a:pt x="31" y="57"/>
                    <a:pt x="30" y="61"/>
                    <a:pt x="31" y="59"/>
                  </a:cubicBezTo>
                  <a:cubicBezTo>
                    <a:pt x="32" y="58"/>
                    <a:pt x="33" y="59"/>
                    <a:pt x="33" y="60"/>
                  </a:cubicBezTo>
                  <a:cubicBezTo>
                    <a:pt x="40" y="73"/>
                    <a:pt x="47" y="85"/>
                    <a:pt x="56" y="97"/>
                  </a:cubicBezTo>
                  <a:cubicBezTo>
                    <a:pt x="59" y="101"/>
                    <a:pt x="65" y="105"/>
                    <a:pt x="59" y="112"/>
                  </a:cubicBezTo>
                  <a:close/>
                </a:path>
              </a:pathLst>
            </a:custGeom>
            <a:solidFill>
              <a:srgbClr val="FC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1">
              <a:extLst>
                <a:ext uri="{FF2B5EF4-FFF2-40B4-BE49-F238E27FC236}">
                  <a16:creationId xmlns:a16="http://schemas.microsoft.com/office/drawing/2014/main" id="{2BA46318-7FEE-E438-A3BA-21E88499B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634"/>
              <a:ext cx="86" cy="117"/>
            </a:xfrm>
            <a:custGeom>
              <a:avLst/>
              <a:gdLst>
                <a:gd name="T0" fmla="*/ 9 w 111"/>
                <a:gd name="T1" fmla="*/ 129 h 151"/>
                <a:gd name="T2" fmla="*/ 34 w 111"/>
                <a:gd name="T3" fmla="*/ 90 h 151"/>
                <a:gd name="T4" fmla="*/ 55 w 111"/>
                <a:gd name="T5" fmla="*/ 70 h 151"/>
                <a:gd name="T6" fmla="*/ 20 w 111"/>
                <a:gd name="T7" fmla="*/ 141 h 151"/>
                <a:gd name="T8" fmla="*/ 54 w 111"/>
                <a:gd name="T9" fmla="*/ 130 h 151"/>
                <a:gd name="T10" fmla="*/ 95 w 111"/>
                <a:gd name="T11" fmla="*/ 27 h 151"/>
                <a:gd name="T12" fmla="*/ 77 w 111"/>
                <a:gd name="T13" fmla="*/ 18 h 151"/>
                <a:gd name="T14" fmla="*/ 5 w 111"/>
                <a:gd name="T15" fmla="*/ 94 h 151"/>
                <a:gd name="T16" fmla="*/ 0 w 111"/>
                <a:gd name="T17" fmla="*/ 85 h 151"/>
                <a:gd name="T18" fmla="*/ 68 w 111"/>
                <a:gd name="T19" fmla="*/ 14 h 151"/>
                <a:gd name="T20" fmla="*/ 106 w 111"/>
                <a:gd name="T21" fmla="*/ 39 h 151"/>
                <a:gd name="T22" fmla="*/ 24 w 111"/>
                <a:gd name="T23" fmla="*/ 149 h 151"/>
                <a:gd name="T24" fmla="*/ 9 w 111"/>
                <a:gd name="T25" fmla="*/ 1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51">
                  <a:moveTo>
                    <a:pt x="9" y="129"/>
                  </a:moveTo>
                  <a:cubicBezTo>
                    <a:pt x="23" y="119"/>
                    <a:pt x="26" y="103"/>
                    <a:pt x="34" y="90"/>
                  </a:cubicBezTo>
                  <a:cubicBezTo>
                    <a:pt x="40" y="81"/>
                    <a:pt x="45" y="73"/>
                    <a:pt x="55" y="70"/>
                  </a:cubicBezTo>
                  <a:cubicBezTo>
                    <a:pt x="43" y="93"/>
                    <a:pt x="27" y="114"/>
                    <a:pt x="20" y="141"/>
                  </a:cubicBezTo>
                  <a:cubicBezTo>
                    <a:pt x="34" y="143"/>
                    <a:pt x="45" y="136"/>
                    <a:pt x="54" y="130"/>
                  </a:cubicBezTo>
                  <a:cubicBezTo>
                    <a:pt x="84" y="111"/>
                    <a:pt x="102" y="61"/>
                    <a:pt x="95" y="27"/>
                  </a:cubicBezTo>
                  <a:cubicBezTo>
                    <a:pt x="93" y="16"/>
                    <a:pt x="88" y="14"/>
                    <a:pt x="77" y="18"/>
                  </a:cubicBezTo>
                  <a:cubicBezTo>
                    <a:pt x="40" y="32"/>
                    <a:pt x="15" y="55"/>
                    <a:pt x="5" y="94"/>
                  </a:cubicBezTo>
                  <a:cubicBezTo>
                    <a:pt x="4" y="91"/>
                    <a:pt x="2" y="88"/>
                    <a:pt x="0" y="85"/>
                  </a:cubicBezTo>
                  <a:cubicBezTo>
                    <a:pt x="7" y="47"/>
                    <a:pt x="34" y="27"/>
                    <a:pt x="68" y="14"/>
                  </a:cubicBezTo>
                  <a:cubicBezTo>
                    <a:pt x="103" y="0"/>
                    <a:pt x="101" y="1"/>
                    <a:pt x="106" y="39"/>
                  </a:cubicBezTo>
                  <a:cubicBezTo>
                    <a:pt x="111" y="82"/>
                    <a:pt x="66" y="151"/>
                    <a:pt x="24" y="149"/>
                  </a:cubicBezTo>
                  <a:cubicBezTo>
                    <a:pt x="15" y="146"/>
                    <a:pt x="15" y="135"/>
                    <a:pt x="9" y="129"/>
                  </a:cubicBezTo>
                  <a:close/>
                </a:path>
              </a:pathLst>
            </a:custGeom>
            <a:solidFill>
              <a:srgbClr val="878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2">
              <a:extLst>
                <a:ext uri="{FF2B5EF4-FFF2-40B4-BE49-F238E27FC236}">
                  <a16:creationId xmlns:a16="http://schemas.microsoft.com/office/drawing/2014/main" id="{E71649E7-77D1-982F-A451-7541FD804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2864"/>
              <a:ext cx="70" cy="36"/>
            </a:xfrm>
            <a:custGeom>
              <a:avLst/>
              <a:gdLst>
                <a:gd name="T0" fmla="*/ 90 w 91"/>
                <a:gd name="T1" fmla="*/ 26 h 47"/>
                <a:gd name="T2" fmla="*/ 81 w 91"/>
                <a:gd name="T3" fmla="*/ 32 h 47"/>
                <a:gd name="T4" fmla="*/ 46 w 91"/>
                <a:gd name="T5" fmla="*/ 24 h 47"/>
                <a:gd name="T6" fmla="*/ 88 w 91"/>
                <a:gd name="T7" fmla="*/ 46 h 47"/>
                <a:gd name="T8" fmla="*/ 8 w 91"/>
                <a:gd name="T9" fmla="*/ 21 h 47"/>
                <a:gd name="T10" fmla="*/ 4 w 91"/>
                <a:gd name="T11" fmla="*/ 5 h 47"/>
                <a:gd name="T12" fmla="*/ 19 w 91"/>
                <a:gd name="T13" fmla="*/ 3 h 47"/>
                <a:gd name="T14" fmla="*/ 70 w 91"/>
                <a:gd name="T15" fmla="*/ 10 h 47"/>
                <a:gd name="T16" fmla="*/ 90 w 91"/>
                <a:gd name="T17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47">
                  <a:moveTo>
                    <a:pt x="90" y="26"/>
                  </a:moveTo>
                  <a:cubicBezTo>
                    <a:pt x="91" y="33"/>
                    <a:pt x="87" y="33"/>
                    <a:pt x="81" y="32"/>
                  </a:cubicBezTo>
                  <a:cubicBezTo>
                    <a:pt x="70" y="30"/>
                    <a:pt x="60" y="27"/>
                    <a:pt x="46" y="24"/>
                  </a:cubicBezTo>
                  <a:cubicBezTo>
                    <a:pt x="57" y="38"/>
                    <a:pt x="73" y="36"/>
                    <a:pt x="88" y="46"/>
                  </a:cubicBezTo>
                  <a:cubicBezTo>
                    <a:pt x="55" y="47"/>
                    <a:pt x="28" y="47"/>
                    <a:pt x="8" y="21"/>
                  </a:cubicBezTo>
                  <a:cubicBezTo>
                    <a:pt x="5" y="16"/>
                    <a:pt x="0" y="11"/>
                    <a:pt x="4" y="5"/>
                  </a:cubicBezTo>
                  <a:cubicBezTo>
                    <a:pt x="7" y="0"/>
                    <a:pt x="14" y="2"/>
                    <a:pt x="19" y="3"/>
                  </a:cubicBezTo>
                  <a:cubicBezTo>
                    <a:pt x="36" y="5"/>
                    <a:pt x="53" y="8"/>
                    <a:pt x="70" y="10"/>
                  </a:cubicBezTo>
                  <a:cubicBezTo>
                    <a:pt x="77" y="14"/>
                    <a:pt x="85" y="19"/>
                    <a:pt x="90" y="26"/>
                  </a:cubicBezTo>
                  <a:close/>
                </a:path>
              </a:pathLst>
            </a:custGeom>
            <a:solidFill>
              <a:srgbClr val="F8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3">
              <a:extLst>
                <a:ext uri="{FF2B5EF4-FFF2-40B4-BE49-F238E27FC236}">
                  <a16:creationId xmlns:a16="http://schemas.microsoft.com/office/drawing/2014/main" id="{1E3EB3BC-D5D6-34D6-922B-22A80842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234"/>
              <a:ext cx="52" cy="73"/>
            </a:xfrm>
            <a:custGeom>
              <a:avLst/>
              <a:gdLst>
                <a:gd name="T0" fmla="*/ 2 w 67"/>
                <a:gd name="T1" fmla="*/ 78 h 94"/>
                <a:gd name="T2" fmla="*/ 22 w 67"/>
                <a:gd name="T3" fmla="*/ 55 h 94"/>
                <a:gd name="T4" fmla="*/ 67 w 67"/>
                <a:gd name="T5" fmla="*/ 0 h 94"/>
                <a:gd name="T6" fmla="*/ 6 w 67"/>
                <a:gd name="T7" fmla="*/ 94 h 94"/>
                <a:gd name="T8" fmla="*/ 2 w 67"/>
                <a:gd name="T9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94">
                  <a:moveTo>
                    <a:pt x="2" y="78"/>
                  </a:moveTo>
                  <a:cubicBezTo>
                    <a:pt x="13" y="75"/>
                    <a:pt x="16" y="63"/>
                    <a:pt x="22" y="55"/>
                  </a:cubicBezTo>
                  <a:cubicBezTo>
                    <a:pt x="36" y="36"/>
                    <a:pt x="47" y="15"/>
                    <a:pt x="67" y="0"/>
                  </a:cubicBezTo>
                  <a:cubicBezTo>
                    <a:pt x="47" y="31"/>
                    <a:pt x="26" y="63"/>
                    <a:pt x="6" y="94"/>
                  </a:cubicBezTo>
                  <a:cubicBezTo>
                    <a:pt x="8" y="87"/>
                    <a:pt x="0" y="84"/>
                    <a:pt x="2" y="78"/>
                  </a:cubicBezTo>
                  <a:close/>
                </a:path>
              </a:pathLst>
            </a:custGeom>
            <a:solidFill>
              <a:srgbClr val="979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4">
              <a:extLst>
                <a:ext uri="{FF2B5EF4-FFF2-40B4-BE49-F238E27FC236}">
                  <a16:creationId xmlns:a16="http://schemas.microsoft.com/office/drawing/2014/main" id="{9DB70F43-6F25-7381-5FB7-694506C42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2491"/>
              <a:ext cx="36" cy="48"/>
            </a:xfrm>
            <a:custGeom>
              <a:avLst/>
              <a:gdLst>
                <a:gd name="T0" fmla="*/ 29 w 46"/>
                <a:gd name="T1" fmla="*/ 61 h 61"/>
                <a:gd name="T2" fmla="*/ 0 w 46"/>
                <a:gd name="T3" fmla="*/ 0 h 61"/>
                <a:gd name="T4" fmla="*/ 36 w 46"/>
                <a:gd name="T5" fmla="*/ 51 h 61"/>
                <a:gd name="T6" fmla="*/ 38 w 46"/>
                <a:gd name="T7" fmla="*/ 41 h 61"/>
                <a:gd name="T8" fmla="*/ 29 w 46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1">
                  <a:moveTo>
                    <a:pt x="29" y="61"/>
                  </a:moveTo>
                  <a:cubicBezTo>
                    <a:pt x="23" y="41"/>
                    <a:pt x="1" y="27"/>
                    <a:pt x="0" y="0"/>
                  </a:cubicBezTo>
                  <a:cubicBezTo>
                    <a:pt x="14" y="18"/>
                    <a:pt x="22" y="37"/>
                    <a:pt x="36" y="51"/>
                  </a:cubicBezTo>
                  <a:cubicBezTo>
                    <a:pt x="37" y="48"/>
                    <a:pt x="37" y="44"/>
                    <a:pt x="38" y="41"/>
                  </a:cubicBezTo>
                  <a:cubicBezTo>
                    <a:pt x="46" y="53"/>
                    <a:pt x="40" y="58"/>
                    <a:pt x="29" y="61"/>
                  </a:cubicBezTo>
                  <a:close/>
                </a:path>
              </a:pathLst>
            </a:custGeom>
            <a:solidFill>
              <a:srgbClr val="8E9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5">
              <a:extLst>
                <a:ext uri="{FF2B5EF4-FFF2-40B4-BE49-F238E27FC236}">
                  <a16:creationId xmlns:a16="http://schemas.microsoft.com/office/drawing/2014/main" id="{0EC99262-AC4E-BB33-39AC-3128BA620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2518"/>
              <a:ext cx="146" cy="272"/>
            </a:xfrm>
            <a:custGeom>
              <a:avLst/>
              <a:gdLst>
                <a:gd name="T0" fmla="*/ 187 w 187"/>
                <a:gd name="T1" fmla="*/ 233 h 351"/>
                <a:gd name="T2" fmla="*/ 175 w 187"/>
                <a:gd name="T3" fmla="*/ 325 h 351"/>
                <a:gd name="T4" fmla="*/ 155 w 187"/>
                <a:gd name="T5" fmla="*/ 343 h 351"/>
                <a:gd name="T6" fmla="*/ 42 w 187"/>
                <a:gd name="T7" fmla="*/ 284 h 351"/>
                <a:gd name="T8" fmla="*/ 7 w 187"/>
                <a:gd name="T9" fmla="*/ 90 h 351"/>
                <a:gd name="T10" fmla="*/ 26 w 187"/>
                <a:gd name="T11" fmla="*/ 42 h 351"/>
                <a:gd name="T12" fmla="*/ 128 w 187"/>
                <a:gd name="T13" fmla="*/ 32 h 351"/>
                <a:gd name="T14" fmla="*/ 171 w 187"/>
                <a:gd name="T15" fmla="*/ 112 h 351"/>
                <a:gd name="T16" fmla="*/ 183 w 187"/>
                <a:gd name="T17" fmla="*/ 183 h 351"/>
                <a:gd name="T18" fmla="*/ 187 w 187"/>
                <a:gd name="T19" fmla="*/ 233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51">
                  <a:moveTo>
                    <a:pt x="187" y="233"/>
                  </a:moveTo>
                  <a:cubicBezTo>
                    <a:pt x="186" y="270"/>
                    <a:pt x="183" y="298"/>
                    <a:pt x="175" y="325"/>
                  </a:cubicBezTo>
                  <a:cubicBezTo>
                    <a:pt x="172" y="336"/>
                    <a:pt x="166" y="341"/>
                    <a:pt x="155" y="343"/>
                  </a:cubicBezTo>
                  <a:cubicBezTo>
                    <a:pt x="109" y="351"/>
                    <a:pt x="65" y="330"/>
                    <a:pt x="42" y="284"/>
                  </a:cubicBezTo>
                  <a:cubicBezTo>
                    <a:pt x="12" y="223"/>
                    <a:pt x="0" y="158"/>
                    <a:pt x="7" y="90"/>
                  </a:cubicBezTo>
                  <a:cubicBezTo>
                    <a:pt x="9" y="72"/>
                    <a:pt x="16" y="56"/>
                    <a:pt x="26" y="42"/>
                  </a:cubicBezTo>
                  <a:cubicBezTo>
                    <a:pt x="52" y="3"/>
                    <a:pt x="94" y="0"/>
                    <a:pt x="128" y="32"/>
                  </a:cubicBezTo>
                  <a:cubicBezTo>
                    <a:pt x="152" y="54"/>
                    <a:pt x="163" y="82"/>
                    <a:pt x="171" y="112"/>
                  </a:cubicBezTo>
                  <a:cubicBezTo>
                    <a:pt x="177" y="135"/>
                    <a:pt x="180" y="159"/>
                    <a:pt x="183" y="183"/>
                  </a:cubicBezTo>
                  <a:cubicBezTo>
                    <a:pt x="185" y="202"/>
                    <a:pt x="186" y="222"/>
                    <a:pt x="187" y="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6">
              <a:extLst>
                <a:ext uri="{FF2B5EF4-FFF2-40B4-BE49-F238E27FC236}">
                  <a16:creationId xmlns:a16="http://schemas.microsoft.com/office/drawing/2014/main" id="{A6942C42-4708-14D6-C0F0-EBA49DDB2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036"/>
              <a:ext cx="171" cy="122"/>
            </a:xfrm>
            <a:custGeom>
              <a:avLst/>
              <a:gdLst>
                <a:gd name="T0" fmla="*/ 205 w 220"/>
                <a:gd name="T1" fmla="*/ 156 h 157"/>
                <a:gd name="T2" fmla="*/ 181 w 220"/>
                <a:gd name="T3" fmla="*/ 155 h 157"/>
                <a:gd name="T4" fmla="*/ 102 w 220"/>
                <a:gd name="T5" fmla="*/ 148 h 157"/>
                <a:gd name="T6" fmla="*/ 1 w 220"/>
                <a:gd name="T7" fmla="*/ 11 h 157"/>
                <a:gd name="T8" fmla="*/ 8 w 220"/>
                <a:gd name="T9" fmla="*/ 1 h 157"/>
                <a:gd name="T10" fmla="*/ 124 w 220"/>
                <a:gd name="T11" fmla="*/ 19 h 157"/>
                <a:gd name="T12" fmla="*/ 208 w 220"/>
                <a:gd name="T13" fmla="*/ 105 h 157"/>
                <a:gd name="T14" fmla="*/ 209 w 220"/>
                <a:gd name="T15" fmla="*/ 136 h 157"/>
                <a:gd name="T16" fmla="*/ 182 w 220"/>
                <a:gd name="T17" fmla="*/ 117 h 157"/>
                <a:gd name="T18" fmla="*/ 110 w 220"/>
                <a:gd name="T19" fmla="*/ 81 h 157"/>
                <a:gd name="T20" fmla="*/ 186 w 220"/>
                <a:gd name="T21" fmla="*/ 120 h 157"/>
                <a:gd name="T22" fmla="*/ 204 w 220"/>
                <a:gd name="T23" fmla="*/ 141 h 157"/>
                <a:gd name="T24" fmla="*/ 205 w 220"/>
                <a:gd name="T25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157">
                  <a:moveTo>
                    <a:pt x="205" y="156"/>
                  </a:moveTo>
                  <a:cubicBezTo>
                    <a:pt x="197" y="151"/>
                    <a:pt x="189" y="154"/>
                    <a:pt x="181" y="155"/>
                  </a:cubicBezTo>
                  <a:cubicBezTo>
                    <a:pt x="155" y="157"/>
                    <a:pt x="128" y="156"/>
                    <a:pt x="102" y="148"/>
                  </a:cubicBezTo>
                  <a:cubicBezTo>
                    <a:pt x="36" y="127"/>
                    <a:pt x="10" y="76"/>
                    <a:pt x="1" y="11"/>
                  </a:cubicBezTo>
                  <a:cubicBezTo>
                    <a:pt x="0" y="6"/>
                    <a:pt x="0" y="0"/>
                    <a:pt x="8" y="1"/>
                  </a:cubicBezTo>
                  <a:cubicBezTo>
                    <a:pt x="47" y="7"/>
                    <a:pt x="87" y="3"/>
                    <a:pt x="124" y="19"/>
                  </a:cubicBezTo>
                  <a:cubicBezTo>
                    <a:pt x="164" y="36"/>
                    <a:pt x="188" y="68"/>
                    <a:pt x="208" y="105"/>
                  </a:cubicBezTo>
                  <a:cubicBezTo>
                    <a:pt x="209" y="115"/>
                    <a:pt x="217" y="125"/>
                    <a:pt x="209" y="136"/>
                  </a:cubicBezTo>
                  <a:cubicBezTo>
                    <a:pt x="197" y="134"/>
                    <a:pt x="191" y="123"/>
                    <a:pt x="182" y="117"/>
                  </a:cubicBezTo>
                  <a:cubicBezTo>
                    <a:pt x="158" y="99"/>
                    <a:pt x="133" y="86"/>
                    <a:pt x="110" y="81"/>
                  </a:cubicBezTo>
                  <a:cubicBezTo>
                    <a:pt x="135" y="86"/>
                    <a:pt x="162" y="101"/>
                    <a:pt x="186" y="120"/>
                  </a:cubicBezTo>
                  <a:cubicBezTo>
                    <a:pt x="194" y="126"/>
                    <a:pt x="201" y="131"/>
                    <a:pt x="204" y="141"/>
                  </a:cubicBezTo>
                  <a:cubicBezTo>
                    <a:pt x="203" y="147"/>
                    <a:pt x="220" y="150"/>
                    <a:pt x="205" y="156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7">
              <a:extLst>
                <a:ext uri="{FF2B5EF4-FFF2-40B4-BE49-F238E27FC236}">
                  <a16:creationId xmlns:a16="http://schemas.microsoft.com/office/drawing/2014/main" id="{663B7558-136A-1A4B-570A-9AFB78AB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" y="2245"/>
              <a:ext cx="80" cy="73"/>
            </a:xfrm>
            <a:custGeom>
              <a:avLst/>
              <a:gdLst>
                <a:gd name="T0" fmla="*/ 17 w 103"/>
                <a:gd name="T1" fmla="*/ 40 h 95"/>
                <a:gd name="T2" fmla="*/ 83 w 103"/>
                <a:gd name="T3" fmla="*/ 4 h 95"/>
                <a:gd name="T4" fmla="*/ 100 w 103"/>
                <a:gd name="T5" fmla="*/ 6 h 95"/>
                <a:gd name="T6" fmla="*/ 95 w 103"/>
                <a:gd name="T7" fmla="*/ 21 h 95"/>
                <a:gd name="T8" fmla="*/ 23 w 103"/>
                <a:gd name="T9" fmla="*/ 89 h 95"/>
                <a:gd name="T10" fmla="*/ 1 w 103"/>
                <a:gd name="T11" fmla="*/ 87 h 95"/>
                <a:gd name="T12" fmla="*/ 4 w 103"/>
                <a:gd name="T13" fmla="*/ 83 h 95"/>
                <a:gd name="T14" fmla="*/ 46 w 103"/>
                <a:gd name="T15" fmla="*/ 46 h 95"/>
                <a:gd name="T16" fmla="*/ 20 w 103"/>
                <a:gd name="T17" fmla="*/ 69 h 95"/>
                <a:gd name="T18" fmla="*/ 1 w 103"/>
                <a:gd name="T19" fmla="*/ 75 h 95"/>
                <a:gd name="T20" fmla="*/ 0 w 103"/>
                <a:gd name="T21" fmla="*/ 73 h 95"/>
                <a:gd name="T22" fmla="*/ 1 w 103"/>
                <a:gd name="T23" fmla="*/ 71 h 95"/>
                <a:gd name="T24" fmla="*/ 17 w 103"/>
                <a:gd name="T25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95">
                  <a:moveTo>
                    <a:pt x="17" y="40"/>
                  </a:moveTo>
                  <a:cubicBezTo>
                    <a:pt x="37" y="24"/>
                    <a:pt x="58" y="10"/>
                    <a:pt x="83" y="4"/>
                  </a:cubicBezTo>
                  <a:cubicBezTo>
                    <a:pt x="89" y="3"/>
                    <a:pt x="96" y="0"/>
                    <a:pt x="100" y="6"/>
                  </a:cubicBezTo>
                  <a:cubicBezTo>
                    <a:pt x="103" y="11"/>
                    <a:pt x="98" y="16"/>
                    <a:pt x="95" y="21"/>
                  </a:cubicBezTo>
                  <a:cubicBezTo>
                    <a:pt x="80" y="52"/>
                    <a:pt x="60" y="81"/>
                    <a:pt x="23" y="89"/>
                  </a:cubicBezTo>
                  <a:cubicBezTo>
                    <a:pt x="15" y="91"/>
                    <a:pt x="7" y="95"/>
                    <a:pt x="1" y="87"/>
                  </a:cubicBezTo>
                  <a:cubicBezTo>
                    <a:pt x="2" y="86"/>
                    <a:pt x="3" y="84"/>
                    <a:pt x="4" y="83"/>
                  </a:cubicBezTo>
                  <a:cubicBezTo>
                    <a:pt x="17" y="68"/>
                    <a:pt x="35" y="58"/>
                    <a:pt x="46" y="46"/>
                  </a:cubicBezTo>
                  <a:cubicBezTo>
                    <a:pt x="39" y="53"/>
                    <a:pt x="29" y="61"/>
                    <a:pt x="20" y="69"/>
                  </a:cubicBezTo>
                  <a:cubicBezTo>
                    <a:pt x="15" y="73"/>
                    <a:pt x="9" y="80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0" y="73"/>
                    <a:pt x="1" y="72"/>
                    <a:pt x="1" y="71"/>
                  </a:cubicBezTo>
                  <a:cubicBezTo>
                    <a:pt x="2" y="58"/>
                    <a:pt x="10" y="49"/>
                    <a:pt x="17" y="40"/>
                  </a:cubicBezTo>
                  <a:close/>
                </a:path>
              </a:pathLst>
            </a:custGeom>
            <a:solidFill>
              <a:srgbClr val="FB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8">
              <a:extLst>
                <a:ext uri="{FF2B5EF4-FFF2-40B4-BE49-F238E27FC236}">
                  <a16:creationId xmlns:a16="http://schemas.microsoft.com/office/drawing/2014/main" id="{7C861847-846A-6AF3-8CBF-1DF337601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2094"/>
              <a:ext cx="90" cy="51"/>
            </a:xfrm>
            <a:custGeom>
              <a:avLst/>
              <a:gdLst>
                <a:gd name="T0" fmla="*/ 111 w 116"/>
                <a:gd name="T1" fmla="*/ 66 h 66"/>
                <a:gd name="T2" fmla="*/ 0 w 116"/>
                <a:gd name="T3" fmla="*/ 0 h 66"/>
                <a:gd name="T4" fmla="*/ 116 w 116"/>
                <a:gd name="T5" fmla="*/ 61 h 66"/>
                <a:gd name="T6" fmla="*/ 111 w 116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66">
                  <a:moveTo>
                    <a:pt x="111" y="66"/>
                  </a:moveTo>
                  <a:cubicBezTo>
                    <a:pt x="80" y="35"/>
                    <a:pt x="41" y="16"/>
                    <a:pt x="0" y="0"/>
                  </a:cubicBezTo>
                  <a:cubicBezTo>
                    <a:pt x="46" y="7"/>
                    <a:pt x="85" y="27"/>
                    <a:pt x="116" y="61"/>
                  </a:cubicBezTo>
                  <a:cubicBezTo>
                    <a:pt x="113" y="61"/>
                    <a:pt x="111" y="63"/>
                    <a:pt x="111" y="66"/>
                  </a:cubicBezTo>
                  <a:close/>
                </a:path>
              </a:pathLst>
            </a:custGeom>
            <a:solidFill>
              <a:srgbClr val="7E8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9">
              <a:extLst>
                <a:ext uri="{FF2B5EF4-FFF2-40B4-BE49-F238E27FC236}">
                  <a16:creationId xmlns:a16="http://schemas.microsoft.com/office/drawing/2014/main" id="{6D773ACA-23FA-3985-1E98-BE0965A2D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" y="2273"/>
              <a:ext cx="52" cy="36"/>
            </a:xfrm>
            <a:custGeom>
              <a:avLst/>
              <a:gdLst>
                <a:gd name="T0" fmla="*/ 9 w 67"/>
                <a:gd name="T1" fmla="*/ 34 h 46"/>
                <a:gd name="T2" fmla="*/ 27 w 67"/>
                <a:gd name="T3" fmla="*/ 27 h 46"/>
                <a:gd name="T4" fmla="*/ 67 w 67"/>
                <a:gd name="T5" fmla="*/ 0 h 46"/>
                <a:gd name="T6" fmla="*/ 12 w 67"/>
                <a:gd name="T7" fmla="*/ 46 h 46"/>
                <a:gd name="T8" fmla="*/ 9 w 67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6">
                  <a:moveTo>
                    <a:pt x="9" y="34"/>
                  </a:moveTo>
                  <a:cubicBezTo>
                    <a:pt x="18" y="40"/>
                    <a:pt x="22" y="30"/>
                    <a:pt x="27" y="27"/>
                  </a:cubicBezTo>
                  <a:cubicBezTo>
                    <a:pt x="40" y="18"/>
                    <a:pt x="50" y="4"/>
                    <a:pt x="67" y="0"/>
                  </a:cubicBezTo>
                  <a:cubicBezTo>
                    <a:pt x="49" y="16"/>
                    <a:pt x="35" y="36"/>
                    <a:pt x="12" y="46"/>
                  </a:cubicBezTo>
                  <a:cubicBezTo>
                    <a:pt x="11" y="42"/>
                    <a:pt x="0" y="41"/>
                    <a:pt x="9" y="34"/>
                  </a:cubicBezTo>
                  <a:close/>
                </a:path>
              </a:pathLst>
            </a:custGeom>
            <a:solidFill>
              <a:srgbClr val="848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0">
              <a:extLst>
                <a:ext uri="{FF2B5EF4-FFF2-40B4-BE49-F238E27FC236}">
                  <a16:creationId xmlns:a16="http://schemas.microsoft.com/office/drawing/2014/main" id="{8C77F453-7DF6-124C-DBC5-A76335B21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352"/>
              <a:ext cx="23" cy="25"/>
            </a:xfrm>
            <a:custGeom>
              <a:avLst/>
              <a:gdLst>
                <a:gd name="T0" fmla="*/ 30 w 30"/>
                <a:gd name="T1" fmla="*/ 31 h 33"/>
                <a:gd name="T2" fmla="*/ 27 w 30"/>
                <a:gd name="T3" fmla="*/ 33 h 33"/>
                <a:gd name="T4" fmla="*/ 1 w 30"/>
                <a:gd name="T5" fmla="*/ 6 h 33"/>
                <a:gd name="T6" fmla="*/ 5 w 30"/>
                <a:gd name="T7" fmla="*/ 1 h 33"/>
                <a:gd name="T8" fmla="*/ 30 w 30"/>
                <a:gd name="T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30" y="31"/>
                  </a:moveTo>
                  <a:cubicBezTo>
                    <a:pt x="28" y="33"/>
                    <a:pt x="27" y="33"/>
                    <a:pt x="27" y="33"/>
                  </a:cubicBezTo>
                  <a:cubicBezTo>
                    <a:pt x="14" y="28"/>
                    <a:pt x="4" y="20"/>
                    <a:pt x="1" y="6"/>
                  </a:cubicBezTo>
                  <a:cubicBezTo>
                    <a:pt x="0" y="3"/>
                    <a:pt x="3" y="0"/>
                    <a:pt x="5" y="1"/>
                  </a:cubicBezTo>
                  <a:cubicBezTo>
                    <a:pt x="18" y="7"/>
                    <a:pt x="25" y="18"/>
                    <a:pt x="30" y="31"/>
                  </a:cubicBezTo>
                  <a:close/>
                </a:path>
              </a:pathLst>
            </a:custGeom>
            <a:solidFill>
              <a:srgbClr val="C8C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1">
              <a:extLst>
                <a:ext uri="{FF2B5EF4-FFF2-40B4-BE49-F238E27FC236}">
                  <a16:creationId xmlns:a16="http://schemas.microsoft.com/office/drawing/2014/main" id="{CF2F654F-1B6E-4A65-1425-C37C5F9A0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5" y="1751"/>
              <a:ext cx="133" cy="75"/>
            </a:xfrm>
            <a:custGeom>
              <a:avLst/>
              <a:gdLst>
                <a:gd name="T0" fmla="*/ 6 w 172"/>
                <a:gd name="T1" fmla="*/ 48 h 96"/>
                <a:gd name="T2" fmla="*/ 78 w 172"/>
                <a:gd name="T3" fmla="*/ 7 h 96"/>
                <a:gd name="T4" fmla="*/ 160 w 172"/>
                <a:gd name="T5" fmla="*/ 14 h 96"/>
                <a:gd name="T6" fmla="*/ 166 w 172"/>
                <a:gd name="T7" fmla="*/ 26 h 96"/>
                <a:gd name="T8" fmla="*/ 17 w 172"/>
                <a:gd name="T9" fmla="*/ 84 h 96"/>
                <a:gd name="T10" fmla="*/ 1 w 172"/>
                <a:gd name="T11" fmla="*/ 72 h 96"/>
                <a:gd name="T12" fmla="*/ 1 w 172"/>
                <a:gd name="T13" fmla="*/ 72 h 96"/>
                <a:gd name="T14" fmla="*/ 45 w 172"/>
                <a:gd name="T15" fmla="*/ 49 h 96"/>
                <a:gd name="T16" fmla="*/ 69 w 172"/>
                <a:gd name="T17" fmla="*/ 41 h 96"/>
                <a:gd name="T18" fmla="*/ 14 w 172"/>
                <a:gd name="T19" fmla="*/ 60 h 96"/>
                <a:gd name="T20" fmla="*/ 0 w 172"/>
                <a:gd name="T21" fmla="*/ 55 h 96"/>
                <a:gd name="T22" fmla="*/ 6 w 172"/>
                <a:gd name="T2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2" h="96">
                  <a:moveTo>
                    <a:pt x="6" y="48"/>
                  </a:moveTo>
                  <a:cubicBezTo>
                    <a:pt x="31" y="35"/>
                    <a:pt x="49" y="13"/>
                    <a:pt x="78" y="7"/>
                  </a:cubicBezTo>
                  <a:cubicBezTo>
                    <a:pt x="106" y="0"/>
                    <a:pt x="133" y="5"/>
                    <a:pt x="160" y="14"/>
                  </a:cubicBezTo>
                  <a:cubicBezTo>
                    <a:pt x="165" y="15"/>
                    <a:pt x="172" y="16"/>
                    <a:pt x="166" y="26"/>
                  </a:cubicBezTo>
                  <a:cubicBezTo>
                    <a:pt x="137" y="68"/>
                    <a:pt x="66" y="96"/>
                    <a:pt x="17" y="84"/>
                  </a:cubicBezTo>
                  <a:cubicBezTo>
                    <a:pt x="11" y="82"/>
                    <a:pt x="2" y="82"/>
                    <a:pt x="1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1" y="55"/>
                    <a:pt x="31" y="57"/>
                    <a:pt x="45" y="49"/>
                  </a:cubicBezTo>
                  <a:cubicBezTo>
                    <a:pt x="52" y="45"/>
                    <a:pt x="61" y="43"/>
                    <a:pt x="69" y="41"/>
                  </a:cubicBezTo>
                  <a:cubicBezTo>
                    <a:pt x="50" y="45"/>
                    <a:pt x="33" y="54"/>
                    <a:pt x="14" y="60"/>
                  </a:cubicBezTo>
                  <a:cubicBezTo>
                    <a:pt x="9" y="62"/>
                    <a:pt x="1" y="67"/>
                    <a:pt x="0" y="55"/>
                  </a:cubicBezTo>
                  <a:cubicBezTo>
                    <a:pt x="2" y="53"/>
                    <a:pt x="4" y="50"/>
                    <a:pt x="6" y="48"/>
                  </a:cubicBez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2">
              <a:extLst>
                <a:ext uri="{FF2B5EF4-FFF2-40B4-BE49-F238E27FC236}">
                  <a16:creationId xmlns:a16="http://schemas.microsoft.com/office/drawing/2014/main" id="{0B85423E-2D8E-ADE8-A39C-6F8FCD128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1968"/>
              <a:ext cx="130" cy="66"/>
            </a:xfrm>
            <a:custGeom>
              <a:avLst/>
              <a:gdLst>
                <a:gd name="T0" fmla="*/ 27 w 167"/>
                <a:gd name="T1" fmla="*/ 11 h 84"/>
                <a:gd name="T2" fmla="*/ 167 w 167"/>
                <a:gd name="T3" fmla="*/ 46 h 84"/>
                <a:gd name="T4" fmla="*/ 48 w 167"/>
                <a:gd name="T5" fmla="*/ 71 h 84"/>
                <a:gd name="T6" fmla="*/ 0 w 167"/>
                <a:gd name="T7" fmla="*/ 36 h 84"/>
                <a:gd name="T8" fmla="*/ 0 w 167"/>
                <a:gd name="T9" fmla="*/ 36 h 84"/>
                <a:gd name="T10" fmla="*/ 70 w 167"/>
                <a:gd name="T11" fmla="*/ 34 h 84"/>
                <a:gd name="T12" fmla="*/ 70 w 167"/>
                <a:gd name="T13" fmla="*/ 32 h 84"/>
                <a:gd name="T14" fmla="*/ 68 w 167"/>
                <a:gd name="T15" fmla="*/ 33 h 84"/>
                <a:gd name="T16" fmla="*/ 4 w 167"/>
                <a:gd name="T17" fmla="*/ 27 h 84"/>
                <a:gd name="T18" fmla="*/ 27 w 167"/>
                <a:gd name="T1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84">
                  <a:moveTo>
                    <a:pt x="27" y="11"/>
                  </a:moveTo>
                  <a:cubicBezTo>
                    <a:pt x="79" y="0"/>
                    <a:pt x="124" y="14"/>
                    <a:pt x="167" y="46"/>
                  </a:cubicBezTo>
                  <a:cubicBezTo>
                    <a:pt x="128" y="62"/>
                    <a:pt x="92" y="84"/>
                    <a:pt x="48" y="71"/>
                  </a:cubicBezTo>
                  <a:cubicBezTo>
                    <a:pt x="28" y="65"/>
                    <a:pt x="10" y="57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7"/>
                    <a:pt x="46" y="33"/>
                    <a:pt x="70" y="34"/>
                  </a:cubicBezTo>
                  <a:cubicBezTo>
                    <a:pt x="72" y="34"/>
                    <a:pt x="69" y="30"/>
                    <a:pt x="70" y="32"/>
                  </a:cubicBezTo>
                  <a:cubicBezTo>
                    <a:pt x="70" y="33"/>
                    <a:pt x="69" y="33"/>
                    <a:pt x="68" y="33"/>
                  </a:cubicBezTo>
                  <a:cubicBezTo>
                    <a:pt x="47" y="29"/>
                    <a:pt x="25" y="37"/>
                    <a:pt x="4" y="27"/>
                  </a:cubicBezTo>
                  <a:cubicBezTo>
                    <a:pt x="11" y="21"/>
                    <a:pt x="18" y="14"/>
                    <a:pt x="27" y="11"/>
                  </a:cubicBez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3">
              <a:extLst>
                <a:ext uri="{FF2B5EF4-FFF2-40B4-BE49-F238E27FC236}">
                  <a16:creationId xmlns:a16="http://schemas.microsoft.com/office/drawing/2014/main" id="{C80927F4-F75D-48D8-6D77-3033ADDFA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1916"/>
              <a:ext cx="53" cy="128"/>
            </a:xfrm>
            <a:custGeom>
              <a:avLst/>
              <a:gdLst>
                <a:gd name="T0" fmla="*/ 37 w 68"/>
                <a:gd name="T1" fmla="*/ 155 h 165"/>
                <a:gd name="T2" fmla="*/ 35 w 68"/>
                <a:gd name="T3" fmla="*/ 78 h 165"/>
                <a:gd name="T4" fmla="*/ 28 w 68"/>
                <a:gd name="T5" fmla="*/ 161 h 165"/>
                <a:gd name="T6" fmla="*/ 10 w 68"/>
                <a:gd name="T7" fmla="*/ 123 h 165"/>
                <a:gd name="T8" fmla="*/ 1 w 68"/>
                <a:gd name="T9" fmla="*/ 70 h 165"/>
                <a:gd name="T10" fmla="*/ 37 w 68"/>
                <a:gd name="T11" fmla="*/ 0 h 165"/>
                <a:gd name="T12" fmla="*/ 66 w 68"/>
                <a:gd name="T13" fmla="*/ 119 h 165"/>
                <a:gd name="T14" fmla="*/ 46 w 68"/>
                <a:gd name="T15" fmla="*/ 159 h 165"/>
                <a:gd name="T16" fmla="*/ 37 w 68"/>
                <a:gd name="T17" fmla="*/ 15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165">
                  <a:moveTo>
                    <a:pt x="37" y="155"/>
                  </a:moveTo>
                  <a:cubicBezTo>
                    <a:pt x="39" y="129"/>
                    <a:pt x="41" y="104"/>
                    <a:pt x="35" y="78"/>
                  </a:cubicBezTo>
                  <a:cubicBezTo>
                    <a:pt x="32" y="104"/>
                    <a:pt x="32" y="131"/>
                    <a:pt x="28" y="161"/>
                  </a:cubicBezTo>
                  <a:cubicBezTo>
                    <a:pt x="20" y="146"/>
                    <a:pt x="15" y="134"/>
                    <a:pt x="10" y="123"/>
                  </a:cubicBezTo>
                  <a:cubicBezTo>
                    <a:pt x="7" y="105"/>
                    <a:pt x="1" y="88"/>
                    <a:pt x="1" y="70"/>
                  </a:cubicBezTo>
                  <a:cubicBezTo>
                    <a:pt x="0" y="39"/>
                    <a:pt x="14" y="18"/>
                    <a:pt x="37" y="0"/>
                  </a:cubicBezTo>
                  <a:cubicBezTo>
                    <a:pt x="56" y="37"/>
                    <a:pt x="68" y="76"/>
                    <a:pt x="66" y="119"/>
                  </a:cubicBezTo>
                  <a:cubicBezTo>
                    <a:pt x="60" y="132"/>
                    <a:pt x="59" y="148"/>
                    <a:pt x="46" y="159"/>
                  </a:cubicBezTo>
                  <a:cubicBezTo>
                    <a:pt x="39" y="165"/>
                    <a:pt x="38" y="162"/>
                    <a:pt x="37" y="155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4">
              <a:extLst>
                <a:ext uri="{FF2B5EF4-FFF2-40B4-BE49-F238E27FC236}">
                  <a16:creationId xmlns:a16="http://schemas.microsoft.com/office/drawing/2014/main" id="{39E9B468-DD17-D3E5-29D2-F1129201B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1578"/>
              <a:ext cx="76" cy="89"/>
            </a:xfrm>
            <a:custGeom>
              <a:avLst/>
              <a:gdLst>
                <a:gd name="T0" fmla="*/ 6 w 99"/>
                <a:gd name="T1" fmla="*/ 112 h 115"/>
                <a:gd name="T2" fmla="*/ 5 w 99"/>
                <a:gd name="T3" fmla="*/ 95 h 115"/>
                <a:gd name="T4" fmla="*/ 99 w 99"/>
                <a:gd name="T5" fmla="*/ 0 h 115"/>
                <a:gd name="T6" fmla="*/ 39 w 99"/>
                <a:gd name="T7" fmla="*/ 112 h 115"/>
                <a:gd name="T8" fmla="*/ 38 w 99"/>
                <a:gd name="T9" fmla="*/ 112 h 115"/>
                <a:gd name="T10" fmla="*/ 25 w 99"/>
                <a:gd name="T11" fmla="*/ 114 h 115"/>
                <a:gd name="T12" fmla="*/ 20 w 99"/>
                <a:gd name="T13" fmla="*/ 101 h 115"/>
                <a:gd name="T14" fmla="*/ 40 w 99"/>
                <a:gd name="T15" fmla="*/ 80 h 115"/>
                <a:gd name="T16" fmla="*/ 10 w 99"/>
                <a:gd name="T17" fmla="*/ 107 h 115"/>
                <a:gd name="T18" fmla="*/ 6 w 99"/>
                <a:gd name="T1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15">
                  <a:moveTo>
                    <a:pt x="6" y="112"/>
                  </a:moveTo>
                  <a:cubicBezTo>
                    <a:pt x="0" y="107"/>
                    <a:pt x="3" y="100"/>
                    <a:pt x="5" y="95"/>
                  </a:cubicBezTo>
                  <a:cubicBezTo>
                    <a:pt x="21" y="51"/>
                    <a:pt x="53" y="21"/>
                    <a:pt x="99" y="0"/>
                  </a:cubicBezTo>
                  <a:cubicBezTo>
                    <a:pt x="97" y="50"/>
                    <a:pt x="79" y="87"/>
                    <a:pt x="39" y="112"/>
                  </a:cubicBezTo>
                  <a:cubicBezTo>
                    <a:pt x="39" y="112"/>
                    <a:pt x="38" y="112"/>
                    <a:pt x="38" y="112"/>
                  </a:cubicBezTo>
                  <a:cubicBezTo>
                    <a:pt x="34" y="115"/>
                    <a:pt x="30" y="114"/>
                    <a:pt x="25" y="114"/>
                  </a:cubicBezTo>
                  <a:cubicBezTo>
                    <a:pt x="15" y="113"/>
                    <a:pt x="14" y="108"/>
                    <a:pt x="20" y="101"/>
                  </a:cubicBezTo>
                  <a:cubicBezTo>
                    <a:pt x="26" y="93"/>
                    <a:pt x="33" y="87"/>
                    <a:pt x="40" y="80"/>
                  </a:cubicBezTo>
                  <a:cubicBezTo>
                    <a:pt x="29" y="88"/>
                    <a:pt x="23" y="101"/>
                    <a:pt x="10" y="107"/>
                  </a:cubicBezTo>
                  <a:cubicBezTo>
                    <a:pt x="9" y="109"/>
                    <a:pt x="8" y="110"/>
                    <a:pt x="6" y="112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5">
              <a:extLst>
                <a:ext uri="{FF2B5EF4-FFF2-40B4-BE49-F238E27FC236}">
                  <a16:creationId xmlns:a16="http://schemas.microsoft.com/office/drawing/2014/main" id="{A4758728-E416-F5B2-2510-3E7D2836B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054"/>
              <a:ext cx="62" cy="72"/>
            </a:xfrm>
            <a:custGeom>
              <a:avLst/>
              <a:gdLst>
                <a:gd name="T0" fmla="*/ 79 w 80"/>
                <a:gd name="T1" fmla="*/ 68 h 93"/>
                <a:gd name="T2" fmla="*/ 55 w 80"/>
                <a:gd name="T3" fmla="*/ 87 h 93"/>
                <a:gd name="T4" fmla="*/ 10 w 80"/>
                <a:gd name="T5" fmla="*/ 26 h 93"/>
                <a:gd name="T6" fmla="*/ 48 w 80"/>
                <a:gd name="T7" fmla="*/ 12 h 93"/>
                <a:gd name="T8" fmla="*/ 79 w 80"/>
                <a:gd name="T9" fmla="*/ 6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3">
                  <a:moveTo>
                    <a:pt x="79" y="68"/>
                  </a:moveTo>
                  <a:cubicBezTo>
                    <a:pt x="79" y="92"/>
                    <a:pt x="78" y="93"/>
                    <a:pt x="55" y="87"/>
                  </a:cubicBezTo>
                  <a:cubicBezTo>
                    <a:pt x="17" y="77"/>
                    <a:pt x="0" y="55"/>
                    <a:pt x="10" y="26"/>
                  </a:cubicBezTo>
                  <a:cubicBezTo>
                    <a:pt x="17" y="6"/>
                    <a:pt x="30" y="0"/>
                    <a:pt x="48" y="12"/>
                  </a:cubicBezTo>
                  <a:cubicBezTo>
                    <a:pt x="68" y="26"/>
                    <a:pt x="80" y="44"/>
                    <a:pt x="79" y="68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6">
              <a:extLst>
                <a:ext uri="{FF2B5EF4-FFF2-40B4-BE49-F238E27FC236}">
                  <a16:creationId xmlns:a16="http://schemas.microsoft.com/office/drawing/2014/main" id="{2E64A754-42BC-2D33-FFF8-87C99A65E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900"/>
              <a:ext cx="63" cy="62"/>
            </a:xfrm>
            <a:custGeom>
              <a:avLst/>
              <a:gdLst>
                <a:gd name="T0" fmla="*/ 12 w 82"/>
                <a:gd name="T1" fmla="*/ 0 h 80"/>
                <a:gd name="T2" fmla="*/ 71 w 82"/>
                <a:gd name="T3" fmla="*/ 45 h 80"/>
                <a:gd name="T4" fmla="*/ 73 w 82"/>
                <a:gd name="T5" fmla="*/ 72 h 80"/>
                <a:gd name="T6" fmla="*/ 48 w 82"/>
                <a:gd name="T7" fmla="*/ 70 h 80"/>
                <a:gd name="T8" fmla="*/ 25 w 82"/>
                <a:gd name="T9" fmla="*/ 52 h 80"/>
                <a:gd name="T10" fmla="*/ 7 w 82"/>
                <a:gd name="T11" fmla="*/ 18 h 80"/>
                <a:gd name="T12" fmla="*/ 12 w 82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0">
                  <a:moveTo>
                    <a:pt x="12" y="0"/>
                  </a:moveTo>
                  <a:cubicBezTo>
                    <a:pt x="35" y="11"/>
                    <a:pt x="57" y="23"/>
                    <a:pt x="71" y="45"/>
                  </a:cubicBezTo>
                  <a:cubicBezTo>
                    <a:pt x="77" y="55"/>
                    <a:pt x="82" y="64"/>
                    <a:pt x="73" y="72"/>
                  </a:cubicBezTo>
                  <a:cubicBezTo>
                    <a:pt x="66" y="80"/>
                    <a:pt x="57" y="74"/>
                    <a:pt x="48" y="70"/>
                  </a:cubicBezTo>
                  <a:cubicBezTo>
                    <a:pt x="39" y="65"/>
                    <a:pt x="36" y="54"/>
                    <a:pt x="25" y="52"/>
                  </a:cubicBezTo>
                  <a:cubicBezTo>
                    <a:pt x="19" y="41"/>
                    <a:pt x="12" y="30"/>
                    <a:pt x="7" y="18"/>
                  </a:cubicBezTo>
                  <a:cubicBezTo>
                    <a:pt x="5" y="13"/>
                    <a:pt x="0" y="3"/>
                    <a:pt x="12" y="0"/>
                  </a:cubicBezTo>
                  <a:close/>
                </a:path>
              </a:pathLst>
            </a:custGeom>
            <a:solidFill>
              <a:srgbClr val="FBF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01CD365D-B9F1-7A74-86B7-629E9758A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1780"/>
              <a:ext cx="49" cy="52"/>
            </a:xfrm>
            <a:custGeom>
              <a:avLst/>
              <a:gdLst>
                <a:gd name="T0" fmla="*/ 50 w 64"/>
                <a:gd name="T1" fmla="*/ 67 h 67"/>
                <a:gd name="T2" fmla="*/ 3 w 64"/>
                <a:gd name="T3" fmla="*/ 0 h 67"/>
                <a:gd name="T4" fmla="*/ 57 w 64"/>
                <a:gd name="T5" fmla="*/ 44 h 67"/>
                <a:gd name="T6" fmla="*/ 58 w 64"/>
                <a:gd name="T7" fmla="*/ 61 h 67"/>
                <a:gd name="T8" fmla="*/ 49 w 64"/>
                <a:gd name="T9" fmla="*/ 56 h 67"/>
                <a:gd name="T10" fmla="*/ 39 w 64"/>
                <a:gd name="T11" fmla="*/ 48 h 67"/>
                <a:gd name="T12" fmla="*/ 45 w 64"/>
                <a:gd name="T13" fmla="*/ 60 h 67"/>
                <a:gd name="T14" fmla="*/ 50 w 64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7">
                  <a:moveTo>
                    <a:pt x="50" y="67"/>
                  </a:moveTo>
                  <a:cubicBezTo>
                    <a:pt x="22" y="57"/>
                    <a:pt x="0" y="27"/>
                    <a:pt x="3" y="0"/>
                  </a:cubicBezTo>
                  <a:cubicBezTo>
                    <a:pt x="27" y="8"/>
                    <a:pt x="43" y="23"/>
                    <a:pt x="57" y="44"/>
                  </a:cubicBezTo>
                  <a:cubicBezTo>
                    <a:pt x="56" y="50"/>
                    <a:pt x="64" y="56"/>
                    <a:pt x="58" y="61"/>
                  </a:cubicBezTo>
                  <a:cubicBezTo>
                    <a:pt x="54" y="64"/>
                    <a:pt x="52" y="58"/>
                    <a:pt x="49" y="56"/>
                  </a:cubicBezTo>
                  <a:cubicBezTo>
                    <a:pt x="46" y="54"/>
                    <a:pt x="43" y="52"/>
                    <a:pt x="39" y="48"/>
                  </a:cubicBezTo>
                  <a:cubicBezTo>
                    <a:pt x="43" y="52"/>
                    <a:pt x="44" y="56"/>
                    <a:pt x="45" y="60"/>
                  </a:cubicBezTo>
                  <a:cubicBezTo>
                    <a:pt x="46" y="62"/>
                    <a:pt x="48" y="64"/>
                    <a:pt x="50" y="67"/>
                  </a:cubicBezTo>
                  <a:close/>
                </a:path>
              </a:pathLst>
            </a:custGeom>
            <a:solidFill>
              <a:srgbClr val="F8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E10E1E37-595C-4661-5CCE-9C7DD6593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" y="1778"/>
              <a:ext cx="76" cy="29"/>
            </a:xfrm>
            <a:custGeom>
              <a:avLst/>
              <a:gdLst>
                <a:gd name="T0" fmla="*/ 13 w 98"/>
                <a:gd name="T1" fmla="*/ 20 h 37"/>
                <a:gd name="T2" fmla="*/ 31 w 98"/>
                <a:gd name="T3" fmla="*/ 19 h 37"/>
                <a:gd name="T4" fmla="*/ 98 w 98"/>
                <a:gd name="T5" fmla="*/ 4 h 37"/>
                <a:gd name="T6" fmla="*/ 14 w 98"/>
                <a:gd name="T7" fmla="*/ 37 h 37"/>
                <a:gd name="T8" fmla="*/ 13 w 98"/>
                <a:gd name="T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7">
                  <a:moveTo>
                    <a:pt x="13" y="20"/>
                  </a:moveTo>
                  <a:cubicBezTo>
                    <a:pt x="19" y="29"/>
                    <a:pt x="26" y="21"/>
                    <a:pt x="31" y="19"/>
                  </a:cubicBezTo>
                  <a:cubicBezTo>
                    <a:pt x="53" y="12"/>
                    <a:pt x="74" y="0"/>
                    <a:pt x="98" y="4"/>
                  </a:cubicBezTo>
                  <a:cubicBezTo>
                    <a:pt x="69" y="13"/>
                    <a:pt x="41" y="22"/>
                    <a:pt x="14" y="37"/>
                  </a:cubicBezTo>
                  <a:cubicBezTo>
                    <a:pt x="7" y="32"/>
                    <a:pt x="0" y="27"/>
                    <a:pt x="13" y="20"/>
                  </a:cubicBezTo>
                  <a:close/>
                </a:path>
              </a:pathLst>
            </a:custGeom>
            <a:solidFill>
              <a:srgbClr val="8E9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38D24F74-7110-61D8-801B-0FC1420A7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1988"/>
              <a:ext cx="63" cy="8"/>
            </a:xfrm>
            <a:custGeom>
              <a:avLst/>
              <a:gdLst>
                <a:gd name="T0" fmla="*/ 4 w 81"/>
                <a:gd name="T1" fmla="*/ 2 h 11"/>
                <a:gd name="T2" fmla="*/ 81 w 81"/>
                <a:gd name="T3" fmla="*/ 11 h 11"/>
                <a:gd name="T4" fmla="*/ 0 w 81"/>
                <a:gd name="T5" fmla="*/ 11 h 11"/>
                <a:gd name="T6" fmla="*/ 4 w 81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">
                  <a:moveTo>
                    <a:pt x="4" y="2"/>
                  </a:moveTo>
                  <a:cubicBezTo>
                    <a:pt x="28" y="4"/>
                    <a:pt x="52" y="0"/>
                    <a:pt x="81" y="11"/>
                  </a:cubicBezTo>
                  <a:cubicBezTo>
                    <a:pt x="50" y="11"/>
                    <a:pt x="25" y="11"/>
                    <a:pt x="0" y="11"/>
                  </a:cubicBezTo>
                  <a:cubicBezTo>
                    <a:pt x="1" y="8"/>
                    <a:pt x="3" y="5"/>
                    <a:pt x="4" y="2"/>
                  </a:cubicBezTo>
                  <a:close/>
                </a:path>
              </a:pathLst>
            </a:custGeom>
            <a:solidFill>
              <a:srgbClr val="83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CC9BA848-7447-E8CE-1EB4-D6338392B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1633"/>
              <a:ext cx="33" cy="38"/>
            </a:xfrm>
            <a:custGeom>
              <a:avLst/>
              <a:gdLst>
                <a:gd name="T0" fmla="*/ 0 w 42"/>
                <a:gd name="T1" fmla="*/ 36 h 50"/>
                <a:gd name="T2" fmla="*/ 42 w 42"/>
                <a:gd name="T3" fmla="*/ 0 h 50"/>
                <a:gd name="T4" fmla="*/ 8 w 42"/>
                <a:gd name="T5" fmla="*/ 38 h 50"/>
                <a:gd name="T6" fmla="*/ 28 w 42"/>
                <a:gd name="T7" fmla="*/ 41 h 50"/>
                <a:gd name="T8" fmla="*/ 0 w 42"/>
                <a:gd name="T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0">
                  <a:moveTo>
                    <a:pt x="0" y="36"/>
                  </a:moveTo>
                  <a:cubicBezTo>
                    <a:pt x="10" y="20"/>
                    <a:pt x="24" y="8"/>
                    <a:pt x="42" y="0"/>
                  </a:cubicBezTo>
                  <a:cubicBezTo>
                    <a:pt x="31" y="12"/>
                    <a:pt x="19" y="25"/>
                    <a:pt x="8" y="38"/>
                  </a:cubicBezTo>
                  <a:cubicBezTo>
                    <a:pt x="16" y="44"/>
                    <a:pt x="22" y="39"/>
                    <a:pt x="28" y="41"/>
                  </a:cubicBezTo>
                  <a:cubicBezTo>
                    <a:pt x="18" y="47"/>
                    <a:pt x="8" y="50"/>
                    <a:pt x="0" y="36"/>
                  </a:cubicBezTo>
                  <a:close/>
                </a:path>
              </a:pathLst>
            </a:custGeom>
            <a:solidFill>
              <a:srgbClr val="95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DFD4914C-BCD3-7F21-4B34-965FE3132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1809"/>
              <a:ext cx="14" cy="17"/>
            </a:xfrm>
            <a:custGeom>
              <a:avLst/>
              <a:gdLst>
                <a:gd name="T0" fmla="*/ 14 w 18"/>
                <a:gd name="T1" fmla="*/ 23 h 23"/>
                <a:gd name="T2" fmla="*/ 0 w 18"/>
                <a:gd name="T3" fmla="*/ 0 h 23"/>
                <a:gd name="T4" fmla="*/ 18 w 18"/>
                <a:gd name="T5" fmla="*/ 19 h 23"/>
                <a:gd name="T6" fmla="*/ 14 w 18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3">
                  <a:moveTo>
                    <a:pt x="14" y="23"/>
                  </a:moveTo>
                  <a:cubicBezTo>
                    <a:pt x="6" y="17"/>
                    <a:pt x="3" y="9"/>
                    <a:pt x="0" y="0"/>
                  </a:cubicBezTo>
                  <a:cubicBezTo>
                    <a:pt x="7" y="5"/>
                    <a:pt x="14" y="10"/>
                    <a:pt x="18" y="19"/>
                  </a:cubicBezTo>
                  <a:cubicBezTo>
                    <a:pt x="16" y="20"/>
                    <a:pt x="15" y="21"/>
                    <a:pt x="14" y="23"/>
                  </a:cubicBezTo>
                  <a:close/>
                </a:path>
              </a:pathLst>
            </a:custGeom>
            <a:solidFill>
              <a:srgbClr val="7C7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DCD55F81-E7A7-A8EB-061A-3757267A2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1822"/>
              <a:ext cx="100" cy="189"/>
            </a:xfrm>
            <a:custGeom>
              <a:avLst/>
              <a:gdLst>
                <a:gd name="T0" fmla="*/ 54 w 129"/>
                <a:gd name="T1" fmla="*/ 229 h 244"/>
                <a:gd name="T2" fmla="*/ 19 w 129"/>
                <a:gd name="T3" fmla="*/ 174 h 244"/>
                <a:gd name="T4" fmla="*/ 39 w 129"/>
                <a:gd name="T5" fmla="*/ 27 h 244"/>
                <a:gd name="T6" fmla="*/ 53 w 129"/>
                <a:gd name="T7" fmla="*/ 0 h 244"/>
                <a:gd name="T8" fmla="*/ 126 w 129"/>
                <a:gd name="T9" fmla="*/ 173 h 244"/>
                <a:gd name="T10" fmla="*/ 102 w 129"/>
                <a:gd name="T11" fmla="*/ 233 h 244"/>
                <a:gd name="T12" fmla="*/ 87 w 129"/>
                <a:gd name="T13" fmla="*/ 240 h 244"/>
                <a:gd name="T14" fmla="*/ 82 w 129"/>
                <a:gd name="T15" fmla="*/ 229 h 244"/>
                <a:gd name="T16" fmla="*/ 64 w 129"/>
                <a:gd name="T17" fmla="*/ 156 h 244"/>
                <a:gd name="T18" fmla="*/ 63 w 129"/>
                <a:gd name="T19" fmla="*/ 143 h 244"/>
                <a:gd name="T20" fmla="*/ 64 w 129"/>
                <a:gd name="T21" fmla="*/ 156 h 244"/>
                <a:gd name="T22" fmla="*/ 75 w 129"/>
                <a:gd name="T23" fmla="*/ 210 h 244"/>
                <a:gd name="T24" fmla="*/ 78 w 129"/>
                <a:gd name="T25" fmla="*/ 233 h 244"/>
                <a:gd name="T26" fmla="*/ 66 w 129"/>
                <a:gd name="T27" fmla="*/ 239 h 244"/>
                <a:gd name="T28" fmla="*/ 54 w 129"/>
                <a:gd name="T29" fmla="*/ 2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244">
                  <a:moveTo>
                    <a:pt x="54" y="229"/>
                  </a:moveTo>
                  <a:cubicBezTo>
                    <a:pt x="43" y="211"/>
                    <a:pt x="27" y="195"/>
                    <a:pt x="19" y="174"/>
                  </a:cubicBezTo>
                  <a:cubicBezTo>
                    <a:pt x="0" y="122"/>
                    <a:pt x="15" y="74"/>
                    <a:pt x="39" y="27"/>
                  </a:cubicBezTo>
                  <a:cubicBezTo>
                    <a:pt x="43" y="19"/>
                    <a:pt x="48" y="11"/>
                    <a:pt x="53" y="0"/>
                  </a:cubicBezTo>
                  <a:cubicBezTo>
                    <a:pt x="85" y="56"/>
                    <a:pt x="129" y="104"/>
                    <a:pt x="126" y="173"/>
                  </a:cubicBezTo>
                  <a:cubicBezTo>
                    <a:pt x="125" y="196"/>
                    <a:pt x="116" y="215"/>
                    <a:pt x="102" y="233"/>
                  </a:cubicBezTo>
                  <a:cubicBezTo>
                    <a:pt x="98" y="237"/>
                    <a:pt x="94" y="242"/>
                    <a:pt x="87" y="240"/>
                  </a:cubicBezTo>
                  <a:cubicBezTo>
                    <a:pt x="84" y="237"/>
                    <a:pt x="82" y="234"/>
                    <a:pt x="82" y="229"/>
                  </a:cubicBezTo>
                  <a:cubicBezTo>
                    <a:pt x="73" y="205"/>
                    <a:pt x="67" y="181"/>
                    <a:pt x="64" y="156"/>
                  </a:cubicBezTo>
                  <a:cubicBezTo>
                    <a:pt x="65" y="151"/>
                    <a:pt x="63" y="147"/>
                    <a:pt x="63" y="143"/>
                  </a:cubicBezTo>
                  <a:cubicBezTo>
                    <a:pt x="62" y="147"/>
                    <a:pt x="65" y="151"/>
                    <a:pt x="64" y="156"/>
                  </a:cubicBezTo>
                  <a:cubicBezTo>
                    <a:pt x="64" y="175"/>
                    <a:pt x="71" y="192"/>
                    <a:pt x="75" y="210"/>
                  </a:cubicBezTo>
                  <a:cubicBezTo>
                    <a:pt x="77" y="218"/>
                    <a:pt x="77" y="226"/>
                    <a:pt x="78" y="233"/>
                  </a:cubicBezTo>
                  <a:cubicBezTo>
                    <a:pt x="78" y="244"/>
                    <a:pt x="72" y="242"/>
                    <a:pt x="66" y="239"/>
                  </a:cubicBezTo>
                  <a:cubicBezTo>
                    <a:pt x="62" y="236"/>
                    <a:pt x="58" y="232"/>
                    <a:pt x="54" y="229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8BF78F6D-C0C6-AEDC-3BB5-666A4C1EE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297"/>
              <a:ext cx="116" cy="66"/>
            </a:xfrm>
            <a:custGeom>
              <a:avLst/>
              <a:gdLst>
                <a:gd name="T0" fmla="*/ 90 w 149"/>
                <a:gd name="T1" fmla="*/ 76 h 86"/>
                <a:gd name="T2" fmla="*/ 44 w 149"/>
                <a:gd name="T3" fmla="*/ 86 h 86"/>
                <a:gd name="T4" fmla="*/ 3 w 149"/>
                <a:gd name="T5" fmla="*/ 64 h 86"/>
                <a:gd name="T6" fmla="*/ 29 w 149"/>
                <a:gd name="T7" fmla="*/ 17 h 86"/>
                <a:gd name="T8" fmla="*/ 134 w 149"/>
                <a:gd name="T9" fmla="*/ 31 h 86"/>
                <a:gd name="T10" fmla="*/ 146 w 149"/>
                <a:gd name="T11" fmla="*/ 37 h 86"/>
                <a:gd name="T12" fmla="*/ 138 w 149"/>
                <a:gd name="T13" fmla="*/ 50 h 86"/>
                <a:gd name="T14" fmla="*/ 90 w 149"/>
                <a:gd name="T1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86">
                  <a:moveTo>
                    <a:pt x="90" y="76"/>
                  </a:moveTo>
                  <a:cubicBezTo>
                    <a:pt x="75" y="79"/>
                    <a:pt x="60" y="86"/>
                    <a:pt x="44" y="86"/>
                  </a:cubicBezTo>
                  <a:cubicBezTo>
                    <a:pt x="23" y="86"/>
                    <a:pt x="6" y="78"/>
                    <a:pt x="3" y="64"/>
                  </a:cubicBezTo>
                  <a:cubicBezTo>
                    <a:pt x="0" y="46"/>
                    <a:pt x="12" y="25"/>
                    <a:pt x="29" y="17"/>
                  </a:cubicBezTo>
                  <a:cubicBezTo>
                    <a:pt x="67" y="0"/>
                    <a:pt x="101" y="15"/>
                    <a:pt x="134" y="31"/>
                  </a:cubicBezTo>
                  <a:cubicBezTo>
                    <a:pt x="138" y="33"/>
                    <a:pt x="141" y="38"/>
                    <a:pt x="146" y="37"/>
                  </a:cubicBezTo>
                  <a:cubicBezTo>
                    <a:pt x="149" y="45"/>
                    <a:pt x="143" y="47"/>
                    <a:pt x="138" y="50"/>
                  </a:cubicBezTo>
                  <a:cubicBezTo>
                    <a:pt x="122" y="59"/>
                    <a:pt x="106" y="68"/>
                    <a:pt x="90" y="76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4">
              <a:extLst>
                <a:ext uri="{FF2B5EF4-FFF2-40B4-BE49-F238E27FC236}">
                  <a16:creationId xmlns:a16="http://schemas.microsoft.com/office/drawing/2014/main" id="{3A8AAA10-E60B-ACC3-7556-0C198A953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939"/>
              <a:ext cx="16" cy="64"/>
            </a:xfrm>
            <a:custGeom>
              <a:avLst/>
              <a:gdLst>
                <a:gd name="T0" fmla="*/ 5 w 21"/>
                <a:gd name="T1" fmla="*/ 2 h 82"/>
                <a:gd name="T2" fmla="*/ 21 w 21"/>
                <a:gd name="T3" fmla="*/ 78 h 82"/>
                <a:gd name="T4" fmla="*/ 17 w 21"/>
                <a:gd name="T5" fmla="*/ 82 h 82"/>
                <a:gd name="T6" fmla="*/ 2 w 21"/>
                <a:gd name="T7" fmla="*/ 2 h 82"/>
                <a:gd name="T8" fmla="*/ 5 w 21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2">
                  <a:moveTo>
                    <a:pt x="5" y="2"/>
                  </a:moveTo>
                  <a:cubicBezTo>
                    <a:pt x="9" y="28"/>
                    <a:pt x="21" y="52"/>
                    <a:pt x="21" y="78"/>
                  </a:cubicBezTo>
                  <a:cubicBezTo>
                    <a:pt x="20" y="79"/>
                    <a:pt x="18" y="81"/>
                    <a:pt x="17" y="82"/>
                  </a:cubicBezTo>
                  <a:cubicBezTo>
                    <a:pt x="9" y="56"/>
                    <a:pt x="0" y="30"/>
                    <a:pt x="2" y="2"/>
                  </a:cubicBezTo>
                  <a:cubicBezTo>
                    <a:pt x="3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616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id="{B26DFFE0-9A75-EDC0-4FF7-5B60BCB68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1841"/>
              <a:ext cx="121" cy="129"/>
            </a:xfrm>
            <a:custGeom>
              <a:avLst/>
              <a:gdLst>
                <a:gd name="T0" fmla="*/ 155 w 156"/>
                <a:gd name="T1" fmla="*/ 74 h 166"/>
                <a:gd name="T2" fmla="*/ 101 w 156"/>
                <a:gd name="T3" fmla="*/ 158 h 166"/>
                <a:gd name="T4" fmla="*/ 17 w 156"/>
                <a:gd name="T5" fmla="*/ 118 h 166"/>
                <a:gd name="T6" fmla="*/ 34 w 156"/>
                <a:gd name="T7" fmla="*/ 17 h 166"/>
                <a:gd name="T8" fmla="*/ 97 w 156"/>
                <a:gd name="T9" fmla="*/ 1 h 166"/>
                <a:gd name="T10" fmla="*/ 152 w 156"/>
                <a:gd name="T11" fmla="*/ 50 h 166"/>
                <a:gd name="T12" fmla="*/ 155 w 156"/>
                <a:gd name="T1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66">
                  <a:moveTo>
                    <a:pt x="155" y="74"/>
                  </a:moveTo>
                  <a:cubicBezTo>
                    <a:pt x="155" y="120"/>
                    <a:pt x="135" y="150"/>
                    <a:pt x="101" y="158"/>
                  </a:cubicBezTo>
                  <a:cubicBezTo>
                    <a:pt x="69" y="166"/>
                    <a:pt x="34" y="149"/>
                    <a:pt x="17" y="118"/>
                  </a:cubicBezTo>
                  <a:cubicBezTo>
                    <a:pt x="0" y="86"/>
                    <a:pt x="8" y="40"/>
                    <a:pt x="34" y="17"/>
                  </a:cubicBezTo>
                  <a:cubicBezTo>
                    <a:pt x="52" y="1"/>
                    <a:pt x="74" y="0"/>
                    <a:pt x="97" y="1"/>
                  </a:cubicBezTo>
                  <a:cubicBezTo>
                    <a:pt x="142" y="2"/>
                    <a:pt x="145" y="5"/>
                    <a:pt x="152" y="50"/>
                  </a:cubicBezTo>
                  <a:cubicBezTo>
                    <a:pt x="154" y="59"/>
                    <a:pt x="156" y="68"/>
                    <a:pt x="15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6">
              <a:extLst>
                <a:ext uri="{FF2B5EF4-FFF2-40B4-BE49-F238E27FC236}">
                  <a16:creationId xmlns:a16="http://schemas.microsoft.com/office/drawing/2014/main" id="{8DDCD5F8-0265-DCE0-D0BA-6FB7C95FB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1660"/>
              <a:ext cx="151" cy="172"/>
            </a:xfrm>
            <a:custGeom>
              <a:avLst/>
              <a:gdLst>
                <a:gd name="T0" fmla="*/ 47 w 194"/>
                <a:gd name="T1" fmla="*/ 194 h 222"/>
                <a:gd name="T2" fmla="*/ 33 w 194"/>
                <a:gd name="T3" fmla="*/ 172 h 222"/>
                <a:gd name="T4" fmla="*/ 60 w 194"/>
                <a:gd name="T5" fmla="*/ 28 h 222"/>
                <a:gd name="T6" fmla="*/ 87 w 194"/>
                <a:gd name="T7" fmla="*/ 10 h 222"/>
                <a:gd name="T8" fmla="*/ 144 w 194"/>
                <a:gd name="T9" fmla="*/ 4 h 222"/>
                <a:gd name="T10" fmla="*/ 191 w 194"/>
                <a:gd name="T11" fmla="*/ 55 h 222"/>
                <a:gd name="T12" fmla="*/ 169 w 194"/>
                <a:gd name="T13" fmla="*/ 142 h 222"/>
                <a:gd name="T14" fmla="*/ 95 w 194"/>
                <a:gd name="T15" fmla="*/ 216 h 222"/>
                <a:gd name="T16" fmla="*/ 75 w 194"/>
                <a:gd name="T17" fmla="*/ 215 h 222"/>
                <a:gd name="T18" fmla="*/ 47 w 194"/>
                <a:gd name="T19" fmla="*/ 19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222">
                  <a:moveTo>
                    <a:pt x="47" y="194"/>
                  </a:moveTo>
                  <a:cubicBezTo>
                    <a:pt x="42" y="187"/>
                    <a:pt x="38" y="179"/>
                    <a:pt x="33" y="172"/>
                  </a:cubicBezTo>
                  <a:cubicBezTo>
                    <a:pt x="0" y="123"/>
                    <a:pt x="10" y="67"/>
                    <a:pt x="60" y="28"/>
                  </a:cubicBezTo>
                  <a:cubicBezTo>
                    <a:pt x="69" y="22"/>
                    <a:pt x="78" y="16"/>
                    <a:pt x="87" y="10"/>
                  </a:cubicBezTo>
                  <a:cubicBezTo>
                    <a:pt x="105" y="7"/>
                    <a:pt x="124" y="0"/>
                    <a:pt x="144" y="4"/>
                  </a:cubicBezTo>
                  <a:cubicBezTo>
                    <a:pt x="172" y="10"/>
                    <a:pt x="187" y="25"/>
                    <a:pt x="191" y="55"/>
                  </a:cubicBezTo>
                  <a:cubicBezTo>
                    <a:pt x="194" y="86"/>
                    <a:pt x="186" y="115"/>
                    <a:pt x="169" y="142"/>
                  </a:cubicBezTo>
                  <a:cubicBezTo>
                    <a:pt x="151" y="173"/>
                    <a:pt x="122" y="194"/>
                    <a:pt x="95" y="216"/>
                  </a:cubicBezTo>
                  <a:cubicBezTo>
                    <a:pt x="87" y="222"/>
                    <a:pt x="81" y="219"/>
                    <a:pt x="75" y="215"/>
                  </a:cubicBezTo>
                  <a:cubicBezTo>
                    <a:pt x="65" y="208"/>
                    <a:pt x="56" y="201"/>
                    <a:pt x="47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480895A-D6AB-B9A1-CFB9-A029DE225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788"/>
              <a:ext cx="97" cy="140"/>
            </a:xfrm>
            <a:custGeom>
              <a:avLst/>
              <a:gdLst>
                <a:gd name="T0" fmla="*/ 86 w 125"/>
                <a:gd name="T1" fmla="*/ 168 h 180"/>
                <a:gd name="T2" fmla="*/ 60 w 125"/>
                <a:gd name="T3" fmla="*/ 81 h 180"/>
                <a:gd name="T4" fmla="*/ 79 w 125"/>
                <a:gd name="T5" fmla="*/ 179 h 180"/>
                <a:gd name="T6" fmla="*/ 47 w 125"/>
                <a:gd name="T7" fmla="*/ 0 h 180"/>
                <a:gd name="T8" fmla="*/ 106 w 125"/>
                <a:gd name="T9" fmla="*/ 159 h 180"/>
                <a:gd name="T10" fmla="*/ 86 w 125"/>
                <a:gd name="T11" fmla="*/ 1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80">
                  <a:moveTo>
                    <a:pt x="86" y="168"/>
                  </a:moveTo>
                  <a:cubicBezTo>
                    <a:pt x="81" y="139"/>
                    <a:pt x="65" y="114"/>
                    <a:pt x="60" y="81"/>
                  </a:cubicBezTo>
                  <a:cubicBezTo>
                    <a:pt x="55" y="118"/>
                    <a:pt x="75" y="147"/>
                    <a:pt x="79" y="179"/>
                  </a:cubicBezTo>
                  <a:cubicBezTo>
                    <a:pt x="35" y="161"/>
                    <a:pt x="0" y="97"/>
                    <a:pt x="47" y="0"/>
                  </a:cubicBezTo>
                  <a:cubicBezTo>
                    <a:pt x="87" y="47"/>
                    <a:pt x="125" y="92"/>
                    <a:pt x="106" y="159"/>
                  </a:cubicBezTo>
                  <a:cubicBezTo>
                    <a:pt x="100" y="163"/>
                    <a:pt x="100" y="180"/>
                    <a:pt x="86" y="16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3ABE023D-62C1-CA31-FB74-F98B427CE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" y="2534"/>
              <a:ext cx="35" cy="77"/>
            </a:xfrm>
            <a:custGeom>
              <a:avLst/>
              <a:gdLst>
                <a:gd name="T0" fmla="*/ 45 w 45"/>
                <a:gd name="T1" fmla="*/ 52 h 100"/>
                <a:gd name="T2" fmla="*/ 39 w 45"/>
                <a:gd name="T3" fmla="*/ 86 h 100"/>
                <a:gd name="T4" fmla="*/ 34 w 45"/>
                <a:gd name="T5" fmla="*/ 98 h 100"/>
                <a:gd name="T6" fmla="*/ 21 w 45"/>
                <a:gd name="T7" fmla="*/ 91 h 100"/>
                <a:gd name="T8" fmla="*/ 8 w 45"/>
                <a:gd name="T9" fmla="*/ 16 h 100"/>
                <a:gd name="T10" fmla="*/ 27 w 45"/>
                <a:gd name="T11" fmla="*/ 1 h 100"/>
                <a:gd name="T12" fmla="*/ 41 w 45"/>
                <a:gd name="T13" fmla="*/ 20 h 100"/>
                <a:gd name="T14" fmla="*/ 45 w 45"/>
                <a:gd name="T15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00">
                  <a:moveTo>
                    <a:pt x="45" y="52"/>
                  </a:moveTo>
                  <a:cubicBezTo>
                    <a:pt x="43" y="63"/>
                    <a:pt x="42" y="75"/>
                    <a:pt x="39" y="86"/>
                  </a:cubicBezTo>
                  <a:cubicBezTo>
                    <a:pt x="38" y="91"/>
                    <a:pt x="39" y="97"/>
                    <a:pt x="34" y="98"/>
                  </a:cubicBezTo>
                  <a:cubicBezTo>
                    <a:pt x="28" y="100"/>
                    <a:pt x="24" y="95"/>
                    <a:pt x="21" y="91"/>
                  </a:cubicBezTo>
                  <a:cubicBezTo>
                    <a:pt x="7" y="76"/>
                    <a:pt x="0" y="34"/>
                    <a:pt x="8" y="16"/>
                  </a:cubicBezTo>
                  <a:cubicBezTo>
                    <a:pt x="12" y="8"/>
                    <a:pt x="17" y="0"/>
                    <a:pt x="27" y="1"/>
                  </a:cubicBezTo>
                  <a:cubicBezTo>
                    <a:pt x="37" y="2"/>
                    <a:pt x="40" y="11"/>
                    <a:pt x="41" y="20"/>
                  </a:cubicBezTo>
                  <a:cubicBezTo>
                    <a:pt x="43" y="30"/>
                    <a:pt x="44" y="41"/>
                    <a:pt x="45" y="52"/>
                  </a:cubicBezTo>
                  <a:close/>
                </a:path>
              </a:pathLst>
            </a:custGeom>
            <a:solidFill>
              <a:srgbClr val="FBF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89">
              <a:extLst>
                <a:ext uri="{FF2B5EF4-FFF2-40B4-BE49-F238E27FC236}">
                  <a16:creationId xmlns:a16="http://schemas.microsoft.com/office/drawing/2014/main" id="{CB04ED34-C618-8C25-2DEA-D307944F3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1543"/>
              <a:ext cx="94" cy="211"/>
            </a:xfrm>
            <a:custGeom>
              <a:avLst/>
              <a:gdLst>
                <a:gd name="T0" fmla="*/ 98 w 120"/>
                <a:gd name="T1" fmla="*/ 273 h 273"/>
                <a:gd name="T2" fmla="*/ 40 w 120"/>
                <a:gd name="T3" fmla="*/ 179 h 273"/>
                <a:gd name="T4" fmla="*/ 14 w 120"/>
                <a:gd name="T5" fmla="*/ 127 h 273"/>
                <a:gd name="T6" fmla="*/ 22 w 120"/>
                <a:gd name="T7" fmla="*/ 17 h 273"/>
                <a:gd name="T8" fmla="*/ 36 w 120"/>
                <a:gd name="T9" fmla="*/ 10 h 273"/>
                <a:gd name="T10" fmla="*/ 115 w 120"/>
                <a:gd name="T11" fmla="*/ 146 h 273"/>
                <a:gd name="T12" fmla="*/ 114 w 120"/>
                <a:gd name="T13" fmla="*/ 245 h 273"/>
                <a:gd name="T14" fmla="*/ 109 w 120"/>
                <a:gd name="T15" fmla="*/ 252 h 273"/>
                <a:gd name="T16" fmla="*/ 105 w 120"/>
                <a:gd name="T17" fmla="*/ 245 h 273"/>
                <a:gd name="T18" fmla="*/ 78 w 120"/>
                <a:gd name="T19" fmla="*/ 156 h 273"/>
                <a:gd name="T20" fmla="*/ 98 w 120"/>
                <a:gd name="T2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273">
                  <a:moveTo>
                    <a:pt x="98" y="273"/>
                  </a:moveTo>
                  <a:cubicBezTo>
                    <a:pt x="85" y="238"/>
                    <a:pt x="58" y="211"/>
                    <a:pt x="40" y="179"/>
                  </a:cubicBezTo>
                  <a:cubicBezTo>
                    <a:pt x="30" y="162"/>
                    <a:pt x="21" y="145"/>
                    <a:pt x="14" y="127"/>
                  </a:cubicBezTo>
                  <a:cubicBezTo>
                    <a:pt x="0" y="89"/>
                    <a:pt x="8" y="53"/>
                    <a:pt x="22" y="17"/>
                  </a:cubicBezTo>
                  <a:cubicBezTo>
                    <a:pt x="24" y="11"/>
                    <a:pt x="27" y="0"/>
                    <a:pt x="36" y="10"/>
                  </a:cubicBezTo>
                  <a:cubicBezTo>
                    <a:pt x="71" y="50"/>
                    <a:pt x="107" y="90"/>
                    <a:pt x="115" y="146"/>
                  </a:cubicBezTo>
                  <a:cubicBezTo>
                    <a:pt x="119" y="179"/>
                    <a:pt x="120" y="212"/>
                    <a:pt x="114" y="245"/>
                  </a:cubicBezTo>
                  <a:cubicBezTo>
                    <a:pt x="113" y="248"/>
                    <a:pt x="114" y="252"/>
                    <a:pt x="109" y="252"/>
                  </a:cubicBezTo>
                  <a:cubicBezTo>
                    <a:pt x="105" y="252"/>
                    <a:pt x="106" y="248"/>
                    <a:pt x="105" y="245"/>
                  </a:cubicBezTo>
                  <a:cubicBezTo>
                    <a:pt x="98" y="215"/>
                    <a:pt x="93" y="184"/>
                    <a:pt x="78" y="156"/>
                  </a:cubicBezTo>
                  <a:cubicBezTo>
                    <a:pt x="94" y="193"/>
                    <a:pt x="107" y="231"/>
                    <a:pt x="98" y="273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0">
              <a:extLst>
                <a:ext uri="{FF2B5EF4-FFF2-40B4-BE49-F238E27FC236}">
                  <a16:creationId xmlns:a16="http://schemas.microsoft.com/office/drawing/2014/main" id="{FCFFF396-DF4B-A9D0-D54B-2723BE3D5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1607"/>
              <a:ext cx="169" cy="108"/>
            </a:xfrm>
            <a:custGeom>
              <a:avLst/>
              <a:gdLst>
                <a:gd name="T0" fmla="*/ 27 w 217"/>
                <a:gd name="T1" fmla="*/ 54 h 139"/>
                <a:gd name="T2" fmla="*/ 117 w 217"/>
                <a:gd name="T3" fmla="*/ 6 h 139"/>
                <a:gd name="T4" fmla="*/ 206 w 217"/>
                <a:gd name="T5" fmla="*/ 6 h 139"/>
                <a:gd name="T6" fmla="*/ 212 w 217"/>
                <a:gd name="T7" fmla="*/ 18 h 139"/>
                <a:gd name="T8" fmla="*/ 5 w 217"/>
                <a:gd name="T9" fmla="*/ 111 h 139"/>
                <a:gd name="T10" fmla="*/ 3 w 217"/>
                <a:gd name="T11" fmla="*/ 110 h 139"/>
                <a:gd name="T12" fmla="*/ 11 w 217"/>
                <a:gd name="T13" fmla="*/ 102 h 139"/>
                <a:gd name="T14" fmla="*/ 56 w 217"/>
                <a:gd name="T15" fmla="*/ 71 h 139"/>
                <a:gd name="T16" fmla="*/ 7 w 217"/>
                <a:gd name="T17" fmla="*/ 97 h 139"/>
                <a:gd name="T18" fmla="*/ 14 w 217"/>
                <a:gd name="T19" fmla="*/ 75 h 139"/>
                <a:gd name="T20" fmla="*/ 27 w 217"/>
                <a:gd name="T21" fmla="*/ 5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139">
                  <a:moveTo>
                    <a:pt x="27" y="54"/>
                  </a:moveTo>
                  <a:cubicBezTo>
                    <a:pt x="55" y="34"/>
                    <a:pt x="82" y="12"/>
                    <a:pt x="117" y="6"/>
                  </a:cubicBezTo>
                  <a:cubicBezTo>
                    <a:pt x="147" y="0"/>
                    <a:pt x="176" y="1"/>
                    <a:pt x="206" y="6"/>
                  </a:cubicBezTo>
                  <a:cubicBezTo>
                    <a:pt x="214" y="8"/>
                    <a:pt x="217" y="10"/>
                    <a:pt x="212" y="18"/>
                  </a:cubicBezTo>
                  <a:cubicBezTo>
                    <a:pt x="176" y="73"/>
                    <a:pt x="85" y="139"/>
                    <a:pt x="5" y="111"/>
                  </a:cubicBezTo>
                  <a:cubicBezTo>
                    <a:pt x="4" y="111"/>
                    <a:pt x="4" y="110"/>
                    <a:pt x="3" y="110"/>
                  </a:cubicBezTo>
                  <a:cubicBezTo>
                    <a:pt x="6" y="107"/>
                    <a:pt x="9" y="104"/>
                    <a:pt x="11" y="102"/>
                  </a:cubicBezTo>
                  <a:cubicBezTo>
                    <a:pt x="23" y="85"/>
                    <a:pt x="42" y="80"/>
                    <a:pt x="56" y="71"/>
                  </a:cubicBezTo>
                  <a:cubicBezTo>
                    <a:pt x="39" y="76"/>
                    <a:pt x="25" y="91"/>
                    <a:pt x="7" y="97"/>
                  </a:cubicBezTo>
                  <a:cubicBezTo>
                    <a:pt x="0" y="87"/>
                    <a:pt x="11" y="82"/>
                    <a:pt x="14" y="75"/>
                  </a:cubicBezTo>
                  <a:cubicBezTo>
                    <a:pt x="17" y="67"/>
                    <a:pt x="23" y="61"/>
                    <a:pt x="27" y="54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1">
              <a:extLst>
                <a:ext uri="{FF2B5EF4-FFF2-40B4-BE49-F238E27FC236}">
                  <a16:creationId xmlns:a16="http://schemas.microsoft.com/office/drawing/2014/main" id="{185D020E-EF7D-0B53-9EA3-1BC4A5F8B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1423"/>
              <a:ext cx="100" cy="158"/>
            </a:xfrm>
            <a:custGeom>
              <a:avLst/>
              <a:gdLst>
                <a:gd name="T0" fmla="*/ 11 w 129"/>
                <a:gd name="T1" fmla="*/ 191 h 203"/>
                <a:gd name="T2" fmla="*/ 44 w 129"/>
                <a:gd name="T3" fmla="*/ 61 h 203"/>
                <a:gd name="T4" fmla="*/ 125 w 129"/>
                <a:gd name="T5" fmla="*/ 0 h 203"/>
                <a:gd name="T6" fmla="*/ 110 w 129"/>
                <a:gd name="T7" fmla="*/ 105 h 203"/>
                <a:gd name="T8" fmla="*/ 32 w 129"/>
                <a:gd name="T9" fmla="*/ 194 h 203"/>
                <a:gd name="T10" fmla="*/ 18 w 129"/>
                <a:gd name="T11" fmla="*/ 195 h 203"/>
                <a:gd name="T12" fmla="*/ 18 w 129"/>
                <a:gd name="T13" fmla="*/ 195 h 203"/>
                <a:gd name="T14" fmla="*/ 53 w 129"/>
                <a:gd name="T15" fmla="*/ 127 h 203"/>
                <a:gd name="T16" fmla="*/ 26 w 129"/>
                <a:gd name="T17" fmla="*/ 173 h 203"/>
                <a:gd name="T18" fmla="*/ 14 w 129"/>
                <a:gd name="T19" fmla="*/ 190 h 203"/>
                <a:gd name="T20" fmla="*/ 11 w 129"/>
                <a:gd name="T21" fmla="*/ 19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03">
                  <a:moveTo>
                    <a:pt x="11" y="191"/>
                  </a:moveTo>
                  <a:cubicBezTo>
                    <a:pt x="0" y="142"/>
                    <a:pt x="14" y="99"/>
                    <a:pt x="44" y="61"/>
                  </a:cubicBezTo>
                  <a:cubicBezTo>
                    <a:pt x="65" y="35"/>
                    <a:pt x="93" y="16"/>
                    <a:pt x="125" y="0"/>
                  </a:cubicBezTo>
                  <a:cubicBezTo>
                    <a:pt x="129" y="37"/>
                    <a:pt x="126" y="71"/>
                    <a:pt x="110" y="105"/>
                  </a:cubicBezTo>
                  <a:cubicBezTo>
                    <a:pt x="92" y="142"/>
                    <a:pt x="70" y="175"/>
                    <a:pt x="32" y="194"/>
                  </a:cubicBezTo>
                  <a:cubicBezTo>
                    <a:pt x="28" y="196"/>
                    <a:pt x="23" y="203"/>
                    <a:pt x="18" y="195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25" y="170"/>
                    <a:pt x="39" y="148"/>
                    <a:pt x="53" y="127"/>
                  </a:cubicBezTo>
                  <a:cubicBezTo>
                    <a:pt x="43" y="141"/>
                    <a:pt x="34" y="157"/>
                    <a:pt x="26" y="173"/>
                  </a:cubicBezTo>
                  <a:cubicBezTo>
                    <a:pt x="23" y="179"/>
                    <a:pt x="21" y="187"/>
                    <a:pt x="14" y="190"/>
                  </a:cubicBezTo>
                  <a:cubicBezTo>
                    <a:pt x="13" y="191"/>
                    <a:pt x="12" y="191"/>
                    <a:pt x="11" y="19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2">
              <a:extLst>
                <a:ext uri="{FF2B5EF4-FFF2-40B4-BE49-F238E27FC236}">
                  <a16:creationId xmlns:a16="http://schemas.microsoft.com/office/drawing/2014/main" id="{A60DDF40-10E9-C0A2-5539-DACB6AC41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1653"/>
              <a:ext cx="29" cy="101"/>
            </a:xfrm>
            <a:custGeom>
              <a:avLst/>
              <a:gdLst>
                <a:gd name="T0" fmla="*/ 29 w 38"/>
                <a:gd name="T1" fmla="*/ 131 h 131"/>
                <a:gd name="T2" fmla="*/ 0 w 38"/>
                <a:gd name="T3" fmla="*/ 0 h 131"/>
                <a:gd name="T4" fmla="*/ 36 w 38"/>
                <a:gd name="T5" fmla="*/ 103 h 131"/>
                <a:gd name="T6" fmla="*/ 29 w 38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31">
                  <a:moveTo>
                    <a:pt x="29" y="131"/>
                  </a:moveTo>
                  <a:cubicBezTo>
                    <a:pt x="33" y="85"/>
                    <a:pt x="19" y="44"/>
                    <a:pt x="0" y="0"/>
                  </a:cubicBezTo>
                  <a:cubicBezTo>
                    <a:pt x="20" y="20"/>
                    <a:pt x="38" y="74"/>
                    <a:pt x="36" y="103"/>
                  </a:cubicBezTo>
                  <a:cubicBezTo>
                    <a:pt x="30" y="111"/>
                    <a:pt x="37" y="123"/>
                    <a:pt x="29" y="131"/>
                  </a:cubicBezTo>
                  <a:close/>
                </a:path>
              </a:pathLst>
            </a:custGeom>
            <a:solidFill>
              <a:srgbClr val="808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3">
              <a:extLst>
                <a:ext uri="{FF2B5EF4-FFF2-40B4-BE49-F238E27FC236}">
                  <a16:creationId xmlns:a16="http://schemas.microsoft.com/office/drawing/2014/main" id="{4E5050BB-E6EC-4C84-4087-27E315524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1514"/>
              <a:ext cx="35" cy="60"/>
            </a:xfrm>
            <a:custGeom>
              <a:avLst/>
              <a:gdLst>
                <a:gd name="T0" fmla="*/ 0 w 45"/>
                <a:gd name="T1" fmla="*/ 73 h 78"/>
                <a:gd name="T2" fmla="*/ 45 w 45"/>
                <a:gd name="T3" fmla="*/ 0 h 78"/>
                <a:gd name="T4" fmla="*/ 4 w 45"/>
                <a:gd name="T5" fmla="*/ 78 h 78"/>
                <a:gd name="T6" fmla="*/ 0 w 45"/>
                <a:gd name="T7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78">
                  <a:moveTo>
                    <a:pt x="0" y="73"/>
                  </a:moveTo>
                  <a:cubicBezTo>
                    <a:pt x="9" y="45"/>
                    <a:pt x="28" y="23"/>
                    <a:pt x="45" y="0"/>
                  </a:cubicBezTo>
                  <a:cubicBezTo>
                    <a:pt x="29" y="25"/>
                    <a:pt x="21" y="54"/>
                    <a:pt x="4" y="78"/>
                  </a:cubicBezTo>
                  <a:cubicBezTo>
                    <a:pt x="3" y="76"/>
                    <a:pt x="1" y="75"/>
                    <a:pt x="0" y="73"/>
                  </a:cubicBezTo>
                  <a:close/>
                </a:path>
              </a:pathLst>
            </a:custGeom>
            <a:solidFill>
              <a:srgbClr val="868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4">
              <a:extLst>
                <a:ext uri="{FF2B5EF4-FFF2-40B4-BE49-F238E27FC236}">
                  <a16:creationId xmlns:a16="http://schemas.microsoft.com/office/drawing/2014/main" id="{39985D5A-D1BA-9E05-42C5-7AAD8BFF9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1657"/>
              <a:ext cx="48" cy="29"/>
            </a:xfrm>
            <a:custGeom>
              <a:avLst/>
              <a:gdLst>
                <a:gd name="T0" fmla="*/ 0 w 62"/>
                <a:gd name="T1" fmla="*/ 32 h 37"/>
                <a:gd name="T2" fmla="*/ 62 w 62"/>
                <a:gd name="T3" fmla="*/ 0 h 37"/>
                <a:gd name="T4" fmla="*/ 4 w 62"/>
                <a:gd name="T5" fmla="*/ 37 h 37"/>
                <a:gd name="T6" fmla="*/ 0 w 62"/>
                <a:gd name="T7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37">
                  <a:moveTo>
                    <a:pt x="0" y="32"/>
                  </a:moveTo>
                  <a:cubicBezTo>
                    <a:pt x="16" y="14"/>
                    <a:pt x="40" y="9"/>
                    <a:pt x="62" y="0"/>
                  </a:cubicBezTo>
                  <a:cubicBezTo>
                    <a:pt x="43" y="12"/>
                    <a:pt x="23" y="25"/>
                    <a:pt x="4" y="37"/>
                  </a:cubicBezTo>
                  <a:cubicBezTo>
                    <a:pt x="3" y="35"/>
                    <a:pt x="1" y="34"/>
                    <a:pt x="0" y="32"/>
                  </a:cubicBezTo>
                  <a:close/>
                </a:path>
              </a:pathLst>
            </a:custGeom>
            <a:solidFill>
              <a:srgbClr val="777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5">
              <a:extLst>
                <a:ext uri="{FF2B5EF4-FFF2-40B4-BE49-F238E27FC236}">
                  <a16:creationId xmlns:a16="http://schemas.microsoft.com/office/drawing/2014/main" id="{8D690594-5F68-B1DF-342C-629D337B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068"/>
              <a:ext cx="88" cy="137"/>
            </a:xfrm>
            <a:custGeom>
              <a:avLst/>
              <a:gdLst>
                <a:gd name="T0" fmla="*/ 24 w 113"/>
                <a:gd name="T1" fmla="*/ 7 h 176"/>
                <a:gd name="T2" fmla="*/ 55 w 113"/>
                <a:gd name="T3" fmla="*/ 76 h 176"/>
                <a:gd name="T4" fmla="*/ 30 w 113"/>
                <a:gd name="T5" fmla="*/ 0 h 176"/>
                <a:gd name="T6" fmla="*/ 63 w 113"/>
                <a:gd name="T7" fmla="*/ 19 h 176"/>
                <a:gd name="T8" fmla="*/ 104 w 113"/>
                <a:gd name="T9" fmla="*/ 165 h 176"/>
                <a:gd name="T10" fmla="*/ 92 w 113"/>
                <a:gd name="T11" fmla="*/ 172 h 176"/>
                <a:gd name="T12" fmla="*/ 9 w 113"/>
                <a:gd name="T13" fmla="*/ 23 h 176"/>
                <a:gd name="T14" fmla="*/ 24 w 113"/>
                <a:gd name="T15" fmla="*/ 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176">
                  <a:moveTo>
                    <a:pt x="24" y="7"/>
                  </a:moveTo>
                  <a:cubicBezTo>
                    <a:pt x="34" y="30"/>
                    <a:pt x="45" y="53"/>
                    <a:pt x="55" y="76"/>
                  </a:cubicBezTo>
                  <a:cubicBezTo>
                    <a:pt x="55" y="49"/>
                    <a:pt x="40" y="27"/>
                    <a:pt x="30" y="0"/>
                  </a:cubicBezTo>
                  <a:cubicBezTo>
                    <a:pt x="44" y="4"/>
                    <a:pt x="54" y="11"/>
                    <a:pt x="63" y="19"/>
                  </a:cubicBezTo>
                  <a:cubicBezTo>
                    <a:pt x="102" y="61"/>
                    <a:pt x="113" y="110"/>
                    <a:pt x="104" y="165"/>
                  </a:cubicBezTo>
                  <a:cubicBezTo>
                    <a:pt x="103" y="173"/>
                    <a:pt x="101" y="176"/>
                    <a:pt x="92" y="172"/>
                  </a:cubicBezTo>
                  <a:cubicBezTo>
                    <a:pt x="31" y="139"/>
                    <a:pt x="0" y="91"/>
                    <a:pt x="9" y="23"/>
                  </a:cubicBezTo>
                  <a:cubicBezTo>
                    <a:pt x="10" y="16"/>
                    <a:pt x="6" y="1"/>
                    <a:pt x="24" y="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6">
              <a:extLst>
                <a:ext uri="{FF2B5EF4-FFF2-40B4-BE49-F238E27FC236}">
                  <a16:creationId xmlns:a16="http://schemas.microsoft.com/office/drawing/2014/main" id="{36F3AAFF-9FD1-2830-E728-B69B183AF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057"/>
              <a:ext cx="80" cy="83"/>
            </a:xfrm>
            <a:custGeom>
              <a:avLst/>
              <a:gdLst>
                <a:gd name="T0" fmla="*/ 8 w 103"/>
                <a:gd name="T1" fmla="*/ 107 h 107"/>
                <a:gd name="T2" fmla="*/ 55 w 103"/>
                <a:gd name="T3" fmla="*/ 52 h 107"/>
                <a:gd name="T4" fmla="*/ 0 w 103"/>
                <a:gd name="T5" fmla="*/ 98 h 107"/>
                <a:gd name="T6" fmla="*/ 103 w 103"/>
                <a:gd name="T7" fmla="*/ 0 h 107"/>
                <a:gd name="T8" fmla="*/ 8 w 10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7">
                  <a:moveTo>
                    <a:pt x="8" y="107"/>
                  </a:moveTo>
                  <a:cubicBezTo>
                    <a:pt x="21" y="85"/>
                    <a:pt x="37" y="68"/>
                    <a:pt x="55" y="52"/>
                  </a:cubicBezTo>
                  <a:cubicBezTo>
                    <a:pt x="30" y="59"/>
                    <a:pt x="20" y="83"/>
                    <a:pt x="0" y="98"/>
                  </a:cubicBezTo>
                  <a:cubicBezTo>
                    <a:pt x="0" y="48"/>
                    <a:pt x="36" y="23"/>
                    <a:pt x="103" y="0"/>
                  </a:cubicBezTo>
                  <a:cubicBezTo>
                    <a:pt x="98" y="63"/>
                    <a:pt x="69" y="104"/>
                    <a:pt x="8" y="10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97">
              <a:extLst>
                <a:ext uri="{FF2B5EF4-FFF2-40B4-BE49-F238E27FC236}">
                  <a16:creationId xmlns:a16="http://schemas.microsoft.com/office/drawing/2014/main" id="{C3435C1A-83A0-489D-7F6C-534E67C34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1636"/>
              <a:ext cx="54" cy="112"/>
            </a:xfrm>
            <a:custGeom>
              <a:avLst/>
              <a:gdLst>
                <a:gd name="T0" fmla="*/ 6 w 69"/>
                <a:gd name="T1" fmla="*/ 78 h 145"/>
                <a:gd name="T2" fmla="*/ 53 w 69"/>
                <a:gd name="T3" fmla="*/ 0 h 145"/>
                <a:gd name="T4" fmla="*/ 66 w 69"/>
                <a:gd name="T5" fmla="*/ 99 h 145"/>
                <a:gd name="T6" fmla="*/ 29 w 69"/>
                <a:gd name="T7" fmla="*/ 145 h 145"/>
                <a:gd name="T8" fmla="*/ 28 w 69"/>
                <a:gd name="T9" fmla="*/ 92 h 145"/>
                <a:gd name="T10" fmla="*/ 16 w 69"/>
                <a:gd name="T11" fmla="*/ 134 h 145"/>
                <a:gd name="T12" fmla="*/ 6 w 69"/>
                <a:gd name="T13" fmla="*/ 7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45">
                  <a:moveTo>
                    <a:pt x="6" y="78"/>
                  </a:moveTo>
                  <a:cubicBezTo>
                    <a:pt x="13" y="48"/>
                    <a:pt x="34" y="26"/>
                    <a:pt x="53" y="0"/>
                  </a:cubicBezTo>
                  <a:cubicBezTo>
                    <a:pt x="62" y="34"/>
                    <a:pt x="69" y="66"/>
                    <a:pt x="66" y="99"/>
                  </a:cubicBezTo>
                  <a:cubicBezTo>
                    <a:pt x="64" y="122"/>
                    <a:pt x="47" y="134"/>
                    <a:pt x="29" y="145"/>
                  </a:cubicBezTo>
                  <a:cubicBezTo>
                    <a:pt x="21" y="128"/>
                    <a:pt x="31" y="110"/>
                    <a:pt x="28" y="92"/>
                  </a:cubicBezTo>
                  <a:cubicBezTo>
                    <a:pt x="18" y="104"/>
                    <a:pt x="23" y="120"/>
                    <a:pt x="16" y="134"/>
                  </a:cubicBezTo>
                  <a:cubicBezTo>
                    <a:pt x="0" y="116"/>
                    <a:pt x="6" y="96"/>
                    <a:pt x="6" y="78"/>
                  </a:cubicBezTo>
                  <a:close/>
                </a:path>
              </a:pathLst>
            </a:custGeom>
            <a:solidFill>
              <a:srgbClr val="FC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98">
              <a:extLst>
                <a:ext uri="{FF2B5EF4-FFF2-40B4-BE49-F238E27FC236}">
                  <a16:creationId xmlns:a16="http://schemas.microsoft.com/office/drawing/2014/main" id="{D8273A2F-8743-8EE9-9E13-6C2BD420E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693"/>
              <a:ext cx="32" cy="56"/>
            </a:xfrm>
            <a:custGeom>
              <a:avLst/>
              <a:gdLst>
                <a:gd name="T0" fmla="*/ 37 w 41"/>
                <a:gd name="T1" fmla="*/ 26 h 72"/>
                <a:gd name="T2" fmla="*/ 40 w 41"/>
                <a:gd name="T3" fmla="*/ 63 h 72"/>
                <a:gd name="T4" fmla="*/ 31 w 41"/>
                <a:gd name="T5" fmla="*/ 69 h 72"/>
                <a:gd name="T6" fmla="*/ 3 w 41"/>
                <a:gd name="T7" fmla="*/ 13 h 72"/>
                <a:gd name="T8" fmla="*/ 8 w 41"/>
                <a:gd name="T9" fmla="*/ 11 h 72"/>
                <a:gd name="T10" fmla="*/ 14 w 41"/>
                <a:gd name="T11" fmla="*/ 24 h 72"/>
                <a:gd name="T12" fmla="*/ 14 w 41"/>
                <a:gd name="T13" fmla="*/ 0 h 72"/>
                <a:gd name="T14" fmla="*/ 37 w 41"/>
                <a:gd name="T15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2">
                  <a:moveTo>
                    <a:pt x="37" y="26"/>
                  </a:moveTo>
                  <a:cubicBezTo>
                    <a:pt x="41" y="38"/>
                    <a:pt x="41" y="51"/>
                    <a:pt x="40" y="63"/>
                  </a:cubicBezTo>
                  <a:cubicBezTo>
                    <a:pt x="39" y="69"/>
                    <a:pt x="37" y="72"/>
                    <a:pt x="31" y="69"/>
                  </a:cubicBezTo>
                  <a:cubicBezTo>
                    <a:pt x="18" y="63"/>
                    <a:pt x="0" y="27"/>
                    <a:pt x="3" y="13"/>
                  </a:cubicBezTo>
                  <a:cubicBezTo>
                    <a:pt x="4" y="12"/>
                    <a:pt x="7" y="11"/>
                    <a:pt x="8" y="11"/>
                  </a:cubicBezTo>
                  <a:cubicBezTo>
                    <a:pt x="10" y="15"/>
                    <a:pt x="12" y="19"/>
                    <a:pt x="14" y="24"/>
                  </a:cubicBezTo>
                  <a:cubicBezTo>
                    <a:pt x="18" y="15"/>
                    <a:pt x="12" y="8"/>
                    <a:pt x="14" y="0"/>
                  </a:cubicBezTo>
                  <a:cubicBezTo>
                    <a:pt x="24" y="7"/>
                    <a:pt x="32" y="15"/>
                    <a:pt x="37" y="26"/>
                  </a:cubicBezTo>
                  <a:close/>
                </a:path>
              </a:pathLst>
            </a:custGeom>
            <a:solidFill>
              <a:srgbClr val="F8F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99">
              <a:extLst>
                <a:ext uri="{FF2B5EF4-FFF2-40B4-BE49-F238E27FC236}">
                  <a16:creationId xmlns:a16="http://schemas.microsoft.com/office/drawing/2014/main" id="{E017EFC0-A283-1C8B-DA0F-54CD386CD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2404"/>
              <a:ext cx="60" cy="34"/>
            </a:xfrm>
            <a:custGeom>
              <a:avLst/>
              <a:gdLst>
                <a:gd name="T0" fmla="*/ 53 w 77"/>
                <a:gd name="T1" fmla="*/ 42 h 44"/>
                <a:gd name="T2" fmla="*/ 7 w 77"/>
                <a:gd name="T3" fmla="*/ 15 h 44"/>
                <a:gd name="T4" fmla="*/ 11 w 77"/>
                <a:gd name="T5" fmla="*/ 3 h 44"/>
                <a:gd name="T6" fmla="*/ 68 w 77"/>
                <a:gd name="T7" fmla="*/ 19 h 44"/>
                <a:gd name="T8" fmla="*/ 76 w 77"/>
                <a:gd name="T9" fmla="*/ 29 h 44"/>
                <a:gd name="T10" fmla="*/ 47 w 77"/>
                <a:gd name="T11" fmla="*/ 29 h 44"/>
                <a:gd name="T12" fmla="*/ 71 w 77"/>
                <a:gd name="T13" fmla="*/ 39 h 44"/>
                <a:gd name="T14" fmla="*/ 53 w 77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44">
                  <a:moveTo>
                    <a:pt x="53" y="42"/>
                  </a:moveTo>
                  <a:cubicBezTo>
                    <a:pt x="36" y="36"/>
                    <a:pt x="19" y="30"/>
                    <a:pt x="7" y="15"/>
                  </a:cubicBezTo>
                  <a:cubicBezTo>
                    <a:pt x="0" y="7"/>
                    <a:pt x="1" y="4"/>
                    <a:pt x="11" y="3"/>
                  </a:cubicBezTo>
                  <a:cubicBezTo>
                    <a:pt x="33" y="0"/>
                    <a:pt x="51" y="7"/>
                    <a:pt x="68" y="19"/>
                  </a:cubicBezTo>
                  <a:cubicBezTo>
                    <a:pt x="70" y="22"/>
                    <a:pt x="77" y="23"/>
                    <a:pt x="76" y="29"/>
                  </a:cubicBezTo>
                  <a:cubicBezTo>
                    <a:pt x="67" y="33"/>
                    <a:pt x="57" y="22"/>
                    <a:pt x="47" y="29"/>
                  </a:cubicBezTo>
                  <a:cubicBezTo>
                    <a:pt x="55" y="32"/>
                    <a:pt x="62" y="35"/>
                    <a:pt x="71" y="39"/>
                  </a:cubicBezTo>
                  <a:cubicBezTo>
                    <a:pt x="64" y="44"/>
                    <a:pt x="59" y="41"/>
                    <a:pt x="53" y="42"/>
                  </a:cubicBezTo>
                  <a:close/>
                </a:path>
              </a:pathLst>
            </a:custGeom>
            <a:solidFill>
              <a:srgbClr val="F4F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0">
              <a:extLst>
                <a:ext uri="{FF2B5EF4-FFF2-40B4-BE49-F238E27FC236}">
                  <a16:creationId xmlns:a16="http://schemas.microsoft.com/office/drawing/2014/main" id="{8730250F-12B9-07A9-DE43-E32CAA31F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1918"/>
              <a:ext cx="9" cy="23"/>
            </a:xfrm>
            <a:custGeom>
              <a:avLst/>
              <a:gdLst>
                <a:gd name="T0" fmla="*/ 9 w 12"/>
                <a:gd name="T1" fmla="*/ 29 h 29"/>
                <a:gd name="T2" fmla="*/ 6 w 12"/>
                <a:gd name="T3" fmla="*/ 29 h 29"/>
                <a:gd name="T4" fmla="*/ 3 w 12"/>
                <a:gd name="T5" fmla="*/ 0 h 29"/>
                <a:gd name="T6" fmla="*/ 9 w 1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9">
                  <a:moveTo>
                    <a:pt x="9" y="29"/>
                  </a:moveTo>
                  <a:cubicBezTo>
                    <a:pt x="8" y="29"/>
                    <a:pt x="7" y="29"/>
                    <a:pt x="6" y="29"/>
                  </a:cubicBezTo>
                  <a:cubicBezTo>
                    <a:pt x="0" y="21"/>
                    <a:pt x="2" y="12"/>
                    <a:pt x="3" y="0"/>
                  </a:cubicBezTo>
                  <a:cubicBezTo>
                    <a:pt x="12" y="11"/>
                    <a:pt x="9" y="20"/>
                    <a:pt x="9" y="29"/>
                  </a:cubicBezTo>
                  <a:close/>
                </a:path>
              </a:pathLst>
            </a:custGeom>
            <a:solidFill>
              <a:srgbClr val="ABA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9" name="Group 103">
            <a:extLst>
              <a:ext uri="{FF2B5EF4-FFF2-40B4-BE49-F238E27FC236}">
                <a16:creationId xmlns:a16="http://schemas.microsoft.com/office/drawing/2014/main" id="{6A2C1886-D553-8848-D21B-55B08817BE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02341" y="1509713"/>
            <a:ext cx="298449" cy="3317874"/>
            <a:chOff x="3844" y="951"/>
            <a:chExt cx="188" cy="2090"/>
          </a:xfrm>
        </p:grpSpPr>
        <p:sp>
          <p:nvSpPr>
            <p:cNvPr id="121" name="Freeform 104">
              <a:extLst>
                <a:ext uri="{FF2B5EF4-FFF2-40B4-BE49-F238E27FC236}">
                  <a16:creationId xmlns:a16="http://schemas.microsoft.com/office/drawing/2014/main" id="{9DAF812F-CC5B-F2FD-21D0-CA489F710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956"/>
              <a:ext cx="124" cy="1914"/>
            </a:xfrm>
            <a:custGeom>
              <a:avLst/>
              <a:gdLst>
                <a:gd name="T0" fmla="*/ 100 w 103"/>
                <a:gd name="T1" fmla="*/ 353 h 1619"/>
                <a:gd name="T2" fmla="*/ 87 w 103"/>
                <a:gd name="T3" fmla="*/ 341 h 1619"/>
                <a:gd name="T4" fmla="*/ 86 w 103"/>
                <a:gd name="T5" fmla="*/ 91 h 1619"/>
                <a:gd name="T6" fmla="*/ 87 w 103"/>
                <a:gd name="T7" fmla="*/ 351 h 1619"/>
                <a:gd name="T8" fmla="*/ 95 w 103"/>
                <a:gd name="T9" fmla="*/ 419 h 1619"/>
                <a:gd name="T10" fmla="*/ 74 w 103"/>
                <a:gd name="T11" fmla="*/ 466 h 1619"/>
                <a:gd name="T12" fmla="*/ 78 w 103"/>
                <a:gd name="T13" fmla="*/ 1053 h 1619"/>
                <a:gd name="T14" fmla="*/ 81 w 103"/>
                <a:gd name="T15" fmla="*/ 1612 h 1619"/>
                <a:gd name="T16" fmla="*/ 28 w 103"/>
                <a:gd name="T17" fmla="*/ 1588 h 1619"/>
                <a:gd name="T18" fmla="*/ 37 w 103"/>
                <a:gd name="T19" fmla="*/ 1541 h 1619"/>
                <a:gd name="T20" fmla="*/ 28 w 103"/>
                <a:gd name="T21" fmla="*/ 1469 h 1619"/>
                <a:gd name="T22" fmla="*/ 60 w 103"/>
                <a:gd name="T23" fmla="*/ 1381 h 1619"/>
                <a:gd name="T24" fmla="*/ 21 w 103"/>
                <a:gd name="T25" fmla="*/ 1336 h 1619"/>
                <a:gd name="T26" fmla="*/ 43 w 103"/>
                <a:gd name="T27" fmla="*/ 1296 h 1619"/>
                <a:gd name="T28" fmla="*/ 21 w 103"/>
                <a:gd name="T29" fmla="*/ 1268 h 1619"/>
                <a:gd name="T30" fmla="*/ 20 w 103"/>
                <a:gd name="T31" fmla="*/ 1253 h 1619"/>
                <a:gd name="T32" fmla="*/ 44 w 103"/>
                <a:gd name="T33" fmla="*/ 1237 h 1619"/>
                <a:gd name="T34" fmla="*/ 18 w 103"/>
                <a:gd name="T35" fmla="*/ 1174 h 1619"/>
                <a:gd name="T36" fmla="*/ 20 w 103"/>
                <a:gd name="T37" fmla="*/ 1156 h 1619"/>
                <a:gd name="T38" fmla="*/ 38 w 103"/>
                <a:gd name="T39" fmla="*/ 1136 h 1619"/>
                <a:gd name="T40" fmla="*/ 20 w 103"/>
                <a:gd name="T41" fmla="*/ 1120 h 1619"/>
                <a:gd name="T42" fmla="*/ 21 w 103"/>
                <a:gd name="T43" fmla="*/ 1114 h 1619"/>
                <a:gd name="T44" fmla="*/ 33 w 103"/>
                <a:gd name="T45" fmla="*/ 1105 h 1619"/>
                <a:gd name="T46" fmla="*/ 18 w 103"/>
                <a:gd name="T47" fmla="*/ 1085 h 1619"/>
                <a:gd name="T48" fmla="*/ 20 w 103"/>
                <a:gd name="T49" fmla="*/ 1073 h 1619"/>
                <a:gd name="T50" fmla="*/ 32 w 103"/>
                <a:gd name="T51" fmla="*/ 1061 h 1619"/>
                <a:gd name="T52" fmla="*/ 21 w 103"/>
                <a:gd name="T53" fmla="*/ 1059 h 1619"/>
                <a:gd name="T54" fmla="*/ 23 w 103"/>
                <a:gd name="T55" fmla="*/ 1018 h 1619"/>
                <a:gd name="T56" fmla="*/ 35 w 103"/>
                <a:gd name="T57" fmla="*/ 1015 h 1619"/>
                <a:gd name="T58" fmla="*/ 24 w 103"/>
                <a:gd name="T59" fmla="*/ 949 h 1619"/>
                <a:gd name="T60" fmla="*/ 4 w 103"/>
                <a:gd name="T61" fmla="*/ 912 h 1619"/>
                <a:gd name="T62" fmla="*/ 24 w 103"/>
                <a:gd name="T63" fmla="*/ 922 h 1619"/>
                <a:gd name="T64" fmla="*/ 35 w 103"/>
                <a:gd name="T65" fmla="*/ 920 h 1619"/>
                <a:gd name="T66" fmla="*/ 9 w 103"/>
                <a:gd name="T67" fmla="*/ 908 h 1619"/>
                <a:gd name="T68" fmla="*/ 17 w 103"/>
                <a:gd name="T69" fmla="*/ 763 h 1619"/>
                <a:gd name="T70" fmla="*/ 43 w 103"/>
                <a:gd name="T71" fmla="*/ 779 h 1619"/>
                <a:gd name="T72" fmla="*/ 44 w 103"/>
                <a:gd name="T73" fmla="*/ 766 h 1619"/>
                <a:gd name="T74" fmla="*/ 34 w 103"/>
                <a:gd name="T75" fmla="*/ 726 h 1619"/>
                <a:gd name="T76" fmla="*/ 19 w 103"/>
                <a:gd name="T77" fmla="*/ 751 h 1619"/>
                <a:gd name="T78" fmla="*/ 7 w 103"/>
                <a:gd name="T79" fmla="*/ 686 h 1619"/>
                <a:gd name="T80" fmla="*/ 19 w 103"/>
                <a:gd name="T81" fmla="*/ 704 h 1619"/>
                <a:gd name="T82" fmla="*/ 42 w 103"/>
                <a:gd name="T83" fmla="*/ 706 h 1619"/>
                <a:gd name="T84" fmla="*/ 36 w 103"/>
                <a:gd name="T85" fmla="*/ 682 h 1619"/>
                <a:gd name="T86" fmla="*/ 40 w 103"/>
                <a:gd name="T87" fmla="*/ 634 h 1619"/>
                <a:gd name="T88" fmla="*/ 10 w 103"/>
                <a:gd name="T89" fmla="*/ 601 h 1619"/>
                <a:gd name="T90" fmla="*/ 11 w 103"/>
                <a:gd name="T91" fmla="*/ 496 h 1619"/>
                <a:gd name="T92" fmla="*/ 58 w 103"/>
                <a:gd name="T93" fmla="*/ 455 h 1619"/>
                <a:gd name="T94" fmla="*/ 51 w 103"/>
                <a:gd name="T95" fmla="*/ 443 h 1619"/>
                <a:gd name="T96" fmla="*/ 31 w 103"/>
                <a:gd name="T97" fmla="*/ 259 h 1619"/>
                <a:gd name="T98" fmla="*/ 25 w 103"/>
                <a:gd name="T99" fmla="*/ 188 h 1619"/>
                <a:gd name="T100" fmla="*/ 6 w 103"/>
                <a:gd name="T101" fmla="*/ 66 h 1619"/>
                <a:gd name="T102" fmla="*/ 58 w 103"/>
                <a:gd name="T103" fmla="*/ 20 h 1619"/>
                <a:gd name="T104" fmla="*/ 33 w 103"/>
                <a:gd name="T105" fmla="*/ 1 h 1619"/>
                <a:gd name="T106" fmla="*/ 73 w 103"/>
                <a:gd name="T107" fmla="*/ 18 h 1619"/>
                <a:gd name="T108" fmla="*/ 96 w 103"/>
                <a:gd name="T109" fmla="*/ 69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" h="1619">
                  <a:moveTo>
                    <a:pt x="96" y="69"/>
                  </a:moveTo>
                  <a:cubicBezTo>
                    <a:pt x="100" y="164"/>
                    <a:pt x="100" y="259"/>
                    <a:pt x="100" y="353"/>
                  </a:cubicBezTo>
                  <a:cubicBezTo>
                    <a:pt x="100" y="358"/>
                    <a:pt x="102" y="364"/>
                    <a:pt x="93" y="365"/>
                  </a:cubicBezTo>
                  <a:cubicBezTo>
                    <a:pt x="86" y="359"/>
                    <a:pt x="87" y="350"/>
                    <a:pt x="87" y="341"/>
                  </a:cubicBezTo>
                  <a:cubicBezTo>
                    <a:pt x="87" y="314"/>
                    <a:pt x="88" y="287"/>
                    <a:pt x="90" y="260"/>
                  </a:cubicBezTo>
                  <a:cubicBezTo>
                    <a:pt x="94" y="203"/>
                    <a:pt x="83" y="147"/>
                    <a:pt x="86" y="91"/>
                  </a:cubicBezTo>
                  <a:cubicBezTo>
                    <a:pt x="82" y="116"/>
                    <a:pt x="81" y="141"/>
                    <a:pt x="84" y="166"/>
                  </a:cubicBezTo>
                  <a:cubicBezTo>
                    <a:pt x="90" y="228"/>
                    <a:pt x="85" y="290"/>
                    <a:pt x="87" y="351"/>
                  </a:cubicBezTo>
                  <a:cubicBezTo>
                    <a:pt x="87" y="360"/>
                    <a:pt x="86" y="369"/>
                    <a:pt x="89" y="377"/>
                  </a:cubicBezTo>
                  <a:cubicBezTo>
                    <a:pt x="84" y="392"/>
                    <a:pt x="92" y="405"/>
                    <a:pt x="95" y="419"/>
                  </a:cubicBezTo>
                  <a:cubicBezTo>
                    <a:pt x="98" y="432"/>
                    <a:pt x="103" y="446"/>
                    <a:pt x="81" y="449"/>
                  </a:cubicBezTo>
                  <a:cubicBezTo>
                    <a:pt x="70" y="450"/>
                    <a:pt x="74" y="460"/>
                    <a:pt x="74" y="466"/>
                  </a:cubicBezTo>
                  <a:cubicBezTo>
                    <a:pt x="74" y="535"/>
                    <a:pt x="75" y="605"/>
                    <a:pt x="75" y="674"/>
                  </a:cubicBezTo>
                  <a:cubicBezTo>
                    <a:pt x="76" y="800"/>
                    <a:pt x="77" y="927"/>
                    <a:pt x="78" y="1053"/>
                  </a:cubicBezTo>
                  <a:cubicBezTo>
                    <a:pt x="80" y="1232"/>
                    <a:pt x="81" y="1410"/>
                    <a:pt x="82" y="1588"/>
                  </a:cubicBezTo>
                  <a:cubicBezTo>
                    <a:pt x="82" y="1596"/>
                    <a:pt x="81" y="1604"/>
                    <a:pt x="81" y="1612"/>
                  </a:cubicBezTo>
                  <a:cubicBezTo>
                    <a:pt x="77" y="1615"/>
                    <a:pt x="73" y="1619"/>
                    <a:pt x="67" y="1618"/>
                  </a:cubicBezTo>
                  <a:cubicBezTo>
                    <a:pt x="46" y="1619"/>
                    <a:pt x="38" y="1602"/>
                    <a:pt x="28" y="1588"/>
                  </a:cubicBezTo>
                  <a:cubicBezTo>
                    <a:pt x="24" y="1583"/>
                    <a:pt x="26" y="1577"/>
                    <a:pt x="31" y="1572"/>
                  </a:cubicBezTo>
                  <a:cubicBezTo>
                    <a:pt x="40" y="1563"/>
                    <a:pt x="40" y="1552"/>
                    <a:pt x="37" y="1541"/>
                  </a:cubicBezTo>
                  <a:cubicBezTo>
                    <a:pt x="35" y="1533"/>
                    <a:pt x="35" y="1526"/>
                    <a:pt x="36" y="1519"/>
                  </a:cubicBezTo>
                  <a:cubicBezTo>
                    <a:pt x="40" y="1501"/>
                    <a:pt x="36" y="1485"/>
                    <a:pt x="28" y="1469"/>
                  </a:cubicBezTo>
                  <a:cubicBezTo>
                    <a:pt x="56" y="1460"/>
                    <a:pt x="61" y="1438"/>
                    <a:pt x="60" y="1413"/>
                  </a:cubicBezTo>
                  <a:cubicBezTo>
                    <a:pt x="59" y="1402"/>
                    <a:pt x="60" y="1391"/>
                    <a:pt x="60" y="1381"/>
                  </a:cubicBezTo>
                  <a:cubicBezTo>
                    <a:pt x="57" y="1351"/>
                    <a:pt x="47" y="1343"/>
                    <a:pt x="20" y="1351"/>
                  </a:cubicBezTo>
                  <a:cubicBezTo>
                    <a:pt x="11" y="1345"/>
                    <a:pt x="18" y="1340"/>
                    <a:pt x="21" y="1336"/>
                  </a:cubicBezTo>
                  <a:cubicBezTo>
                    <a:pt x="31" y="1326"/>
                    <a:pt x="29" y="1315"/>
                    <a:pt x="24" y="1304"/>
                  </a:cubicBezTo>
                  <a:cubicBezTo>
                    <a:pt x="30" y="1299"/>
                    <a:pt x="37" y="1298"/>
                    <a:pt x="43" y="1296"/>
                  </a:cubicBezTo>
                  <a:cubicBezTo>
                    <a:pt x="50" y="1293"/>
                    <a:pt x="42" y="1290"/>
                    <a:pt x="43" y="1288"/>
                  </a:cubicBezTo>
                  <a:cubicBezTo>
                    <a:pt x="47" y="1265"/>
                    <a:pt x="47" y="1265"/>
                    <a:pt x="21" y="1268"/>
                  </a:cubicBezTo>
                  <a:cubicBezTo>
                    <a:pt x="17" y="1268"/>
                    <a:pt x="13" y="1267"/>
                    <a:pt x="12" y="1262"/>
                  </a:cubicBezTo>
                  <a:cubicBezTo>
                    <a:pt x="11" y="1256"/>
                    <a:pt x="17" y="1255"/>
                    <a:pt x="20" y="1253"/>
                  </a:cubicBezTo>
                  <a:cubicBezTo>
                    <a:pt x="22" y="1251"/>
                    <a:pt x="20" y="1253"/>
                    <a:pt x="22" y="1252"/>
                  </a:cubicBezTo>
                  <a:cubicBezTo>
                    <a:pt x="28" y="1244"/>
                    <a:pt x="45" y="1247"/>
                    <a:pt x="44" y="1237"/>
                  </a:cubicBezTo>
                  <a:cubicBezTo>
                    <a:pt x="43" y="1223"/>
                    <a:pt x="27" y="1237"/>
                    <a:pt x="20" y="1228"/>
                  </a:cubicBezTo>
                  <a:cubicBezTo>
                    <a:pt x="26" y="1210"/>
                    <a:pt x="16" y="1192"/>
                    <a:pt x="18" y="1174"/>
                  </a:cubicBezTo>
                  <a:cubicBezTo>
                    <a:pt x="21" y="1165"/>
                    <a:pt x="26" y="1157"/>
                    <a:pt x="38" y="1163"/>
                  </a:cubicBezTo>
                  <a:cubicBezTo>
                    <a:pt x="35" y="1152"/>
                    <a:pt x="24" y="1162"/>
                    <a:pt x="20" y="1156"/>
                  </a:cubicBezTo>
                  <a:cubicBezTo>
                    <a:pt x="19" y="1153"/>
                    <a:pt x="19" y="1150"/>
                    <a:pt x="20" y="1148"/>
                  </a:cubicBezTo>
                  <a:cubicBezTo>
                    <a:pt x="25" y="1142"/>
                    <a:pt x="38" y="1147"/>
                    <a:pt x="38" y="1136"/>
                  </a:cubicBezTo>
                  <a:cubicBezTo>
                    <a:pt x="39" y="1126"/>
                    <a:pt x="25" y="1132"/>
                    <a:pt x="21" y="1125"/>
                  </a:cubicBezTo>
                  <a:cubicBezTo>
                    <a:pt x="20" y="1124"/>
                    <a:pt x="20" y="1122"/>
                    <a:pt x="20" y="1120"/>
                  </a:cubicBezTo>
                  <a:cubicBezTo>
                    <a:pt x="24" y="1117"/>
                    <a:pt x="28" y="1116"/>
                    <a:pt x="33" y="1117"/>
                  </a:cubicBezTo>
                  <a:cubicBezTo>
                    <a:pt x="29" y="1116"/>
                    <a:pt x="24" y="1117"/>
                    <a:pt x="21" y="1114"/>
                  </a:cubicBezTo>
                  <a:cubicBezTo>
                    <a:pt x="20" y="1112"/>
                    <a:pt x="20" y="1110"/>
                    <a:pt x="20" y="1108"/>
                  </a:cubicBezTo>
                  <a:cubicBezTo>
                    <a:pt x="24" y="1104"/>
                    <a:pt x="28" y="1105"/>
                    <a:pt x="33" y="1105"/>
                  </a:cubicBezTo>
                  <a:cubicBezTo>
                    <a:pt x="29" y="1104"/>
                    <a:pt x="25" y="1105"/>
                    <a:pt x="21" y="1103"/>
                  </a:cubicBezTo>
                  <a:cubicBezTo>
                    <a:pt x="14" y="1098"/>
                    <a:pt x="13" y="1091"/>
                    <a:pt x="18" y="1085"/>
                  </a:cubicBezTo>
                  <a:cubicBezTo>
                    <a:pt x="22" y="1079"/>
                    <a:pt x="28" y="1077"/>
                    <a:pt x="38" y="1077"/>
                  </a:cubicBezTo>
                  <a:cubicBezTo>
                    <a:pt x="30" y="1076"/>
                    <a:pt x="24" y="1077"/>
                    <a:pt x="20" y="1073"/>
                  </a:cubicBezTo>
                  <a:cubicBezTo>
                    <a:pt x="19" y="1071"/>
                    <a:pt x="19" y="1069"/>
                    <a:pt x="19" y="1068"/>
                  </a:cubicBezTo>
                  <a:cubicBezTo>
                    <a:pt x="21" y="1061"/>
                    <a:pt x="27" y="1061"/>
                    <a:pt x="32" y="1061"/>
                  </a:cubicBezTo>
                  <a:cubicBezTo>
                    <a:pt x="42" y="1060"/>
                    <a:pt x="42" y="1054"/>
                    <a:pt x="36" y="1044"/>
                  </a:cubicBezTo>
                  <a:cubicBezTo>
                    <a:pt x="39" y="1061"/>
                    <a:pt x="31" y="1062"/>
                    <a:pt x="21" y="1059"/>
                  </a:cubicBezTo>
                  <a:cubicBezTo>
                    <a:pt x="4" y="1047"/>
                    <a:pt x="4" y="1027"/>
                    <a:pt x="20" y="1016"/>
                  </a:cubicBezTo>
                  <a:cubicBezTo>
                    <a:pt x="21" y="1016"/>
                    <a:pt x="22" y="1018"/>
                    <a:pt x="23" y="1018"/>
                  </a:cubicBezTo>
                  <a:cubicBezTo>
                    <a:pt x="27" y="1018"/>
                    <a:pt x="20" y="1024"/>
                    <a:pt x="28" y="1026"/>
                  </a:cubicBezTo>
                  <a:cubicBezTo>
                    <a:pt x="44" y="1029"/>
                    <a:pt x="35" y="1020"/>
                    <a:pt x="35" y="1015"/>
                  </a:cubicBezTo>
                  <a:cubicBezTo>
                    <a:pt x="45" y="991"/>
                    <a:pt x="34" y="965"/>
                    <a:pt x="39" y="941"/>
                  </a:cubicBezTo>
                  <a:cubicBezTo>
                    <a:pt x="34" y="941"/>
                    <a:pt x="28" y="942"/>
                    <a:pt x="24" y="949"/>
                  </a:cubicBezTo>
                  <a:cubicBezTo>
                    <a:pt x="21" y="957"/>
                    <a:pt x="14" y="956"/>
                    <a:pt x="8" y="950"/>
                  </a:cubicBezTo>
                  <a:cubicBezTo>
                    <a:pt x="4" y="938"/>
                    <a:pt x="8" y="925"/>
                    <a:pt x="4" y="912"/>
                  </a:cubicBezTo>
                  <a:cubicBezTo>
                    <a:pt x="3" y="910"/>
                    <a:pt x="6" y="908"/>
                    <a:pt x="9" y="908"/>
                  </a:cubicBezTo>
                  <a:cubicBezTo>
                    <a:pt x="15" y="911"/>
                    <a:pt x="21" y="914"/>
                    <a:pt x="24" y="922"/>
                  </a:cubicBezTo>
                  <a:cubicBezTo>
                    <a:pt x="25" y="925"/>
                    <a:pt x="28" y="926"/>
                    <a:pt x="32" y="925"/>
                  </a:cubicBezTo>
                  <a:cubicBezTo>
                    <a:pt x="34" y="924"/>
                    <a:pt x="35" y="923"/>
                    <a:pt x="35" y="920"/>
                  </a:cubicBezTo>
                  <a:cubicBezTo>
                    <a:pt x="35" y="916"/>
                    <a:pt x="32" y="915"/>
                    <a:pt x="29" y="914"/>
                  </a:cubicBezTo>
                  <a:cubicBezTo>
                    <a:pt x="22" y="912"/>
                    <a:pt x="15" y="912"/>
                    <a:pt x="9" y="908"/>
                  </a:cubicBezTo>
                  <a:cubicBezTo>
                    <a:pt x="11" y="872"/>
                    <a:pt x="5" y="837"/>
                    <a:pt x="3" y="802"/>
                  </a:cubicBezTo>
                  <a:cubicBezTo>
                    <a:pt x="2" y="787"/>
                    <a:pt x="2" y="773"/>
                    <a:pt x="17" y="763"/>
                  </a:cubicBezTo>
                  <a:cubicBezTo>
                    <a:pt x="18" y="764"/>
                    <a:pt x="20" y="765"/>
                    <a:pt x="22" y="765"/>
                  </a:cubicBezTo>
                  <a:cubicBezTo>
                    <a:pt x="30" y="769"/>
                    <a:pt x="43" y="766"/>
                    <a:pt x="43" y="779"/>
                  </a:cubicBezTo>
                  <a:cubicBezTo>
                    <a:pt x="43" y="791"/>
                    <a:pt x="30" y="788"/>
                    <a:pt x="22" y="794"/>
                  </a:cubicBezTo>
                  <a:cubicBezTo>
                    <a:pt x="50" y="788"/>
                    <a:pt x="46" y="782"/>
                    <a:pt x="44" y="766"/>
                  </a:cubicBezTo>
                  <a:cubicBezTo>
                    <a:pt x="42" y="758"/>
                    <a:pt x="42" y="751"/>
                    <a:pt x="43" y="743"/>
                  </a:cubicBezTo>
                  <a:cubicBezTo>
                    <a:pt x="44" y="736"/>
                    <a:pt x="46" y="727"/>
                    <a:pt x="34" y="726"/>
                  </a:cubicBezTo>
                  <a:cubicBezTo>
                    <a:pt x="24" y="725"/>
                    <a:pt x="22" y="731"/>
                    <a:pt x="22" y="740"/>
                  </a:cubicBezTo>
                  <a:cubicBezTo>
                    <a:pt x="22" y="743"/>
                    <a:pt x="21" y="747"/>
                    <a:pt x="19" y="751"/>
                  </a:cubicBezTo>
                  <a:cubicBezTo>
                    <a:pt x="8" y="757"/>
                    <a:pt x="4" y="749"/>
                    <a:pt x="5" y="741"/>
                  </a:cubicBezTo>
                  <a:cubicBezTo>
                    <a:pt x="7" y="723"/>
                    <a:pt x="6" y="704"/>
                    <a:pt x="7" y="686"/>
                  </a:cubicBezTo>
                  <a:cubicBezTo>
                    <a:pt x="7" y="679"/>
                    <a:pt x="8" y="673"/>
                    <a:pt x="17" y="676"/>
                  </a:cubicBezTo>
                  <a:cubicBezTo>
                    <a:pt x="37" y="683"/>
                    <a:pt x="26" y="694"/>
                    <a:pt x="19" y="704"/>
                  </a:cubicBezTo>
                  <a:cubicBezTo>
                    <a:pt x="22" y="706"/>
                    <a:pt x="24" y="703"/>
                    <a:pt x="26" y="703"/>
                  </a:cubicBezTo>
                  <a:cubicBezTo>
                    <a:pt x="32" y="704"/>
                    <a:pt x="36" y="713"/>
                    <a:pt x="42" y="706"/>
                  </a:cubicBezTo>
                  <a:cubicBezTo>
                    <a:pt x="45" y="700"/>
                    <a:pt x="40" y="696"/>
                    <a:pt x="36" y="692"/>
                  </a:cubicBezTo>
                  <a:cubicBezTo>
                    <a:pt x="33" y="689"/>
                    <a:pt x="32" y="686"/>
                    <a:pt x="36" y="682"/>
                  </a:cubicBezTo>
                  <a:cubicBezTo>
                    <a:pt x="44" y="676"/>
                    <a:pt x="38" y="667"/>
                    <a:pt x="39" y="660"/>
                  </a:cubicBezTo>
                  <a:cubicBezTo>
                    <a:pt x="40" y="651"/>
                    <a:pt x="40" y="642"/>
                    <a:pt x="40" y="634"/>
                  </a:cubicBezTo>
                  <a:cubicBezTo>
                    <a:pt x="40" y="626"/>
                    <a:pt x="41" y="618"/>
                    <a:pt x="38" y="611"/>
                  </a:cubicBezTo>
                  <a:cubicBezTo>
                    <a:pt x="22" y="621"/>
                    <a:pt x="22" y="621"/>
                    <a:pt x="10" y="601"/>
                  </a:cubicBezTo>
                  <a:cubicBezTo>
                    <a:pt x="0" y="579"/>
                    <a:pt x="8" y="556"/>
                    <a:pt x="8" y="533"/>
                  </a:cubicBezTo>
                  <a:cubicBezTo>
                    <a:pt x="7" y="521"/>
                    <a:pt x="11" y="508"/>
                    <a:pt x="11" y="496"/>
                  </a:cubicBezTo>
                  <a:cubicBezTo>
                    <a:pt x="10" y="479"/>
                    <a:pt x="20" y="469"/>
                    <a:pt x="36" y="465"/>
                  </a:cubicBezTo>
                  <a:cubicBezTo>
                    <a:pt x="44" y="463"/>
                    <a:pt x="51" y="460"/>
                    <a:pt x="58" y="455"/>
                  </a:cubicBezTo>
                  <a:cubicBezTo>
                    <a:pt x="62" y="452"/>
                    <a:pt x="60" y="449"/>
                    <a:pt x="57" y="446"/>
                  </a:cubicBezTo>
                  <a:cubicBezTo>
                    <a:pt x="55" y="445"/>
                    <a:pt x="53" y="444"/>
                    <a:pt x="51" y="443"/>
                  </a:cubicBezTo>
                  <a:cubicBezTo>
                    <a:pt x="35" y="441"/>
                    <a:pt x="30" y="431"/>
                    <a:pt x="32" y="416"/>
                  </a:cubicBezTo>
                  <a:cubicBezTo>
                    <a:pt x="37" y="364"/>
                    <a:pt x="30" y="312"/>
                    <a:pt x="31" y="259"/>
                  </a:cubicBezTo>
                  <a:cubicBezTo>
                    <a:pt x="32" y="247"/>
                    <a:pt x="29" y="234"/>
                    <a:pt x="26" y="222"/>
                  </a:cubicBezTo>
                  <a:cubicBezTo>
                    <a:pt x="24" y="211"/>
                    <a:pt x="23" y="200"/>
                    <a:pt x="25" y="188"/>
                  </a:cubicBezTo>
                  <a:cubicBezTo>
                    <a:pt x="29" y="151"/>
                    <a:pt x="26" y="114"/>
                    <a:pt x="9" y="80"/>
                  </a:cubicBezTo>
                  <a:cubicBezTo>
                    <a:pt x="7" y="76"/>
                    <a:pt x="5" y="71"/>
                    <a:pt x="6" y="66"/>
                  </a:cubicBezTo>
                  <a:cubicBezTo>
                    <a:pt x="12" y="51"/>
                    <a:pt x="27" y="57"/>
                    <a:pt x="38" y="54"/>
                  </a:cubicBezTo>
                  <a:cubicBezTo>
                    <a:pt x="58" y="50"/>
                    <a:pt x="65" y="39"/>
                    <a:pt x="58" y="20"/>
                  </a:cubicBezTo>
                  <a:cubicBezTo>
                    <a:pt x="54" y="8"/>
                    <a:pt x="41" y="12"/>
                    <a:pt x="34" y="7"/>
                  </a:cubicBezTo>
                  <a:cubicBezTo>
                    <a:pt x="32" y="5"/>
                    <a:pt x="32" y="3"/>
                    <a:pt x="33" y="1"/>
                  </a:cubicBezTo>
                  <a:cubicBezTo>
                    <a:pt x="41" y="1"/>
                    <a:pt x="48" y="0"/>
                    <a:pt x="55" y="0"/>
                  </a:cubicBezTo>
                  <a:cubicBezTo>
                    <a:pt x="67" y="0"/>
                    <a:pt x="74" y="5"/>
                    <a:pt x="73" y="18"/>
                  </a:cubicBezTo>
                  <a:cubicBezTo>
                    <a:pt x="73" y="25"/>
                    <a:pt x="74" y="31"/>
                    <a:pt x="73" y="38"/>
                  </a:cubicBezTo>
                  <a:cubicBezTo>
                    <a:pt x="70" y="56"/>
                    <a:pt x="75" y="69"/>
                    <a:pt x="96" y="69"/>
                  </a:cubicBezTo>
                  <a:close/>
                </a:path>
              </a:pathLst>
            </a:custGeom>
            <a:solidFill>
              <a:srgbClr val="5C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05">
              <a:extLst>
                <a:ext uri="{FF2B5EF4-FFF2-40B4-BE49-F238E27FC236}">
                  <a16:creationId xmlns:a16="http://schemas.microsoft.com/office/drawing/2014/main" id="{76C18C1D-C7FB-A6DA-6166-80521637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042"/>
              <a:ext cx="29" cy="363"/>
            </a:xfrm>
            <a:custGeom>
              <a:avLst/>
              <a:gdLst>
                <a:gd name="T0" fmla="*/ 12 w 24"/>
                <a:gd name="T1" fmla="*/ 304 h 307"/>
                <a:gd name="T2" fmla="*/ 5 w 24"/>
                <a:gd name="T3" fmla="*/ 301 h 307"/>
                <a:gd name="T4" fmla="*/ 4 w 24"/>
                <a:gd name="T5" fmla="*/ 289 h 307"/>
                <a:gd name="T6" fmla="*/ 0 w 24"/>
                <a:gd name="T7" fmla="*/ 27 h 307"/>
                <a:gd name="T8" fmla="*/ 0 w 24"/>
                <a:gd name="T9" fmla="*/ 13 h 307"/>
                <a:gd name="T10" fmla="*/ 9 w 24"/>
                <a:gd name="T11" fmla="*/ 1 h 307"/>
                <a:gd name="T12" fmla="*/ 16 w 24"/>
                <a:gd name="T13" fmla="*/ 12 h 307"/>
                <a:gd name="T14" fmla="*/ 17 w 24"/>
                <a:gd name="T15" fmla="*/ 209 h 307"/>
                <a:gd name="T16" fmla="*/ 16 w 24"/>
                <a:gd name="T17" fmla="*/ 292 h 307"/>
                <a:gd name="T18" fmla="*/ 12 w 24"/>
                <a:gd name="T19" fmla="*/ 30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07">
                  <a:moveTo>
                    <a:pt x="12" y="304"/>
                  </a:moveTo>
                  <a:cubicBezTo>
                    <a:pt x="9" y="304"/>
                    <a:pt x="5" y="307"/>
                    <a:pt x="5" y="301"/>
                  </a:cubicBezTo>
                  <a:cubicBezTo>
                    <a:pt x="4" y="297"/>
                    <a:pt x="4" y="293"/>
                    <a:pt x="4" y="289"/>
                  </a:cubicBezTo>
                  <a:cubicBezTo>
                    <a:pt x="6" y="202"/>
                    <a:pt x="1" y="114"/>
                    <a:pt x="0" y="27"/>
                  </a:cubicBezTo>
                  <a:cubicBezTo>
                    <a:pt x="0" y="22"/>
                    <a:pt x="0" y="17"/>
                    <a:pt x="0" y="13"/>
                  </a:cubicBezTo>
                  <a:cubicBezTo>
                    <a:pt x="1" y="7"/>
                    <a:pt x="2" y="1"/>
                    <a:pt x="9" y="1"/>
                  </a:cubicBezTo>
                  <a:cubicBezTo>
                    <a:pt x="17" y="0"/>
                    <a:pt x="16" y="7"/>
                    <a:pt x="16" y="12"/>
                  </a:cubicBezTo>
                  <a:cubicBezTo>
                    <a:pt x="13" y="78"/>
                    <a:pt x="24" y="143"/>
                    <a:pt x="17" y="209"/>
                  </a:cubicBezTo>
                  <a:cubicBezTo>
                    <a:pt x="14" y="236"/>
                    <a:pt x="16" y="265"/>
                    <a:pt x="16" y="292"/>
                  </a:cubicBezTo>
                  <a:cubicBezTo>
                    <a:pt x="16" y="297"/>
                    <a:pt x="16" y="301"/>
                    <a:pt x="12" y="304"/>
                  </a:cubicBezTo>
                  <a:close/>
                </a:path>
              </a:pathLst>
            </a:custGeom>
            <a:solidFill>
              <a:srgbClr val="434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06">
              <a:extLst>
                <a:ext uri="{FF2B5EF4-FFF2-40B4-BE49-F238E27FC236}">
                  <a16:creationId xmlns:a16="http://schemas.microsoft.com/office/drawing/2014/main" id="{E732B836-7963-4792-8346-9CEDF6032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967"/>
              <a:ext cx="153" cy="1961"/>
            </a:xfrm>
            <a:custGeom>
              <a:avLst/>
              <a:gdLst>
                <a:gd name="T0" fmla="*/ 15 w 127"/>
                <a:gd name="T1" fmla="*/ 622 h 1659"/>
                <a:gd name="T2" fmla="*/ 4 w 127"/>
                <a:gd name="T3" fmla="*/ 148 h 1659"/>
                <a:gd name="T4" fmla="*/ 10 w 127"/>
                <a:gd name="T5" fmla="*/ 0 h 1659"/>
                <a:gd name="T6" fmla="*/ 38 w 127"/>
                <a:gd name="T7" fmla="*/ 52 h 1659"/>
                <a:gd name="T8" fmla="*/ 60 w 127"/>
                <a:gd name="T9" fmla="*/ 269 h 1659"/>
                <a:gd name="T10" fmla="*/ 62 w 127"/>
                <a:gd name="T11" fmla="*/ 386 h 1659"/>
                <a:gd name="T12" fmla="*/ 64 w 127"/>
                <a:gd name="T13" fmla="*/ 437 h 1659"/>
                <a:gd name="T14" fmla="*/ 26 w 127"/>
                <a:gd name="T15" fmla="*/ 450 h 1659"/>
                <a:gd name="T16" fmla="*/ 89 w 127"/>
                <a:gd name="T17" fmla="*/ 445 h 1659"/>
                <a:gd name="T18" fmla="*/ 116 w 127"/>
                <a:gd name="T19" fmla="*/ 450 h 1659"/>
                <a:gd name="T20" fmla="*/ 68 w 127"/>
                <a:gd name="T21" fmla="*/ 484 h 1659"/>
                <a:gd name="T22" fmla="*/ 67 w 127"/>
                <a:gd name="T23" fmla="*/ 593 h 1659"/>
                <a:gd name="T24" fmla="*/ 72 w 127"/>
                <a:gd name="T25" fmla="*/ 666 h 1659"/>
                <a:gd name="T26" fmla="*/ 64 w 127"/>
                <a:gd name="T27" fmla="*/ 705 h 1659"/>
                <a:gd name="T28" fmla="*/ 71 w 127"/>
                <a:gd name="T29" fmla="*/ 743 h 1659"/>
                <a:gd name="T30" fmla="*/ 95 w 127"/>
                <a:gd name="T31" fmla="*/ 749 h 1659"/>
                <a:gd name="T32" fmla="*/ 70 w 127"/>
                <a:gd name="T33" fmla="*/ 756 h 1659"/>
                <a:gd name="T34" fmla="*/ 70 w 127"/>
                <a:gd name="T35" fmla="*/ 881 h 1659"/>
                <a:gd name="T36" fmla="*/ 62 w 127"/>
                <a:gd name="T37" fmla="*/ 900 h 1659"/>
                <a:gd name="T38" fmla="*/ 81 w 127"/>
                <a:gd name="T39" fmla="*/ 972 h 1659"/>
                <a:gd name="T40" fmla="*/ 73 w 127"/>
                <a:gd name="T41" fmla="*/ 1007 h 1659"/>
                <a:gd name="T42" fmla="*/ 74 w 127"/>
                <a:gd name="T43" fmla="*/ 1057 h 1659"/>
                <a:gd name="T44" fmla="*/ 74 w 127"/>
                <a:gd name="T45" fmla="*/ 1076 h 1659"/>
                <a:gd name="T46" fmla="*/ 74 w 127"/>
                <a:gd name="T47" fmla="*/ 1100 h 1659"/>
                <a:gd name="T48" fmla="*/ 74 w 127"/>
                <a:gd name="T49" fmla="*/ 1112 h 1659"/>
                <a:gd name="T50" fmla="*/ 79 w 127"/>
                <a:gd name="T51" fmla="*/ 1119 h 1659"/>
                <a:gd name="T52" fmla="*/ 79 w 127"/>
                <a:gd name="T53" fmla="*/ 1136 h 1659"/>
                <a:gd name="T54" fmla="*/ 74 w 127"/>
                <a:gd name="T55" fmla="*/ 1147 h 1659"/>
                <a:gd name="T56" fmla="*/ 79 w 127"/>
                <a:gd name="T57" fmla="*/ 1189 h 1659"/>
                <a:gd name="T58" fmla="*/ 74 w 127"/>
                <a:gd name="T59" fmla="*/ 1248 h 1659"/>
                <a:gd name="T60" fmla="*/ 74 w 127"/>
                <a:gd name="T61" fmla="*/ 1256 h 1659"/>
                <a:gd name="T62" fmla="*/ 80 w 127"/>
                <a:gd name="T63" fmla="*/ 1282 h 1659"/>
                <a:gd name="T64" fmla="*/ 82 w 127"/>
                <a:gd name="T65" fmla="*/ 1324 h 1659"/>
                <a:gd name="T66" fmla="*/ 73 w 127"/>
                <a:gd name="T67" fmla="*/ 1349 h 1659"/>
                <a:gd name="T68" fmla="*/ 82 w 127"/>
                <a:gd name="T69" fmla="*/ 1460 h 1659"/>
                <a:gd name="T70" fmla="*/ 97 w 127"/>
                <a:gd name="T71" fmla="*/ 1537 h 1659"/>
                <a:gd name="T72" fmla="*/ 87 w 127"/>
                <a:gd name="T73" fmla="*/ 1581 h 1659"/>
                <a:gd name="T74" fmla="*/ 123 w 127"/>
                <a:gd name="T75" fmla="*/ 1608 h 1659"/>
                <a:gd name="T76" fmla="*/ 54 w 127"/>
                <a:gd name="T77" fmla="*/ 1609 h 1659"/>
                <a:gd name="T78" fmla="*/ 27 w 127"/>
                <a:gd name="T79" fmla="*/ 1659 h 1659"/>
                <a:gd name="T80" fmla="*/ 15 w 127"/>
                <a:gd name="T81" fmla="*/ 1615 h 1659"/>
                <a:gd name="T82" fmla="*/ 10 w 127"/>
                <a:gd name="T83" fmla="*/ 1542 h 1659"/>
                <a:gd name="T84" fmla="*/ 19 w 127"/>
                <a:gd name="T85" fmla="*/ 1379 h 1659"/>
                <a:gd name="T86" fmla="*/ 18 w 127"/>
                <a:gd name="T87" fmla="*/ 1076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" h="1659">
                  <a:moveTo>
                    <a:pt x="14" y="1055"/>
                  </a:moveTo>
                  <a:cubicBezTo>
                    <a:pt x="14" y="911"/>
                    <a:pt x="15" y="766"/>
                    <a:pt x="15" y="622"/>
                  </a:cubicBezTo>
                  <a:cubicBezTo>
                    <a:pt x="15" y="566"/>
                    <a:pt x="19" y="509"/>
                    <a:pt x="12" y="454"/>
                  </a:cubicBezTo>
                  <a:cubicBezTo>
                    <a:pt x="0" y="352"/>
                    <a:pt x="9" y="250"/>
                    <a:pt x="4" y="148"/>
                  </a:cubicBezTo>
                  <a:cubicBezTo>
                    <a:pt x="2" y="103"/>
                    <a:pt x="5" y="58"/>
                    <a:pt x="5" y="12"/>
                  </a:cubicBezTo>
                  <a:cubicBezTo>
                    <a:pt x="5" y="8"/>
                    <a:pt x="5" y="3"/>
                    <a:pt x="10" y="0"/>
                  </a:cubicBezTo>
                  <a:cubicBezTo>
                    <a:pt x="18" y="9"/>
                    <a:pt x="16" y="20"/>
                    <a:pt x="15" y="31"/>
                  </a:cubicBezTo>
                  <a:cubicBezTo>
                    <a:pt x="15" y="47"/>
                    <a:pt x="20" y="56"/>
                    <a:pt x="38" y="52"/>
                  </a:cubicBezTo>
                  <a:cubicBezTo>
                    <a:pt x="43" y="51"/>
                    <a:pt x="48" y="52"/>
                    <a:pt x="51" y="56"/>
                  </a:cubicBezTo>
                  <a:cubicBezTo>
                    <a:pt x="66" y="126"/>
                    <a:pt x="58" y="198"/>
                    <a:pt x="60" y="269"/>
                  </a:cubicBezTo>
                  <a:cubicBezTo>
                    <a:pt x="60" y="293"/>
                    <a:pt x="60" y="316"/>
                    <a:pt x="63" y="340"/>
                  </a:cubicBezTo>
                  <a:cubicBezTo>
                    <a:pt x="65" y="355"/>
                    <a:pt x="64" y="371"/>
                    <a:pt x="62" y="386"/>
                  </a:cubicBezTo>
                  <a:cubicBezTo>
                    <a:pt x="58" y="416"/>
                    <a:pt x="58" y="416"/>
                    <a:pt x="82" y="428"/>
                  </a:cubicBezTo>
                  <a:cubicBezTo>
                    <a:pt x="80" y="439"/>
                    <a:pt x="70" y="436"/>
                    <a:pt x="64" y="437"/>
                  </a:cubicBezTo>
                  <a:cubicBezTo>
                    <a:pt x="54" y="438"/>
                    <a:pt x="44" y="436"/>
                    <a:pt x="34" y="438"/>
                  </a:cubicBezTo>
                  <a:cubicBezTo>
                    <a:pt x="28" y="439"/>
                    <a:pt x="24" y="443"/>
                    <a:pt x="26" y="450"/>
                  </a:cubicBezTo>
                  <a:cubicBezTo>
                    <a:pt x="27" y="456"/>
                    <a:pt x="32" y="457"/>
                    <a:pt x="36" y="454"/>
                  </a:cubicBezTo>
                  <a:cubicBezTo>
                    <a:pt x="53" y="445"/>
                    <a:pt x="71" y="448"/>
                    <a:pt x="89" y="445"/>
                  </a:cubicBezTo>
                  <a:cubicBezTo>
                    <a:pt x="98" y="444"/>
                    <a:pt x="109" y="443"/>
                    <a:pt x="114" y="432"/>
                  </a:cubicBezTo>
                  <a:cubicBezTo>
                    <a:pt x="127" y="437"/>
                    <a:pt x="124" y="445"/>
                    <a:pt x="116" y="450"/>
                  </a:cubicBezTo>
                  <a:cubicBezTo>
                    <a:pt x="108" y="455"/>
                    <a:pt x="101" y="460"/>
                    <a:pt x="91" y="460"/>
                  </a:cubicBezTo>
                  <a:cubicBezTo>
                    <a:pt x="77" y="461"/>
                    <a:pt x="67" y="472"/>
                    <a:pt x="68" y="484"/>
                  </a:cubicBezTo>
                  <a:cubicBezTo>
                    <a:pt x="70" y="511"/>
                    <a:pt x="63" y="537"/>
                    <a:pt x="63" y="564"/>
                  </a:cubicBezTo>
                  <a:cubicBezTo>
                    <a:pt x="63" y="574"/>
                    <a:pt x="63" y="583"/>
                    <a:pt x="67" y="593"/>
                  </a:cubicBezTo>
                  <a:cubicBezTo>
                    <a:pt x="72" y="598"/>
                    <a:pt x="69" y="606"/>
                    <a:pt x="70" y="612"/>
                  </a:cubicBezTo>
                  <a:cubicBezTo>
                    <a:pt x="66" y="630"/>
                    <a:pt x="71" y="648"/>
                    <a:pt x="72" y="666"/>
                  </a:cubicBezTo>
                  <a:cubicBezTo>
                    <a:pt x="71" y="666"/>
                    <a:pt x="70" y="667"/>
                    <a:pt x="70" y="668"/>
                  </a:cubicBezTo>
                  <a:cubicBezTo>
                    <a:pt x="55" y="678"/>
                    <a:pt x="69" y="693"/>
                    <a:pt x="64" y="705"/>
                  </a:cubicBezTo>
                  <a:cubicBezTo>
                    <a:pt x="61" y="713"/>
                    <a:pt x="67" y="724"/>
                    <a:pt x="61" y="733"/>
                  </a:cubicBezTo>
                  <a:cubicBezTo>
                    <a:pt x="59" y="737"/>
                    <a:pt x="65" y="742"/>
                    <a:pt x="71" y="743"/>
                  </a:cubicBezTo>
                  <a:cubicBezTo>
                    <a:pt x="74" y="743"/>
                    <a:pt x="70" y="743"/>
                    <a:pt x="73" y="743"/>
                  </a:cubicBezTo>
                  <a:cubicBezTo>
                    <a:pt x="81" y="741"/>
                    <a:pt x="89" y="742"/>
                    <a:pt x="95" y="749"/>
                  </a:cubicBezTo>
                  <a:cubicBezTo>
                    <a:pt x="96" y="751"/>
                    <a:pt x="96" y="754"/>
                    <a:pt x="94" y="756"/>
                  </a:cubicBezTo>
                  <a:cubicBezTo>
                    <a:pt x="86" y="762"/>
                    <a:pt x="78" y="761"/>
                    <a:pt x="70" y="756"/>
                  </a:cubicBezTo>
                  <a:cubicBezTo>
                    <a:pt x="63" y="768"/>
                    <a:pt x="59" y="780"/>
                    <a:pt x="61" y="795"/>
                  </a:cubicBezTo>
                  <a:cubicBezTo>
                    <a:pt x="66" y="823"/>
                    <a:pt x="62" y="852"/>
                    <a:pt x="70" y="881"/>
                  </a:cubicBezTo>
                  <a:cubicBezTo>
                    <a:pt x="72" y="889"/>
                    <a:pt x="68" y="894"/>
                    <a:pt x="62" y="899"/>
                  </a:cubicBezTo>
                  <a:cubicBezTo>
                    <a:pt x="62" y="900"/>
                    <a:pt x="62" y="900"/>
                    <a:pt x="62" y="900"/>
                  </a:cubicBezTo>
                  <a:cubicBezTo>
                    <a:pt x="62" y="913"/>
                    <a:pt x="68" y="926"/>
                    <a:pt x="62" y="940"/>
                  </a:cubicBezTo>
                  <a:cubicBezTo>
                    <a:pt x="68" y="951"/>
                    <a:pt x="74" y="961"/>
                    <a:pt x="81" y="972"/>
                  </a:cubicBezTo>
                  <a:cubicBezTo>
                    <a:pt x="88" y="982"/>
                    <a:pt x="89" y="995"/>
                    <a:pt x="77" y="1004"/>
                  </a:cubicBezTo>
                  <a:cubicBezTo>
                    <a:pt x="76" y="1006"/>
                    <a:pt x="75" y="1007"/>
                    <a:pt x="73" y="1007"/>
                  </a:cubicBezTo>
                  <a:cubicBezTo>
                    <a:pt x="63" y="1021"/>
                    <a:pt x="64" y="1035"/>
                    <a:pt x="74" y="1048"/>
                  </a:cubicBezTo>
                  <a:cubicBezTo>
                    <a:pt x="75" y="1051"/>
                    <a:pt x="74" y="1054"/>
                    <a:pt x="74" y="1057"/>
                  </a:cubicBezTo>
                  <a:cubicBezTo>
                    <a:pt x="74" y="1059"/>
                    <a:pt x="74" y="1061"/>
                    <a:pt x="74" y="1063"/>
                  </a:cubicBezTo>
                  <a:cubicBezTo>
                    <a:pt x="75" y="1067"/>
                    <a:pt x="74" y="1072"/>
                    <a:pt x="74" y="1076"/>
                  </a:cubicBezTo>
                  <a:cubicBezTo>
                    <a:pt x="70" y="1081"/>
                    <a:pt x="71" y="1086"/>
                    <a:pt x="74" y="1091"/>
                  </a:cubicBezTo>
                  <a:cubicBezTo>
                    <a:pt x="74" y="1094"/>
                    <a:pt x="74" y="1097"/>
                    <a:pt x="74" y="1100"/>
                  </a:cubicBezTo>
                  <a:cubicBezTo>
                    <a:pt x="74" y="1101"/>
                    <a:pt x="74" y="1103"/>
                    <a:pt x="74" y="1104"/>
                  </a:cubicBezTo>
                  <a:cubicBezTo>
                    <a:pt x="76" y="1107"/>
                    <a:pt x="76" y="1109"/>
                    <a:pt x="74" y="1112"/>
                  </a:cubicBezTo>
                  <a:cubicBezTo>
                    <a:pt x="74" y="1113"/>
                    <a:pt x="74" y="1115"/>
                    <a:pt x="74" y="1116"/>
                  </a:cubicBezTo>
                  <a:cubicBezTo>
                    <a:pt x="76" y="1117"/>
                    <a:pt x="77" y="1119"/>
                    <a:pt x="79" y="1119"/>
                  </a:cubicBezTo>
                  <a:cubicBezTo>
                    <a:pt x="86" y="1120"/>
                    <a:pt x="94" y="1120"/>
                    <a:pt x="94" y="1129"/>
                  </a:cubicBezTo>
                  <a:cubicBezTo>
                    <a:pt x="94" y="1138"/>
                    <a:pt x="84" y="1134"/>
                    <a:pt x="79" y="1136"/>
                  </a:cubicBezTo>
                  <a:cubicBezTo>
                    <a:pt x="77" y="1137"/>
                    <a:pt x="75" y="1138"/>
                    <a:pt x="74" y="1140"/>
                  </a:cubicBezTo>
                  <a:cubicBezTo>
                    <a:pt x="74" y="1142"/>
                    <a:pt x="74" y="1145"/>
                    <a:pt x="74" y="1147"/>
                  </a:cubicBezTo>
                  <a:cubicBezTo>
                    <a:pt x="78" y="1153"/>
                    <a:pt x="77" y="1158"/>
                    <a:pt x="74" y="1164"/>
                  </a:cubicBezTo>
                  <a:cubicBezTo>
                    <a:pt x="72" y="1173"/>
                    <a:pt x="76" y="1181"/>
                    <a:pt x="79" y="1189"/>
                  </a:cubicBezTo>
                  <a:cubicBezTo>
                    <a:pt x="83" y="1201"/>
                    <a:pt x="82" y="1211"/>
                    <a:pt x="74" y="1220"/>
                  </a:cubicBezTo>
                  <a:cubicBezTo>
                    <a:pt x="81" y="1229"/>
                    <a:pt x="82" y="1239"/>
                    <a:pt x="74" y="1248"/>
                  </a:cubicBezTo>
                  <a:cubicBezTo>
                    <a:pt x="73" y="1251"/>
                    <a:pt x="67" y="1248"/>
                    <a:pt x="68" y="1253"/>
                  </a:cubicBezTo>
                  <a:cubicBezTo>
                    <a:pt x="68" y="1254"/>
                    <a:pt x="72" y="1255"/>
                    <a:pt x="74" y="1256"/>
                  </a:cubicBezTo>
                  <a:cubicBezTo>
                    <a:pt x="79" y="1260"/>
                    <a:pt x="80" y="1266"/>
                    <a:pt x="83" y="1271"/>
                  </a:cubicBezTo>
                  <a:cubicBezTo>
                    <a:pt x="84" y="1275"/>
                    <a:pt x="81" y="1278"/>
                    <a:pt x="80" y="1282"/>
                  </a:cubicBezTo>
                  <a:cubicBezTo>
                    <a:pt x="79" y="1287"/>
                    <a:pt x="82" y="1292"/>
                    <a:pt x="78" y="1296"/>
                  </a:cubicBezTo>
                  <a:cubicBezTo>
                    <a:pt x="91" y="1304"/>
                    <a:pt x="92" y="1313"/>
                    <a:pt x="82" y="1324"/>
                  </a:cubicBezTo>
                  <a:cubicBezTo>
                    <a:pt x="78" y="1329"/>
                    <a:pt x="74" y="1335"/>
                    <a:pt x="70" y="1340"/>
                  </a:cubicBezTo>
                  <a:cubicBezTo>
                    <a:pt x="72" y="1343"/>
                    <a:pt x="73" y="1346"/>
                    <a:pt x="73" y="1349"/>
                  </a:cubicBezTo>
                  <a:cubicBezTo>
                    <a:pt x="66" y="1374"/>
                    <a:pt x="66" y="1399"/>
                    <a:pt x="69" y="1424"/>
                  </a:cubicBezTo>
                  <a:cubicBezTo>
                    <a:pt x="69" y="1438"/>
                    <a:pt x="83" y="1446"/>
                    <a:pt x="82" y="1460"/>
                  </a:cubicBezTo>
                  <a:cubicBezTo>
                    <a:pt x="99" y="1469"/>
                    <a:pt x="96" y="1485"/>
                    <a:pt x="95" y="1500"/>
                  </a:cubicBezTo>
                  <a:cubicBezTo>
                    <a:pt x="95" y="1513"/>
                    <a:pt x="93" y="1525"/>
                    <a:pt x="97" y="1537"/>
                  </a:cubicBezTo>
                  <a:cubicBezTo>
                    <a:pt x="99" y="1548"/>
                    <a:pt x="101" y="1558"/>
                    <a:pt x="88" y="1565"/>
                  </a:cubicBezTo>
                  <a:cubicBezTo>
                    <a:pt x="81" y="1569"/>
                    <a:pt x="81" y="1573"/>
                    <a:pt x="87" y="1581"/>
                  </a:cubicBezTo>
                  <a:cubicBezTo>
                    <a:pt x="97" y="1592"/>
                    <a:pt x="107" y="1604"/>
                    <a:pt x="123" y="1608"/>
                  </a:cubicBezTo>
                  <a:cubicBezTo>
                    <a:pt x="123" y="1608"/>
                    <a:pt x="123" y="1608"/>
                    <a:pt x="123" y="1608"/>
                  </a:cubicBezTo>
                  <a:cubicBezTo>
                    <a:pt x="120" y="1610"/>
                    <a:pt x="119" y="1613"/>
                    <a:pt x="115" y="1614"/>
                  </a:cubicBezTo>
                  <a:cubicBezTo>
                    <a:pt x="95" y="1611"/>
                    <a:pt x="75" y="1609"/>
                    <a:pt x="54" y="1609"/>
                  </a:cubicBezTo>
                  <a:cubicBezTo>
                    <a:pt x="38" y="1609"/>
                    <a:pt x="31" y="1614"/>
                    <a:pt x="32" y="1631"/>
                  </a:cubicBezTo>
                  <a:cubicBezTo>
                    <a:pt x="32" y="1640"/>
                    <a:pt x="33" y="1651"/>
                    <a:pt x="27" y="1659"/>
                  </a:cubicBezTo>
                  <a:cubicBezTo>
                    <a:pt x="16" y="1659"/>
                    <a:pt x="18" y="1650"/>
                    <a:pt x="17" y="1644"/>
                  </a:cubicBezTo>
                  <a:cubicBezTo>
                    <a:pt x="16" y="1634"/>
                    <a:pt x="18" y="1624"/>
                    <a:pt x="15" y="1615"/>
                  </a:cubicBezTo>
                  <a:cubicBezTo>
                    <a:pt x="13" y="1607"/>
                    <a:pt x="7" y="1601"/>
                    <a:pt x="6" y="1593"/>
                  </a:cubicBezTo>
                  <a:cubicBezTo>
                    <a:pt x="8" y="1576"/>
                    <a:pt x="10" y="1559"/>
                    <a:pt x="10" y="1542"/>
                  </a:cubicBezTo>
                  <a:cubicBezTo>
                    <a:pt x="10" y="1494"/>
                    <a:pt x="9" y="1446"/>
                    <a:pt x="19" y="1399"/>
                  </a:cubicBezTo>
                  <a:cubicBezTo>
                    <a:pt x="21" y="1392"/>
                    <a:pt x="20" y="1386"/>
                    <a:pt x="19" y="1379"/>
                  </a:cubicBezTo>
                  <a:cubicBezTo>
                    <a:pt x="7" y="1328"/>
                    <a:pt x="12" y="1277"/>
                    <a:pt x="15" y="1225"/>
                  </a:cubicBezTo>
                  <a:cubicBezTo>
                    <a:pt x="18" y="1176"/>
                    <a:pt x="17" y="1126"/>
                    <a:pt x="18" y="1076"/>
                  </a:cubicBezTo>
                  <a:cubicBezTo>
                    <a:pt x="18" y="1069"/>
                    <a:pt x="9" y="1063"/>
                    <a:pt x="14" y="1055"/>
                  </a:cubicBezTo>
                  <a:close/>
                </a:path>
              </a:pathLst>
            </a:custGeom>
            <a:solidFill>
              <a:srgbClr val="45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07">
              <a:extLst>
                <a:ext uri="{FF2B5EF4-FFF2-40B4-BE49-F238E27FC236}">
                  <a16:creationId xmlns:a16="http://schemas.microsoft.com/office/drawing/2014/main" id="{4067141F-1929-27E7-C7B3-B9A6FF5A3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" y="1028"/>
              <a:ext cx="80" cy="458"/>
            </a:xfrm>
            <a:custGeom>
              <a:avLst/>
              <a:gdLst>
                <a:gd name="T0" fmla="*/ 38 w 66"/>
                <a:gd name="T1" fmla="*/ 379 h 387"/>
                <a:gd name="T2" fmla="*/ 33 w 66"/>
                <a:gd name="T3" fmla="*/ 376 h 387"/>
                <a:gd name="T4" fmla="*/ 10 w 66"/>
                <a:gd name="T5" fmla="*/ 348 h 387"/>
                <a:gd name="T6" fmla="*/ 11 w 66"/>
                <a:gd name="T7" fmla="*/ 261 h 387"/>
                <a:gd name="T8" fmla="*/ 9 w 66"/>
                <a:gd name="T9" fmla="*/ 152 h 387"/>
                <a:gd name="T10" fmla="*/ 2 w 66"/>
                <a:gd name="T11" fmla="*/ 21 h 387"/>
                <a:gd name="T12" fmla="*/ 6 w 66"/>
                <a:gd name="T13" fmla="*/ 4 h 387"/>
                <a:gd name="T14" fmla="*/ 18 w 66"/>
                <a:gd name="T15" fmla="*/ 3 h 387"/>
                <a:gd name="T16" fmla="*/ 40 w 66"/>
                <a:gd name="T17" fmla="*/ 84 h 387"/>
                <a:gd name="T18" fmla="*/ 42 w 66"/>
                <a:gd name="T19" fmla="*/ 96 h 387"/>
                <a:gd name="T20" fmla="*/ 47 w 66"/>
                <a:gd name="T21" fmla="*/ 234 h 387"/>
                <a:gd name="T22" fmla="*/ 46 w 66"/>
                <a:gd name="T23" fmla="*/ 357 h 387"/>
                <a:gd name="T24" fmla="*/ 66 w 66"/>
                <a:gd name="T25" fmla="*/ 379 h 387"/>
                <a:gd name="T26" fmla="*/ 38 w 66"/>
                <a:gd name="T27" fmla="*/ 37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387">
                  <a:moveTo>
                    <a:pt x="38" y="379"/>
                  </a:moveTo>
                  <a:cubicBezTo>
                    <a:pt x="37" y="378"/>
                    <a:pt x="35" y="376"/>
                    <a:pt x="33" y="376"/>
                  </a:cubicBezTo>
                  <a:cubicBezTo>
                    <a:pt x="8" y="381"/>
                    <a:pt x="5" y="368"/>
                    <a:pt x="10" y="348"/>
                  </a:cubicBezTo>
                  <a:cubicBezTo>
                    <a:pt x="18" y="319"/>
                    <a:pt x="12" y="290"/>
                    <a:pt x="11" y="261"/>
                  </a:cubicBezTo>
                  <a:cubicBezTo>
                    <a:pt x="9" y="225"/>
                    <a:pt x="12" y="188"/>
                    <a:pt x="9" y="152"/>
                  </a:cubicBezTo>
                  <a:cubicBezTo>
                    <a:pt x="6" y="108"/>
                    <a:pt x="18" y="64"/>
                    <a:pt x="2" y="21"/>
                  </a:cubicBezTo>
                  <a:cubicBezTo>
                    <a:pt x="0" y="15"/>
                    <a:pt x="3" y="9"/>
                    <a:pt x="6" y="4"/>
                  </a:cubicBezTo>
                  <a:cubicBezTo>
                    <a:pt x="10" y="0"/>
                    <a:pt x="14" y="0"/>
                    <a:pt x="18" y="3"/>
                  </a:cubicBezTo>
                  <a:cubicBezTo>
                    <a:pt x="32" y="29"/>
                    <a:pt x="39" y="56"/>
                    <a:pt x="40" y="84"/>
                  </a:cubicBezTo>
                  <a:cubicBezTo>
                    <a:pt x="40" y="88"/>
                    <a:pt x="43" y="92"/>
                    <a:pt x="42" y="96"/>
                  </a:cubicBezTo>
                  <a:cubicBezTo>
                    <a:pt x="33" y="142"/>
                    <a:pt x="48" y="188"/>
                    <a:pt x="47" y="234"/>
                  </a:cubicBezTo>
                  <a:cubicBezTo>
                    <a:pt x="45" y="275"/>
                    <a:pt x="52" y="316"/>
                    <a:pt x="46" y="357"/>
                  </a:cubicBezTo>
                  <a:cubicBezTo>
                    <a:pt x="43" y="375"/>
                    <a:pt x="56" y="375"/>
                    <a:pt x="66" y="379"/>
                  </a:cubicBezTo>
                  <a:cubicBezTo>
                    <a:pt x="57" y="387"/>
                    <a:pt x="48" y="387"/>
                    <a:pt x="38" y="379"/>
                  </a:cubicBezTo>
                  <a:close/>
                </a:path>
              </a:pathLst>
            </a:custGeom>
            <a:solidFill>
              <a:srgbClr val="515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08">
              <a:extLst>
                <a:ext uri="{FF2B5EF4-FFF2-40B4-BE49-F238E27FC236}">
                  <a16:creationId xmlns:a16="http://schemas.microsoft.com/office/drawing/2014/main" id="{57F9CBE7-2780-AA1B-7887-314172C4C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951"/>
              <a:ext cx="133" cy="85"/>
            </a:xfrm>
            <a:custGeom>
              <a:avLst/>
              <a:gdLst>
                <a:gd name="T0" fmla="*/ 52 w 110"/>
                <a:gd name="T1" fmla="*/ 68 h 72"/>
                <a:gd name="T2" fmla="*/ 40 w 110"/>
                <a:gd name="T3" fmla="*/ 69 h 72"/>
                <a:gd name="T4" fmla="*/ 0 w 110"/>
                <a:gd name="T5" fmla="*/ 31 h 72"/>
                <a:gd name="T6" fmla="*/ 0 w 110"/>
                <a:gd name="T7" fmla="*/ 13 h 72"/>
                <a:gd name="T8" fmla="*/ 58 w 110"/>
                <a:gd name="T9" fmla="*/ 10 h 72"/>
                <a:gd name="T10" fmla="*/ 76 w 110"/>
                <a:gd name="T11" fmla="*/ 9 h 72"/>
                <a:gd name="T12" fmla="*/ 92 w 110"/>
                <a:gd name="T13" fmla="*/ 9 h 72"/>
                <a:gd name="T14" fmla="*/ 108 w 110"/>
                <a:gd name="T15" fmla="*/ 25 h 72"/>
                <a:gd name="T16" fmla="*/ 75 w 110"/>
                <a:gd name="T17" fmla="*/ 64 h 72"/>
                <a:gd name="T18" fmla="*/ 52 w 110"/>
                <a:gd name="T19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72">
                  <a:moveTo>
                    <a:pt x="52" y="68"/>
                  </a:moveTo>
                  <a:cubicBezTo>
                    <a:pt x="48" y="68"/>
                    <a:pt x="44" y="69"/>
                    <a:pt x="40" y="69"/>
                  </a:cubicBezTo>
                  <a:cubicBezTo>
                    <a:pt x="0" y="72"/>
                    <a:pt x="0" y="72"/>
                    <a:pt x="0" y="31"/>
                  </a:cubicBezTo>
                  <a:cubicBezTo>
                    <a:pt x="0" y="25"/>
                    <a:pt x="0" y="19"/>
                    <a:pt x="0" y="13"/>
                  </a:cubicBezTo>
                  <a:cubicBezTo>
                    <a:pt x="19" y="0"/>
                    <a:pt x="39" y="7"/>
                    <a:pt x="58" y="10"/>
                  </a:cubicBezTo>
                  <a:cubicBezTo>
                    <a:pt x="65" y="12"/>
                    <a:pt x="70" y="13"/>
                    <a:pt x="76" y="9"/>
                  </a:cubicBezTo>
                  <a:cubicBezTo>
                    <a:pt x="81" y="9"/>
                    <a:pt x="86" y="9"/>
                    <a:pt x="92" y="9"/>
                  </a:cubicBezTo>
                  <a:cubicBezTo>
                    <a:pt x="103" y="8"/>
                    <a:pt x="108" y="13"/>
                    <a:pt x="108" y="25"/>
                  </a:cubicBezTo>
                  <a:cubicBezTo>
                    <a:pt x="110" y="60"/>
                    <a:pt x="110" y="61"/>
                    <a:pt x="75" y="64"/>
                  </a:cubicBezTo>
                  <a:cubicBezTo>
                    <a:pt x="67" y="65"/>
                    <a:pt x="59" y="63"/>
                    <a:pt x="52" y="68"/>
                  </a:cubicBezTo>
                  <a:close/>
                </a:path>
              </a:pathLst>
            </a:custGeom>
            <a:solidFill>
              <a:srgbClr val="1E2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09">
              <a:extLst>
                <a:ext uri="{FF2B5EF4-FFF2-40B4-BE49-F238E27FC236}">
                  <a16:creationId xmlns:a16="http://schemas.microsoft.com/office/drawing/2014/main" id="{87D80E2A-95A2-5FC0-8441-D43C9D102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1476"/>
              <a:ext cx="125" cy="40"/>
            </a:xfrm>
            <a:custGeom>
              <a:avLst/>
              <a:gdLst>
                <a:gd name="T0" fmla="*/ 66 w 103"/>
                <a:gd name="T1" fmla="*/ 0 h 34"/>
                <a:gd name="T2" fmla="*/ 94 w 103"/>
                <a:gd name="T3" fmla="*/ 0 h 34"/>
                <a:gd name="T4" fmla="*/ 98 w 103"/>
                <a:gd name="T5" fmla="*/ 1 h 34"/>
                <a:gd name="T6" fmla="*/ 91 w 103"/>
                <a:gd name="T7" fmla="*/ 17 h 34"/>
                <a:gd name="T8" fmla="*/ 56 w 103"/>
                <a:gd name="T9" fmla="*/ 21 h 34"/>
                <a:gd name="T10" fmla="*/ 24 w 103"/>
                <a:gd name="T11" fmla="*/ 29 h 34"/>
                <a:gd name="T12" fmla="*/ 6 w 103"/>
                <a:gd name="T13" fmla="*/ 28 h 34"/>
                <a:gd name="T14" fmla="*/ 3 w 103"/>
                <a:gd name="T15" fmla="*/ 10 h 34"/>
                <a:gd name="T16" fmla="*/ 17 w 103"/>
                <a:gd name="T17" fmla="*/ 1 h 34"/>
                <a:gd name="T18" fmla="*/ 66 w 103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34">
                  <a:moveTo>
                    <a:pt x="66" y="0"/>
                  </a:moveTo>
                  <a:cubicBezTo>
                    <a:pt x="76" y="0"/>
                    <a:pt x="85" y="0"/>
                    <a:pt x="94" y="0"/>
                  </a:cubicBezTo>
                  <a:cubicBezTo>
                    <a:pt x="95" y="1"/>
                    <a:pt x="97" y="1"/>
                    <a:pt x="98" y="1"/>
                  </a:cubicBezTo>
                  <a:cubicBezTo>
                    <a:pt x="103" y="9"/>
                    <a:pt x="101" y="15"/>
                    <a:pt x="91" y="17"/>
                  </a:cubicBezTo>
                  <a:cubicBezTo>
                    <a:pt x="79" y="18"/>
                    <a:pt x="68" y="22"/>
                    <a:pt x="56" y="21"/>
                  </a:cubicBezTo>
                  <a:cubicBezTo>
                    <a:pt x="45" y="20"/>
                    <a:pt x="33" y="21"/>
                    <a:pt x="24" y="29"/>
                  </a:cubicBezTo>
                  <a:cubicBezTo>
                    <a:pt x="18" y="34"/>
                    <a:pt x="12" y="33"/>
                    <a:pt x="6" y="28"/>
                  </a:cubicBezTo>
                  <a:cubicBezTo>
                    <a:pt x="0" y="23"/>
                    <a:pt x="2" y="16"/>
                    <a:pt x="3" y="10"/>
                  </a:cubicBezTo>
                  <a:cubicBezTo>
                    <a:pt x="4" y="2"/>
                    <a:pt x="10" y="1"/>
                    <a:pt x="17" y="1"/>
                  </a:cubicBezTo>
                  <a:cubicBezTo>
                    <a:pt x="33" y="1"/>
                    <a:pt x="50" y="1"/>
                    <a:pt x="66" y="0"/>
                  </a:cubicBezTo>
                  <a:close/>
                </a:path>
              </a:pathLst>
            </a:custGeom>
            <a:solidFill>
              <a:srgbClr val="282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10">
              <a:extLst>
                <a:ext uri="{FF2B5EF4-FFF2-40B4-BE49-F238E27FC236}">
                  <a16:creationId xmlns:a16="http://schemas.microsoft.com/office/drawing/2014/main" id="{41EF28C5-4AED-1ABE-BDCF-98D908561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062"/>
              <a:ext cx="52" cy="104"/>
            </a:xfrm>
            <a:custGeom>
              <a:avLst/>
              <a:gdLst>
                <a:gd name="T0" fmla="*/ 15 w 43"/>
                <a:gd name="T1" fmla="*/ 78 h 88"/>
                <a:gd name="T2" fmla="*/ 13 w 43"/>
                <a:gd name="T3" fmla="*/ 71 h 88"/>
                <a:gd name="T4" fmla="*/ 15 w 43"/>
                <a:gd name="T5" fmla="*/ 62 h 88"/>
                <a:gd name="T6" fmla="*/ 13 w 43"/>
                <a:gd name="T7" fmla="*/ 58 h 88"/>
                <a:gd name="T8" fmla="*/ 7 w 43"/>
                <a:gd name="T9" fmla="*/ 36 h 88"/>
                <a:gd name="T10" fmla="*/ 3 w 43"/>
                <a:gd name="T11" fmla="*/ 14 h 88"/>
                <a:gd name="T12" fmla="*/ 15 w 43"/>
                <a:gd name="T13" fmla="*/ 14 h 88"/>
                <a:gd name="T14" fmla="*/ 43 w 43"/>
                <a:gd name="T15" fmla="*/ 3 h 88"/>
                <a:gd name="T16" fmla="*/ 39 w 43"/>
                <a:gd name="T17" fmla="*/ 44 h 88"/>
                <a:gd name="T18" fmla="*/ 32 w 43"/>
                <a:gd name="T19" fmla="*/ 81 h 88"/>
                <a:gd name="T20" fmla="*/ 15 w 43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8">
                  <a:moveTo>
                    <a:pt x="15" y="78"/>
                  </a:moveTo>
                  <a:cubicBezTo>
                    <a:pt x="12" y="76"/>
                    <a:pt x="13" y="73"/>
                    <a:pt x="13" y="71"/>
                  </a:cubicBezTo>
                  <a:cubicBezTo>
                    <a:pt x="12" y="67"/>
                    <a:pt x="36" y="70"/>
                    <a:pt x="15" y="62"/>
                  </a:cubicBezTo>
                  <a:cubicBezTo>
                    <a:pt x="14" y="62"/>
                    <a:pt x="13" y="59"/>
                    <a:pt x="13" y="58"/>
                  </a:cubicBezTo>
                  <a:cubicBezTo>
                    <a:pt x="14" y="48"/>
                    <a:pt x="14" y="43"/>
                    <a:pt x="7" y="36"/>
                  </a:cubicBezTo>
                  <a:cubicBezTo>
                    <a:pt x="0" y="29"/>
                    <a:pt x="3" y="21"/>
                    <a:pt x="3" y="14"/>
                  </a:cubicBezTo>
                  <a:cubicBezTo>
                    <a:pt x="7" y="14"/>
                    <a:pt x="12" y="19"/>
                    <a:pt x="15" y="14"/>
                  </a:cubicBezTo>
                  <a:cubicBezTo>
                    <a:pt x="24" y="0"/>
                    <a:pt x="24" y="0"/>
                    <a:pt x="43" y="3"/>
                  </a:cubicBezTo>
                  <a:cubicBezTo>
                    <a:pt x="27" y="15"/>
                    <a:pt x="41" y="30"/>
                    <a:pt x="39" y="44"/>
                  </a:cubicBezTo>
                  <a:cubicBezTo>
                    <a:pt x="37" y="57"/>
                    <a:pt x="42" y="70"/>
                    <a:pt x="32" y="81"/>
                  </a:cubicBezTo>
                  <a:cubicBezTo>
                    <a:pt x="25" y="88"/>
                    <a:pt x="19" y="84"/>
                    <a:pt x="15" y="78"/>
                  </a:cubicBezTo>
                  <a:close/>
                </a:path>
              </a:pathLst>
            </a:custGeom>
            <a:solidFill>
              <a:srgbClr val="91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11">
              <a:extLst>
                <a:ext uri="{FF2B5EF4-FFF2-40B4-BE49-F238E27FC236}">
                  <a16:creationId xmlns:a16="http://schemas.microsoft.com/office/drawing/2014/main" id="{522AE4A7-03D9-FB19-0652-65686E143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532"/>
              <a:ext cx="70" cy="165"/>
            </a:xfrm>
            <a:custGeom>
              <a:avLst/>
              <a:gdLst>
                <a:gd name="T0" fmla="*/ 5 w 58"/>
                <a:gd name="T1" fmla="*/ 23 h 139"/>
                <a:gd name="T2" fmla="*/ 6 w 58"/>
                <a:gd name="T3" fmla="*/ 16 h 139"/>
                <a:gd name="T4" fmla="*/ 52 w 58"/>
                <a:gd name="T5" fmla="*/ 39 h 139"/>
                <a:gd name="T6" fmla="*/ 49 w 58"/>
                <a:gd name="T7" fmla="*/ 115 h 139"/>
                <a:gd name="T8" fmla="*/ 18 w 58"/>
                <a:gd name="T9" fmla="*/ 136 h 139"/>
                <a:gd name="T10" fmla="*/ 2 w 58"/>
                <a:gd name="T11" fmla="*/ 104 h 139"/>
                <a:gd name="T12" fmla="*/ 6 w 58"/>
                <a:gd name="T13" fmla="*/ 99 h 139"/>
                <a:gd name="T14" fmla="*/ 9 w 58"/>
                <a:gd name="T15" fmla="*/ 101 h 139"/>
                <a:gd name="T16" fmla="*/ 30 w 58"/>
                <a:gd name="T17" fmla="*/ 115 h 139"/>
                <a:gd name="T18" fmla="*/ 44 w 58"/>
                <a:gd name="T19" fmla="*/ 88 h 139"/>
                <a:gd name="T20" fmla="*/ 44 w 58"/>
                <a:gd name="T21" fmla="*/ 53 h 139"/>
                <a:gd name="T22" fmla="*/ 8 w 58"/>
                <a:gd name="T23" fmla="*/ 33 h 139"/>
                <a:gd name="T24" fmla="*/ 5 w 58"/>
                <a:gd name="T25" fmla="*/ 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39">
                  <a:moveTo>
                    <a:pt x="5" y="23"/>
                  </a:moveTo>
                  <a:cubicBezTo>
                    <a:pt x="6" y="21"/>
                    <a:pt x="6" y="18"/>
                    <a:pt x="6" y="16"/>
                  </a:cubicBezTo>
                  <a:cubicBezTo>
                    <a:pt x="33" y="0"/>
                    <a:pt x="49" y="7"/>
                    <a:pt x="52" y="39"/>
                  </a:cubicBezTo>
                  <a:cubicBezTo>
                    <a:pt x="55" y="64"/>
                    <a:pt x="58" y="90"/>
                    <a:pt x="49" y="115"/>
                  </a:cubicBezTo>
                  <a:cubicBezTo>
                    <a:pt x="44" y="130"/>
                    <a:pt x="35" y="139"/>
                    <a:pt x="18" y="136"/>
                  </a:cubicBezTo>
                  <a:cubicBezTo>
                    <a:pt x="10" y="126"/>
                    <a:pt x="1" y="118"/>
                    <a:pt x="2" y="104"/>
                  </a:cubicBezTo>
                  <a:cubicBezTo>
                    <a:pt x="0" y="100"/>
                    <a:pt x="2" y="99"/>
                    <a:pt x="6" y="99"/>
                  </a:cubicBezTo>
                  <a:cubicBezTo>
                    <a:pt x="7" y="99"/>
                    <a:pt x="8" y="100"/>
                    <a:pt x="9" y="101"/>
                  </a:cubicBezTo>
                  <a:cubicBezTo>
                    <a:pt x="16" y="106"/>
                    <a:pt x="19" y="120"/>
                    <a:pt x="30" y="115"/>
                  </a:cubicBezTo>
                  <a:cubicBezTo>
                    <a:pt x="40" y="111"/>
                    <a:pt x="43" y="99"/>
                    <a:pt x="44" y="88"/>
                  </a:cubicBezTo>
                  <a:cubicBezTo>
                    <a:pt x="46" y="77"/>
                    <a:pt x="46" y="65"/>
                    <a:pt x="44" y="53"/>
                  </a:cubicBezTo>
                  <a:cubicBezTo>
                    <a:pt x="40" y="27"/>
                    <a:pt x="32" y="23"/>
                    <a:pt x="8" y="33"/>
                  </a:cubicBezTo>
                  <a:cubicBezTo>
                    <a:pt x="4" y="31"/>
                    <a:pt x="4" y="27"/>
                    <a:pt x="5" y="23"/>
                  </a:cubicBezTo>
                  <a:close/>
                </a:path>
              </a:pathLst>
            </a:custGeom>
            <a:solidFill>
              <a:srgbClr val="B5C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12">
              <a:extLst>
                <a:ext uri="{FF2B5EF4-FFF2-40B4-BE49-F238E27FC236}">
                  <a16:creationId xmlns:a16="http://schemas.microsoft.com/office/drawing/2014/main" id="{37968184-CA3C-4C7B-8A6B-CFC292D1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807"/>
              <a:ext cx="46" cy="103"/>
            </a:xfrm>
            <a:custGeom>
              <a:avLst/>
              <a:gdLst>
                <a:gd name="T0" fmla="*/ 4 w 38"/>
                <a:gd name="T1" fmla="*/ 45 h 87"/>
                <a:gd name="T2" fmla="*/ 32 w 38"/>
                <a:gd name="T3" fmla="*/ 42 h 87"/>
                <a:gd name="T4" fmla="*/ 5 w 38"/>
                <a:gd name="T5" fmla="*/ 32 h 87"/>
                <a:gd name="T6" fmla="*/ 21 w 38"/>
                <a:gd name="T7" fmla="*/ 1 h 87"/>
                <a:gd name="T8" fmla="*/ 35 w 38"/>
                <a:gd name="T9" fmla="*/ 17 h 87"/>
                <a:gd name="T10" fmla="*/ 35 w 38"/>
                <a:gd name="T11" fmla="*/ 50 h 87"/>
                <a:gd name="T12" fmla="*/ 18 w 38"/>
                <a:gd name="T13" fmla="*/ 75 h 87"/>
                <a:gd name="T14" fmla="*/ 8 w 38"/>
                <a:gd name="T15" fmla="*/ 87 h 87"/>
                <a:gd name="T16" fmla="*/ 19 w 38"/>
                <a:gd name="T17" fmla="*/ 65 h 87"/>
                <a:gd name="T18" fmla="*/ 27 w 38"/>
                <a:gd name="T19" fmla="*/ 59 h 87"/>
                <a:gd name="T20" fmla="*/ 17 w 38"/>
                <a:gd name="T21" fmla="*/ 54 h 87"/>
                <a:gd name="T22" fmla="*/ 4 w 38"/>
                <a:gd name="T2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7">
                  <a:moveTo>
                    <a:pt x="4" y="45"/>
                  </a:moveTo>
                  <a:cubicBezTo>
                    <a:pt x="11" y="44"/>
                    <a:pt x="19" y="43"/>
                    <a:pt x="32" y="42"/>
                  </a:cubicBezTo>
                  <a:cubicBezTo>
                    <a:pt x="19" y="37"/>
                    <a:pt x="12" y="35"/>
                    <a:pt x="5" y="32"/>
                  </a:cubicBezTo>
                  <a:cubicBezTo>
                    <a:pt x="0" y="3"/>
                    <a:pt x="2" y="0"/>
                    <a:pt x="21" y="1"/>
                  </a:cubicBezTo>
                  <a:cubicBezTo>
                    <a:pt x="33" y="1"/>
                    <a:pt x="37" y="6"/>
                    <a:pt x="35" y="17"/>
                  </a:cubicBezTo>
                  <a:cubicBezTo>
                    <a:pt x="33" y="28"/>
                    <a:pt x="35" y="39"/>
                    <a:pt x="35" y="50"/>
                  </a:cubicBezTo>
                  <a:cubicBezTo>
                    <a:pt x="36" y="62"/>
                    <a:pt x="38" y="77"/>
                    <a:pt x="18" y="75"/>
                  </a:cubicBezTo>
                  <a:cubicBezTo>
                    <a:pt x="10" y="75"/>
                    <a:pt x="14" y="86"/>
                    <a:pt x="8" y="87"/>
                  </a:cubicBezTo>
                  <a:cubicBezTo>
                    <a:pt x="1" y="69"/>
                    <a:pt x="1" y="69"/>
                    <a:pt x="19" y="65"/>
                  </a:cubicBezTo>
                  <a:cubicBezTo>
                    <a:pt x="22" y="64"/>
                    <a:pt x="27" y="65"/>
                    <a:pt x="27" y="59"/>
                  </a:cubicBezTo>
                  <a:cubicBezTo>
                    <a:pt x="26" y="53"/>
                    <a:pt x="21" y="54"/>
                    <a:pt x="17" y="54"/>
                  </a:cubicBezTo>
                  <a:cubicBezTo>
                    <a:pt x="11" y="54"/>
                    <a:pt x="3" y="55"/>
                    <a:pt x="4" y="45"/>
                  </a:cubicBezTo>
                  <a:close/>
                </a:path>
              </a:pathLst>
            </a:custGeom>
            <a:solidFill>
              <a:srgbClr val="C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13">
              <a:extLst>
                <a:ext uri="{FF2B5EF4-FFF2-40B4-BE49-F238E27FC236}">
                  <a16:creationId xmlns:a16="http://schemas.microsoft.com/office/drawing/2014/main" id="{B4D9956E-218B-EB49-A3E9-BBA1668F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1721"/>
              <a:ext cx="58" cy="83"/>
            </a:xfrm>
            <a:custGeom>
              <a:avLst/>
              <a:gdLst>
                <a:gd name="T0" fmla="*/ 33 w 48"/>
                <a:gd name="T1" fmla="*/ 14 h 70"/>
                <a:gd name="T2" fmla="*/ 31 w 48"/>
                <a:gd name="T3" fmla="*/ 39 h 70"/>
                <a:gd name="T4" fmla="*/ 35 w 48"/>
                <a:gd name="T5" fmla="*/ 43 h 70"/>
                <a:gd name="T6" fmla="*/ 38 w 48"/>
                <a:gd name="T7" fmla="*/ 67 h 70"/>
                <a:gd name="T8" fmla="*/ 20 w 48"/>
                <a:gd name="T9" fmla="*/ 64 h 70"/>
                <a:gd name="T10" fmla="*/ 9 w 48"/>
                <a:gd name="T11" fmla="*/ 66 h 70"/>
                <a:gd name="T12" fmla="*/ 9 w 48"/>
                <a:gd name="T13" fmla="*/ 30 h 70"/>
                <a:gd name="T14" fmla="*/ 9 w 48"/>
                <a:gd name="T15" fmla="*/ 29 h 70"/>
                <a:gd name="T16" fmla="*/ 11 w 48"/>
                <a:gd name="T17" fmla="*/ 22 h 70"/>
                <a:gd name="T18" fmla="*/ 10 w 48"/>
                <a:gd name="T19" fmla="*/ 5 h 70"/>
                <a:gd name="T20" fmla="*/ 31 w 48"/>
                <a:gd name="T21" fmla="*/ 11 h 70"/>
                <a:gd name="T22" fmla="*/ 33 w 48"/>
                <a:gd name="T23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70">
                  <a:moveTo>
                    <a:pt x="33" y="14"/>
                  </a:moveTo>
                  <a:cubicBezTo>
                    <a:pt x="35" y="22"/>
                    <a:pt x="48" y="31"/>
                    <a:pt x="31" y="39"/>
                  </a:cubicBezTo>
                  <a:cubicBezTo>
                    <a:pt x="27" y="42"/>
                    <a:pt x="34" y="42"/>
                    <a:pt x="35" y="43"/>
                  </a:cubicBezTo>
                  <a:cubicBezTo>
                    <a:pt x="43" y="50"/>
                    <a:pt x="42" y="60"/>
                    <a:pt x="38" y="67"/>
                  </a:cubicBezTo>
                  <a:cubicBezTo>
                    <a:pt x="36" y="70"/>
                    <a:pt x="26" y="69"/>
                    <a:pt x="20" y="64"/>
                  </a:cubicBezTo>
                  <a:cubicBezTo>
                    <a:pt x="18" y="63"/>
                    <a:pt x="13" y="65"/>
                    <a:pt x="9" y="66"/>
                  </a:cubicBezTo>
                  <a:cubicBezTo>
                    <a:pt x="0" y="55"/>
                    <a:pt x="22" y="42"/>
                    <a:pt x="9" y="30"/>
                  </a:cubicBezTo>
                  <a:cubicBezTo>
                    <a:pt x="9" y="30"/>
                    <a:pt x="9" y="29"/>
                    <a:pt x="9" y="29"/>
                  </a:cubicBezTo>
                  <a:cubicBezTo>
                    <a:pt x="11" y="27"/>
                    <a:pt x="11" y="25"/>
                    <a:pt x="11" y="22"/>
                  </a:cubicBezTo>
                  <a:cubicBezTo>
                    <a:pt x="11" y="16"/>
                    <a:pt x="2" y="10"/>
                    <a:pt x="10" y="5"/>
                  </a:cubicBezTo>
                  <a:cubicBezTo>
                    <a:pt x="18" y="0"/>
                    <a:pt x="25" y="6"/>
                    <a:pt x="31" y="11"/>
                  </a:cubicBezTo>
                  <a:cubicBezTo>
                    <a:pt x="32" y="12"/>
                    <a:pt x="32" y="13"/>
                    <a:pt x="33" y="14"/>
                  </a:cubicBezTo>
                  <a:close/>
                </a:path>
              </a:pathLst>
            </a:custGeom>
            <a:solidFill>
              <a:srgbClr val="B8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14">
              <a:extLst>
                <a:ext uri="{FF2B5EF4-FFF2-40B4-BE49-F238E27FC236}">
                  <a16:creationId xmlns:a16="http://schemas.microsoft.com/office/drawing/2014/main" id="{A223161B-DAE9-7531-E06A-54653F9C4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1917"/>
              <a:ext cx="51" cy="76"/>
            </a:xfrm>
            <a:custGeom>
              <a:avLst/>
              <a:gdLst>
                <a:gd name="T0" fmla="*/ 34 w 42"/>
                <a:gd name="T1" fmla="*/ 0 h 64"/>
                <a:gd name="T2" fmla="*/ 37 w 42"/>
                <a:gd name="T3" fmla="*/ 47 h 64"/>
                <a:gd name="T4" fmla="*/ 6 w 42"/>
                <a:gd name="T5" fmla="*/ 55 h 64"/>
                <a:gd name="T6" fmla="*/ 7 w 42"/>
                <a:gd name="T7" fmla="*/ 20 h 64"/>
                <a:gd name="T8" fmla="*/ 15 w 42"/>
                <a:gd name="T9" fmla="*/ 11 h 64"/>
                <a:gd name="T10" fmla="*/ 27 w 42"/>
                <a:gd name="T11" fmla="*/ 16 h 64"/>
                <a:gd name="T12" fmla="*/ 34 w 4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4">
                  <a:moveTo>
                    <a:pt x="34" y="0"/>
                  </a:moveTo>
                  <a:cubicBezTo>
                    <a:pt x="42" y="15"/>
                    <a:pt x="40" y="32"/>
                    <a:pt x="37" y="47"/>
                  </a:cubicBezTo>
                  <a:cubicBezTo>
                    <a:pt x="34" y="64"/>
                    <a:pt x="18" y="51"/>
                    <a:pt x="6" y="55"/>
                  </a:cubicBezTo>
                  <a:cubicBezTo>
                    <a:pt x="25" y="42"/>
                    <a:pt x="0" y="31"/>
                    <a:pt x="7" y="20"/>
                  </a:cubicBezTo>
                  <a:cubicBezTo>
                    <a:pt x="9" y="17"/>
                    <a:pt x="7" y="9"/>
                    <a:pt x="15" y="11"/>
                  </a:cubicBezTo>
                  <a:cubicBezTo>
                    <a:pt x="19" y="13"/>
                    <a:pt x="18" y="27"/>
                    <a:pt x="27" y="16"/>
                  </a:cubicBezTo>
                  <a:cubicBezTo>
                    <a:pt x="30" y="11"/>
                    <a:pt x="29" y="4"/>
                    <a:pt x="34" y="0"/>
                  </a:cubicBezTo>
                  <a:close/>
                </a:path>
              </a:pathLst>
            </a:custGeom>
            <a:solidFill>
              <a:srgbClr val="C4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15">
              <a:extLst>
                <a:ext uri="{FF2B5EF4-FFF2-40B4-BE49-F238E27FC236}">
                  <a16:creationId xmlns:a16="http://schemas.microsoft.com/office/drawing/2014/main" id="{7D5BB29C-4332-6D30-D974-971E182E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1663"/>
              <a:ext cx="43" cy="50"/>
            </a:xfrm>
            <a:custGeom>
              <a:avLst/>
              <a:gdLst>
                <a:gd name="T0" fmla="*/ 0 w 36"/>
                <a:gd name="T1" fmla="*/ 26 h 42"/>
                <a:gd name="T2" fmla="*/ 0 w 36"/>
                <a:gd name="T3" fmla="*/ 4 h 42"/>
                <a:gd name="T4" fmla="*/ 9 w 36"/>
                <a:gd name="T5" fmla="*/ 19 h 42"/>
                <a:gd name="T6" fmla="*/ 24 w 36"/>
                <a:gd name="T7" fmla="*/ 3 h 42"/>
                <a:gd name="T8" fmla="*/ 32 w 36"/>
                <a:gd name="T9" fmla="*/ 25 h 42"/>
                <a:gd name="T10" fmla="*/ 30 w 36"/>
                <a:gd name="T11" fmla="*/ 35 h 42"/>
                <a:gd name="T12" fmla="*/ 25 w 36"/>
                <a:gd name="T13" fmla="*/ 36 h 42"/>
                <a:gd name="T14" fmla="*/ 0 w 36"/>
                <a:gd name="T15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2">
                  <a:moveTo>
                    <a:pt x="0" y="26"/>
                  </a:moveTo>
                  <a:cubicBezTo>
                    <a:pt x="0" y="18"/>
                    <a:pt x="0" y="11"/>
                    <a:pt x="0" y="4"/>
                  </a:cubicBezTo>
                  <a:cubicBezTo>
                    <a:pt x="13" y="2"/>
                    <a:pt x="5" y="14"/>
                    <a:pt x="9" y="19"/>
                  </a:cubicBezTo>
                  <a:cubicBezTo>
                    <a:pt x="15" y="14"/>
                    <a:pt x="12" y="0"/>
                    <a:pt x="24" y="3"/>
                  </a:cubicBezTo>
                  <a:cubicBezTo>
                    <a:pt x="36" y="6"/>
                    <a:pt x="31" y="17"/>
                    <a:pt x="32" y="25"/>
                  </a:cubicBezTo>
                  <a:cubicBezTo>
                    <a:pt x="32" y="28"/>
                    <a:pt x="31" y="32"/>
                    <a:pt x="30" y="35"/>
                  </a:cubicBezTo>
                  <a:cubicBezTo>
                    <a:pt x="29" y="36"/>
                    <a:pt x="27" y="36"/>
                    <a:pt x="25" y="36"/>
                  </a:cubicBezTo>
                  <a:cubicBezTo>
                    <a:pt x="16" y="35"/>
                    <a:pt x="4" y="42"/>
                    <a:pt x="0" y="26"/>
                  </a:cubicBezTo>
                  <a:close/>
                </a:path>
              </a:pathLst>
            </a:custGeom>
            <a:solidFill>
              <a:srgbClr val="BB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16">
              <a:extLst>
                <a:ext uri="{FF2B5EF4-FFF2-40B4-BE49-F238E27FC236}">
                  <a16:creationId xmlns:a16="http://schemas.microsoft.com/office/drawing/2014/main" id="{EE4C0201-2435-EF3F-3D54-22C511B3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403"/>
              <a:ext cx="40" cy="39"/>
            </a:xfrm>
            <a:custGeom>
              <a:avLst/>
              <a:gdLst>
                <a:gd name="T0" fmla="*/ 0 w 33"/>
                <a:gd name="T1" fmla="*/ 33 h 33"/>
                <a:gd name="T2" fmla="*/ 0 w 33"/>
                <a:gd name="T3" fmla="*/ 5 h 33"/>
                <a:gd name="T4" fmla="*/ 18 w 33"/>
                <a:gd name="T5" fmla="*/ 1 h 33"/>
                <a:gd name="T6" fmla="*/ 32 w 33"/>
                <a:gd name="T7" fmla="*/ 11 h 33"/>
                <a:gd name="T8" fmla="*/ 21 w 33"/>
                <a:gd name="T9" fmla="*/ 24 h 33"/>
                <a:gd name="T10" fmla="*/ 0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0" y="33"/>
                  </a:moveTo>
                  <a:cubicBezTo>
                    <a:pt x="0" y="23"/>
                    <a:pt x="0" y="14"/>
                    <a:pt x="0" y="5"/>
                  </a:cubicBezTo>
                  <a:cubicBezTo>
                    <a:pt x="6" y="4"/>
                    <a:pt x="12" y="1"/>
                    <a:pt x="18" y="1"/>
                  </a:cubicBezTo>
                  <a:cubicBezTo>
                    <a:pt x="25" y="0"/>
                    <a:pt x="31" y="2"/>
                    <a:pt x="32" y="11"/>
                  </a:cubicBezTo>
                  <a:cubicBezTo>
                    <a:pt x="33" y="19"/>
                    <a:pt x="28" y="25"/>
                    <a:pt x="21" y="24"/>
                  </a:cubicBezTo>
                  <a:cubicBezTo>
                    <a:pt x="11" y="22"/>
                    <a:pt x="8" y="33"/>
                    <a:pt x="0" y="33"/>
                  </a:cubicBezTo>
                  <a:close/>
                </a:path>
              </a:pathLst>
            </a:custGeom>
            <a:solidFill>
              <a:srgbClr val="9DA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17">
              <a:extLst>
                <a:ext uri="{FF2B5EF4-FFF2-40B4-BE49-F238E27FC236}">
                  <a16:creationId xmlns:a16="http://schemas.microsoft.com/office/drawing/2014/main" id="{7D6BD6E5-FC54-1E37-F089-40507FA7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2442"/>
              <a:ext cx="50" cy="39"/>
            </a:xfrm>
            <a:custGeom>
              <a:avLst/>
              <a:gdLst>
                <a:gd name="T0" fmla="*/ 9 w 41"/>
                <a:gd name="T1" fmla="*/ 25 h 33"/>
                <a:gd name="T2" fmla="*/ 2 w 41"/>
                <a:gd name="T3" fmla="*/ 8 h 33"/>
                <a:gd name="T4" fmla="*/ 7 w 41"/>
                <a:gd name="T5" fmla="*/ 5 h 33"/>
                <a:gd name="T6" fmla="*/ 31 w 41"/>
                <a:gd name="T7" fmla="*/ 7 h 33"/>
                <a:gd name="T8" fmla="*/ 27 w 41"/>
                <a:gd name="T9" fmla="*/ 31 h 33"/>
                <a:gd name="T10" fmla="*/ 23 w 41"/>
                <a:gd name="T11" fmla="*/ 33 h 33"/>
                <a:gd name="T12" fmla="*/ 9 w 41"/>
                <a:gd name="T1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9" y="25"/>
                  </a:moveTo>
                  <a:cubicBezTo>
                    <a:pt x="0" y="22"/>
                    <a:pt x="1" y="15"/>
                    <a:pt x="2" y="8"/>
                  </a:cubicBezTo>
                  <a:cubicBezTo>
                    <a:pt x="4" y="7"/>
                    <a:pt x="6" y="6"/>
                    <a:pt x="7" y="5"/>
                  </a:cubicBezTo>
                  <a:cubicBezTo>
                    <a:pt x="16" y="2"/>
                    <a:pt x="24" y="0"/>
                    <a:pt x="31" y="7"/>
                  </a:cubicBezTo>
                  <a:cubicBezTo>
                    <a:pt x="41" y="16"/>
                    <a:pt x="27" y="23"/>
                    <a:pt x="27" y="31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17" y="32"/>
                    <a:pt x="13" y="29"/>
                    <a:pt x="9" y="25"/>
                  </a:cubicBezTo>
                  <a:close/>
                </a:path>
              </a:pathLst>
            </a:custGeom>
            <a:solidFill>
              <a:srgbClr val="9E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18">
              <a:extLst>
                <a:ext uri="{FF2B5EF4-FFF2-40B4-BE49-F238E27FC236}">
                  <a16:creationId xmlns:a16="http://schemas.microsoft.com/office/drawing/2014/main" id="{3FA630C8-F68B-37D7-F2E2-09FA0F9AA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2028"/>
              <a:ext cx="42" cy="32"/>
            </a:xfrm>
            <a:custGeom>
              <a:avLst/>
              <a:gdLst>
                <a:gd name="T0" fmla="*/ 0 w 35"/>
                <a:gd name="T1" fmla="*/ 1 h 27"/>
                <a:gd name="T2" fmla="*/ 21 w 35"/>
                <a:gd name="T3" fmla="*/ 1 h 27"/>
                <a:gd name="T4" fmla="*/ 34 w 35"/>
                <a:gd name="T5" fmla="*/ 10 h 27"/>
                <a:gd name="T6" fmla="*/ 27 w 35"/>
                <a:gd name="T7" fmla="*/ 24 h 27"/>
                <a:gd name="T8" fmla="*/ 10 w 35"/>
                <a:gd name="T9" fmla="*/ 19 h 27"/>
                <a:gd name="T10" fmla="*/ 0 w 35"/>
                <a:gd name="T11" fmla="*/ 2 h 27"/>
                <a:gd name="T12" fmla="*/ 0 w 35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0" y="1"/>
                  </a:moveTo>
                  <a:cubicBezTo>
                    <a:pt x="7" y="1"/>
                    <a:pt x="14" y="1"/>
                    <a:pt x="21" y="1"/>
                  </a:cubicBezTo>
                  <a:cubicBezTo>
                    <a:pt x="28" y="0"/>
                    <a:pt x="32" y="2"/>
                    <a:pt x="34" y="10"/>
                  </a:cubicBezTo>
                  <a:cubicBezTo>
                    <a:pt x="35" y="16"/>
                    <a:pt x="33" y="21"/>
                    <a:pt x="27" y="24"/>
                  </a:cubicBezTo>
                  <a:cubicBezTo>
                    <a:pt x="20" y="27"/>
                    <a:pt x="13" y="26"/>
                    <a:pt x="10" y="19"/>
                  </a:cubicBezTo>
                  <a:cubicBezTo>
                    <a:pt x="8" y="13"/>
                    <a:pt x="5" y="7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CB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19">
              <a:extLst>
                <a:ext uri="{FF2B5EF4-FFF2-40B4-BE49-F238E27FC236}">
                  <a16:creationId xmlns:a16="http://schemas.microsoft.com/office/drawing/2014/main" id="{3412A72E-5FAA-77A5-B0FD-FCDC43476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2183"/>
              <a:ext cx="38" cy="38"/>
            </a:xfrm>
            <a:custGeom>
              <a:avLst/>
              <a:gdLst>
                <a:gd name="T0" fmla="*/ 5 w 31"/>
                <a:gd name="T1" fmla="*/ 28 h 32"/>
                <a:gd name="T2" fmla="*/ 5 w 31"/>
                <a:gd name="T3" fmla="*/ 19 h 32"/>
                <a:gd name="T4" fmla="*/ 19 w 31"/>
                <a:gd name="T5" fmla="*/ 18 h 32"/>
                <a:gd name="T6" fmla="*/ 6 w 31"/>
                <a:gd name="T7" fmla="*/ 6 h 32"/>
                <a:gd name="T8" fmla="*/ 26 w 31"/>
                <a:gd name="T9" fmla="*/ 5 h 32"/>
                <a:gd name="T10" fmla="*/ 28 w 31"/>
                <a:gd name="T11" fmla="*/ 21 h 32"/>
                <a:gd name="T12" fmla="*/ 5 w 31"/>
                <a:gd name="T13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5" y="28"/>
                  </a:moveTo>
                  <a:cubicBezTo>
                    <a:pt x="1" y="25"/>
                    <a:pt x="0" y="22"/>
                    <a:pt x="5" y="19"/>
                  </a:cubicBezTo>
                  <a:cubicBezTo>
                    <a:pt x="10" y="19"/>
                    <a:pt x="14" y="18"/>
                    <a:pt x="19" y="18"/>
                  </a:cubicBezTo>
                  <a:cubicBezTo>
                    <a:pt x="19" y="9"/>
                    <a:pt x="7" y="14"/>
                    <a:pt x="6" y="6"/>
                  </a:cubicBezTo>
                  <a:cubicBezTo>
                    <a:pt x="12" y="1"/>
                    <a:pt x="19" y="0"/>
                    <a:pt x="26" y="5"/>
                  </a:cubicBezTo>
                  <a:cubicBezTo>
                    <a:pt x="31" y="9"/>
                    <a:pt x="31" y="16"/>
                    <a:pt x="28" y="21"/>
                  </a:cubicBezTo>
                  <a:cubicBezTo>
                    <a:pt x="24" y="32"/>
                    <a:pt x="13" y="25"/>
                    <a:pt x="5" y="28"/>
                  </a:cubicBezTo>
                  <a:close/>
                </a:path>
              </a:pathLst>
            </a:custGeom>
            <a:solidFill>
              <a:srgbClr val="9CA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20">
              <a:extLst>
                <a:ext uri="{FF2B5EF4-FFF2-40B4-BE49-F238E27FC236}">
                  <a16:creationId xmlns:a16="http://schemas.microsoft.com/office/drawing/2014/main" id="{7962B8AD-4891-63EF-81D6-82CEBFD20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1914"/>
              <a:ext cx="38" cy="41"/>
            </a:xfrm>
            <a:custGeom>
              <a:avLst/>
              <a:gdLst>
                <a:gd name="T0" fmla="*/ 29 w 31"/>
                <a:gd name="T1" fmla="*/ 3 h 35"/>
                <a:gd name="T2" fmla="*/ 26 w 31"/>
                <a:gd name="T3" fmla="*/ 23 h 35"/>
                <a:gd name="T4" fmla="*/ 9 w 31"/>
                <a:gd name="T5" fmla="*/ 15 h 35"/>
                <a:gd name="T6" fmla="*/ 2 w 31"/>
                <a:gd name="T7" fmla="*/ 23 h 35"/>
                <a:gd name="T8" fmla="*/ 29 w 31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5">
                  <a:moveTo>
                    <a:pt x="29" y="3"/>
                  </a:moveTo>
                  <a:cubicBezTo>
                    <a:pt x="28" y="9"/>
                    <a:pt x="31" y="17"/>
                    <a:pt x="26" y="23"/>
                  </a:cubicBezTo>
                  <a:cubicBezTo>
                    <a:pt x="13" y="35"/>
                    <a:pt x="12" y="24"/>
                    <a:pt x="9" y="15"/>
                  </a:cubicBezTo>
                  <a:cubicBezTo>
                    <a:pt x="7" y="17"/>
                    <a:pt x="4" y="20"/>
                    <a:pt x="2" y="23"/>
                  </a:cubicBezTo>
                  <a:cubicBezTo>
                    <a:pt x="0" y="0"/>
                    <a:pt x="0" y="0"/>
                    <a:pt x="29" y="3"/>
                  </a:cubicBezTo>
                  <a:close/>
                </a:path>
              </a:pathLst>
            </a:custGeom>
            <a:solidFill>
              <a:srgbClr val="C5D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21">
              <a:extLst>
                <a:ext uri="{FF2B5EF4-FFF2-40B4-BE49-F238E27FC236}">
                  <a16:creationId xmlns:a16="http://schemas.microsoft.com/office/drawing/2014/main" id="{2FD5925E-9CA2-81B2-937C-DC337FB7B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2154"/>
              <a:ext cx="34" cy="33"/>
            </a:xfrm>
            <a:custGeom>
              <a:avLst/>
              <a:gdLst>
                <a:gd name="T0" fmla="*/ 1 w 28"/>
                <a:gd name="T1" fmla="*/ 0 h 28"/>
                <a:gd name="T2" fmla="*/ 18 w 28"/>
                <a:gd name="T3" fmla="*/ 3 h 28"/>
                <a:gd name="T4" fmla="*/ 22 w 28"/>
                <a:gd name="T5" fmla="*/ 21 h 28"/>
                <a:gd name="T6" fmla="*/ 8 w 28"/>
                <a:gd name="T7" fmla="*/ 16 h 28"/>
                <a:gd name="T8" fmla="*/ 0 w 28"/>
                <a:gd name="T9" fmla="*/ 3 h 28"/>
                <a:gd name="T10" fmla="*/ 1 w 2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1" y="0"/>
                  </a:moveTo>
                  <a:cubicBezTo>
                    <a:pt x="6" y="3"/>
                    <a:pt x="12" y="4"/>
                    <a:pt x="18" y="3"/>
                  </a:cubicBezTo>
                  <a:cubicBezTo>
                    <a:pt x="25" y="8"/>
                    <a:pt x="28" y="14"/>
                    <a:pt x="22" y="21"/>
                  </a:cubicBezTo>
                  <a:cubicBezTo>
                    <a:pt x="15" y="28"/>
                    <a:pt x="13" y="23"/>
                    <a:pt x="8" y="16"/>
                  </a:cubicBezTo>
                  <a:cubicBezTo>
                    <a:pt x="3" y="10"/>
                    <a:pt x="0" y="12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1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22">
              <a:extLst>
                <a:ext uri="{FF2B5EF4-FFF2-40B4-BE49-F238E27FC236}">
                  <a16:creationId xmlns:a16="http://schemas.microsoft.com/office/drawing/2014/main" id="{0929F8F1-033E-F249-78BC-38C0A69D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2279"/>
              <a:ext cx="35" cy="42"/>
            </a:xfrm>
            <a:custGeom>
              <a:avLst/>
              <a:gdLst>
                <a:gd name="T0" fmla="*/ 2 w 29"/>
                <a:gd name="T1" fmla="*/ 30 h 35"/>
                <a:gd name="T2" fmla="*/ 19 w 29"/>
                <a:gd name="T3" fmla="*/ 19 h 35"/>
                <a:gd name="T4" fmla="*/ 2 w 29"/>
                <a:gd name="T5" fmla="*/ 6 h 35"/>
                <a:gd name="T6" fmla="*/ 26 w 29"/>
                <a:gd name="T7" fmla="*/ 21 h 35"/>
                <a:gd name="T8" fmla="*/ 2 w 29"/>
                <a:gd name="T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2" y="30"/>
                  </a:moveTo>
                  <a:cubicBezTo>
                    <a:pt x="2" y="17"/>
                    <a:pt x="15" y="25"/>
                    <a:pt x="19" y="19"/>
                  </a:cubicBezTo>
                  <a:cubicBezTo>
                    <a:pt x="18" y="9"/>
                    <a:pt x="0" y="20"/>
                    <a:pt x="2" y="6"/>
                  </a:cubicBezTo>
                  <a:cubicBezTo>
                    <a:pt x="13" y="7"/>
                    <a:pt x="29" y="0"/>
                    <a:pt x="26" y="21"/>
                  </a:cubicBezTo>
                  <a:cubicBezTo>
                    <a:pt x="24" y="35"/>
                    <a:pt x="11" y="30"/>
                    <a:pt x="2" y="30"/>
                  </a:cubicBezTo>
                  <a:close/>
                </a:path>
              </a:pathLst>
            </a:custGeom>
            <a:solidFill>
              <a:srgbClr val="B4C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23">
              <a:extLst>
                <a:ext uri="{FF2B5EF4-FFF2-40B4-BE49-F238E27FC236}">
                  <a16:creationId xmlns:a16="http://schemas.microsoft.com/office/drawing/2014/main" id="{3F8D0E65-AAD1-8580-B1CA-09484A86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315"/>
              <a:ext cx="32" cy="38"/>
            </a:xfrm>
            <a:custGeom>
              <a:avLst/>
              <a:gdLst>
                <a:gd name="T0" fmla="*/ 0 w 26"/>
                <a:gd name="T1" fmla="*/ 24 h 32"/>
                <a:gd name="T2" fmla="*/ 0 w 26"/>
                <a:gd name="T3" fmla="*/ 7 h 32"/>
                <a:gd name="T4" fmla="*/ 20 w 26"/>
                <a:gd name="T5" fmla="*/ 6 h 32"/>
                <a:gd name="T6" fmla="*/ 24 w 26"/>
                <a:gd name="T7" fmla="*/ 18 h 32"/>
                <a:gd name="T8" fmla="*/ 19 w 26"/>
                <a:gd name="T9" fmla="*/ 25 h 32"/>
                <a:gd name="T10" fmla="*/ 12 w 26"/>
                <a:gd name="T11" fmla="*/ 23 h 32"/>
                <a:gd name="T12" fmla="*/ 0 w 26"/>
                <a:gd name="T1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2">
                  <a:moveTo>
                    <a:pt x="0" y="24"/>
                  </a:moveTo>
                  <a:cubicBezTo>
                    <a:pt x="0" y="18"/>
                    <a:pt x="0" y="13"/>
                    <a:pt x="0" y="7"/>
                  </a:cubicBezTo>
                  <a:cubicBezTo>
                    <a:pt x="6" y="4"/>
                    <a:pt x="13" y="0"/>
                    <a:pt x="20" y="6"/>
                  </a:cubicBezTo>
                  <a:cubicBezTo>
                    <a:pt x="24" y="9"/>
                    <a:pt x="26" y="13"/>
                    <a:pt x="24" y="18"/>
                  </a:cubicBezTo>
                  <a:cubicBezTo>
                    <a:pt x="23" y="21"/>
                    <a:pt x="21" y="24"/>
                    <a:pt x="19" y="25"/>
                  </a:cubicBezTo>
                  <a:cubicBezTo>
                    <a:pt x="16" y="27"/>
                    <a:pt x="13" y="26"/>
                    <a:pt x="12" y="23"/>
                  </a:cubicBezTo>
                  <a:cubicBezTo>
                    <a:pt x="6" y="0"/>
                    <a:pt x="5" y="32"/>
                    <a:pt x="0" y="24"/>
                  </a:cubicBezTo>
                  <a:close/>
                </a:path>
              </a:pathLst>
            </a:custGeom>
            <a:solidFill>
              <a:srgbClr val="B3C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24">
              <a:extLst>
                <a:ext uri="{FF2B5EF4-FFF2-40B4-BE49-F238E27FC236}">
                  <a16:creationId xmlns:a16="http://schemas.microsoft.com/office/drawing/2014/main" id="{67AFC3FD-C06F-F035-ECA0-79698C932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2474"/>
              <a:ext cx="41" cy="28"/>
            </a:xfrm>
            <a:custGeom>
              <a:avLst/>
              <a:gdLst>
                <a:gd name="T0" fmla="*/ 20 w 34"/>
                <a:gd name="T1" fmla="*/ 4 h 23"/>
                <a:gd name="T2" fmla="*/ 26 w 34"/>
                <a:gd name="T3" fmla="*/ 4 h 23"/>
                <a:gd name="T4" fmla="*/ 24 w 34"/>
                <a:gd name="T5" fmla="*/ 16 h 23"/>
                <a:gd name="T6" fmla="*/ 5 w 34"/>
                <a:gd name="T7" fmla="*/ 21 h 23"/>
                <a:gd name="T8" fmla="*/ 1 w 34"/>
                <a:gd name="T9" fmla="*/ 5 h 23"/>
                <a:gd name="T10" fmla="*/ 20 w 34"/>
                <a:gd name="T1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3">
                  <a:moveTo>
                    <a:pt x="20" y="4"/>
                  </a:moveTo>
                  <a:cubicBezTo>
                    <a:pt x="22" y="4"/>
                    <a:pt x="24" y="4"/>
                    <a:pt x="26" y="4"/>
                  </a:cubicBezTo>
                  <a:cubicBezTo>
                    <a:pt x="34" y="12"/>
                    <a:pt x="33" y="10"/>
                    <a:pt x="24" y="16"/>
                  </a:cubicBezTo>
                  <a:cubicBezTo>
                    <a:pt x="17" y="20"/>
                    <a:pt x="12" y="23"/>
                    <a:pt x="5" y="21"/>
                  </a:cubicBezTo>
                  <a:cubicBezTo>
                    <a:pt x="1" y="16"/>
                    <a:pt x="0" y="11"/>
                    <a:pt x="1" y="5"/>
                  </a:cubicBezTo>
                  <a:cubicBezTo>
                    <a:pt x="7" y="0"/>
                    <a:pt x="14" y="8"/>
                    <a:pt x="20" y="4"/>
                  </a:cubicBezTo>
                  <a:close/>
                </a:path>
              </a:pathLst>
            </a:custGeom>
            <a:solidFill>
              <a:srgbClr val="B2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25">
              <a:extLst>
                <a:ext uri="{FF2B5EF4-FFF2-40B4-BE49-F238E27FC236}">
                  <a16:creationId xmlns:a16="http://schemas.microsoft.com/office/drawing/2014/main" id="{524FC116-62DB-442A-7EE8-95C55F576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1702"/>
              <a:ext cx="41" cy="36"/>
            </a:xfrm>
            <a:custGeom>
              <a:avLst/>
              <a:gdLst>
                <a:gd name="T0" fmla="*/ 25 w 34"/>
                <a:gd name="T1" fmla="*/ 2 h 30"/>
                <a:gd name="T2" fmla="*/ 29 w 34"/>
                <a:gd name="T3" fmla="*/ 2 h 30"/>
                <a:gd name="T4" fmla="*/ 26 w 34"/>
                <a:gd name="T5" fmla="*/ 30 h 30"/>
                <a:gd name="T6" fmla="*/ 26 w 34"/>
                <a:gd name="T7" fmla="*/ 30 h 30"/>
                <a:gd name="T8" fmla="*/ 13 w 34"/>
                <a:gd name="T9" fmla="*/ 21 h 30"/>
                <a:gd name="T10" fmla="*/ 1 w 34"/>
                <a:gd name="T11" fmla="*/ 13 h 30"/>
                <a:gd name="T12" fmla="*/ 15 w 34"/>
                <a:gd name="T13" fmla="*/ 5 h 30"/>
                <a:gd name="T14" fmla="*/ 25 w 34"/>
                <a:gd name="T1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0">
                  <a:moveTo>
                    <a:pt x="25" y="2"/>
                  </a:moveTo>
                  <a:cubicBezTo>
                    <a:pt x="27" y="2"/>
                    <a:pt x="28" y="2"/>
                    <a:pt x="29" y="2"/>
                  </a:cubicBezTo>
                  <a:cubicBezTo>
                    <a:pt x="31" y="11"/>
                    <a:pt x="34" y="21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27"/>
                    <a:pt x="18" y="23"/>
                    <a:pt x="13" y="21"/>
                  </a:cubicBezTo>
                  <a:cubicBezTo>
                    <a:pt x="9" y="19"/>
                    <a:pt x="0" y="22"/>
                    <a:pt x="1" y="13"/>
                  </a:cubicBezTo>
                  <a:cubicBezTo>
                    <a:pt x="2" y="5"/>
                    <a:pt x="10" y="7"/>
                    <a:pt x="15" y="5"/>
                  </a:cubicBezTo>
                  <a:cubicBezTo>
                    <a:pt x="18" y="3"/>
                    <a:pt x="21" y="0"/>
                    <a:pt x="25" y="2"/>
                  </a:cubicBezTo>
                  <a:close/>
                </a:path>
              </a:pathLst>
            </a:custGeom>
            <a:solidFill>
              <a:srgbClr val="C9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26">
              <a:extLst>
                <a:ext uri="{FF2B5EF4-FFF2-40B4-BE49-F238E27FC236}">
                  <a16:creationId xmlns:a16="http://schemas.microsoft.com/office/drawing/2014/main" id="{882455D2-D558-17D4-762B-0CD592DB4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2213"/>
              <a:ext cx="41" cy="33"/>
            </a:xfrm>
            <a:custGeom>
              <a:avLst/>
              <a:gdLst>
                <a:gd name="T0" fmla="*/ 6 w 34"/>
                <a:gd name="T1" fmla="*/ 22 h 28"/>
                <a:gd name="T2" fmla="*/ 6 w 34"/>
                <a:gd name="T3" fmla="*/ 9 h 28"/>
                <a:gd name="T4" fmla="*/ 32 w 34"/>
                <a:gd name="T5" fmla="*/ 12 h 28"/>
                <a:gd name="T6" fmla="*/ 11 w 34"/>
                <a:gd name="T7" fmla="*/ 19 h 28"/>
                <a:gd name="T8" fmla="*/ 6 w 34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8">
                  <a:moveTo>
                    <a:pt x="6" y="22"/>
                  </a:moveTo>
                  <a:cubicBezTo>
                    <a:pt x="0" y="18"/>
                    <a:pt x="0" y="13"/>
                    <a:pt x="6" y="9"/>
                  </a:cubicBezTo>
                  <a:cubicBezTo>
                    <a:pt x="15" y="13"/>
                    <a:pt x="30" y="0"/>
                    <a:pt x="32" y="12"/>
                  </a:cubicBezTo>
                  <a:cubicBezTo>
                    <a:pt x="34" y="28"/>
                    <a:pt x="16" y="10"/>
                    <a:pt x="11" y="19"/>
                  </a:cubicBezTo>
                  <a:cubicBezTo>
                    <a:pt x="10" y="21"/>
                    <a:pt x="8" y="21"/>
                    <a:pt x="6" y="22"/>
                  </a:cubicBezTo>
                  <a:close/>
                </a:path>
              </a:pathLst>
            </a:custGeom>
            <a:solidFill>
              <a:srgbClr val="B5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27">
              <a:extLst>
                <a:ext uri="{FF2B5EF4-FFF2-40B4-BE49-F238E27FC236}">
                  <a16:creationId xmlns:a16="http://schemas.microsoft.com/office/drawing/2014/main" id="{F69B6888-5EA5-3A04-C5E6-23083966F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2257"/>
              <a:ext cx="49" cy="15"/>
            </a:xfrm>
            <a:custGeom>
              <a:avLst/>
              <a:gdLst>
                <a:gd name="T0" fmla="*/ 5 w 40"/>
                <a:gd name="T1" fmla="*/ 9 h 13"/>
                <a:gd name="T2" fmla="*/ 5 w 40"/>
                <a:gd name="T3" fmla="*/ 0 h 13"/>
                <a:gd name="T4" fmla="*/ 40 w 40"/>
                <a:gd name="T5" fmla="*/ 0 h 13"/>
                <a:gd name="T6" fmla="*/ 5 w 40"/>
                <a:gd name="T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3">
                  <a:moveTo>
                    <a:pt x="5" y="9"/>
                  </a:moveTo>
                  <a:cubicBezTo>
                    <a:pt x="0" y="6"/>
                    <a:pt x="0" y="3"/>
                    <a:pt x="5" y="0"/>
                  </a:cubicBezTo>
                  <a:cubicBezTo>
                    <a:pt x="15" y="0"/>
                    <a:pt x="25" y="0"/>
                    <a:pt x="40" y="0"/>
                  </a:cubicBezTo>
                  <a:cubicBezTo>
                    <a:pt x="27" y="13"/>
                    <a:pt x="15" y="7"/>
                    <a:pt x="5" y="9"/>
                  </a:cubicBezTo>
                  <a:close/>
                </a:path>
              </a:pathLst>
            </a:custGeom>
            <a:solidFill>
              <a:srgbClr val="B5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28">
              <a:extLst>
                <a:ext uri="{FF2B5EF4-FFF2-40B4-BE49-F238E27FC236}">
                  <a16:creationId xmlns:a16="http://schemas.microsoft.com/office/drawing/2014/main" id="{DDB840E9-81DE-703C-AE4D-D54CE311B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270"/>
              <a:ext cx="41" cy="13"/>
            </a:xfrm>
            <a:custGeom>
              <a:avLst/>
              <a:gdLst>
                <a:gd name="T0" fmla="*/ 0 w 34"/>
                <a:gd name="T1" fmla="*/ 10 h 11"/>
                <a:gd name="T2" fmla="*/ 0 w 34"/>
                <a:gd name="T3" fmla="*/ 2 h 11"/>
                <a:gd name="T4" fmla="*/ 34 w 34"/>
                <a:gd name="T5" fmla="*/ 6 h 11"/>
                <a:gd name="T6" fmla="*/ 0 w 34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1">
                  <a:moveTo>
                    <a:pt x="0" y="10"/>
                  </a:moveTo>
                  <a:cubicBezTo>
                    <a:pt x="0" y="7"/>
                    <a:pt x="0" y="4"/>
                    <a:pt x="0" y="2"/>
                  </a:cubicBezTo>
                  <a:cubicBezTo>
                    <a:pt x="10" y="2"/>
                    <a:pt x="20" y="0"/>
                    <a:pt x="34" y="6"/>
                  </a:cubicBezTo>
                  <a:cubicBezTo>
                    <a:pt x="20" y="11"/>
                    <a:pt x="10" y="10"/>
                    <a:pt x="0" y="10"/>
                  </a:cubicBezTo>
                  <a:close/>
                </a:path>
              </a:pathLst>
            </a:custGeom>
            <a:solidFill>
              <a:srgbClr val="AB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29">
              <a:extLst>
                <a:ext uri="{FF2B5EF4-FFF2-40B4-BE49-F238E27FC236}">
                  <a16:creationId xmlns:a16="http://schemas.microsoft.com/office/drawing/2014/main" id="{1AE0DF26-789D-87E1-8B79-0727340FB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855"/>
              <a:ext cx="127" cy="94"/>
            </a:xfrm>
            <a:custGeom>
              <a:avLst/>
              <a:gdLst>
                <a:gd name="T0" fmla="*/ 8 w 105"/>
                <a:gd name="T1" fmla="*/ 62 h 79"/>
                <a:gd name="T2" fmla="*/ 13 w 105"/>
                <a:gd name="T3" fmla="*/ 10 h 79"/>
                <a:gd name="T4" fmla="*/ 83 w 105"/>
                <a:gd name="T5" fmla="*/ 10 h 79"/>
                <a:gd name="T6" fmla="*/ 100 w 105"/>
                <a:gd name="T7" fmla="*/ 15 h 79"/>
                <a:gd name="T8" fmla="*/ 102 w 105"/>
                <a:gd name="T9" fmla="*/ 52 h 79"/>
                <a:gd name="T10" fmla="*/ 84 w 105"/>
                <a:gd name="T11" fmla="*/ 66 h 79"/>
                <a:gd name="T12" fmla="*/ 84 w 105"/>
                <a:gd name="T13" fmla="*/ 67 h 79"/>
                <a:gd name="T14" fmla="*/ 76 w 105"/>
                <a:gd name="T15" fmla="*/ 67 h 79"/>
                <a:gd name="T16" fmla="*/ 15 w 105"/>
                <a:gd name="T17" fmla="*/ 70 h 79"/>
                <a:gd name="T18" fmla="*/ 8 w 10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79">
                  <a:moveTo>
                    <a:pt x="8" y="62"/>
                  </a:moveTo>
                  <a:cubicBezTo>
                    <a:pt x="11" y="44"/>
                    <a:pt x="0" y="17"/>
                    <a:pt x="13" y="10"/>
                  </a:cubicBezTo>
                  <a:cubicBezTo>
                    <a:pt x="32" y="0"/>
                    <a:pt x="59" y="5"/>
                    <a:pt x="83" y="10"/>
                  </a:cubicBezTo>
                  <a:cubicBezTo>
                    <a:pt x="88" y="11"/>
                    <a:pt x="94" y="13"/>
                    <a:pt x="100" y="15"/>
                  </a:cubicBezTo>
                  <a:cubicBezTo>
                    <a:pt x="105" y="27"/>
                    <a:pt x="101" y="40"/>
                    <a:pt x="102" y="52"/>
                  </a:cubicBezTo>
                  <a:cubicBezTo>
                    <a:pt x="102" y="65"/>
                    <a:pt x="92" y="63"/>
                    <a:pt x="84" y="66"/>
                  </a:cubicBezTo>
                  <a:cubicBezTo>
                    <a:pt x="84" y="66"/>
                    <a:pt x="84" y="67"/>
                    <a:pt x="84" y="67"/>
                  </a:cubicBezTo>
                  <a:cubicBezTo>
                    <a:pt x="81" y="67"/>
                    <a:pt x="79" y="67"/>
                    <a:pt x="76" y="67"/>
                  </a:cubicBezTo>
                  <a:cubicBezTo>
                    <a:pt x="56" y="79"/>
                    <a:pt x="36" y="76"/>
                    <a:pt x="15" y="70"/>
                  </a:cubicBezTo>
                  <a:cubicBezTo>
                    <a:pt x="11" y="69"/>
                    <a:pt x="7" y="68"/>
                    <a:pt x="8" y="62"/>
                  </a:cubicBezTo>
                  <a:close/>
                </a:path>
              </a:pathLst>
            </a:custGeom>
            <a:solidFill>
              <a:srgbClr val="14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30">
              <a:extLst>
                <a:ext uri="{FF2B5EF4-FFF2-40B4-BE49-F238E27FC236}">
                  <a16:creationId xmlns:a16="http://schemas.microsoft.com/office/drawing/2014/main" id="{3B22D215-7601-B580-FF91-0A04778AE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2872"/>
              <a:ext cx="96" cy="169"/>
            </a:xfrm>
            <a:custGeom>
              <a:avLst/>
              <a:gdLst>
                <a:gd name="T0" fmla="*/ 79 w 79"/>
                <a:gd name="T1" fmla="*/ 56 h 143"/>
                <a:gd name="T2" fmla="*/ 52 w 79"/>
                <a:gd name="T3" fmla="*/ 103 h 143"/>
                <a:gd name="T4" fmla="*/ 35 w 79"/>
                <a:gd name="T5" fmla="*/ 134 h 143"/>
                <a:gd name="T6" fmla="*/ 17 w 79"/>
                <a:gd name="T7" fmla="*/ 131 h 143"/>
                <a:gd name="T8" fmla="*/ 3 w 79"/>
                <a:gd name="T9" fmla="*/ 0 h 143"/>
                <a:gd name="T10" fmla="*/ 7 w 79"/>
                <a:gd name="T11" fmla="*/ 29 h 143"/>
                <a:gd name="T12" fmla="*/ 11 w 79"/>
                <a:gd name="T13" fmla="*/ 48 h 143"/>
                <a:gd name="T14" fmla="*/ 79 w 79"/>
                <a:gd name="T15" fmla="*/ 53 h 143"/>
                <a:gd name="T16" fmla="*/ 79 w 79"/>
                <a:gd name="T17" fmla="*/ 5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43">
                  <a:moveTo>
                    <a:pt x="79" y="56"/>
                  </a:moveTo>
                  <a:cubicBezTo>
                    <a:pt x="63" y="68"/>
                    <a:pt x="60" y="87"/>
                    <a:pt x="52" y="103"/>
                  </a:cubicBezTo>
                  <a:cubicBezTo>
                    <a:pt x="47" y="114"/>
                    <a:pt x="44" y="125"/>
                    <a:pt x="35" y="134"/>
                  </a:cubicBezTo>
                  <a:cubicBezTo>
                    <a:pt x="27" y="143"/>
                    <a:pt x="19" y="139"/>
                    <a:pt x="17" y="131"/>
                  </a:cubicBezTo>
                  <a:cubicBezTo>
                    <a:pt x="6" y="88"/>
                    <a:pt x="0" y="45"/>
                    <a:pt x="3" y="0"/>
                  </a:cubicBezTo>
                  <a:cubicBezTo>
                    <a:pt x="10" y="9"/>
                    <a:pt x="5" y="19"/>
                    <a:pt x="7" y="29"/>
                  </a:cubicBezTo>
                  <a:cubicBezTo>
                    <a:pt x="8" y="35"/>
                    <a:pt x="4" y="43"/>
                    <a:pt x="11" y="48"/>
                  </a:cubicBezTo>
                  <a:cubicBezTo>
                    <a:pt x="33" y="60"/>
                    <a:pt x="56" y="54"/>
                    <a:pt x="79" y="53"/>
                  </a:cubicBezTo>
                  <a:cubicBezTo>
                    <a:pt x="79" y="54"/>
                    <a:pt x="79" y="55"/>
                    <a:pt x="79" y="56"/>
                  </a:cubicBezTo>
                  <a:close/>
                </a:path>
              </a:pathLst>
            </a:custGeom>
            <a:solidFill>
              <a:srgbClr val="9F9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31">
              <a:extLst>
                <a:ext uri="{FF2B5EF4-FFF2-40B4-BE49-F238E27FC236}">
                  <a16:creationId xmlns:a16="http://schemas.microsoft.com/office/drawing/2014/main" id="{0D42DDE3-74BC-7C48-6D3C-78653EE38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2868"/>
              <a:ext cx="27" cy="69"/>
            </a:xfrm>
            <a:custGeom>
              <a:avLst/>
              <a:gdLst>
                <a:gd name="T0" fmla="*/ 0 w 22"/>
                <a:gd name="T1" fmla="*/ 55 h 58"/>
                <a:gd name="T2" fmla="*/ 16 w 22"/>
                <a:gd name="T3" fmla="*/ 27 h 58"/>
                <a:gd name="T4" fmla="*/ 16 w 22"/>
                <a:gd name="T5" fmla="*/ 4 h 58"/>
                <a:gd name="T6" fmla="*/ 21 w 22"/>
                <a:gd name="T7" fmla="*/ 0 h 58"/>
                <a:gd name="T8" fmla="*/ 21 w 22"/>
                <a:gd name="T9" fmla="*/ 36 h 58"/>
                <a:gd name="T10" fmla="*/ 0 w 22"/>
                <a:gd name="T11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8">
                  <a:moveTo>
                    <a:pt x="0" y="55"/>
                  </a:moveTo>
                  <a:cubicBezTo>
                    <a:pt x="15" y="51"/>
                    <a:pt x="17" y="41"/>
                    <a:pt x="16" y="27"/>
                  </a:cubicBezTo>
                  <a:cubicBezTo>
                    <a:pt x="15" y="19"/>
                    <a:pt x="16" y="12"/>
                    <a:pt x="16" y="4"/>
                  </a:cubicBezTo>
                  <a:cubicBezTo>
                    <a:pt x="17" y="3"/>
                    <a:pt x="19" y="1"/>
                    <a:pt x="21" y="0"/>
                  </a:cubicBezTo>
                  <a:cubicBezTo>
                    <a:pt x="21" y="12"/>
                    <a:pt x="20" y="24"/>
                    <a:pt x="21" y="36"/>
                  </a:cubicBezTo>
                  <a:cubicBezTo>
                    <a:pt x="22" y="52"/>
                    <a:pt x="15" y="58"/>
                    <a:pt x="0" y="55"/>
                  </a:cubicBezTo>
                  <a:close/>
                </a:path>
              </a:pathLst>
            </a:custGeom>
            <a:solidFill>
              <a:srgbClr val="5C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32">
              <a:extLst>
                <a:ext uri="{FF2B5EF4-FFF2-40B4-BE49-F238E27FC236}">
                  <a16:creationId xmlns:a16="http://schemas.microsoft.com/office/drawing/2014/main" id="{9134AFD2-E2D3-6E81-8CB9-BB0C77034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1693"/>
              <a:ext cx="41" cy="62"/>
            </a:xfrm>
            <a:custGeom>
              <a:avLst/>
              <a:gdLst>
                <a:gd name="T0" fmla="*/ 33 w 34"/>
                <a:gd name="T1" fmla="*/ 10 h 53"/>
                <a:gd name="T2" fmla="*/ 15 w 34"/>
                <a:gd name="T3" fmla="*/ 17 h 53"/>
                <a:gd name="T4" fmla="*/ 10 w 34"/>
                <a:gd name="T5" fmla="*/ 22 h 53"/>
                <a:gd name="T6" fmla="*/ 16 w 34"/>
                <a:gd name="T7" fmla="*/ 26 h 53"/>
                <a:gd name="T8" fmla="*/ 34 w 34"/>
                <a:gd name="T9" fmla="*/ 38 h 53"/>
                <a:gd name="T10" fmla="*/ 11 w 34"/>
                <a:gd name="T11" fmla="*/ 30 h 53"/>
                <a:gd name="T12" fmla="*/ 10 w 34"/>
                <a:gd name="T13" fmla="*/ 53 h 53"/>
                <a:gd name="T14" fmla="*/ 7 w 34"/>
                <a:gd name="T15" fmla="*/ 1 h 53"/>
                <a:gd name="T16" fmla="*/ 25 w 34"/>
                <a:gd name="T17" fmla="*/ 5 h 53"/>
                <a:gd name="T18" fmla="*/ 33 w 34"/>
                <a:gd name="T1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53">
                  <a:moveTo>
                    <a:pt x="33" y="10"/>
                  </a:moveTo>
                  <a:cubicBezTo>
                    <a:pt x="29" y="16"/>
                    <a:pt x="22" y="17"/>
                    <a:pt x="15" y="17"/>
                  </a:cubicBezTo>
                  <a:cubicBezTo>
                    <a:pt x="12" y="17"/>
                    <a:pt x="10" y="19"/>
                    <a:pt x="10" y="22"/>
                  </a:cubicBezTo>
                  <a:cubicBezTo>
                    <a:pt x="10" y="25"/>
                    <a:pt x="13" y="26"/>
                    <a:pt x="16" y="26"/>
                  </a:cubicBezTo>
                  <a:cubicBezTo>
                    <a:pt x="25" y="25"/>
                    <a:pt x="32" y="28"/>
                    <a:pt x="34" y="38"/>
                  </a:cubicBezTo>
                  <a:cubicBezTo>
                    <a:pt x="26" y="38"/>
                    <a:pt x="20" y="28"/>
                    <a:pt x="11" y="30"/>
                  </a:cubicBezTo>
                  <a:cubicBezTo>
                    <a:pt x="6" y="38"/>
                    <a:pt x="21" y="46"/>
                    <a:pt x="10" y="53"/>
                  </a:cubicBezTo>
                  <a:cubicBezTo>
                    <a:pt x="6" y="36"/>
                    <a:pt x="0" y="19"/>
                    <a:pt x="7" y="1"/>
                  </a:cubicBezTo>
                  <a:cubicBezTo>
                    <a:pt x="12" y="7"/>
                    <a:pt x="17" y="13"/>
                    <a:pt x="25" y="5"/>
                  </a:cubicBezTo>
                  <a:cubicBezTo>
                    <a:pt x="31" y="0"/>
                    <a:pt x="33" y="4"/>
                    <a:pt x="33" y="10"/>
                  </a:cubicBezTo>
                  <a:close/>
                </a:path>
              </a:pathLst>
            </a:custGeom>
            <a:solidFill>
              <a:srgbClr val="5C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33">
              <a:extLst>
                <a:ext uri="{FF2B5EF4-FFF2-40B4-BE49-F238E27FC236}">
                  <a16:creationId xmlns:a16="http://schemas.microsoft.com/office/drawing/2014/main" id="{B8F27181-B080-EF88-1544-5FEE3E2A8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2559"/>
              <a:ext cx="21" cy="96"/>
            </a:xfrm>
            <a:custGeom>
              <a:avLst/>
              <a:gdLst>
                <a:gd name="T0" fmla="*/ 12 w 17"/>
                <a:gd name="T1" fmla="*/ 77 h 81"/>
                <a:gd name="T2" fmla="*/ 8 w 17"/>
                <a:gd name="T3" fmla="*/ 81 h 81"/>
                <a:gd name="T4" fmla="*/ 11 w 17"/>
                <a:gd name="T5" fmla="*/ 0 h 81"/>
                <a:gd name="T6" fmla="*/ 16 w 17"/>
                <a:gd name="T7" fmla="*/ 9 h 81"/>
                <a:gd name="T8" fmla="*/ 12 w 17"/>
                <a:gd name="T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1">
                  <a:moveTo>
                    <a:pt x="12" y="77"/>
                  </a:moveTo>
                  <a:cubicBezTo>
                    <a:pt x="10" y="78"/>
                    <a:pt x="9" y="80"/>
                    <a:pt x="8" y="81"/>
                  </a:cubicBezTo>
                  <a:cubicBezTo>
                    <a:pt x="0" y="54"/>
                    <a:pt x="0" y="26"/>
                    <a:pt x="11" y="0"/>
                  </a:cubicBezTo>
                  <a:cubicBezTo>
                    <a:pt x="12" y="3"/>
                    <a:pt x="12" y="7"/>
                    <a:pt x="16" y="9"/>
                  </a:cubicBezTo>
                  <a:cubicBezTo>
                    <a:pt x="13" y="31"/>
                    <a:pt x="17" y="54"/>
                    <a:pt x="12" y="77"/>
                  </a:cubicBezTo>
                  <a:close/>
                </a:path>
              </a:pathLst>
            </a:custGeom>
            <a:solidFill>
              <a:srgbClr val="8A9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34">
              <a:extLst>
                <a:ext uri="{FF2B5EF4-FFF2-40B4-BE49-F238E27FC236}">
                  <a16:creationId xmlns:a16="http://schemas.microsoft.com/office/drawing/2014/main" id="{0F61E1DD-96CD-4977-A630-163DC0D2A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471"/>
              <a:ext cx="23" cy="31"/>
            </a:xfrm>
            <a:custGeom>
              <a:avLst/>
              <a:gdLst>
                <a:gd name="T0" fmla="*/ 19 w 19"/>
                <a:gd name="T1" fmla="*/ 7 h 26"/>
                <a:gd name="T2" fmla="*/ 0 w 19"/>
                <a:gd name="T3" fmla="*/ 8 h 26"/>
                <a:gd name="T4" fmla="*/ 7 w 19"/>
                <a:gd name="T5" fmla="*/ 1 h 26"/>
                <a:gd name="T6" fmla="*/ 19 w 19"/>
                <a:gd name="T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6">
                  <a:moveTo>
                    <a:pt x="19" y="7"/>
                  </a:moveTo>
                  <a:cubicBezTo>
                    <a:pt x="13" y="26"/>
                    <a:pt x="6" y="7"/>
                    <a:pt x="0" y="8"/>
                  </a:cubicBezTo>
                  <a:cubicBezTo>
                    <a:pt x="3" y="5"/>
                    <a:pt x="5" y="3"/>
                    <a:pt x="7" y="1"/>
                  </a:cubicBezTo>
                  <a:cubicBezTo>
                    <a:pt x="12" y="1"/>
                    <a:pt x="17" y="0"/>
                    <a:pt x="19" y="7"/>
                  </a:cubicBezTo>
                  <a:close/>
                </a:path>
              </a:pathLst>
            </a:custGeom>
            <a:solidFill>
              <a:srgbClr val="5C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35">
              <a:extLst>
                <a:ext uri="{FF2B5EF4-FFF2-40B4-BE49-F238E27FC236}">
                  <a16:creationId xmlns:a16="http://schemas.microsoft.com/office/drawing/2014/main" id="{928EDA1A-13CC-85C7-C0E1-71623B2D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549"/>
              <a:ext cx="65" cy="128"/>
            </a:xfrm>
            <a:custGeom>
              <a:avLst/>
              <a:gdLst>
                <a:gd name="T0" fmla="*/ 7 w 54"/>
                <a:gd name="T1" fmla="*/ 86 h 108"/>
                <a:gd name="T2" fmla="*/ 11 w 54"/>
                <a:gd name="T3" fmla="*/ 18 h 108"/>
                <a:gd name="T4" fmla="*/ 47 w 54"/>
                <a:gd name="T5" fmla="*/ 24 h 108"/>
                <a:gd name="T6" fmla="*/ 49 w 54"/>
                <a:gd name="T7" fmla="*/ 83 h 108"/>
                <a:gd name="T8" fmla="*/ 29 w 54"/>
                <a:gd name="T9" fmla="*/ 108 h 108"/>
                <a:gd name="T10" fmla="*/ 7 w 54"/>
                <a:gd name="T11" fmla="*/ 8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08">
                  <a:moveTo>
                    <a:pt x="7" y="86"/>
                  </a:moveTo>
                  <a:cubicBezTo>
                    <a:pt x="2" y="63"/>
                    <a:pt x="0" y="40"/>
                    <a:pt x="11" y="18"/>
                  </a:cubicBezTo>
                  <a:cubicBezTo>
                    <a:pt x="28" y="0"/>
                    <a:pt x="40" y="2"/>
                    <a:pt x="47" y="24"/>
                  </a:cubicBezTo>
                  <a:cubicBezTo>
                    <a:pt x="53" y="43"/>
                    <a:pt x="54" y="63"/>
                    <a:pt x="49" y="83"/>
                  </a:cubicBezTo>
                  <a:cubicBezTo>
                    <a:pt x="46" y="94"/>
                    <a:pt x="43" y="107"/>
                    <a:pt x="29" y="108"/>
                  </a:cubicBezTo>
                  <a:cubicBezTo>
                    <a:pt x="16" y="108"/>
                    <a:pt x="10" y="97"/>
                    <a:pt x="7" y="86"/>
                  </a:cubicBezTo>
                  <a:close/>
                </a:path>
              </a:pathLst>
            </a:custGeom>
            <a:solidFill>
              <a:srgbClr val="586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36">
              <a:extLst>
                <a:ext uri="{FF2B5EF4-FFF2-40B4-BE49-F238E27FC236}">
                  <a16:creationId xmlns:a16="http://schemas.microsoft.com/office/drawing/2014/main" id="{DC5C2705-F61F-6164-F602-E12E43A3F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1819"/>
              <a:ext cx="19" cy="18"/>
            </a:xfrm>
            <a:custGeom>
              <a:avLst/>
              <a:gdLst>
                <a:gd name="T0" fmla="*/ 16 w 16"/>
                <a:gd name="T1" fmla="*/ 7 h 15"/>
                <a:gd name="T2" fmla="*/ 9 w 16"/>
                <a:gd name="T3" fmla="*/ 15 h 15"/>
                <a:gd name="T4" fmla="*/ 0 w 16"/>
                <a:gd name="T5" fmla="*/ 9 h 15"/>
                <a:gd name="T6" fmla="*/ 8 w 16"/>
                <a:gd name="T7" fmla="*/ 0 h 15"/>
                <a:gd name="T8" fmla="*/ 16 w 1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cubicBezTo>
                    <a:pt x="16" y="12"/>
                    <a:pt x="14" y="15"/>
                    <a:pt x="9" y="15"/>
                  </a:cubicBezTo>
                  <a:cubicBezTo>
                    <a:pt x="4" y="15"/>
                    <a:pt x="1" y="13"/>
                    <a:pt x="0" y="9"/>
                  </a:cubicBezTo>
                  <a:cubicBezTo>
                    <a:pt x="0" y="3"/>
                    <a:pt x="2" y="0"/>
                    <a:pt x="8" y="0"/>
                  </a:cubicBezTo>
                  <a:cubicBezTo>
                    <a:pt x="13" y="1"/>
                    <a:pt x="16" y="3"/>
                    <a:pt x="16" y="7"/>
                  </a:cubicBezTo>
                  <a:close/>
                </a:path>
              </a:pathLst>
            </a:custGeom>
            <a:solidFill>
              <a:srgbClr val="738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37">
              <a:extLst>
                <a:ext uri="{FF2B5EF4-FFF2-40B4-BE49-F238E27FC236}">
                  <a16:creationId xmlns:a16="http://schemas.microsoft.com/office/drawing/2014/main" id="{CC911614-0BE9-8620-F309-39095AA2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929"/>
              <a:ext cx="26" cy="23"/>
            </a:xfrm>
            <a:custGeom>
              <a:avLst/>
              <a:gdLst>
                <a:gd name="T0" fmla="*/ 4 w 21"/>
                <a:gd name="T1" fmla="*/ 2 h 19"/>
                <a:gd name="T2" fmla="*/ 16 w 21"/>
                <a:gd name="T3" fmla="*/ 4 h 19"/>
                <a:gd name="T4" fmla="*/ 19 w 21"/>
                <a:gd name="T5" fmla="*/ 4 h 19"/>
                <a:gd name="T6" fmla="*/ 21 w 21"/>
                <a:gd name="T7" fmla="*/ 10 h 19"/>
                <a:gd name="T8" fmla="*/ 8 w 21"/>
                <a:gd name="T9" fmla="*/ 17 h 19"/>
                <a:gd name="T10" fmla="*/ 4 w 21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4" y="2"/>
                  </a:moveTo>
                  <a:cubicBezTo>
                    <a:pt x="11" y="12"/>
                    <a:pt x="11" y="12"/>
                    <a:pt x="16" y="4"/>
                  </a:cubicBezTo>
                  <a:cubicBezTo>
                    <a:pt x="19" y="0"/>
                    <a:pt x="19" y="3"/>
                    <a:pt x="19" y="4"/>
                  </a:cubicBezTo>
                  <a:cubicBezTo>
                    <a:pt x="20" y="6"/>
                    <a:pt x="20" y="8"/>
                    <a:pt x="21" y="10"/>
                  </a:cubicBezTo>
                  <a:cubicBezTo>
                    <a:pt x="21" y="19"/>
                    <a:pt x="14" y="18"/>
                    <a:pt x="8" y="17"/>
                  </a:cubicBezTo>
                  <a:cubicBezTo>
                    <a:pt x="0" y="14"/>
                    <a:pt x="7" y="7"/>
                    <a:pt x="4" y="2"/>
                  </a:cubicBezTo>
                  <a:close/>
                </a:path>
              </a:pathLst>
            </a:custGeom>
            <a:solidFill>
              <a:srgbClr val="5C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38">
              <a:extLst>
                <a:ext uri="{FF2B5EF4-FFF2-40B4-BE49-F238E27FC236}">
                  <a16:creationId xmlns:a16="http://schemas.microsoft.com/office/drawing/2014/main" id="{C28F2A94-F8AD-46DA-7D84-D489A11BF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571"/>
              <a:ext cx="45" cy="93"/>
            </a:xfrm>
            <a:custGeom>
              <a:avLst/>
              <a:gdLst>
                <a:gd name="T0" fmla="*/ 35 w 37"/>
                <a:gd name="T1" fmla="*/ 26 h 78"/>
                <a:gd name="T2" fmla="*/ 15 w 37"/>
                <a:gd name="T3" fmla="*/ 38 h 78"/>
                <a:gd name="T4" fmla="*/ 25 w 37"/>
                <a:gd name="T5" fmla="*/ 47 h 78"/>
                <a:gd name="T6" fmla="*/ 35 w 37"/>
                <a:gd name="T7" fmla="*/ 52 h 78"/>
                <a:gd name="T8" fmla="*/ 30 w 37"/>
                <a:gd name="T9" fmla="*/ 60 h 78"/>
                <a:gd name="T10" fmla="*/ 20 w 37"/>
                <a:gd name="T11" fmla="*/ 54 h 78"/>
                <a:gd name="T12" fmla="*/ 19 w 37"/>
                <a:gd name="T13" fmla="*/ 55 h 78"/>
                <a:gd name="T14" fmla="*/ 14 w 37"/>
                <a:gd name="T15" fmla="*/ 77 h 78"/>
                <a:gd name="T16" fmla="*/ 4 w 37"/>
                <a:gd name="T17" fmla="*/ 55 h 78"/>
                <a:gd name="T18" fmla="*/ 4 w 37"/>
                <a:gd name="T19" fmla="*/ 9 h 78"/>
                <a:gd name="T20" fmla="*/ 11 w 37"/>
                <a:gd name="T21" fmla="*/ 0 h 78"/>
                <a:gd name="T22" fmla="*/ 17 w 37"/>
                <a:gd name="T23" fmla="*/ 3 h 78"/>
                <a:gd name="T24" fmla="*/ 11 w 37"/>
                <a:gd name="T25" fmla="*/ 8 h 78"/>
                <a:gd name="T26" fmla="*/ 17 w 37"/>
                <a:gd name="T27" fmla="*/ 27 h 78"/>
                <a:gd name="T28" fmla="*/ 35 w 37"/>
                <a:gd name="T29" fmla="*/ 2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78">
                  <a:moveTo>
                    <a:pt x="35" y="26"/>
                  </a:moveTo>
                  <a:cubicBezTo>
                    <a:pt x="37" y="45"/>
                    <a:pt x="35" y="46"/>
                    <a:pt x="15" y="38"/>
                  </a:cubicBezTo>
                  <a:cubicBezTo>
                    <a:pt x="15" y="45"/>
                    <a:pt x="19" y="46"/>
                    <a:pt x="25" y="47"/>
                  </a:cubicBezTo>
                  <a:cubicBezTo>
                    <a:pt x="29" y="47"/>
                    <a:pt x="35" y="44"/>
                    <a:pt x="35" y="52"/>
                  </a:cubicBezTo>
                  <a:cubicBezTo>
                    <a:pt x="34" y="55"/>
                    <a:pt x="32" y="59"/>
                    <a:pt x="30" y="60"/>
                  </a:cubicBezTo>
                  <a:cubicBezTo>
                    <a:pt x="23" y="64"/>
                    <a:pt x="26" y="52"/>
                    <a:pt x="20" y="54"/>
                  </a:cubicBezTo>
                  <a:cubicBezTo>
                    <a:pt x="20" y="54"/>
                    <a:pt x="19" y="55"/>
                    <a:pt x="19" y="55"/>
                  </a:cubicBezTo>
                  <a:cubicBezTo>
                    <a:pt x="16" y="63"/>
                    <a:pt x="27" y="76"/>
                    <a:pt x="14" y="77"/>
                  </a:cubicBezTo>
                  <a:cubicBezTo>
                    <a:pt x="0" y="78"/>
                    <a:pt x="2" y="62"/>
                    <a:pt x="4" y="55"/>
                  </a:cubicBezTo>
                  <a:cubicBezTo>
                    <a:pt x="7" y="40"/>
                    <a:pt x="3" y="24"/>
                    <a:pt x="4" y="9"/>
                  </a:cubicBezTo>
                  <a:cubicBezTo>
                    <a:pt x="4" y="4"/>
                    <a:pt x="6" y="1"/>
                    <a:pt x="11" y="0"/>
                  </a:cubicBezTo>
                  <a:cubicBezTo>
                    <a:pt x="13" y="0"/>
                    <a:pt x="17" y="2"/>
                    <a:pt x="17" y="3"/>
                  </a:cubicBezTo>
                  <a:cubicBezTo>
                    <a:pt x="21" y="12"/>
                    <a:pt x="11" y="7"/>
                    <a:pt x="11" y="8"/>
                  </a:cubicBezTo>
                  <a:cubicBezTo>
                    <a:pt x="12" y="15"/>
                    <a:pt x="13" y="22"/>
                    <a:pt x="17" y="27"/>
                  </a:cubicBezTo>
                  <a:cubicBezTo>
                    <a:pt x="22" y="34"/>
                    <a:pt x="28" y="21"/>
                    <a:pt x="35" y="26"/>
                  </a:cubicBezTo>
                  <a:close/>
                </a:path>
              </a:pathLst>
            </a:custGeom>
            <a:solidFill>
              <a:srgbClr val="8A9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25277015-F67C-4DBD-AD24-BB3A25AB313D}"/>
              </a:ext>
            </a:extLst>
          </p:cNvPr>
          <p:cNvSpPr txBox="1"/>
          <p:nvPr/>
        </p:nvSpPr>
        <p:spPr>
          <a:xfrm>
            <a:off x="5668859" y="514788"/>
            <a:ext cx="3032653" cy="1458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Simple </a:t>
            </a:r>
            <a:r>
              <a:rPr lang="en-US" sz="27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 pitchFamily="34"/>
              </a:rPr>
              <a:t>Portfolio Presentation Designed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BD0C9339-8141-40DE-A98D-4A87A7FB6276}"/>
              </a:ext>
            </a:extLst>
          </p:cNvPr>
          <p:cNvGrpSpPr/>
          <p:nvPr/>
        </p:nvGrpSpPr>
        <p:grpSpPr>
          <a:xfrm>
            <a:off x="5666728" y="2239292"/>
            <a:ext cx="3032653" cy="2334252"/>
            <a:chOff x="5666728" y="2239292"/>
            <a:chExt cx="3032653" cy="2334252"/>
          </a:xfrm>
        </p:grpSpPr>
        <p:sp>
          <p:nvSpPr>
            <p:cNvPr id="4" name="TextBox 15">
              <a:extLst>
                <a:ext uri="{FF2B5EF4-FFF2-40B4-BE49-F238E27FC236}">
                  <a16:creationId xmlns:a16="http://schemas.microsoft.com/office/drawing/2014/main" id="{AB3447B0-7444-405D-8610-C93C9BB5A8B2}"/>
                </a:ext>
              </a:extLst>
            </p:cNvPr>
            <p:cNvSpPr txBox="1"/>
            <p:nvPr/>
          </p:nvSpPr>
          <p:spPr>
            <a:xfrm>
              <a:off x="5666728" y="2502145"/>
              <a:ext cx="3032653" cy="20713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marL="0" marR="0" lvl="0" indent="0" algn="l" defTabSz="914400" rtl="0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marL="0" marR="0" lvl="0" indent="0" algn="l" defTabSz="914400" rtl="0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CCA4377C-7237-4E82-84C8-58F695FAB8C4}"/>
                </a:ext>
              </a:extLst>
            </p:cNvPr>
            <p:cNvSpPr txBox="1"/>
            <p:nvPr/>
          </p:nvSpPr>
          <p:spPr>
            <a:xfrm>
              <a:off x="5666728" y="2239292"/>
              <a:ext cx="3032653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Your Content  Here</a:t>
              </a:r>
            </a:p>
          </p:txBody>
        </p:sp>
      </p:grpSp>
      <p:grpSp>
        <p:nvGrpSpPr>
          <p:cNvPr id="6" name="Grupo 6">
            <a:extLst>
              <a:ext uri="{FF2B5EF4-FFF2-40B4-BE49-F238E27FC236}">
                <a16:creationId xmlns:a16="http://schemas.microsoft.com/office/drawing/2014/main" id="{5628B19F-FD6D-4A8E-AC54-45CEEE425E01}"/>
              </a:ext>
            </a:extLst>
          </p:cNvPr>
          <p:cNvGrpSpPr/>
          <p:nvPr/>
        </p:nvGrpSpPr>
        <p:grpSpPr>
          <a:xfrm>
            <a:off x="88367" y="4985053"/>
            <a:ext cx="9055632" cy="163869"/>
            <a:chOff x="88367" y="4985053"/>
            <a:chExt cx="9055632" cy="163869"/>
          </a:xfrm>
        </p:grpSpPr>
        <p:sp>
          <p:nvSpPr>
            <p:cNvPr id="7" name="Rectángulo 7">
              <a:extLst>
                <a:ext uri="{FF2B5EF4-FFF2-40B4-BE49-F238E27FC236}">
                  <a16:creationId xmlns:a16="http://schemas.microsoft.com/office/drawing/2014/main" id="{8183D507-0709-4457-930E-99206CAB764E}"/>
                </a:ext>
              </a:extLst>
            </p:cNvPr>
            <p:cNvSpPr/>
            <p:nvPr/>
          </p:nvSpPr>
          <p:spPr>
            <a:xfrm rot="10799991">
              <a:off x="88367" y="4985053"/>
              <a:ext cx="9055632" cy="160321"/>
            </a:xfrm>
            <a:prstGeom prst="rect">
              <a:avLst/>
            </a:prstGeom>
            <a:solidFill>
              <a:srgbClr val="FBEBA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  <p:sp>
          <p:nvSpPr>
            <p:cNvPr id="8" name="Paralelogramo 8">
              <a:extLst>
                <a:ext uri="{FF2B5EF4-FFF2-40B4-BE49-F238E27FC236}">
                  <a16:creationId xmlns:a16="http://schemas.microsoft.com/office/drawing/2014/main" id="{1089A219-E82E-4A36-9AB9-1B224B0266DF}"/>
                </a:ext>
              </a:extLst>
            </p:cNvPr>
            <p:cNvSpPr/>
            <p:nvPr/>
          </p:nvSpPr>
          <p:spPr>
            <a:xfrm rot="10799991">
              <a:off x="3581804" y="4988601"/>
              <a:ext cx="4866455" cy="160321"/>
            </a:xfrm>
            <a:custGeom>
              <a:avLst>
                <a:gd name="f8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25000"/>
                <a:gd name="f9" fmla="+- 0 0 -360"/>
                <a:gd name="f10" fmla="+- 0 0 -90"/>
                <a:gd name="f11" fmla="+- 0 0 -180"/>
                <a:gd name="f12" fmla="+- 0 0 -27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5 f17 1"/>
                <a:gd name="f26" fmla="*/ f18 1 f3"/>
                <a:gd name="f27" fmla="*/ f19 1 f3"/>
                <a:gd name="f28" fmla="*/ f20 1 f3"/>
                <a:gd name="f29" fmla="*/ f21 1 f3"/>
                <a:gd name="f30" fmla="*/ f22 1 21600"/>
                <a:gd name="f31" fmla="*/ f23 1 21600"/>
                <a:gd name="f32" fmla="*/ 21600 f22 1"/>
                <a:gd name="f33" fmla="*/ 21600 f23 1"/>
                <a:gd name="f34" fmla="+- f26 0 f2"/>
                <a:gd name="f35" fmla="+- f27 0 f2"/>
                <a:gd name="f36" fmla="+- f28 0 f2"/>
                <a:gd name="f37" fmla="+- f29 0 f2"/>
                <a:gd name="f38" fmla="min f31 f30"/>
                <a:gd name="f39" fmla="*/ f32 1 f24"/>
                <a:gd name="f40" fmla="*/ f33 1 f24"/>
                <a:gd name="f41" fmla="val f39"/>
                <a:gd name="f42" fmla="val f40"/>
                <a:gd name="f43" fmla="*/ f16 f38 1"/>
                <a:gd name="f44" fmla="+- f42 0 f16"/>
                <a:gd name="f45" fmla="+- f41 0 f16"/>
                <a:gd name="f46" fmla="*/ f42 f38 1"/>
                <a:gd name="f47" fmla="*/ f41 f38 1"/>
                <a:gd name="f48" fmla="*/ f44 1 2"/>
                <a:gd name="f49" fmla="*/ f45 1 2"/>
                <a:gd name="f50" fmla="min f45 f44"/>
                <a:gd name="f51" fmla="*/ 100000 f45 1"/>
                <a:gd name="f52" fmla="+- f16 f48 0"/>
                <a:gd name="f53" fmla="+- f16 f49 0"/>
                <a:gd name="f54" fmla="*/ f51 1 f50"/>
                <a:gd name="f55" fmla="*/ f50 f17 1"/>
                <a:gd name="f56" fmla="*/ f55 1 200000"/>
                <a:gd name="f57" fmla="*/ f55 1 100000"/>
                <a:gd name="f58" fmla="*/ f25 1 f54"/>
                <a:gd name="f59" fmla="*/ f44 f53 1"/>
                <a:gd name="f60" fmla="*/ f53 f38 1"/>
                <a:gd name="f61" fmla="*/ f52 f38 1"/>
                <a:gd name="f62" fmla="+- f41 0 f56"/>
                <a:gd name="f63" fmla="+- f41 0 f57"/>
                <a:gd name="f64" fmla="+- 1 f58 0"/>
                <a:gd name="f65" fmla="*/ f59 1 f57"/>
                <a:gd name="f66" fmla="*/ f57 f38 1"/>
                <a:gd name="f67" fmla="*/ f56 f38 1"/>
                <a:gd name="f68" fmla="*/ f63 1 2"/>
                <a:gd name="f69" fmla="*/ f64 1 12"/>
                <a:gd name="f70" fmla="val f65"/>
                <a:gd name="f71" fmla="*/ f63 f38 1"/>
                <a:gd name="f72" fmla="*/ f62 f38 1"/>
                <a:gd name="f73" fmla="+- f41 0 f68"/>
                <a:gd name="f74" fmla="*/ f69 f45 1"/>
                <a:gd name="f75" fmla="*/ f69 f44 1"/>
                <a:gd name="f76" fmla="+- f42 0 f70"/>
                <a:gd name="f77" fmla="*/ f68 f38 1"/>
                <a:gd name="f78" fmla="*/ f70 f38 1"/>
                <a:gd name="f79" fmla="+- f41 0 f74"/>
                <a:gd name="f80" fmla="+- f42 0 f75"/>
                <a:gd name="f81" fmla="*/ f74 f38 1"/>
                <a:gd name="f82" fmla="*/ f75 f38 1"/>
                <a:gd name="f83" fmla="*/ f76 f38 1"/>
                <a:gd name="f84" fmla="*/ f73 f38 1"/>
                <a:gd name="f85" fmla="*/ f79 f38 1"/>
                <a:gd name="f86" fmla="*/ f80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0" y="f83"/>
                </a:cxn>
                <a:cxn ang="f34">
                  <a:pos x="f84" y="f43"/>
                </a:cxn>
                <a:cxn ang="f35">
                  <a:pos x="f72" y="f61"/>
                </a:cxn>
                <a:cxn ang="f36">
                  <a:pos x="f77" y="f46"/>
                </a:cxn>
                <a:cxn ang="f36">
                  <a:pos x="f60" y="f78"/>
                </a:cxn>
                <a:cxn ang="f37">
                  <a:pos x="f67" y="f61"/>
                </a:cxn>
              </a:cxnLst>
              <a:rect l="f81" t="f82" r="f85" b="f86"/>
              <a:pathLst>
                <a:path>
                  <a:moveTo>
                    <a:pt x="f43" y="f46"/>
                  </a:moveTo>
                  <a:lnTo>
                    <a:pt x="f66" y="f43"/>
                  </a:lnTo>
                  <a:lnTo>
                    <a:pt x="f47" y="f43"/>
                  </a:lnTo>
                  <a:lnTo>
                    <a:pt x="f71" y="f46"/>
                  </a:ln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</p:grpSp>
      <p:pic>
        <p:nvPicPr>
          <p:cNvPr id="9" name="Imagen 2">
            <a:extLst>
              <a:ext uri="{FF2B5EF4-FFF2-40B4-BE49-F238E27FC236}">
                <a16:creationId xmlns:a16="http://schemas.microsoft.com/office/drawing/2014/main" id="{1AF8C6E6-E40F-4BC4-9590-EE9999423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9" y="11713"/>
            <a:ext cx="3857625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9;p49">
            <a:extLst>
              <a:ext uri="{FF2B5EF4-FFF2-40B4-BE49-F238E27FC236}">
                <a16:creationId xmlns:a16="http://schemas.microsoft.com/office/drawing/2014/main" id="{4E1AFB20-D478-4D66-9184-E24681BD3E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723" y="311234"/>
            <a:ext cx="7720498" cy="611998"/>
          </a:xfrm>
        </p:spPr>
        <p:txBody>
          <a:bodyPr anchor="t" anchorCtr="0"/>
          <a:lstStyle/>
          <a:p>
            <a:pPr lvl="0" algn="l"/>
            <a:r>
              <a:rPr lang="pt-BR" sz="4200">
                <a:solidFill>
                  <a:srgbClr val="000000"/>
                </a:solidFill>
              </a:rPr>
              <a:t>Nossos clientes</a:t>
            </a:r>
          </a:p>
        </p:txBody>
      </p:sp>
      <p:grpSp>
        <p:nvGrpSpPr>
          <p:cNvPr id="3" name="Google Shape;2960;p49">
            <a:extLst>
              <a:ext uri="{FF2B5EF4-FFF2-40B4-BE49-F238E27FC236}">
                <a16:creationId xmlns:a16="http://schemas.microsoft.com/office/drawing/2014/main" id="{DF8D3969-2D5B-403D-8747-647FDDF46E27}"/>
              </a:ext>
            </a:extLst>
          </p:cNvPr>
          <p:cNvGrpSpPr/>
          <p:nvPr/>
        </p:nvGrpSpPr>
        <p:grpSpPr>
          <a:xfrm>
            <a:off x="3414378" y="1894773"/>
            <a:ext cx="501146" cy="478871"/>
            <a:chOff x="3414378" y="1894773"/>
            <a:chExt cx="501146" cy="478871"/>
          </a:xfrm>
        </p:grpSpPr>
        <p:sp>
          <p:nvSpPr>
            <p:cNvPr id="4" name="Google Shape;2961;p49">
              <a:extLst>
                <a:ext uri="{FF2B5EF4-FFF2-40B4-BE49-F238E27FC236}">
                  <a16:creationId xmlns:a16="http://schemas.microsoft.com/office/drawing/2014/main" id="{ABB6A885-A953-4250-82C9-23E74266CC45}"/>
                </a:ext>
              </a:extLst>
            </p:cNvPr>
            <p:cNvSpPr/>
            <p:nvPr/>
          </p:nvSpPr>
          <p:spPr>
            <a:xfrm>
              <a:off x="3414378" y="1894773"/>
              <a:ext cx="501136" cy="478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681"/>
                <a:gd name="f4" fmla="val 200365"/>
                <a:gd name="f5" fmla="val 104845"/>
                <a:gd name="f6" fmla="val 1"/>
                <a:gd name="f7" fmla="val 102541"/>
                <a:gd name="f8" fmla="val 100241"/>
                <a:gd name="f9" fmla="val 1102"/>
                <a:gd name="f10" fmla="val 99263"/>
                <a:gd name="f11" fmla="val 3304"/>
                <a:gd name="f12" fmla="val 71862"/>
                <a:gd name="f13" fmla="val 64596"/>
                <a:gd name="f14" fmla="val 5937"/>
                <a:gd name="f15" fmla="val 71675"/>
                <a:gd name="f16" fmla="val 3523"/>
                <a:gd name="f17" fmla="val 71936"/>
                <a:gd name="f18" fmla="val 1501"/>
                <a:gd name="f19" fmla="val 73599"/>
                <a:gd name="f20" fmla="val 751"/>
                <a:gd name="f21" fmla="val 75883"/>
                <a:gd name="f22" fmla="val 78199"/>
                <a:gd name="f23" fmla="val 685"/>
                <a:gd name="f24" fmla="val 80711"/>
                <a:gd name="f25" fmla="val 2479"/>
                <a:gd name="f26" fmla="val 82342"/>
                <a:gd name="f27" fmla="val 51507"/>
                <a:gd name="f28" fmla="val 127292"/>
                <a:gd name="f29" fmla="val 37611"/>
                <a:gd name="f30" fmla="val 192988"/>
                <a:gd name="f31" fmla="val 37122"/>
                <a:gd name="f32" fmla="val 195337"/>
                <a:gd name="f33" fmla="val 38068"/>
                <a:gd name="f34" fmla="val 197783"/>
                <a:gd name="f35" fmla="val 40025"/>
                <a:gd name="f36" fmla="val 199186"/>
                <a:gd name="f37" fmla="val 41094"/>
                <a:gd name="f38" fmla="val 199970"/>
                <a:gd name="f39" fmla="val 42358"/>
                <a:gd name="f40" fmla="val 43625"/>
                <a:gd name="f41" fmla="val 44677"/>
                <a:gd name="f42" fmla="val 45732"/>
                <a:gd name="f43" fmla="val 200092"/>
                <a:gd name="f44" fmla="val 46679"/>
                <a:gd name="f45" fmla="val 199545"/>
                <a:gd name="f46" fmla="val 104841"/>
                <a:gd name="f47" fmla="val 166077"/>
                <a:gd name="f48" fmla="val 163002"/>
                <a:gd name="f49" fmla="val 163948"/>
                <a:gd name="f50" fmla="val 200099"/>
                <a:gd name="f51" fmla="val 165024"/>
                <a:gd name="f52" fmla="val 200360"/>
                <a:gd name="f53" fmla="val 166068"/>
                <a:gd name="f54" fmla="val 167340"/>
                <a:gd name="f55" fmla="val 168612"/>
                <a:gd name="f56" fmla="val 199969"/>
                <a:gd name="f57" fmla="val 169656"/>
                <a:gd name="f58" fmla="val 171613"/>
                <a:gd name="f59" fmla="val 172559"/>
                <a:gd name="f60" fmla="val 172070"/>
                <a:gd name="f61" fmla="val 158174"/>
                <a:gd name="f62" fmla="val 207202"/>
                <a:gd name="f63" fmla="val 208996"/>
                <a:gd name="f64" fmla="val 208931"/>
                <a:gd name="f65" fmla="val 208180"/>
                <a:gd name="f66" fmla="val 206158"/>
                <a:gd name="f67" fmla="val 203744"/>
                <a:gd name="f68" fmla="val 137819"/>
                <a:gd name="f69" fmla="val 110451"/>
                <a:gd name="f70" fmla="val 109456"/>
                <a:gd name="f71" fmla="val 107148"/>
                <a:gd name="f72" fmla="*/ f0 1 209681"/>
                <a:gd name="f73" fmla="*/ f1 1 200365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209681"/>
                <a:gd name="f80" fmla="*/ f77 1 200365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209681" h="20036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cubicBezTo>
                    <a:pt x="f2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43"/>
                    <a:pt x="f44" y="f45"/>
                  </a:cubicBezTo>
                  <a:lnTo>
                    <a:pt x="f46" y="f47"/>
                  </a:lnTo>
                  <a:lnTo>
                    <a:pt x="f48" y="f45"/>
                  </a:ln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36"/>
                  </a:cubicBezTo>
                  <a:cubicBezTo>
                    <a:pt x="f58" y="f34"/>
                    <a:pt x="f59" y="f32"/>
                    <a:pt x="f60" y="f30"/>
                  </a:cubicBezTo>
                  <a:lnTo>
                    <a:pt x="f61" y="f28"/>
                  </a:lnTo>
                  <a:lnTo>
                    <a:pt x="f62" y="f26"/>
                  </a:lnTo>
                  <a:cubicBezTo>
                    <a:pt x="f63" y="f24"/>
                    <a:pt x="f3" y="f22"/>
                    <a:pt x="f64" y="f21"/>
                  </a:cubicBezTo>
                  <a:cubicBezTo>
                    <a:pt x="f65" y="f19"/>
                    <a:pt x="f66" y="f17"/>
                    <a:pt x="f67" y="f15"/>
                  </a:cubicBezTo>
                  <a:lnTo>
                    <a:pt x="f68" y="f13"/>
                  </a:lnTo>
                  <a:lnTo>
                    <a:pt x="f69" y="f11"/>
                  </a:ln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97B8A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962;p49">
              <a:extLst>
                <a:ext uri="{FF2B5EF4-FFF2-40B4-BE49-F238E27FC236}">
                  <a16:creationId xmlns:a16="http://schemas.microsoft.com/office/drawing/2014/main" id="{CD64494D-5868-4A9C-9EF7-3D36A2093C5D}"/>
                </a:ext>
              </a:extLst>
            </p:cNvPr>
            <p:cNvSpPr/>
            <p:nvPr/>
          </p:nvSpPr>
          <p:spPr>
            <a:xfrm>
              <a:off x="3664951" y="1894801"/>
              <a:ext cx="250573" cy="478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841"/>
                <a:gd name="f4" fmla="val 200353"/>
                <a:gd name="f5" fmla="val 1"/>
                <a:gd name="f6" fmla="val 166069"/>
                <a:gd name="f7" fmla="val 58162"/>
                <a:gd name="f8" fmla="val 199537"/>
                <a:gd name="f9" fmla="val 59108"/>
                <a:gd name="f10" fmla="val 200091"/>
                <a:gd name="f11" fmla="val 60184"/>
                <a:gd name="f12" fmla="val 200352"/>
                <a:gd name="f13" fmla="val 61228"/>
                <a:gd name="f14" fmla="val 62500"/>
                <a:gd name="f15" fmla="val 63772"/>
                <a:gd name="f16" fmla="val 199961"/>
                <a:gd name="f17" fmla="val 64816"/>
                <a:gd name="f18" fmla="val 199178"/>
                <a:gd name="f19" fmla="val 66773"/>
                <a:gd name="f20" fmla="val 197775"/>
                <a:gd name="f21" fmla="val 67719"/>
                <a:gd name="f22" fmla="val 195329"/>
                <a:gd name="f23" fmla="val 67230"/>
                <a:gd name="f24" fmla="val 192980"/>
                <a:gd name="f25" fmla="val 53334"/>
                <a:gd name="f26" fmla="val 127284"/>
                <a:gd name="f27" fmla="val 102362"/>
                <a:gd name="f28" fmla="val 82334"/>
                <a:gd name="f29" fmla="val 104156"/>
                <a:gd name="f30" fmla="val 80703"/>
                <a:gd name="f31" fmla="val 78191"/>
                <a:gd name="f32" fmla="val 104091"/>
                <a:gd name="f33" fmla="val 75875"/>
                <a:gd name="f34" fmla="val 103340"/>
                <a:gd name="f35" fmla="val 73591"/>
                <a:gd name="f36" fmla="val 101318"/>
                <a:gd name="f37" fmla="val 71928"/>
                <a:gd name="f38" fmla="val 98904"/>
                <a:gd name="f39" fmla="val 71667"/>
                <a:gd name="f40" fmla="val 32979"/>
                <a:gd name="f41" fmla="val 64588"/>
                <a:gd name="f42" fmla="val 5611"/>
                <a:gd name="f43" fmla="val 3296"/>
                <a:gd name="f44" fmla="val 4600"/>
                <a:gd name="f45" fmla="val 1077"/>
                <a:gd name="f46" fmla="val 2317"/>
                <a:gd name="f47" fmla="*/ f0 1 104841"/>
                <a:gd name="f48" fmla="*/ f1 1 200353"/>
                <a:gd name="f49" fmla="val f2"/>
                <a:gd name="f50" fmla="val f3"/>
                <a:gd name="f51" fmla="val f4"/>
                <a:gd name="f52" fmla="+- f51 0 f49"/>
                <a:gd name="f53" fmla="+- f50 0 f49"/>
                <a:gd name="f54" fmla="*/ f53 1 104841"/>
                <a:gd name="f55" fmla="*/ f52 1 200353"/>
                <a:gd name="f56" fmla="*/ f49 1 f54"/>
                <a:gd name="f57" fmla="*/ f50 1 f54"/>
                <a:gd name="f58" fmla="*/ f49 1 f55"/>
                <a:gd name="f59" fmla="*/ f51 1 f55"/>
                <a:gd name="f60" fmla="*/ f56 f47 1"/>
                <a:gd name="f61" fmla="*/ f57 f47 1"/>
                <a:gd name="f62" fmla="*/ f59 f48 1"/>
                <a:gd name="f63" fmla="*/ f5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104841" h="200353">
                  <a:moveTo>
                    <a:pt x="f5" y="f5"/>
                  </a:moveTo>
                  <a:lnTo>
                    <a:pt x="f5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27" y="f28"/>
                  </a:lnTo>
                  <a:cubicBezTo>
                    <a:pt x="f29" y="f30"/>
                    <a:pt x="f3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lnTo>
                    <a:pt x="f42" y="f43"/>
                  </a:lnTo>
                  <a:cubicBezTo>
                    <a:pt x="f44" y="f45"/>
                    <a:pt x="f46" y="f5"/>
                    <a:pt x="f5" y="f5"/>
                  </a:cubicBezTo>
                  <a:close/>
                </a:path>
              </a:pathLst>
            </a:custGeom>
            <a:solidFill>
              <a:srgbClr val="97B8A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" name="Google Shape;2963;p49">
            <a:extLst>
              <a:ext uri="{FF2B5EF4-FFF2-40B4-BE49-F238E27FC236}">
                <a16:creationId xmlns:a16="http://schemas.microsoft.com/office/drawing/2014/main" id="{0430CDB7-9C29-4FB9-B896-3FD757CA1011}"/>
              </a:ext>
            </a:extLst>
          </p:cNvPr>
          <p:cNvGrpSpPr/>
          <p:nvPr/>
        </p:nvGrpSpPr>
        <p:grpSpPr>
          <a:xfrm>
            <a:off x="5379826" y="1884733"/>
            <a:ext cx="380060" cy="498952"/>
            <a:chOff x="5379826" y="1884733"/>
            <a:chExt cx="380060" cy="498952"/>
          </a:xfrm>
        </p:grpSpPr>
        <p:sp>
          <p:nvSpPr>
            <p:cNvPr id="7" name="Google Shape;2964;p49">
              <a:extLst>
                <a:ext uri="{FF2B5EF4-FFF2-40B4-BE49-F238E27FC236}">
                  <a16:creationId xmlns:a16="http://schemas.microsoft.com/office/drawing/2014/main" id="{2BB4E6C6-0B9F-423F-9455-3F5A1DEF2402}"/>
                </a:ext>
              </a:extLst>
            </p:cNvPr>
            <p:cNvSpPr/>
            <p:nvPr/>
          </p:nvSpPr>
          <p:spPr>
            <a:xfrm>
              <a:off x="5672187" y="2208266"/>
              <a:ext cx="29233" cy="1754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3"/>
                <a:gd name="f4" fmla="val 73396"/>
                <a:gd name="f5" fmla="val 6100"/>
                <a:gd name="f6" fmla="val 2708"/>
                <a:gd name="f7" fmla="val 2741"/>
                <a:gd name="f8" fmla="val 6133"/>
                <a:gd name="f9" fmla="val 67295"/>
                <a:gd name="f10" fmla="val 70655"/>
                <a:gd name="f11" fmla="val 73395"/>
                <a:gd name="f12" fmla="val 9493"/>
                <a:gd name="f13" fmla="*/ f0 1 12233"/>
                <a:gd name="f14" fmla="*/ f1 1 7339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2233"/>
                <a:gd name="f21" fmla="*/ f18 1 7339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2233" h="73396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lnTo>
                    <a:pt x="f3" y="f8"/>
                  </a:lnTo>
                  <a:cubicBezTo>
                    <a:pt x="f3" y="f7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965;p49">
              <a:extLst>
                <a:ext uri="{FF2B5EF4-FFF2-40B4-BE49-F238E27FC236}">
                  <a16:creationId xmlns:a16="http://schemas.microsoft.com/office/drawing/2014/main" id="{68D3D939-E745-48EB-B9F4-04DDD4AF6DDA}"/>
                </a:ext>
              </a:extLst>
            </p:cNvPr>
            <p:cNvSpPr/>
            <p:nvPr/>
          </p:nvSpPr>
          <p:spPr>
            <a:xfrm>
              <a:off x="5672187" y="1884733"/>
              <a:ext cx="29233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3"/>
                <a:gd name="f4" fmla="val 74211"/>
                <a:gd name="f5" fmla="val 6100"/>
                <a:gd name="f6" fmla="val 2708"/>
                <a:gd name="f7" fmla="val 2740"/>
                <a:gd name="f8" fmla="val 6133"/>
                <a:gd name="f9" fmla="val 68110"/>
                <a:gd name="f10" fmla="val 71470"/>
                <a:gd name="f11" fmla="val 74210"/>
                <a:gd name="f12" fmla="val 9493"/>
                <a:gd name="f13" fmla="*/ f0 1 12233"/>
                <a:gd name="f14" fmla="*/ f1 1 7421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2233"/>
                <a:gd name="f21" fmla="*/ f18 1 7421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2233" h="74211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lnTo>
                    <a:pt x="f3" y="f8"/>
                  </a:lnTo>
                  <a:cubicBezTo>
                    <a:pt x="f3" y="f7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966;p49">
              <a:extLst>
                <a:ext uri="{FF2B5EF4-FFF2-40B4-BE49-F238E27FC236}">
                  <a16:creationId xmlns:a16="http://schemas.microsoft.com/office/drawing/2014/main" id="{C6C4D517-6474-4CAD-B536-62FB189A90B9}"/>
                </a:ext>
              </a:extLst>
            </p:cNvPr>
            <p:cNvSpPr/>
            <p:nvPr/>
          </p:nvSpPr>
          <p:spPr>
            <a:xfrm>
              <a:off x="5438302" y="2295976"/>
              <a:ext cx="29242" cy="87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4"/>
                <a:gd name="f4" fmla="val 36699"/>
                <a:gd name="f5" fmla="val 6101"/>
                <a:gd name="f6" fmla="val 1"/>
                <a:gd name="f7" fmla="val 2708"/>
                <a:gd name="f8" fmla="val 2741"/>
                <a:gd name="f9" fmla="val 6133"/>
                <a:gd name="f10" fmla="val 30598"/>
                <a:gd name="f11" fmla="val 33958"/>
                <a:gd name="f12" fmla="val 36698"/>
                <a:gd name="f13" fmla="val 9493"/>
                <a:gd name="f14" fmla="val 12233"/>
                <a:gd name="f15" fmla="*/ f0 1 12234"/>
                <a:gd name="f16" fmla="*/ f1 1 3669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2234"/>
                <a:gd name="f23" fmla="*/ f20 1 3669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2234" h="36699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lnTo>
                    <a:pt x="f14" y="f9"/>
                  </a:lnTo>
                  <a:cubicBezTo>
                    <a:pt x="f14" y="f8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967;p49">
              <a:extLst>
                <a:ext uri="{FF2B5EF4-FFF2-40B4-BE49-F238E27FC236}">
                  <a16:creationId xmlns:a16="http://schemas.microsoft.com/office/drawing/2014/main" id="{1AC3C289-F88C-4285-A23B-771EAD26BAD7}"/>
                </a:ext>
              </a:extLst>
            </p:cNvPr>
            <p:cNvSpPr/>
            <p:nvPr/>
          </p:nvSpPr>
          <p:spPr>
            <a:xfrm>
              <a:off x="5438302" y="1884733"/>
              <a:ext cx="29242" cy="8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4"/>
                <a:gd name="f4" fmla="val 37513"/>
                <a:gd name="f5" fmla="val 6101"/>
                <a:gd name="f6" fmla="val 2708"/>
                <a:gd name="f7" fmla="val 1"/>
                <a:gd name="f8" fmla="val 2740"/>
                <a:gd name="f9" fmla="val 6133"/>
                <a:gd name="f10" fmla="val 31413"/>
                <a:gd name="f11" fmla="val 34773"/>
                <a:gd name="f12" fmla="val 9493"/>
                <a:gd name="f13" fmla="val 12233"/>
                <a:gd name="f14" fmla="*/ f0 1 12234"/>
                <a:gd name="f15" fmla="*/ f1 1 37513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2234"/>
                <a:gd name="f22" fmla="*/ f19 1 37513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2234" h="3751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4"/>
                    <a:pt x="f5" y="f4"/>
                  </a:cubicBezTo>
                  <a:cubicBezTo>
                    <a:pt x="f12" y="f4"/>
                    <a:pt x="f13" y="f11"/>
                    <a:pt x="f13" y="f10"/>
                  </a:cubicBezTo>
                  <a:lnTo>
                    <a:pt x="f13" y="f9"/>
                  </a:lnTo>
                  <a:cubicBezTo>
                    <a:pt x="f13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968;p49">
              <a:extLst>
                <a:ext uri="{FF2B5EF4-FFF2-40B4-BE49-F238E27FC236}">
                  <a16:creationId xmlns:a16="http://schemas.microsoft.com/office/drawing/2014/main" id="{063CAF00-91FB-4D35-A65D-BDF7076A7E39}"/>
                </a:ext>
              </a:extLst>
            </p:cNvPr>
            <p:cNvSpPr/>
            <p:nvPr/>
          </p:nvSpPr>
          <p:spPr>
            <a:xfrm>
              <a:off x="5379826" y="1945148"/>
              <a:ext cx="146185" cy="380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164"/>
                <a:gd name="f4" fmla="val 159023"/>
                <a:gd name="f5" fmla="val 6101"/>
                <a:gd name="f6" fmla="val 2708"/>
                <a:gd name="f7" fmla="val 1"/>
                <a:gd name="f8" fmla="val 2740"/>
                <a:gd name="f9" fmla="val 6133"/>
                <a:gd name="f10" fmla="val 152922"/>
                <a:gd name="f11" fmla="val 156282"/>
                <a:gd name="f12" fmla="val 159022"/>
                <a:gd name="f13" fmla="val 55031"/>
                <a:gd name="f14" fmla="val 58423"/>
                <a:gd name="f15" fmla="val 61163"/>
                <a:gd name="f16" fmla="*/ f0 1 61164"/>
                <a:gd name="f17" fmla="*/ f1 1 15902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61164"/>
                <a:gd name="f24" fmla="*/ f21 1 15902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61164" h="15902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lnTo>
                    <a:pt x="f15" y="f9"/>
                  </a:lnTo>
                  <a:cubicBezTo>
                    <a:pt x="f15" y="f8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D16E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969;p49">
              <a:extLst>
                <a:ext uri="{FF2B5EF4-FFF2-40B4-BE49-F238E27FC236}">
                  <a16:creationId xmlns:a16="http://schemas.microsoft.com/office/drawing/2014/main" id="{1B1410B5-AD3C-45A1-841E-75A69482C8D9}"/>
                </a:ext>
              </a:extLst>
            </p:cNvPr>
            <p:cNvSpPr/>
            <p:nvPr/>
          </p:nvSpPr>
          <p:spPr>
            <a:xfrm>
              <a:off x="5379826" y="2135215"/>
              <a:ext cx="146185" cy="1899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164"/>
                <a:gd name="f4" fmla="val 79496"/>
                <a:gd name="f5" fmla="val 1"/>
                <a:gd name="f6" fmla="val 73395"/>
                <a:gd name="f7" fmla="val 76755"/>
                <a:gd name="f8" fmla="val 2708"/>
                <a:gd name="f9" fmla="val 79495"/>
                <a:gd name="f10" fmla="val 6101"/>
                <a:gd name="f11" fmla="val 55031"/>
                <a:gd name="f12" fmla="val 58423"/>
                <a:gd name="f13" fmla="val 61163"/>
                <a:gd name="f14" fmla="*/ f0 1 61164"/>
                <a:gd name="f15" fmla="*/ f1 1 7949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1164"/>
                <a:gd name="f22" fmla="*/ f19 1 7949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1164" h="79496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13" y="f7"/>
                    <a:pt x="f13" y="f6"/>
                  </a:cubicBezTo>
                  <a:lnTo>
                    <a:pt x="f13" y="f5"/>
                  </a:lnTo>
                  <a:close/>
                </a:path>
              </a:pathLst>
            </a:custGeom>
            <a:solidFill>
              <a:srgbClr val="D16E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970;p49">
              <a:extLst>
                <a:ext uri="{FF2B5EF4-FFF2-40B4-BE49-F238E27FC236}">
                  <a16:creationId xmlns:a16="http://schemas.microsoft.com/office/drawing/2014/main" id="{CCCEF473-AFF7-4BA4-B8F3-6761C01839E2}"/>
                </a:ext>
              </a:extLst>
            </p:cNvPr>
            <p:cNvSpPr/>
            <p:nvPr/>
          </p:nvSpPr>
          <p:spPr>
            <a:xfrm>
              <a:off x="5613711" y="2032857"/>
              <a:ext cx="146175" cy="2046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163"/>
                <a:gd name="f4" fmla="val 85628"/>
                <a:gd name="f5" fmla="val 6100"/>
                <a:gd name="f6" fmla="val 1"/>
                <a:gd name="f7" fmla="val 2708"/>
                <a:gd name="f8" fmla="val 2741"/>
                <a:gd name="f9" fmla="val 6133"/>
                <a:gd name="f10" fmla="val 79528"/>
                <a:gd name="f11" fmla="val 82888"/>
                <a:gd name="f12" fmla="val 55030"/>
                <a:gd name="f13" fmla="val 58423"/>
                <a:gd name="f14" fmla="*/ f0 1 61163"/>
                <a:gd name="f15" fmla="*/ f1 1 8562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1163"/>
                <a:gd name="f22" fmla="*/ f19 1 8562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1163" h="8562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7" y="f4"/>
                    <a:pt x="f5" y="f4"/>
                  </a:cubicBezTo>
                  <a:lnTo>
                    <a:pt x="f12" y="f4"/>
                  </a:lnTo>
                  <a:cubicBezTo>
                    <a:pt x="f13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971;p49">
              <a:extLst>
                <a:ext uri="{FF2B5EF4-FFF2-40B4-BE49-F238E27FC236}">
                  <a16:creationId xmlns:a16="http://schemas.microsoft.com/office/drawing/2014/main" id="{1F9E1827-308B-4E69-AC22-98E3772A5ED3}"/>
                </a:ext>
              </a:extLst>
            </p:cNvPr>
            <p:cNvSpPr/>
            <p:nvPr/>
          </p:nvSpPr>
          <p:spPr>
            <a:xfrm>
              <a:off x="5613711" y="2135215"/>
              <a:ext cx="146175" cy="102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163"/>
                <a:gd name="f4" fmla="val 42798"/>
                <a:gd name="f5" fmla="val 1"/>
                <a:gd name="f6" fmla="val 36698"/>
                <a:gd name="f7" fmla="val 40058"/>
                <a:gd name="f8" fmla="val 2708"/>
                <a:gd name="f9" fmla="val 6100"/>
                <a:gd name="f10" fmla="val 55030"/>
                <a:gd name="f11" fmla="val 58423"/>
                <a:gd name="f12" fmla="*/ f0 1 61163"/>
                <a:gd name="f13" fmla="*/ f1 1 4279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1163"/>
                <a:gd name="f20" fmla="*/ f17 1 4279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163" h="42798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oogle Shape;2972;p49">
            <a:extLst>
              <a:ext uri="{FF2B5EF4-FFF2-40B4-BE49-F238E27FC236}">
                <a16:creationId xmlns:a16="http://schemas.microsoft.com/office/drawing/2014/main" id="{6FDE3B8F-8CE3-467F-99D2-7595F3029F6F}"/>
              </a:ext>
            </a:extLst>
          </p:cNvPr>
          <p:cNvGrpSpPr/>
          <p:nvPr/>
        </p:nvGrpSpPr>
        <p:grpSpPr>
          <a:xfrm>
            <a:off x="1451116" y="1914945"/>
            <a:ext cx="498960" cy="438537"/>
            <a:chOff x="1451116" y="1914945"/>
            <a:chExt cx="498960" cy="438537"/>
          </a:xfrm>
        </p:grpSpPr>
        <p:sp>
          <p:nvSpPr>
            <p:cNvPr id="16" name="Google Shape;2973;p49">
              <a:extLst>
                <a:ext uri="{FF2B5EF4-FFF2-40B4-BE49-F238E27FC236}">
                  <a16:creationId xmlns:a16="http://schemas.microsoft.com/office/drawing/2014/main" id="{9D458522-74E1-4D5D-B3A0-927410CCABEC}"/>
                </a:ext>
              </a:extLst>
            </p:cNvPr>
            <p:cNvSpPr/>
            <p:nvPr/>
          </p:nvSpPr>
          <p:spPr>
            <a:xfrm>
              <a:off x="1451116" y="1944160"/>
              <a:ext cx="206050" cy="3800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215"/>
                <a:gd name="f4" fmla="val 159032"/>
                <a:gd name="f5" fmla="val 6130"/>
                <a:gd name="f6" fmla="val 5340"/>
                <a:gd name="f7" fmla="val 4542"/>
                <a:gd name="f8" fmla="val 153"/>
                <a:gd name="f9" fmla="val 3784"/>
                <a:gd name="f10" fmla="val 467"/>
                <a:gd name="f11" fmla="val 1501"/>
                <a:gd name="f12" fmla="val 1413"/>
                <a:gd name="f13" fmla="val 3631"/>
                <a:gd name="f14" fmla="val 6110"/>
                <a:gd name="f15" fmla="val 152899"/>
                <a:gd name="f16" fmla="val 155378"/>
                <a:gd name="f17" fmla="val 157597"/>
                <a:gd name="f18" fmla="val 158542"/>
                <a:gd name="f19" fmla="val 4534"/>
                <a:gd name="f20" fmla="val 158869"/>
                <a:gd name="f21" fmla="val 5317"/>
                <a:gd name="f22" fmla="val 6133"/>
                <a:gd name="f23" fmla="val 7698"/>
                <a:gd name="f24" fmla="val 9264"/>
                <a:gd name="f25" fmla="val 158379"/>
                <a:gd name="f26" fmla="val 10438"/>
                <a:gd name="f27" fmla="val 157238"/>
                <a:gd name="f28" fmla="val 83833"/>
                <a:gd name="f29" fmla="val 83843"/>
                <a:gd name="f30" fmla="val 86214"/>
                <a:gd name="f31" fmla="val 81429"/>
                <a:gd name="f32" fmla="val 77580"/>
                <a:gd name="f33" fmla="val 75166"/>
                <a:gd name="f34" fmla="val 1771"/>
                <a:gd name="f35" fmla="val 9284"/>
                <a:gd name="f36" fmla="val 617"/>
                <a:gd name="f37" fmla="val 7721"/>
                <a:gd name="f38" fmla="*/ f0 1 86215"/>
                <a:gd name="f39" fmla="*/ f1 1 159032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86215"/>
                <a:gd name="f46" fmla="*/ f43 1 159032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86215" h="15903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lnTo>
                    <a:pt x="f2" y="f15"/>
                  </a:lnTo>
                  <a:cubicBezTo>
                    <a:pt x="f2" y="f16"/>
                    <a:pt x="f11" y="f17"/>
                    <a:pt x="f9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0" y="f32"/>
                    <a:pt x="f28" y="f33"/>
                  </a:cubicBezTo>
                  <a:lnTo>
                    <a:pt x="f26" y="f34"/>
                  </a:lnTo>
                  <a:cubicBezTo>
                    <a:pt x="f35" y="f36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CEB2C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974;p49">
              <a:extLst>
                <a:ext uri="{FF2B5EF4-FFF2-40B4-BE49-F238E27FC236}">
                  <a16:creationId xmlns:a16="http://schemas.microsoft.com/office/drawing/2014/main" id="{789FAD4E-1F00-4D4A-8EEA-F3D14A9F61FB}"/>
                </a:ext>
              </a:extLst>
            </p:cNvPr>
            <p:cNvSpPr/>
            <p:nvPr/>
          </p:nvSpPr>
          <p:spPr>
            <a:xfrm>
              <a:off x="1744016" y="1944160"/>
              <a:ext cx="206060" cy="3800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216"/>
                <a:gd name="f4" fmla="val 159032"/>
                <a:gd name="f5" fmla="val 80092"/>
                <a:gd name="f6" fmla="val 78508"/>
                <a:gd name="f7" fmla="val 76953"/>
                <a:gd name="f8" fmla="val 617"/>
                <a:gd name="f9" fmla="val 75777"/>
                <a:gd name="f10" fmla="val 1771"/>
                <a:gd name="f11" fmla="val 2382"/>
                <a:gd name="f12" fmla="val 75166"/>
                <a:gd name="f13" fmla="val 1"/>
                <a:gd name="f14" fmla="val 77580"/>
                <a:gd name="f15" fmla="val 81429"/>
                <a:gd name="f16" fmla="val 83843"/>
                <a:gd name="f17" fmla="val 157238"/>
                <a:gd name="f18" fmla="val 76951"/>
                <a:gd name="f19" fmla="val 158379"/>
                <a:gd name="f20" fmla="val 78517"/>
                <a:gd name="f21" fmla="val 80115"/>
                <a:gd name="f22" fmla="val 80898"/>
                <a:gd name="f23" fmla="val 81681"/>
                <a:gd name="f24" fmla="val 158869"/>
                <a:gd name="f25" fmla="val 82431"/>
                <a:gd name="f26" fmla="val 158542"/>
                <a:gd name="f27" fmla="val 84715"/>
                <a:gd name="f28" fmla="val 157597"/>
                <a:gd name="f29" fmla="val 86215"/>
                <a:gd name="f30" fmla="val 155378"/>
                <a:gd name="f31" fmla="val 152899"/>
                <a:gd name="f32" fmla="val 6110"/>
                <a:gd name="f33" fmla="val 3631"/>
                <a:gd name="f34" fmla="val 1413"/>
                <a:gd name="f35" fmla="val 467"/>
                <a:gd name="f36" fmla="val 81673"/>
                <a:gd name="f37" fmla="val 153"/>
                <a:gd name="f38" fmla="val 80879"/>
                <a:gd name="f39" fmla="*/ f0 1 86216"/>
                <a:gd name="f40" fmla="*/ f1 1 15903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86216"/>
                <a:gd name="f47" fmla="*/ f44 1 15903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6216" h="15903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9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31"/>
                  </a:cubicBezTo>
                  <a:lnTo>
                    <a:pt x="f29" y="f32"/>
                  </a:lnTo>
                  <a:cubicBezTo>
                    <a:pt x="f29" y="f33"/>
                    <a:pt x="f27" y="f34"/>
                    <a:pt x="f25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CEB2C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975;p49">
              <a:extLst>
                <a:ext uri="{FF2B5EF4-FFF2-40B4-BE49-F238E27FC236}">
                  <a16:creationId xmlns:a16="http://schemas.microsoft.com/office/drawing/2014/main" id="{771B32F0-817F-4FBA-A9F8-173A5044754D}"/>
                </a:ext>
              </a:extLst>
            </p:cNvPr>
            <p:cNvSpPr/>
            <p:nvPr/>
          </p:nvSpPr>
          <p:spPr>
            <a:xfrm>
              <a:off x="1685001" y="2265773"/>
              <a:ext cx="29242" cy="87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4"/>
                <a:gd name="f4" fmla="val 36699"/>
                <a:gd name="f5" fmla="val 6133"/>
                <a:gd name="f6" fmla="val 1"/>
                <a:gd name="f7" fmla="val 2741"/>
                <a:gd name="f8" fmla="val 2708"/>
                <a:gd name="f9" fmla="val 6101"/>
                <a:gd name="f10" fmla="val 30566"/>
                <a:gd name="f11" fmla="val 33958"/>
                <a:gd name="f12" fmla="val 36698"/>
                <a:gd name="f13" fmla="val 9493"/>
                <a:gd name="f14" fmla="val 12233"/>
                <a:gd name="f15" fmla="*/ f0 1 12234"/>
                <a:gd name="f16" fmla="*/ f1 1 3669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2234"/>
                <a:gd name="f23" fmla="*/ f20 1 3669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2234" h="36699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lnTo>
                    <a:pt x="f14" y="f9"/>
                  </a:lnTo>
                  <a:cubicBezTo>
                    <a:pt x="f14" y="f8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976;p49">
              <a:extLst>
                <a:ext uri="{FF2B5EF4-FFF2-40B4-BE49-F238E27FC236}">
                  <a16:creationId xmlns:a16="http://schemas.microsoft.com/office/drawing/2014/main" id="{2B368A07-9326-4608-AF2E-45992304172C}"/>
                </a:ext>
              </a:extLst>
            </p:cNvPr>
            <p:cNvSpPr/>
            <p:nvPr/>
          </p:nvSpPr>
          <p:spPr>
            <a:xfrm>
              <a:off x="1685001" y="2148830"/>
              <a:ext cx="29242" cy="87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4"/>
                <a:gd name="f4" fmla="val 36698"/>
                <a:gd name="f5" fmla="val 6133"/>
                <a:gd name="f6" fmla="val 2741"/>
                <a:gd name="f7" fmla="val 1"/>
                <a:gd name="f8" fmla="val 2708"/>
                <a:gd name="f9" fmla="val 6100"/>
                <a:gd name="f10" fmla="val 30565"/>
                <a:gd name="f11" fmla="val 33957"/>
                <a:gd name="f12" fmla="val 36697"/>
                <a:gd name="f13" fmla="val 9493"/>
                <a:gd name="f14" fmla="val 12233"/>
                <a:gd name="f15" fmla="*/ f0 1 12234"/>
                <a:gd name="f16" fmla="*/ f1 1 3669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2234"/>
                <a:gd name="f23" fmla="*/ f20 1 3669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2234" h="366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lnTo>
                    <a:pt x="f14" y="f9"/>
                  </a:lnTo>
                  <a:cubicBezTo>
                    <a:pt x="f14" y="f8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977;p49">
              <a:extLst>
                <a:ext uri="{FF2B5EF4-FFF2-40B4-BE49-F238E27FC236}">
                  <a16:creationId xmlns:a16="http://schemas.microsoft.com/office/drawing/2014/main" id="{098B3349-D27C-4064-8361-4AA687BBB06D}"/>
                </a:ext>
              </a:extLst>
            </p:cNvPr>
            <p:cNvSpPr/>
            <p:nvPr/>
          </p:nvSpPr>
          <p:spPr>
            <a:xfrm>
              <a:off x="1685001" y="2031888"/>
              <a:ext cx="29242" cy="87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4"/>
                <a:gd name="f4" fmla="val 36698"/>
                <a:gd name="f5" fmla="val 6133"/>
                <a:gd name="f6" fmla="val 2741"/>
                <a:gd name="f7" fmla="val 1"/>
                <a:gd name="f8" fmla="val 2708"/>
                <a:gd name="f9" fmla="val 6100"/>
                <a:gd name="f10" fmla="val 30565"/>
                <a:gd name="f11" fmla="val 33958"/>
                <a:gd name="f12" fmla="val 9493"/>
                <a:gd name="f13" fmla="val 12233"/>
                <a:gd name="f14" fmla="*/ f0 1 12234"/>
                <a:gd name="f15" fmla="*/ f1 1 366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2234"/>
                <a:gd name="f22" fmla="*/ f19 1 366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2234" h="366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4"/>
                    <a:pt x="f5" y="f4"/>
                  </a:cubicBezTo>
                  <a:cubicBezTo>
                    <a:pt x="f12" y="f4"/>
                    <a:pt x="f13" y="f11"/>
                    <a:pt x="f13" y="f10"/>
                  </a:cubicBezTo>
                  <a:lnTo>
                    <a:pt x="f13" y="f9"/>
                  </a:lnTo>
                  <a:cubicBezTo>
                    <a:pt x="f13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978;p49">
              <a:extLst>
                <a:ext uri="{FF2B5EF4-FFF2-40B4-BE49-F238E27FC236}">
                  <a16:creationId xmlns:a16="http://schemas.microsoft.com/office/drawing/2014/main" id="{314C18C3-7466-4F64-9D33-ED599DC04387}"/>
                </a:ext>
              </a:extLst>
            </p:cNvPr>
            <p:cNvSpPr/>
            <p:nvPr/>
          </p:nvSpPr>
          <p:spPr>
            <a:xfrm>
              <a:off x="1685001" y="1914945"/>
              <a:ext cx="29242" cy="87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34"/>
                <a:gd name="f4" fmla="val 36698"/>
                <a:gd name="f5" fmla="val 6133"/>
                <a:gd name="f6" fmla="val 1"/>
                <a:gd name="f7" fmla="val 2741"/>
                <a:gd name="f8" fmla="val 2708"/>
                <a:gd name="f9" fmla="val 6100"/>
                <a:gd name="f10" fmla="val 30565"/>
                <a:gd name="f11" fmla="val 33958"/>
                <a:gd name="f12" fmla="val 9493"/>
                <a:gd name="f13" fmla="val 12233"/>
                <a:gd name="f14" fmla="*/ f0 1 12234"/>
                <a:gd name="f15" fmla="*/ f1 1 366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2234"/>
                <a:gd name="f22" fmla="*/ f19 1 366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2234" h="36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7" y="f4"/>
                    <a:pt x="f5" y="f4"/>
                  </a:cubicBezTo>
                  <a:cubicBezTo>
                    <a:pt x="f12" y="f4"/>
                    <a:pt x="f13" y="f11"/>
                    <a:pt x="f13" y="f10"/>
                  </a:cubicBezTo>
                  <a:lnTo>
                    <a:pt x="f13" y="f9"/>
                  </a:ln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979;p49">
              <a:extLst>
                <a:ext uri="{FF2B5EF4-FFF2-40B4-BE49-F238E27FC236}">
                  <a16:creationId xmlns:a16="http://schemas.microsoft.com/office/drawing/2014/main" id="{923714CE-2F3F-42AB-AAD8-C5BAB45147FB}"/>
                </a:ext>
              </a:extLst>
            </p:cNvPr>
            <p:cNvSpPr/>
            <p:nvPr/>
          </p:nvSpPr>
          <p:spPr>
            <a:xfrm>
              <a:off x="1699659" y="2265773"/>
              <a:ext cx="14584" cy="87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01"/>
                <a:gd name="f4" fmla="val 36699"/>
                <a:gd name="f5" fmla="val 1"/>
                <a:gd name="f6" fmla="val 36698"/>
                <a:gd name="f7" fmla="val 3360"/>
                <a:gd name="f8" fmla="val 6100"/>
                <a:gd name="f9" fmla="val 33958"/>
                <a:gd name="f10" fmla="val 30566"/>
                <a:gd name="f11" fmla="val 2708"/>
                <a:gd name="f12" fmla="*/ f0 1 6101"/>
                <a:gd name="f13" fmla="*/ f1 1 3669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101"/>
                <a:gd name="f20" fmla="*/ f17 1 3669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01" h="36699">
                  <a:moveTo>
                    <a:pt x="f2" y="f5"/>
                  </a:moveTo>
                  <a:lnTo>
                    <a:pt x="f2" y="f6"/>
                  </a:lnTo>
                  <a:cubicBezTo>
                    <a:pt x="f7" y="f6"/>
                    <a:pt x="f8" y="f9"/>
                    <a:pt x="f8" y="f10"/>
                  </a:cubicBezTo>
                  <a:lnTo>
                    <a:pt x="f8" y="f3"/>
                  </a:lnTo>
                  <a:cubicBezTo>
                    <a:pt x="f8" y="f11"/>
                    <a:pt x="f7" y="f5"/>
                    <a:pt x="f2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980;p49">
              <a:extLst>
                <a:ext uri="{FF2B5EF4-FFF2-40B4-BE49-F238E27FC236}">
                  <a16:creationId xmlns:a16="http://schemas.microsoft.com/office/drawing/2014/main" id="{E7D94BCD-A119-4C9E-B4E9-1D50AC1B3626}"/>
                </a:ext>
              </a:extLst>
            </p:cNvPr>
            <p:cNvSpPr/>
            <p:nvPr/>
          </p:nvSpPr>
          <p:spPr>
            <a:xfrm>
              <a:off x="1699659" y="2148830"/>
              <a:ext cx="14584" cy="87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01"/>
                <a:gd name="f4" fmla="val 36698"/>
                <a:gd name="f5" fmla="val 36697"/>
                <a:gd name="f6" fmla="val 3360"/>
                <a:gd name="f7" fmla="val 6100"/>
                <a:gd name="f8" fmla="val 33957"/>
                <a:gd name="f9" fmla="val 30565"/>
                <a:gd name="f10" fmla="val 2708"/>
                <a:gd name="f11" fmla="*/ f0 1 6101"/>
                <a:gd name="f12" fmla="*/ f1 1 36698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101"/>
                <a:gd name="f19" fmla="*/ f16 1 36698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101" h="36698">
                  <a:moveTo>
                    <a:pt x="f2" y="f2"/>
                  </a:moveTo>
                  <a:lnTo>
                    <a:pt x="f2" y="f5"/>
                  </a:lnTo>
                  <a:cubicBezTo>
                    <a:pt x="f6" y="f5"/>
                    <a:pt x="f7" y="f8"/>
                    <a:pt x="f7" y="f9"/>
                  </a:cubicBezTo>
                  <a:lnTo>
                    <a:pt x="f7" y="f7"/>
                  </a:lnTo>
                  <a:cubicBezTo>
                    <a:pt x="f7" y="f10"/>
                    <a:pt x="f6" y="f2"/>
                    <a:pt x="f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981;p49">
              <a:extLst>
                <a:ext uri="{FF2B5EF4-FFF2-40B4-BE49-F238E27FC236}">
                  <a16:creationId xmlns:a16="http://schemas.microsoft.com/office/drawing/2014/main" id="{3AD5C04E-61D5-440E-A0B7-954DE39AD140}"/>
                </a:ext>
              </a:extLst>
            </p:cNvPr>
            <p:cNvSpPr/>
            <p:nvPr/>
          </p:nvSpPr>
          <p:spPr>
            <a:xfrm>
              <a:off x="1699659" y="2031888"/>
              <a:ext cx="14584" cy="87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01"/>
                <a:gd name="f4" fmla="val 36698"/>
                <a:gd name="f5" fmla="val 3360"/>
                <a:gd name="f6" fmla="val 6100"/>
                <a:gd name="f7" fmla="val 33958"/>
                <a:gd name="f8" fmla="val 30565"/>
                <a:gd name="f9" fmla="val 2708"/>
                <a:gd name="f10" fmla="*/ f0 1 6101"/>
                <a:gd name="f11" fmla="*/ f1 1 3669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101"/>
                <a:gd name="f18" fmla="*/ f15 1 3669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101" h="36698">
                  <a:moveTo>
                    <a:pt x="f2" y="f2"/>
                  </a:moveTo>
                  <a:lnTo>
                    <a:pt x="f2" y="f4"/>
                  </a:lnTo>
                  <a:cubicBezTo>
                    <a:pt x="f5" y="f4"/>
                    <a:pt x="f6" y="f7"/>
                    <a:pt x="f6" y="f8"/>
                  </a:cubicBezTo>
                  <a:lnTo>
                    <a:pt x="f6" y="f6"/>
                  </a:lnTo>
                  <a:cubicBezTo>
                    <a:pt x="f6" y="f9"/>
                    <a:pt x="f5" y="f2"/>
                    <a:pt x="f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982;p49">
              <a:extLst>
                <a:ext uri="{FF2B5EF4-FFF2-40B4-BE49-F238E27FC236}">
                  <a16:creationId xmlns:a16="http://schemas.microsoft.com/office/drawing/2014/main" id="{38EE4DED-7389-4CB0-A8F9-B54F4D75D486}"/>
                </a:ext>
              </a:extLst>
            </p:cNvPr>
            <p:cNvSpPr/>
            <p:nvPr/>
          </p:nvSpPr>
          <p:spPr>
            <a:xfrm>
              <a:off x="1699659" y="1914945"/>
              <a:ext cx="14584" cy="87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01"/>
                <a:gd name="f4" fmla="val 36698"/>
                <a:gd name="f5" fmla="val 1"/>
                <a:gd name="f6" fmla="val 3360"/>
                <a:gd name="f7" fmla="val 6100"/>
                <a:gd name="f8" fmla="val 33958"/>
                <a:gd name="f9" fmla="val 30565"/>
                <a:gd name="f10" fmla="val 2708"/>
                <a:gd name="f11" fmla="*/ f0 1 6101"/>
                <a:gd name="f12" fmla="*/ f1 1 36698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101"/>
                <a:gd name="f19" fmla="*/ f16 1 36698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101" h="36698">
                  <a:moveTo>
                    <a:pt x="f2" y="f5"/>
                  </a:moveTo>
                  <a:lnTo>
                    <a:pt x="f2" y="f4"/>
                  </a:lnTo>
                  <a:cubicBezTo>
                    <a:pt x="f6" y="f4"/>
                    <a:pt x="f7" y="f8"/>
                    <a:pt x="f7" y="f9"/>
                  </a:cubicBezTo>
                  <a:lnTo>
                    <a:pt x="f7" y="f7"/>
                  </a:lnTo>
                  <a:cubicBezTo>
                    <a:pt x="f7" y="f10"/>
                    <a:pt x="f6" y="f5"/>
                    <a:pt x="f2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2983;p49">
            <a:extLst>
              <a:ext uri="{FF2B5EF4-FFF2-40B4-BE49-F238E27FC236}">
                <a16:creationId xmlns:a16="http://schemas.microsoft.com/office/drawing/2014/main" id="{6D43E7AD-175C-472A-9938-861C5FCECA5D}"/>
              </a:ext>
            </a:extLst>
          </p:cNvPr>
          <p:cNvGrpSpPr/>
          <p:nvPr/>
        </p:nvGrpSpPr>
        <p:grpSpPr>
          <a:xfrm>
            <a:off x="7224198" y="1915000"/>
            <a:ext cx="438419" cy="438418"/>
            <a:chOff x="7224198" y="1915000"/>
            <a:chExt cx="438419" cy="438418"/>
          </a:xfrm>
        </p:grpSpPr>
        <p:sp>
          <p:nvSpPr>
            <p:cNvPr id="27" name="Google Shape;2984;p49">
              <a:extLst>
                <a:ext uri="{FF2B5EF4-FFF2-40B4-BE49-F238E27FC236}">
                  <a16:creationId xmlns:a16="http://schemas.microsoft.com/office/drawing/2014/main" id="{5505CD6D-1152-4897-8ED8-3BC3A561C6EB}"/>
                </a:ext>
              </a:extLst>
            </p:cNvPr>
            <p:cNvSpPr/>
            <p:nvPr/>
          </p:nvSpPr>
          <p:spPr>
            <a:xfrm>
              <a:off x="7224198" y="1915000"/>
              <a:ext cx="335657" cy="335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838"/>
                <a:gd name="f4" fmla="val 6133"/>
                <a:gd name="f5" fmla="val 2740"/>
                <a:gd name="f6" fmla="val 153737"/>
                <a:gd name="f7" fmla="val 157097"/>
                <a:gd name="f8" fmla="val 159837"/>
                <a:gd name="f9" fmla="val 55878"/>
                <a:gd name="f10" fmla="val 59238"/>
                <a:gd name="f11" fmla="val 61978"/>
                <a:gd name="f12" fmla="*/ f0 1 159838"/>
                <a:gd name="f13" fmla="*/ f1 1 159838"/>
                <a:gd name="f14" fmla="val f2"/>
                <a:gd name="f15" fmla="val f3"/>
                <a:gd name="f16" fmla="+- f15 0 f14"/>
                <a:gd name="f17" fmla="*/ f16 1 159838"/>
                <a:gd name="f18" fmla="*/ f14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9838" h="159838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lnTo>
                    <a:pt x="f2" y="f6"/>
                  </a:lnTo>
                  <a:cubicBezTo>
                    <a:pt x="f2" y="f7"/>
                    <a:pt x="f5" y="f8"/>
                    <a:pt x="f4" y="f8"/>
                  </a:cubicBezTo>
                  <a:lnTo>
                    <a:pt x="f9" y="f8"/>
                  </a:lnTo>
                  <a:cubicBezTo>
                    <a:pt x="f10" y="f8"/>
                    <a:pt x="f11" y="f7"/>
                    <a:pt x="f11" y="f6"/>
                  </a:cubicBezTo>
                  <a:lnTo>
                    <a:pt x="f11" y="f11"/>
                  </a:lnTo>
                  <a:lnTo>
                    <a:pt x="f6" y="f11"/>
                  </a:lnTo>
                  <a:cubicBezTo>
                    <a:pt x="f7" y="f11"/>
                    <a:pt x="f8" y="f10"/>
                    <a:pt x="f8" y="f9"/>
                  </a:cubicBezTo>
                  <a:lnTo>
                    <a:pt x="f8" y="f4"/>
                  </a:lnTo>
                  <a:cubicBezTo>
                    <a:pt x="f8" y="f5"/>
                    <a:pt x="f7" y="f2"/>
                    <a:pt x="f6" y="f2"/>
                  </a:cubicBezTo>
                  <a:close/>
                </a:path>
              </a:pathLst>
            </a:custGeom>
            <a:solidFill>
              <a:srgbClr val="D16E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985;p49">
              <a:extLst>
                <a:ext uri="{FF2B5EF4-FFF2-40B4-BE49-F238E27FC236}">
                  <a16:creationId xmlns:a16="http://schemas.microsoft.com/office/drawing/2014/main" id="{9C40DE91-1E70-4FB0-A31A-8FAC2AAA832A}"/>
                </a:ext>
              </a:extLst>
            </p:cNvPr>
            <p:cNvSpPr/>
            <p:nvPr/>
          </p:nvSpPr>
          <p:spPr>
            <a:xfrm>
              <a:off x="7328669" y="2019470"/>
              <a:ext cx="333948" cy="333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023"/>
                <a:gd name="f4" fmla="val 103992"/>
                <a:gd name="f5" fmla="val 100600"/>
                <a:gd name="f6" fmla="val 97860"/>
                <a:gd name="f7" fmla="val 2740"/>
                <a:gd name="f8" fmla="val 6133"/>
                <a:gd name="f9" fmla="val 152922"/>
                <a:gd name="f10" fmla="val 156282"/>
                <a:gd name="f11" fmla="val 159022"/>
                <a:gd name="f12" fmla="*/ f0 1 159023"/>
                <a:gd name="f13" fmla="*/ f1 1 159023"/>
                <a:gd name="f14" fmla="val f2"/>
                <a:gd name="f15" fmla="val f3"/>
                <a:gd name="f16" fmla="+- f15 0 f14"/>
                <a:gd name="f17" fmla="*/ f16 1 159023"/>
                <a:gd name="f18" fmla="*/ f14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9023" h="159023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lnTo>
                    <a:pt x="f6" y="f6"/>
                  </a:lnTo>
                  <a:lnTo>
                    <a:pt x="f8" y="f6"/>
                  </a:lnTo>
                  <a:cubicBezTo>
                    <a:pt x="f7" y="f6"/>
                    <a:pt x="f2" y="f5"/>
                    <a:pt x="f2" y="f4"/>
                  </a:cubicBezTo>
                  <a:lnTo>
                    <a:pt x="f2" y="f9"/>
                  </a:lnTo>
                  <a:cubicBezTo>
                    <a:pt x="f2" y="f10"/>
                    <a:pt x="f7" y="f11"/>
                    <a:pt x="f8" y="f11"/>
                  </a:cubicBezTo>
                  <a:lnTo>
                    <a:pt x="f9" y="f11"/>
                  </a:lnTo>
                  <a:cubicBezTo>
                    <a:pt x="f10" y="f11"/>
                    <a:pt x="f11" y="f10"/>
                    <a:pt x="f11" y="f9"/>
                  </a:cubicBezTo>
                  <a:lnTo>
                    <a:pt x="f11" y="f8"/>
                  </a:lnTo>
                  <a:cubicBezTo>
                    <a:pt x="f11" y="f7"/>
                    <a:pt x="f10" y="f2"/>
                    <a:pt x="f9" y="f2"/>
                  </a:cubicBezTo>
                  <a:close/>
                </a:path>
              </a:pathLst>
            </a:custGeom>
            <a:solidFill>
              <a:srgbClr val="6E86D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986;p49">
              <a:extLst>
                <a:ext uri="{FF2B5EF4-FFF2-40B4-BE49-F238E27FC236}">
                  <a16:creationId xmlns:a16="http://schemas.microsoft.com/office/drawing/2014/main" id="{50753B26-7357-41F0-B458-D1422CFFB9A4}"/>
                </a:ext>
              </a:extLst>
            </p:cNvPr>
            <p:cNvSpPr/>
            <p:nvPr/>
          </p:nvSpPr>
          <p:spPr>
            <a:xfrm>
              <a:off x="7444230" y="2019470"/>
              <a:ext cx="218386" cy="333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93"/>
                <a:gd name="f4" fmla="val 159023"/>
                <a:gd name="f5" fmla="val 48962"/>
                <a:gd name="f6" fmla="val 45570"/>
                <a:gd name="f7" fmla="val 42830"/>
                <a:gd name="f8" fmla="val 2740"/>
                <a:gd name="f9" fmla="val 6133"/>
                <a:gd name="f10" fmla="val 97860"/>
                <a:gd name="f11" fmla="val 159022"/>
                <a:gd name="f12" fmla="val 97892"/>
                <a:gd name="f13" fmla="val 101252"/>
                <a:gd name="f14" fmla="val 103992"/>
                <a:gd name="f15" fmla="val 156282"/>
                <a:gd name="f16" fmla="val 152922"/>
                <a:gd name="f17" fmla="*/ f0 1 103993"/>
                <a:gd name="f18" fmla="*/ f1 1 15902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03993"/>
                <a:gd name="f25" fmla="*/ f22 1 15902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03993" h="15902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2" y="f10"/>
                  </a:lnTo>
                  <a:lnTo>
                    <a:pt x="f2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lnTo>
                    <a:pt x="f14" y="f9"/>
                  </a:lnTo>
                  <a:cubicBezTo>
                    <a:pt x="f14" y="f8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6E86D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987;p49">
              <a:extLst>
                <a:ext uri="{FF2B5EF4-FFF2-40B4-BE49-F238E27FC236}">
                  <a16:creationId xmlns:a16="http://schemas.microsoft.com/office/drawing/2014/main" id="{5EE7A7B9-B0F0-4D6A-8C05-6C9116A55EA3}"/>
                </a:ext>
              </a:extLst>
            </p:cNvPr>
            <p:cNvSpPr/>
            <p:nvPr/>
          </p:nvSpPr>
          <p:spPr>
            <a:xfrm>
              <a:off x="7444230" y="1915000"/>
              <a:ext cx="115635" cy="1301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063"/>
                <a:gd name="f4" fmla="val 61978"/>
                <a:gd name="f5" fmla="val 48962"/>
                <a:gd name="f6" fmla="val 52322"/>
                <a:gd name="f7" fmla="val 55062"/>
                <a:gd name="f8" fmla="val 59238"/>
                <a:gd name="f9" fmla="val 55878"/>
                <a:gd name="f10" fmla="val 6133"/>
                <a:gd name="f11" fmla="val 2740"/>
                <a:gd name="f12" fmla="*/ f0 1 55063"/>
                <a:gd name="f13" fmla="*/ f1 1 619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5063"/>
                <a:gd name="f20" fmla="*/ f17 1 619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5063" h="61978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cubicBezTo>
                    <a:pt x="f6" y="f4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D16E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988;p49">
              <a:extLst>
                <a:ext uri="{FF2B5EF4-FFF2-40B4-BE49-F238E27FC236}">
                  <a16:creationId xmlns:a16="http://schemas.microsoft.com/office/drawing/2014/main" id="{D588FB4D-35D1-4F8D-A649-BBB959E3EEDB}"/>
                </a:ext>
              </a:extLst>
            </p:cNvPr>
            <p:cNvSpPr/>
            <p:nvPr/>
          </p:nvSpPr>
          <p:spPr>
            <a:xfrm>
              <a:off x="7328669" y="2019470"/>
              <a:ext cx="231196" cy="231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093"/>
                <a:gd name="f4" fmla="val 6133"/>
                <a:gd name="f5" fmla="val 2740"/>
                <a:gd name="f6" fmla="val 110092"/>
                <a:gd name="f7" fmla="val 103992"/>
                <a:gd name="f8" fmla="val 107352"/>
                <a:gd name="f9" fmla="*/ f0 1 110093"/>
                <a:gd name="f10" fmla="*/ f1 1 110093"/>
                <a:gd name="f11" fmla="val f2"/>
                <a:gd name="f12" fmla="val f3"/>
                <a:gd name="f13" fmla="+- f12 0 f11"/>
                <a:gd name="f14" fmla="*/ f13 1 11009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0093" h="110093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6" y="f8"/>
                    <a:pt x="f6" y="f7"/>
                  </a:cubicBezTo>
                  <a:lnTo>
                    <a:pt x="f6" y="f2"/>
                  </a:lnTo>
                  <a:close/>
                </a:path>
              </a:pathLst>
            </a:custGeom>
            <a:solidFill>
              <a:srgbClr val="BCC8F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989;p49">
              <a:extLst>
                <a:ext uri="{FF2B5EF4-FFF2-40B4-BE49-F238E27FC236}">
                  <a16:creationId xmlns:a16="http://schemas.microsoft.com/office/drawing/2014/main" id="{F4188EC8-9BCD-48C9-A3FE-82305D7DEAFC}"/>
                </a:ext>
              </a:extLst>
            </p:cNvPr>
            <p:cNvSpPr/>
            <p:nvPr/>
          </p:nvSpPr>
          <p:spPr>
            <a:xfrm>
              <a:off x="7444230" y="2019470"/>
              <a:ext cx="115635" cy="231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063"/>
                <a:gd name="f4" fmla="val 110093"/>
                <a:gd name="f5" fmla="val 110092"/>
                <a:gd name="f6" fmla="val 48962"/>
                <a:gd name="f7" fmla="val 52322"/>
                <a:gd name="f8" fmla="val 55062"/>
                <a:gd name="f9" fmla="val 107352"/>
                <a:gd name="f10" fmla="val 103992"/>
                <a:gd name="f11" fmla="*/ f0 1 55063"/>
                <a:gd name="f12" fmla="*/ f1 1 11009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55063"/>
                <a:gd name="f19" fmla="*/ f16 1 11009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55063" h="110093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cubicBezTo>
                    <a:pt x="f7" y="f5"/>
                    <a:pt x="f8" y="f9"/>
                    <a:pt x="f8" y="f10"/>
                  </a:cubicBezTo>
                  <a:lnTo>
                    <a:pt x="f8" y="f2"/>
                  </a:lnTo>
                  <a:close/>
                </a:path>
              </a:pathLst>
            </a:custGeom>
            <a:solidFill>
              <a:srgbClr val="BCC8F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2990;p49">
            <a:extLst>
              <a:ext uri="{FF2B5EF4-FFF2-40B4-BE49-F238E27FC236}">
                <a16:creationId xmlns:a16="http://schemas.microsoft.com/office/drawing/2014/main" id="{AF4176E2-E91E-4A50-AF61-0BD35C742995}"/>
              </a:ext>
            </a:extLst>
          </p:cNvPr>
          <p:cNvGrpSpPr/>
          <p:nvPr/>
        </p:nvGrpSpPr>
        <p:grpSpPr>
          <a:xfrm>
            <a:off x="6368850" y="780312"/>
            <a:ext cx="732096" cy="720007"/>
            <a:chOff x="6368850" y="780312"/>
            <a:chExt cx="732096" cy="720007"/>
          </a:xfrm>
        </p:grpSpPr>
        <p:sp>
          <p:nvSpPr>
            <p:cNvPr id="34" name="Google Shape;2991;p49">
              <a:extLst>
                <a:ext uri="{FF2B5EF4-FFF2-40B4-BE49-F238E27FC236}">
                  <a16:creationId xmlns:a16="http://schemas.microsoft.com/office/drawing/2014/main" id="{B5D17BDE-8205-4F07-B40E-1467FC109D4D}"/>
                </a:ext>
              </a:extLst>
            </p:cNvPr>
            <p:cNvSpPr/>
            <p:nvPr/>
          </p:nvSpPr>
          <p:spPr>
            <a:xfrm>
              <a:off x="6368850" y="869347"/>
              <a:ext cx="630972" cy="63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48"/>
                <a:gd name="f4" fmla="val 19147"/>
                <a:gd name="f5" fmla="val 8173"/>
                <a:gd name="f6" fmla="val 15478"/>
                <a:gd name="f7" fmla="val 10341"/>
                <a:gd name="f8" fmla="val 5171"/>
                <a:gd name="f9" fmla="val 13977"/>
                <a:gd name="f10" fmla="val 8807"/>
                <a:gd name="f11" fmla="val 3670"/>
                <a:gd name="f12" fmla="val 10975"/>
                <a:gd name="f13" fmla="*/ f0 1 19148"/>
                <a:gd name="f14" fmla="*/ f1 1 19148"/>
                <a:gd name="f15" fmla="val f2"/>
                <a:gd name="f16" fmla="val f3"/>
                <a:gd name="f17" fmla="+- f16 0 f15"/>
                <a:gd name="f18" fmla="*/ f17 1 19148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148" h="19148" fill="none">
                  <a:moveTo>
                    <a:pt x="f4" y="f5"/>
                  </a:moveTo>
                  <a:cubicBezTo>
                    <a:pt x="f4" y="f6"/>
                    <a:pt x="f7" y="f3"/>
                    <a:pt x="f8" y="f9"/>
                  </a:cubicBezTo>
                  <a:cubicBezTo>
                    <a:pt x="f2" y="f10"/>
                    <a:pt x="f11" y="f2"/>
                    <a:pt x="f12" y="f2"/>
                  </a:cubicBezTo>
                  <a:cubicBezTo>
                    <a:pt x="f6" y="f2"/>
                    <a:pt x="f4" y="f11"/>
                    <a:pt x="f4" y="f5"/>
                  </a:cubicBezTo>
                  <a:close/>
                </a:path>
              </a:pathLst>
            </a:custGeom>
            <a:noFill/>
            <a:ln w="10853" cap="flat">
              <a:solidFill>
                <a:srgbClr val="DBA15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992;p49">
              <a:extLst>
                <a:ext uri="{FF2B5EF4-FFF2-40B4-BE49-F238E27FC236}">
                  <a16:creationId xmlns:a16="http://schemas.microsoft.com/office/drawing/2014/main" id="{A256E464-307C-4AA0-A800-B0281A716670}"/>
                </a:ext>
              </a:extLst>
            </p:cNvPr>
            <p:cNvSpPr/>
            <p:nvPr/>
          </p:nvSpPr>
          <p:spPr>
            <a:xfrm>
              <a:off x="6727176" y="780312"/>
              <a:ext cx="20921" cy="717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21783"/>
                <a:gd name="f5" fmla="val 318"/>
                <a:gd name="f6" fmla="val 1"/>
                <a:gd name="f7" fmla="val 168"/>
                <a:gd name="f8" fmla="val 18"/>
                <a:gd name="f9" fmla="val 101"/>
                <a:gd name="f10" fmla="val 301"/>
                <a:gd name="f11" fmla="val 20615"/>
                <a:gd name="f12" fmla="val 21449"/>
                <a:gd name="f13" fmla="val 21483"/>
                <a:gd name="f14" fmla="val 21683"/>
                <a:gd name="f15" fmla="val 468"/>
                <a:gd name="f16" fmla="val 618"/>
                <a:gd name="f17" fmla="val 1135"/>
                <a:gd name="f18" fmla="*/ f0 1 635"/>
                <a:gd name="f19" fmla="*/ f1 1 2178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635"/>
                <a:gd name="f26" fmla="*/ f23 1 2178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635" h="21783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6" y="f11"/>
                  </a:lnTo>
                  <a:lnTo>
                    <a:pt x="f6" y="f12"/>
                  </a:lnTo>
                  <a:lnTo>
                    <a:pt x="f6" y="f13"/>
                  </a:lnTo>
                  <a:cubicBezTo>
                    <a:pt x="f8" y="f14"/>
                    <a:pt x="f7" y="f4"/>
                    <a:pt x="f5" y="f4"/>
                  </a:cubicBezTo>
                  <a:cubicBezTo>
                    <a:pt x="f15" y="f4"/>
                    <a:pt x="f16" y="f14"/>
                    <a:pt x="f3" y="f13"/>
                  </a:cubicBezTo>
                  <a:lnTo>
                    <a:pt x="f3" y="f17"/>
                  </a:lnTo>
                  <a:lnTo>
                    <a:pt x="f3" y="f10"/>
                  </a:lnTo>
                  <a:cubicBezTo>
                    <a:pt x="f16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2993;p49">
              <a:extLst>
                <a:ext uri="{FF2B5EF4-FFF2-40B4-BE49-F238E27FC236}">
                  <a16:creationId xmlns:a16="http://schemas.microsoft.com/office/drawing/2014/main" id="{BC371840-4822-48EA-810E-A48379567D8D}"/>
                </a:ext>
              </a:extLst>
            </p:cNvPr>
            <p:cNvSpPr/>
            <p:nvPr/>
          </p:nvSpPr>
          <p:spPr>
            <a:xfrm>
              <a:off x="6376522" y="1128753"/>
              <a:ext cx="724424" cy="20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84"/>
                <a:gd name="f4" fmla="val 635"/>
                <a:gd name="f5" fmla="val 401"/>
                <a:gd name="f6" fmla="val 1"/>
                <a:gd name="f7" fmla="val 34"/>
                <a:gd name="f8" fmla="val 601"/>
                <a:gd name="f9" fmla="val 21583"/>
                <a:gd name="f10" fmla="val 21983"/>
                <a:gd name="f11" fmla="*/ f0 1 21984"/>
                <a:gd name="f12" fmla="*/ f1 1 6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984"/>
                <a:gd name="f19" fmla="*/ f16 1 63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984" h="635">
                  <a:moveTo>
                    <a:pt x="f5" y="f6"/>
                  </a:moveTo>
                  <a:cubicBezTo>
                    <a:pt x="f6" y="f7"/>
                    <a:pt x="f6" y="f8"/>
                    <a:pt x="f5" y="f4"/>
                  </a:cubicBezTo>
                  <a:lnTo>
                    <a:pt x="f9" y="f4"/>
                  </a:lnTo>
                  <a:cubicBezTo>
                    <a:pt x="f10" y="f8"/>
                    <a:pt x="f10" y="f7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2994;p49">
            <a:extLst>
              <a:ext uri="{FF2B5EF4-FFF2-40B4-BE49-F238E27FC236}">
                <a16:creationId xmlns:a16="http://schemas.microsoft.com/office/drawing/2014/main" id="{9031FC7F-A9EA-45E9-81FF-DAF3AC9BF659}"/>
              </a:ext>
            </a:extLst>
          </p:cNvPr>
          <p:cNvGrpSpPr/>
          <p:nvPr/>
        </p:nvGrpSpPr>
        <p:grpSpPr>
          <a:xfrm>
            <a:off x="3047951" y="3837425"/>
            <a:ext cx="1150132" cy="337194"/>
            <a:chOff x="3047951" y="3837425"/>
            <a:chExt cx="1150132" cy="337194"/>
          </a:xfrm>
        </p:grpSpPr>
        <p:grpSp>
          <p:nvGrpSpPr>
            <p:cNvPr id="38" name="Google Shape;2995;p49">
              <a:extLst>
                <a:ext uri="{FF2B5EF4-FFF2-40B4-BE49-F238E27FC236}">
                  <a16:creationId xmlns:a16="http://schemas.microsoft.com/office/drawing/2014/main" id="{F8E07660-303F-4140-B9FB-01E9572DB905}"/>
                </a:ext>
              </a:extLst>
            </p:cNvPr>
            <p:cNvGrpSpPr/>
            <p:nvPr/>
          </p:nvGrpSpPr>
          <p:grpSpPr>
            <a:xfrm>
              <a:off x="3047951" y="3837425"/>
              <a:ext cx="1150132" cy="314425"/>
              <a:chOff x="3047951" y="3837425"/>
              <a:chExt cx="1150132" cy="314425"/>
            </a:xfrm>
          </p:grpSpPr>
          <p:sp>
            <p:nvSpPr>
              <p:cNvPr id="39" name="Google Shape;2996;p49">
                <a:extLst>
                  <a:ext uri="{FF2B5EF4-FFF2-40B4-BE49-F238E27FC236}">
                    <a16:creationId xmlns:a16="http://schemas.microsoft.com/office/drawing/2014/main" id="{0C7906E0-5E8C-4501-846E-DD37C65103FC}"/>
                  </a:ext>
                </a:extLst>
              </p:cNvPr>
              <p:cNvSpPr/>
              <p:nvPr/>
            </p:nvSpPr>
            <p:spPr>
              <a:xfrm flipH="1">
                <a:off x="3097804" y="3881280"/>
                <a:ext cx="1074831" cy="27057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226"/>
                  <a:gd name="f4" fmla="val 7355"/>
                  <a:gd name="f5" fmla="val 334"/>
                  <a:gd name="f6" fmla="val 1"/>
                  <a:gd name="f7" fmla="val 435"/>
                  <a:gd name="f8" fmla="val 6610"/>
                  <a:gd name="f9" fmla="val 5714"/>
                  <a:gd name="f10" fmla="val 12763"/>
                  <a:gd name="f11" fmla="val 17854"/>
                  <a:gd name="f12" fmla="val 20547"/>
                  <a:gd name="f13" fmla="val 22943"/>
                  <a:gd name="f14" fmla="val 6895"/>
                  <a:gd name="f15" fmla="val 24951"/>
                  <a:gd name="f16" fmla="val 6272"/>
                  <a:gd name="f17" fmla="val 28754"/>
                  <a:gd name="f18" fmla="val 5105"/>
                  <a:gd name="f19" fmla="val 32257"/>
                  <a:gd name="f20" fmla="val 3103"/>
                  <a:gd name="f21" fmla="val 35225"/>
                  <a:gd name="f22" fmla="val 401"/>
                  <a:gd name="f23" fmla="val 34859"/>
                  <a:gd name="f24" fmla="val 34"/>
                  <a:gd name="f25" fmla="val 31956"/>
                  <a:gd name="f26" fmla="val 2669"/>
                  <a:gd name="f27" fmla="val 28521"/>
                  <a:gd name="f28" fmla="val 4638"/>
                  <a:gd name="f29" fmla="val 24785"/>
                  <a:gd name="f30" fmla="val 5772"/>
                  <a:gd name="f31" fmla="val 22832"/>
                  <a:gd name="f32" fmla="val 6369"/>
                  <a:gd name="f33" fmla="val 20499"/>
                  <a:gd name="f34" fmla="val 6812"/>
                  <a:gd name="f35" fmla="val 17876"/>
                  <a:gd name="f36" fmla="val 12880"/>
                  <a:gd name="f37" fmla="val 6829"/>
                  <a:gd name="f38" fmla="val 5206"/>
                  <a:gd name="f39" fmla="*/ f0 1 35226"/>
                  <a:gd name="f40" fmla="*/ f1 1 7355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226"/>
                  <a:gd name="f47" fmla="*/ f44 1 7355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226" h="7355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5" y="f6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0" name="Google Shape;2997;p49">
                <a:extLst>
                  <a:ext uri="{FF2B5EF4-FFF2-40B4-BE49-F238E27FC236}">
                    <a16:creationId xmlns:a16="http://schemas.microsoft.com/office/drawing/2014/main" id="{8ADF6D8C-4BEF-4A77-BE60-50E148279972}"/>
                  </a:ext>
                </a:extLst>
              </p:cNvPr>
              <p:cNvSpPr/>
              <p:nvPr/>
            </p:nvSpPr>
            <p:spPr>
              <a:xfrm flipH="1">
                <a:off x="3047951" y="3837425"/>
                <a:ext cx="72283" cy="745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2"/>
                  <a:gd name="f7" fmla="val 1"/>
                  <a:gd name="f8" fmla="val 412"/>
                  <a:gd name="f9" fmla="val 1026"/>
                  <a:gd name="f10" fmla="val 1560"/>
                  <a:gd name="f11" fmla="val 468"/>
                  <a:gd name="f12" fmla="val 1001"/>
                  <a:gd name="f13" fmla="val 1902"/>
                  <a:gd name="f14" fmla="val 926"/>
                  <a:gd name="f15" fmla="val 1735"/>
                  <a:gd name="f16" fmla="val 292"/>
                  <a:gd name="f17" fmla="val 1533"/>
                  <a:gd name="f18" fmla="val 90"/>
                  <a:gd name="f19" fmla="val 1284"/>
                  <a:gd name="f20" fmla="*/ f0 1 2369"/>
                  <a:gd name="f21" fmla="*/ f1 1 202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369"/>
                  <a:gd name="f28" fmla="*/ f25 1 202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4"/>
                      <a:pt x="f15" y="f16"/>
                    </a:cubicBezTo>
                    <a:cubicBezTo>
                      <a:pt x="f17" y="f18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1" name="Google Shape;2998;p49">
                <a:extLst>
                  <a:ext uri="{FF2B5EF4-FFF2-40B4-BE49-F238E27FC236}">
                    <a16:creationId xmlns:a16="http://schemas.microsoft.com/office/drawing/2014/main" id="{7A75B3B7-F571-4611-8586-7F4408AAE5DE}"/>
                  </a:ext>
                </a:extLst>
              </p:cNvPr>
              <p:cNvSpPr/>
              <p:nvPr/>
            </p:nvSpPr>
            <p:spPr>
              <a:xfrm flipH="1">
                <a:off x="4125800" y="3837425"/>
                <a:ext cx="72283" cy="745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1"/>
                  <a:gd name="f7" fmla="val 412"/>
                  <a:gd name="f8" fmla="val 1026"/>
                  <a:gd name="f9" fmla="val 1560"/>
                  <a:gd name="f10" fmla="val 467"/>
                  <a:gd name="f11" fmla="val 1001"/>
                  <a:gd name="f12" fmla="val 1902"/>
                  <a:gd name="f13" fmla="val 926"/>
                  <a:gd name="f14" fmla="val 1735"/>
                  <a:gd name="f15" fmla="val 292"/>
                  <a:gd name="f16" fmla="val 1533"/>
                  <a:gd name="f17" fmla="val 90"/>
                  <a:gd name="f18" fmla="val 1284"/>
                  <a:gd name="f19" fmla="*/ f0 1 2369"/>
                  <a:gd name="f20" fmla="*/ f1 1 202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369"/>
                  <a:gd name="f27" fmla="*/ f24 1 202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4"/>
                      <a:pt x="f11" y="f4"/>
                    </a:cubicBezTo>
                    <a:cubicBezTo>
                      <a:pt x="f12" y="f4"/>
                      <a:pt x="f3" y="f13"/>
                      <a:pt x="f14" y="f15"/>
                    </a:cubicBezTo>
                    <a:cubicBezTo>
                      <a:pt x="f16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42" name="Google Shape;2999;p49">
              <a:extLst>
                <a:ext uri="{FF2B5EF4-FFF2-40B4-BE49-F238E27FC236}">
                  <a16:creationId xmlns:a16="http://schemas.microsoft.com/office/drawing/2014/main" id="{63402338-CE76-467B-BCC6-801F084F151C}"/>
                </a:ext>
              </a:extLst>
            </p:cNvPr>
            <p:cNvSpPr/>
            <p:nvPr/>
          </p:nvSpPr>
          <p:spPr>
            <a:xfrm flipH="1">
              <a:off x="3608734" y="4110758"/>
              <a:ext cx="52971" cy="63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6"/>
                <a:gd name="f4" fmla="val 1"/>
                <a:gd name="f5" fmla="val 1735"/>
                <a:gd name="f6" fmla="*/ f0 1 1736"/>
                <a:gd name="f7" fmla="*/ f1 1 1736"/>
                <a:gd name="f8" fmla="val f2"/>
                <a:gd name="f9" fmla="val f3"/>
                <a:gd name="f10" fmla="+- f9 0 f8"/>
                <a:gd name="f11" fmla="*/ f10 1 1736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1736" h="1736">
                  <a:moveTo>
                    <a:pt x="f4" y="f4"/>
                  </a:moveTo>
                  <a:lnTo>
                    <a:pt x="f4" y="f5"/>
                  </a:lnTo>
                  <a:lnTo>
                    <a:pt x="f5" y="f5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3" name="Google Shape;3000;p49">
            <a:extLst>
              <a:ext uri="{FF2B5EF4-FFF2-40B4-BE49-F238E27FC236}">
                <a16:creationId xmlns:a16="http://schemas.microsoft.com/office/drawing/2014/main" id="{524C351E-C418-4C8F-8DFC-F9659DE564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08247" y="2545140"/>
            <a:ext cx="1784698" cy="380701"/>
          </a:xfrm>
        </p:spPr>
        <p:txBody>
          <a:bodyPr anchor="ctr" anchorCtr="1"/>
          <a:lstStyle/>
          <a:p>
            <a:pPr lvl="0" algn="ctr"/>
            <a:r>
              <a:rPr lang="pt-BR" sz="3300">
                <a:solidFill>
                  <a:srgbClr val="CEB2CB"/>
                </a:solidFill>
              </a:rPr>
              <a:t>Marte</a:t>
            </a:r>
          </a:p>
        </p:txBody>
      </p:sp>
      <p:sp>
        <p:nvSpPr>
          <p:cNvPr id="44" name="Google Shape;3001;p49">
            <a:extLst>
              <a:ext uri="{FF2B5EF4-FFF2-40B4-BE49-F238E27FC236}">
                <a16:creationId xmlns:a16="http://schemas.microsoft.com/office/drawing/2014/main" id="{466F82DE-49EE-4B0E-A98F-8549C56DFA4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1095" y="3077998"/>
            <a:ext cx="1599002" cy="6653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BR" sz="1500"/>
              <a:t>Apesar de ser vermelho, Marte é um lugar frio</a:t>
            </a:r>
          </a:p>
        </p:txBody>
      </p:sp>
      <p:sp>
        <p:nvSpPr>
          <p:cNvPr id="45" name="Google Shape;3002;p49">
            <a:extLst>
              <a:ext uri="{FF2B5EF4-FFF2-40B4-BE49-F238E27FC236}">
                <a16:creationId xmlns:a16="http://schemas.microsoft.com/office/drawing/2014/main" id="{DBE3D795-29EE-479B-90DF-65F87EB707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36785" y="2545140"/>
            <a:ext cx="1784698" cy="380701"/>
          </a:xfrm>
        </p:spPr>
        <p:txBody>
          <a:bodyPr anchor="ctr" anchorCtr="1"/>
          <a:lstStyle/>
          <a:p>
            <a:pPr lvl="0" algn="ctr"/>
            <a:r>
              <a:rPr lang="pt-BR" sz="3300">
                <a:solidFill>
                  <a:srgbClr val="D16E4B"/>
                </a:solidFill>
              </a:rPr>
              <a:t>Vênus</a:t>
            </a:r>
          </a:p>
        </p:txBody>
      </p:sp>
      <p:sp>
        <p:nvSpPr>
          <p:cNvPr id="46" name="Google Shape;3003;p49">
            <a:extLst>
              <a:ext uri="{FF2B5EF4-FFF2-40B4-BE49-F238E27FC236}">
                <a16:creationId xmlns:a16="http://schemas.microsoft.com/office/drawing/2014/main" id="{87F2F429-744F-4D13-B260-0B3A0C8A919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29633" y="3077998"/>
            <a:ext cx="1599002" cy="6653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BR" sz="1500"/>
              <a:t>É o segundo planeta mais próximo do Sol</a:t>
            </a:r>
          </a:p>
        </p:txBody>
      </p:sp>
      <p:sp>
        <p:nvSpPr>
          <p:cNvPr id="47" name="Google Shape;3004;p49">
            <a:extLst>
              <a:ext uri="{FF2B5EF4-FFF2-40B4-BE49-F238E27FC236}">
                <a16:creationId xmlns:a16="http://schemas.microsoft.com/office/drawing/2014/main" id="{87EF36AF-9798-4169-8CAB-D2BD98F9D6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22516" y="2545140"/>
            <a:ext cx="1784698" cy="380701"/>
          </a:xfrm>
        </p:spPr>
        <p:txBody>
          <a:bodyPr anchor="ctr" anchorCtr="1"/>
          <a:lstStyle/>
          <a:p>
            <a:pPr lvl="0" algn="ctr"/>
            <a:r>
              <a:rPr lang="pt-BR" sz="3300">
                <a:solidFill>
                  <a:srgbClr val="97B8A6"/>
                </a:solidFill>
              </a:rPr>
              <a:t>Netuno</a:t>
            </a:r>
          </a:p>
        </p:txBody>
      </p:sp>
      <p:sp>
        <p:nvSpPr>
          <p:cNvPr id="48" name="Google Shape;3005;p49">
            <a:extLst>
              <a:ext uri="{FF2B5EF4-FFF2-40B4-BE49-F238E27FC236}">
                <a16:creationId xmlns:a16="http://schemas.microsoft.com/office/drawing/2014/main" id="{A53D2C19-BB85-4F57-939D-D63F8391307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15364" y="3077998"/>
            <a:ext cx="1599002" cy="6653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BR" sz="1500"/>
              <a:t>Netuno é o planeta mais distante do Sol</a:t>
            </a:r>
          </a:p>
        </p:txBody>
      </p:sp>
      <p:sp>
        <p:nvSpPr>
          <p:cNvPr id="49" name="Google Shape;3006;p49">
            <a:extLst>
              <a:ext uri="{FF2B5EF4-FFF2-40B4-BE49-F238E27FC236}">
                <a16:creationId xmlns:a16="http://schemas.microsoft.com/office/drawing/2014/main" id="{4E92B3AB-DEC8-4F9B-9189-DEB295567C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51054" y="2545140"/>
            <a:ext cx="1784698" cy="380701"/>
          </a:xfrm>
        </p:spPr>
        <p:txBody>
          <a:bodyPr anchor="ctr" anchorCtr="1"/>
          <a:lstStyle/>
          <a:p>
            <a:pPr lvl="0" algn="ctr"/>
            <a:r>
              <a:rPr lang="pt-BR" sz="3300">
                <a:solidFill>
                  <a:srgbClr val="6E86DF"/>
                </a:solidFill>
              </a:rPr>
              <a:t>Mercúrio</a:t>
            </a:r>
          </a:p>
        </p:txBody>
      </p:sp>
      <p:sp>
        <p:nvSpPr>
          <p:cNvPr id="50" name="Google Shape;3007;p49">
            <a:extLst>
              <a:ext uri="{FF2B5EF4-FFF2-40B4-BE49-F238E27FC236}">
                <a16:creationId xmlns:a16="http://schemas.microsoft.com/office/drawing/2014/main" id="{C0E78D05-D564-47C0-8BF7-212DF4D111A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43911" y="3077998"/>
            <a:ext cx="1599002" cy="6653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BR" sz="1500"/>
              <a:t>Mercúrio é o planeta mais próximo do Sol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68A90FDA-943F-4ECB-8997-A43C9A719AE0}"/>
              </a:ext>
            </a:extLst>
          </p:cNvPr>
          <p:cNvSpPr txBox="1"/>
          <p:nvPr/>
        </p:nvSpPr>
        <p:spPr>
          <a:xfrm>
            <a:off x="6294436" y="1256001"/>
            <a:ext cx="2475893" cy="25160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622ADC34-7D18-45F2-9698-B6C835616E31}"/>
              </a:ext>
            </a:extLst>
          </p:cNvPr>
          <p:cNvSpPr txBox="1"/>
          <p:nvPr/>
        </p:nvSpPr>
        <p:spPr>
          <a:xfrm>
            <a:off x="6358966" y="655313"/>
            <a:ext cx="479035" cy="44303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225" baseline="0">
              <a:solidFill>
                <a:srgbClr val="BCC8F1"/>
              </a:solidFill>
              <a:uFillTx/>
              <a:latin typeface="Arial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0AF4C159-4084-40E5-81BA-DE865795E569}"/>
              </a:ext>
            </a:extLst>
          </p:cNvPr>
          <p:cNvSpPr txBox="1"/>
          <p:nvPr/>
        </p:nvSpPr>
        <p:spPr>
          <a:xfrm rot="10799991">
            <a:off x="8378994" y="3618326"/>
            <a:ext cx="479035" cy="44303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225" baseline="0">
              <a:solidFill>
                <a:srgbClr val="BCC8F1"/>
              </a:solidFill>
              <a:uFillTx/>
              <a:latin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28113F2-120F-44C3-92A5-44FF5A0ECDD6}"/>
              </a:ext>
            </a:extLst>
          </p:cNvPr>
          <p:cNvSpPr txBox="1"/>
          <p:nvPr/>
        </p:nvSpPr>
        <p:spPr>
          <a:xfrm>
            <a:off x="4313746" y="4606061"/>
            <a:ext cx="2475893" cy="4469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1200" cap="none" spc="450" baseline="0">
                <a:solidFill>
                  <a:srgbClr val="595959"/>
                </a:solidFill>
                <a:uFillTx/>
                <a:latin typeface="Arial"/>
              </a:rPr>
              <a:t>PRESENTATION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5438F80-344D-4D29-B6A3-B834EA6AC1EE}"/>
              </a:ext>
            </a:extLst>
          </p:cNvPr>
          <p:cNvSpPr txBox="1"/>
          <p:nvPr/>
        </p:nvSpPr>
        <p:spPr>
          <a:xfrm>
            <a:off x="3303782" y="4274426"/>
            <a:ext cx="2062008" cy="4469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none" spc="225" baseline="0">
                <a:solidFill>
                  <a:srgbClr val="FDC209"/>
                </a:solidFill>
                <a:uFillTx/>
                <a:latin typeface="Arial"/>
              </a:rPr>
              <a:t>WHEAT</a:t>
            </a:r>
          </a:p>
        </p:txBody>
      </p:sp>
      <p:pic>
        <p:nvPicPr>
          <p:cNvPr id="7" name="Marcador de posición de imagen 4">
            <a:extLst>
              <a:ext uri="{FF2B5EF4-FFF2-40B4-BE49-F238E27FC236}">
                <a16:creationId xmlns:a16="http://schemas.microsoft.com/office/drawing/2014/main" id="{766E8117-F312-4F59-B45B-ECDC9D77448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304727" cy="5143499"/>
          </a:xfrm>
          <a:solidFill>
            <a:srgbClr val="8DB19D"/>
          </a:solidFill>
          <a:ln>
            <a:noFill/>
          </a:ln>
        </p:spPr>
      </p:pic>
      <p:grpSp>
        <p:nvGrpSpPr>
          <p:cNvPr id="8" name="Google Shape;3515;p63">
            <a:extLst>
              <a:ext uri="{FF2B5EF4-FFF2-40B4-BE49-F238E27FC236}">
                <a16:creationId xmlns:a16="http://schemas.microsoft.com/office/drawing/2014/main" id="{95B3C5FE-C583-4A69-B2BC-C8A8B764DCAD}"/>
              </a:ext>
            </a:extLst>
          </p:cNvPr>
          <p:cNvGrpSpPr/>
          <p:nvPr/>
        </p:nvGrpSpPr>
        <p:grpSpPr>
          <a:xfrm>
            <a:off x="3303781" y="138586"/>
            <a:ext cx="2618019" cy="636623"/>
            <a:chOff x="3303781" y="138586"/>
            <a:chExt cx="2618019" cy="636623"/>
          </a:xfrm>
        </p:grpSpPr>
        <p:grpSp>
          <p:nvGrpSpPr>
            <p:cNvPr id="9" name="Google Shape;3516;p63">
              <a:extLst>
                <a:ext uri="{FF2B5EF4-FFF2-40B4-BE49-F238E27FC236}">
                  <a16:creationId xmlns:a16="http://schemas.microsoft.com/office/drawing/2014/main" id="{94B71618-9ED8-40CF-A2EF-60BC176DBB42}"/>
                </a:ext>
              </a:extLst>
            </p:cNvPr>
            <p:cNvGrpSpPr/>
            <p:nvPr/>
          </p:nvGrpSpPr>
          <p:grpSpPr>
            <a:xfrm>
              <a:off x="3303781" y="181581"/>
              <a:ext cx="2618019" cy="593628"/>
              <a:chOff x="3303781" y="181581"/>
              <a:chExt cx="2618019" cy="593628"/>
            </a:xfrm>
          </p:grpSpPr>
          <p:sp>
            <p:nvSpPr>
              <p:cNvPr id="10" name="Google Shape;3517;p63">
                <a:extLst>
                  <a:ext uri="{FF2B5EF4-FFF2-40B4-BE49-F238E27FC236}">
                    <a16:creationId xmlns:a16="http://schemas.microsoft.com/office/drawing/2014/main" id="{B3BF09CB-5A3A-4DCC-9DE5-FDFD53E59C20}"/>
                  </a:ext>
                </a:extLst>
              </p:cNvPr>
              <p:cNvSpPr/>
              <p:nvPr/>
            </p:nvSpPr>
            <p:spPr>
              <a:xfrm rot="10800009" flipH="1">
                <a:off x="3361708" y="181581"/>
                <a:ext cx="2446605" cy="5108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226"/>
                  <a:gd name="f4" fmla="val 7355"/>
                  <a:gd name="f5" fmla="val 334"/>
                  <a:gd name="f6" fmla="val 1"/>
                  <a:gd name="f7" fmla="val 435"/>
                  <a:gd name="f8" fmla="val 6610"/>
                  <a:gd name="f9" fmla="val 5714"/>
                  <a:gd name="f10" fmla="val 12763"/>
                  <a:gd name="f11" fmla="val 17854"/>
                  <a:gd name="f12" fmla="val 20547"/>
                  <a:gd name="f13" fmla="val 22943"/>
                  <a:gd name="f14" fmla="val 6895"/>
                  <a:gd name="f15" fmla="val 24951"/>
                  <a:gd name="f16" fmla="val 6272"/>
                  <a:gd name="f17" fmla="val 28754"/>
                  <a:gd name="f18" fmla="val 5105"/>
                  <a:gd name="f19" fmla="val 32257"/>
                  <a:gd name="f20" fmla="val 3103"/>
                  <a:gd name="f21" fmla="val 35225"/>
                  <a:gd name="f22" fmla="val 401"/>
                  <a:gd name="f23" fmla="val 34859"/>
                  <a:gd name="f24" fmla="val 34"/>
                  <a:gd name="f25" fmla="val 31956"/>
                  <a:gd name="f26" fmla="val 2669"/>
                  <a:gd name="f27" fmla="val 28521"/>
                  <a:gd name="f28" fmla="val 4638"/>
                  <a:gd name="f29" fmla="val 24785"/>
                  <a:gd name="f30" fmla="val 5772"/>
                  <a:gd name="f31" fmla="val 22832"/>
                  <a:gd name="f32" fmla="val 6369"/>
                  <a:gd name="f33" fmla="val 20499"/>
                  <a:gd name="f34" fmla="val 6812"/>
                  <a:gd name="f35" fmla="val 17876"/>
                  <a:gd name="f36" fmla="val 12880"/>
                  <a:gd name="f37" fmla="val 6829"/>
                  <a:gd name="f38" fmla="val 5206"/>
                  <a:gd name="f39" fmla="*/ f0 1 35226"/>
                  <a:gd name="f40" fmla="*/ f1 1 7355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226"/>
                  <a:gd name="f47" fmla="*/ f44 1 7355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226" h="7355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5" y="f6"/>
                    </a:cubicBezTo>
                    <a:close/>
                  </a:path>
                </a:pathLst>
              </a:custGeom>
              <a:solidFill>
                <a:srgbClr val="DBA15C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3518;p63">
                <a:extLst>
                  <a:ext uri="{FF2B5EF4-FFF2-40B4-BE49-F238E27FC236}">
                    <a16:creationId xmlns:a16="http://schemas.microsoft.com/office/drawing/2014/main" id="{690EAD56-DD83-4E49-8769-10FDBDFBBDF1}"/>
                  </a:ext>
                </a:extLst>
              </p:cNvPr>
              <p:cNvSpPr/>
              <p:nvPr/>
            </p:nvSpPr>
            <p:spPr>
              <a:xfrm rot="10800009" flipH="1">
                <a:off x="5757263" y="634428"/>
                <a:ext cx="164537" cy="14078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2"/>
                  <a:gd name="f7" fmla="val 1"/>
                  <a:gd name="f8" fmla="val 412"/>
                  <a:gd name="f9" fmla="val 1026"/>
                  <a:gd name="f10" fmla="val 1560"/>
                  <a:gd name="f11" fmla="val 468"/>
                  <a:gd name="f12" fmla="val 1001"/>
                  <a:gd name="f13" fmla="val 1902"/>
                  <a:gd name="f14" fmla="val 926"/>
                  <a:gd name="f15" fmla="val 1735"/>
                  <a:gd name="f16" fmla="val 292"/>
                  <a:gd name="f17" fmla="val 1533"/>
                  <a:gd name="f18" fmla="val 90"/>
                  <a:gd name="f19" fmla="val 1284"/>
                  <a:gd name="f20" fmla="*/ f0 1 2369"/>
                  <a:gd name="f21" fmla="*/ f1 1 202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369"/>
                  <a:gd name="f28" fmla="*/ f25 1 202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4"/>
                      <a:pt x="f15" y="f16"/>
                    </a:cubicBezTo>
                    <a:cubicBezTo>
                      <a:pt x="f17" y="f18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DBA15C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3519;p63">
                <a:extLst>
                  <a:ext uri="{FF2B5EF4-FFF2-40B4-BE49-F238E27FC236}">
                    <a16:creationId xmlns:a16="http://schemas.microsoft.com/office/drawing/2014/main" id="{632812A9-0F56-4721-BE7C-6EFE5EECD307}"/>
                  </a:ext>
                </a:extLst>
              </p:cNvPr>
              <p:cNvSpPr/>
              <p:nvPr/>
            </p:nvSpPr>
            <p:spPr>
              <a:xfrm rot="10800009" flipH="1">
                <a:off x="3303781" y="634428"/>
                <a:ext cx="164537" cy="14078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1"/>
                  <a:gd name="f7" fmla="val 412"/>
                  <a:gd name="f8" fmla="val 1026"/>
                  <a:gd name="f9" fmla="val 1560"/>
                  <a:gd name="f10" fmla="val 467"/>
                  <a:gd name="f11" fmla="val 1001"/>
                  <a:gd name="f12" fmla="val 1902"/>
                  <a:gd name="f13" fmla="val 926"/>
                  <a:gd name="f14" fmla="val 1735"/>
                  <a:gd name="f15" fmla="val 292"/>
                  <a:gd name="f16" fmla="val 1533"/>
                  <a:gd name="f17" fmla="val 90"/>
                  <a:gd name="f18" fmla="val 1284"/>
                  <a:gd name="f19" fmla="*/ f0 1 2369"/>
                  <a:gd name="f20" fmla="*/ f1 1 202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369"/>
                  <a:gd name="f27" fmla="*/ f24 1 202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4"/>
                      <a:pt x="f11" y="f4"/>
                    </a:cubicBezTo>
                    <a:cubicBezTo>
                      <a:pt x="f12" y="f4"/>
                      <a:pt x="f3" y="f13"/>
                      <a:pt x="f14" y="f15"/>
                    </a:cubicBezTo>
                    <a:cubicBezTo>
                      <a:pt x="f16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DBA15C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3" name="Google Shape;3520;p63">
              <a:extLst>
                <a:ext uri="{FF2B5EF4-FFF2-40B4-BE49-F238E27FC236}">
                  <a16:creationId xmlns:a16="http://schemas.microsoft.com/office/drawing/2014/main" id="{92D2EE29-5282-430B-BFF0-1F97D269C35C}"/>
                </a:ext>
              </a:extLst>
            </p:cNvPr>
            <p:cNvSpPr/>
            <p:nvPr/>
          </p:nvSpPr>
          <p:spPr>
            <a:xfrm rot="10800009" flipH="1">
              <a:off x="4524725" y="138586"/>
              <a:ext cx="120572" cy="1205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6"/>
                <a:gd name="f4" fmla="val 1"/>
                <a:gd name="f5" fmla="val 1735"/>
                <a:gd name="f6" fmla="*/ f0 1 1736"/>
                <a:gd name="f7" fmla="*/ f1 1 1736"/>
                <a:gd name="f8" fmla="val f2"/>
                <a:gd name="f9" fmla="val f3"/>
                <a:gd name="f10" fmla="+- f9 0 f8"/>
                <a:gd name="f11" fmla="*/ f10 1 1736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1736" h="1736">
                  <a:moveTo>
                    <a:pt x="f4" y="f4"/>
                  </a:moveTo>
                  <a:lnTo>
                    <a:pt x="f4" y="f5"/>
                  </a:lnTo>
                  <a:lnTo>
                    <a:pt x="f5" y="f5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>
            <a:extLst>
              <a:ext uri="{FF2B5EF4-FFF2-40B4-BE49-F238E27FC236}">
                <a16:creationId xmlns:a16="http://schemas.microsoft.com/office/drawing/2014/main" id="{0172EE7F-D786-45AB-92C0-8EC2281E80CF}"/>
              </a:ext>
            </a:extLst>
          </p:cNvPr>
          <p:cNvSpPr/>
          <p:nvPr/>
        </p:nvSpPr>
        <p:spPr>
          <a:xfrm>
            <a:off x="5498122" y="2286000"/>
            <a:ext cx="3645877" cy="2857500"/>
          </a:xfrm>
          <a:prstGeom prst="rect">
            <a:avLst/>
          </a:prstGeom>
          <a:solidFill>
            <a:srgbClr val="F1D9B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0D563C71-17E2-4967-A7B6-1FF7D3B646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334" y="1602934"/>
            <a:ext cx="6902247" cy="1069500"/>
          </a:xfrm>
        </p:spPr>
        <p:txBody>
          <a:bodyPr lIns="0" tIns="0" rIns="0" bIns="0"/>
          <a:lstStyle/>
          <a:p>
            <a:pPr lvl="0"/>
            <a:r>
              <a:rPr lang="en-US" sz="10400">
                <a:solidFill>
                  <a:srgbClr val="E9C79D"/>
                </a:solidFill>
              </a:rPr>
              <a:t>Here!</a:t>
            </a:r>
          </a:p>
        </p:txBody>
      </p:sp>
      <p:sp>
        <p:nvSpPr>
          <p:cNvPr id="4" name="Google Shape;80;p15">
            <a:extLst>
              <a:ext uri="{FF2B5EF4-FFF2-40B4-BE49-F238E27FC236}">
                <a16:creationId xmlns:a16="http://schemas.microsoft.com/office/drawing/2014/main" id="{A9DE28B5-93B0-4E15-BAD9-6D49F60B582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43898" y="2949781"/>
            <a:ext cx="3495678" cy="1230316"/>
          </a:xfrm>
          <a:ln>
            <a:noFill/>
          </a:ln>
        </p:spPr>
        <p:txBody>
          <a:bodyPr lIns="0" tIns="0" rIns="0" bIns="0"/>
          <a:lstStyle/>
          <a:p>
            <a:pPr marL="0" lvl="0" indent="0">
              <a:buNone/>
            </a:pPr>
            <a:r>
              <a:rPr lang="en-US" sz="1600" b="1">
                <a:latin typeface="Harry P" pitchFamily="2"/>
              </a:rPr>
              <a:t>I am Jayden Smith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/>
              <a:t>I am here because I love to give presentations. You can find me at @username</a:t>
            </a:r>
            <a:endParaRPr lang="en-US" sz="1600" b="1"/>
          </a:p>
        </p:txBody>
      </p:sp>
      <p:sp>
        <p:nvSpPr>
          <p:cNvPr id="5" name="Google Shape;81;p15">
            <a:extLst>
              <a:ext uri="{FF2B5EF4-FFF2-40B4-BE49-F238E27FC236}">
                <a16:creationId xmlns:a16="http://schemas.microsoft.com/office/drawing/2014/main" id="{2F818119-7274-458F-8557-0AA823792573}"/>
              </a:ext>
            </a:extLst>
          </p:cNvPr>
          <p:cNvSpPr txBox="1"/>
          <p:nvPr/>
        </p:nvSpPr>
        <p:spPr>
          <a:xfrm>
            <a:off x="8458200" y="0"/>
            <a:ext cx="685800" cy="685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AA4BF8-8AA9-4413-A3A1-10AC2CCBD9C3}" type="slidenum">
              <a:t>2</a:t>
            </a:fld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45ED8A84-7333-48EB-A419-A3D66E8E9667}"/>
              </a:ext>
            </a:extLst>
          </p:cNvPr>
          <p:cNvSpPr/>
          <p:nvPr/>
        </p:nvSpPr>
        <p:spPr>
          <a:xfrm>
            <a:off x="6659566" y="866778"/>
            <a:ext cx="1531940" cy="434657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lecha: pentágono 5">
            <a:extLst>
              <a:ext uri="{FF2B5EF4-FFF2-40B4-BE49-F238E27FC236}">
                <a16:creationId xmlns:a16="http://schemas.microsoft.com/office/drawing/2014/main" id="{348335C5-EC0A-49BB-8997-F90C392CF072}"/>
              </a:ext>
            </a:extLst>
          </p:cNvPr>
          <p:cNvSpPr/>
          <p:nvPr/>
        </p:nvSpPr>
        <p:spPr>
          <a:xfrm rot="10799991">
            <a:off x="4123953" y="967947"/>
            <a:ext cx="4334246" cy="298352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blipFill dpi="0" rotWithShape="0">
            <a:blip r:embed="rId3">
              <a:alphaModFix/>
            </a:blip>
            <a:srcRect/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7">
            <a:extLst>
              <a:ext uri="{FF2B5EF4-FFF2-40B4-BE49-F238E27FC236}">
                <a16:creationId xmlns:a16="http://schemas.microsoft.com/office/drawing/2014/main" id="{3DC8AF31-0A9A-452B-8CA6-4C2E80A75F6E}"/>
              </a:ext>
            </a:extLst>
          </p:cNvPr>
          <p:cNvSpPr/>
          <p:nvPr/>
        </p:nvSpPr>
        <p:spPr>
          <a:xfrm>
            <a:off x="2759814" y="4064206"/>
            <a:ext cx="5793537" cy="91284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394FF">
              <a:alpha val="6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18A944A1-FE20-4378-991F-B37CE4779C3A}"/>
              </a:ext>
            </a:extLst>
          </p:cNvPr>
          <p:cNvGrpSpPr/>
          <p:nvPr/>
        </p:nvGrpSpPr>
        <p:grpSpPr>
          <a:xfrm>
            <a:off x="353452" y="2086029"/>
            <a:ext cx="2284838" cy="1281623"/>
            <a:chOff x="353452" y="2086029"/>
            <a:chExt cx="2284838" cy="1281623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5D9C5FC2-08B2-4E5C-86C3-C123A6E070C5}"/>
                </a:ext>
              </a:extLst>
            </p:cNvPr>
            <p:cNvSpPr txBox="1"/>
            <p:nvPr/>
          </p:nvSpPr>
          <p:spPr>
            <a:xfrm>
              <a:off x="353452" y="2444319"/>
              <a:ext cx="2284838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56768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  <a:r>
                <a:rPr lang="en-US" sz="900" b="0" i="0" u="none" strike="noStrike" kern="0" cap="none" spc="0" baseline="0">
                  <a:solidFill>
                    <a:srgbClr val="056768"/>
                  </a:solidFill>
                  <a:uFillTx/>
                  <a:latin typeface="Arial"/>
                  <a:ea typeface="HY견명조" pitchFamily="18"/>
                  <a:cs typeface="Arial" pitchFamily="34"/>
                </a:rPr>
                <a:t>Get a modern PowerPoint  Presentation that is beautifully designed. I hope and I believe that this Template will your Time, Money and Reputation. </a:t>
              </a:r>
              <a:endParaRPr lang="en-US" sz="900" b="0" i="0" u="none" strike="noStrike" kern="0" cap="none" spc="0" baseline="0">
                <a:solidFill>
                  <a:srgbClr val="056768"/>
                </a:solidFill>
                <a:uFillTx/>
                <a:latin typeface="Arial"/>
                <a:ea typeface="FZShuTi" pitchFamily="2"/>
                <a:cs typeface="Arial" pitchFamily="34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F0F6089E-3A57-4BB0-AEDA-B0D5F0426DD2}"/>
                </a:ext>
              </a:extLst>
            </p:cNvPr>
            <p:cNvSpPr txBox="1"/>
            <p:nvPr/>
          </p:nvSpPr>
          <p:spPr>
            <a:xfrm>
              <a:off x="353452" y="2086029"/>
              <a:ext cx="2284838" cy="4039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25" b="0" i="0" u="none" strike="noStrike" kern="0" cap="none" spc="0" baseline="0">
                  <a:solidFill>
                    <a:srgbClr val="2545B1"/>
                  </a:solidFill>
                  <a:uFillTx/>
                  <a:latin typeface="Damion"/>
                  <a:ea typeface="Arial"/>
                  <a:cs typeface="Arial" pitchFamily="34"/>
                </a:rPr>
                <a:t>Contents Here</a:t>
              </a: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id="{3D4A31F0-3858-418C-9C31-86A9D86F466A}"/>
              </a:ext>
            </a:extLst>
          </p:cNvPr>
          <p:cNvSpPr txBox="1"/>
          <p:nvPr/>
        </p:nvSpPr>
        <p:spPr>
          <a:xfrm>
            <a:off x="353452" y="4012798"/>
            <a:ext cx="22848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56768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900" b="0" i="0" u="none" strike="noStrike" kern="0" cap="none" spc="0" baseline="0">
              <a:solidFill>
                <a:srgbClr val="056768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5986D7-B551-4EA1-853F-0C03C5AE87C2}"/>
              </a:ext>
            </a:extLst>
          </p:cNvPr>
          <p:cNvSpPr txBox="1"/>
          <p:nvPr/>
        </p:nvSpPr>
        <p:spPr>
          <a:xfrm>
            <a:off x="211839" y="793287"/>
            <a:ext cx="5220587" cy="1441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056768"/>
                </a:solidFill>
                <a:uFillTx/>
                <a:latin typeface="Damion"/>
                <a:ea typeface="맑은 고딕" pitchFamily="34"/>
                <a:cs typeface="Arial" pitchFamily="34"/>
              </a:rPr>
              <a:t>Simple Portfolio Presentation Designed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3B0102C-0AF9-433C-A8C5-8139FA5FCF78}"/>
              </a:ext>
            </a:extLst>
          </p:cNvPr>
          <p:cNvSpPr txBox="1"/>
          <p:nvPr/>
        </p:nvSpPr>
        <p:spPr>
          <a:xfrm>
            <a:off x="353452" y="3436306"/>
            <a:ext cx="22848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56768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900" b="0" i="0" u="none" strike="noStrike" kern="0" cap="none" spc="0" baseline="0">
              <a:solidFill>
                <a:srgbClr val="056768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448ECDA1-6F33-4043-BF65-B14EE45CF6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1919481" y="120645"/>
            <a:ext cx="8679896" cy="543181"/>
          </a:xfrm>
          <a:ln>
            <a:noFill/>
          </a:ln>
        </p:spPr>
        <p:txBody>
          <a:bodyPr anchor="ctr" anchorCtr="1"/>
          <a:lstStyle/>
          <a:p>
            <a:endParaRPr lang="LID4096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941350C0-C8E2-61B5-71E7-A82E4A96ED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4013" y="682626"/>
            <a:ext cx="6280150" cy="4519613"/>
            <a:chOff x="1823" y="430"/>
            <a:chExt cx="3956" cy="284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520BC97-5F40-5F96-8A0B-F7B920FE1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" y="2393"/>
              <a:ext cx="2054" cy="884"/>
            </a:xfrm>
            <a:custGeom>
              <a:avLst/>
              <a:gdLst>
                <a:gd name="T0" fmla="*/ 643 w 868"/>
                <a:gd name="T1" fmla="*/ 373 h 373"/>
                <a:gd name="T2" fmla="*/ 555 w 868"/>
                <a:gd name="T3" fmla="*/ 332 h 373"/>
                <a:gd name="T4" fmla="*/ 440 w 868"/>
                <a:gd name="T5" fmla="*/ 281 h 373"/>
                <a:gd name="T6" fmla="*/ 392 w 868"/>
                <a:gd name="T7" fmla="*/ 267 h 373"/>
                <a:gd name="T8" fmla="*/ 352 w 868"/>
                <a:gd name="T9" fmla="*/ 252 h 373"/>
                <a:gd name="T10" fmla="*/ 56 w 868"/>
                <a:gd name="T11" fmla="*/ 115 h 373"/>
                <a:gd name="T12" fmla="*/ 8 w 868"/>
                <a:gd name="T13" fmla="*/ 93 h 373"/>
                <a:gd name="T14" fmla="*/ 1 w 868"/>
                <a:gd name="T15" fmla="*/ 79 h 373"/>
                <a:gd name="T16" fmla="*/ 33 w 868"/>
                <a:gd name="T17" fmla="*/ 7 h 373"/>
                <a:gd name="T18" fmla="*/ 47 w 868"/>
                <a:gd name="T19" fmla="*/ 4 h 373"/>
                <a:gd name="T20" fmla="*/ 374 w 868"/>
                <a:gd name="T21" fmla="*/ 143 h 373"/>
                <a:gd name="T22" fmla="*/ 423 w 868"/>
                <a:gd name="T23" fmla="*/ 166 h 373"/>
                <a:gd name="T24" fmla="*/ 436 w 868"/>
                <a:gd name="T25" fmla="*/ 177 h 373"/>
                <a:gd name="T26" fmla="*/ 444 w 868"/>
                <a:gd name="T27" fmla="*/ 184 h 373"/>
                <a:gd name="T28" fmla="*/ 684 w 868"/>
                <a:gd name="T29" fmla="*/ 290 h 373"/>
                <a:gd name="T30" fmla="*/ 862 w 868"/>
                <a:gd name="T31" fmla="*/ 369 h 373"/>
                <a:gd name="T32" fmla="*/ 868 w 868"/>
                <a:gd name="T33" fmla="*/ 373 h 373"/>
                <a:gd name="T34" fmla="*/ 643 w 868"/>
                <a:gd name="T35" fmla="*/ 373 h 373"/>
                <a:gd name="T36" fmla="*/ 601 w 868"/>
                <a:gd name="T37" fmla="*/ 329 h 373"/>
                <a:gd name="T38" fmla="*/ 602 w 868"/>
                <a:gd name="T39" fmla="*/ 326 h 373"/>
                <a:gd name="T40" fmla="*/ 598 w 868"/>
                <a:gd name="T41" fmla="*/ 320 h 373"/>
                <a:gd name="T42" fmla="*/ 596 w 868"/>
                <a:gd name="T43" fmla="*/ 305 h 373"/>
                <a:gd name="T44" fmla="*/ 611 w 868"/>
                <a:gd name="T45" fmla="*/ 292 h 373"/>
                <a:gd name="T46" fmla="*/ 620 w 868"/>
                <a:gd name="T47" fmla="*/ 288 h 373"/>
                <a:gd name="T48" fmla="*/ 613 w 868"/>
                <a:gd name="T49" fmla="*/ 279 h 373"/>
                <a:gd name="T50" fmla="*/ 536 w 868"/>
                <a:gd name="T51" fmla="*/ 245 h 373"/>
                <a:gd name="T52" fmla="*/ 524 w 868"/>
                <a:gd name="T53" fmla="*/ 250 h 373"/>
                <a:gd name="T54" fmla="*/ 512 w 868"/>
                <a:gd name="T55" fmla="*/ 280 h 373"/>
                <a:gd name="T56" fmla="*/ 518 w 868"/>
                <a:gd name="T57" fmla="*/ 294 h 373"/>
                <a:gd name="T58" fmla="*/ 593 w 868"/>
                <a:gd name="T59" fmla="*/ 326 h 373"/>
                <a:gd name="T60" fmla="*/ 601 w 868"/>
                <a:gd name="T61" fmla="*/ 329 h 373"/>
                <a:gd name="T62" fmla="*/ 729 w 868"/>
                <a:gd name="T63" fmla="*/ 347 h 373"/>
                <a:gd name="T64" fmla="*/ 707 w 868"/>
                <a:gd name="T65" fmla="*/ 341 h 373"/>
                <a:gd name="T66" fmla="*/ 706 w 868"/>
                <a:gd name="T67" fmla="*/ 345 h 373"/>
                <a:gd name="T68" fmla="*/ 729 w 868"/>
                <a:gd name="T69" fmla="*/ 34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8" h="373">
                  <a:moveTo>
                    <a:pt x="643" y="373"/>
                  </a:moveTo>
                  <a:cubicBezTo>
                    <a:pt x="614" y="359"/>
                    <a:pt x="585" y="346"/>
                    <a:pt x="555" y="332"/>
                  </a:cubicBezTo>
                  <a:cubicBezTo>
                    <a:pt x="517" y="315"/>
                    <a:pt x="478" y="297"/>
                    <a:pt x="440" y="281"/>
                  </a:cubicBezTo>
                  <a:cubicBezTo>
                    <a:pt x="424" y="274"/>
                    <a:pt x="410" y="268"/>
                    <a:pt x="392" y="267"/>
                  </a:cubicBezTo>
                  <a:cubicBezTo>
                    <a:pt x="378" y="266"/>
                    <a:pt x="365" y="258"/>
                    <a:pt x="352" y="252"/>
                  </a:cubicBezTo>
                  <a:cubicBezTo>
                    <a:pt x="253" y="207"/>
                    <a:pt x="154" y="161"/>
                    <a:pt x="56" y="115"/>
                  </a:cubicBezTo>
                  <a:cubicBezTo>
                    <a:pt x="40" y="108"/>
                    <a:pt x="24" y="100"/>
                    <a:pt x="8" y="93"/>
                  </a:cubicBezTo>
                  <a:cubicBezTo>
                    <a:pt x="2" y="90"/>
                    <a:pt x="0" y="86"/>
                    <a:pt x="1" y="79"/>
                  </a:cubicBezTo>
                  <a:cubicBezTo>
                    <a:pt x="8" y="53"/>
                    <a:pt x="19" y="29"/>
                    <a:pt x="33" y="7"/>
                  </a:cubicBezTo>
                  <a:cubicBezTo>
                    <a:pt x="37" y="0"/>
                    <a:pt x="41" y="1"/>
                    <a:pt x="47" y="4"/>
                  </a:cubicBezTo>
                  <a:cubicBezTo>
                    <a:pt x="156" y="50"/>
                    <a:pt x="265" y="97"/>
                    <a:pt x="374" y="143"/>
                  </a:cubicBezTo>
                  <a:cubicBezTo>
                    <a:pt x="390" y="151"/>
                    <a:pt x="407" y="158"/>
                    <a:pt x="423" y="166"/>
                  </a:cubicBezTo>
                  <a:cubicBezTo>
                    <a:pt x="428" y="168"/>
                    <a:pt x="432" y="174"/>
                    <a:pt x="436" y="177"/>
                  </a:cubicBezTo>
                  <a:cubicBezTo>
                    <a:pt x="438" y="180"/>
                    <a:pt x="441" y="183"/>
                    <a:pt x="444" y="184"/>
                  </a:cubicBezTo>
                  <a:cubicBezTo>
                    <a:pt x="524" y="220"/>
                    <a:pt x="604" y="255"/>
                    <a:pt x="684" y="290"/>
                  </a:cubicBezTo>
                  <a:cubicBezTo>
                    <a:pt x="743" y="317"/>
                    <a:pt x="803" y="343"/>
                    <a:pt x="862" y="369"/>
                  </a:cubicBezTo>
                  <a:cubicBezTo>
                    <a:pt x="864" y="370"/>
                    <a:pt x="866" y="372"/>
                    <a:pt x="868" y="373"/>
                  </a:cubicBezTo>
                  <a:cubicBezTo>
                    <a:pt x="793" y="373"/>
                    <a:pt x="718" y="373"/>
                    <a:pt x="643" y="373"/>
                  </a:cubicBezTo>
                  <a:close/>
                  <a:moveTo>
                    <a:pt x="601" y="329"/>
                  </a:moveTo>
                  <a:cubicBezTo>
                    <a:pt x="601" y="328"/>
                    <a:pt x="602" y="327"/>
                    <a:pt x="602" y="326"/>
                  </a:cubicBezTo>
                  <a:cubicBezTo>
                    <a:pt x="601" y="324"/>
                    <a:pt x="600" y="321"/>
                    <a:pt x="598" y="320"/>
                  </a:cubicBezTo>
                  <a:cubicBezTo>
                    <a:pt x="591" y="315"/>
                    <a:pt x="592" y="310"/>
                    <a:pt x="596" y="305"/>
                  </a:cubicBezTo>
                  <a:cubicBezTo>
                    <a:pt x="599" y="299"/>
                    <a:pt x="599" y="289"/>
                    <a:pt x="611" y="292"/>
                  </a:cubicBezTo>
                  <a:cubicBezTo>
                    <a:pt x="613" y="292"/>
                    <a:pt x="617" y="289"/>
                    <a:pt x="620" y="288"/>
                  </a:cubicBezTo>
                  <a:cubicBezTo>
                    <a:pt x="618" y="285"/>
                    <a:pt x="616" y="281"/>
                    <a:pt x="613" y="279"/>
                  </a:cubicBezTo>
                  <a:cubicBezTo>
                    <a:pt x="588" y="268"/>
                    <a:pt x="562" y="257"/>
                    <a:pt x="536" y="245"/>
                  </a:cubicBezTo>
                  <a:cubicBezTo>
                    <a:pt x="530" y="243"/>
                    <a:pt x="526" y="244"/>
                    <a:pt x="524" y="250"/>
                  </a:cubicBezTo>
                  <a:cubicBezTo>
                    <a:pt x="520" y="260"/>
                    <a:pt x="516" y="270"/>
                    <a:pt x="512" y="280"/>
                  </a:cubicBezTo>
                  <a:cubicBezTo>
                    <a:pt x="508" y="287"/>
                    <a:pt x="511" y="291"/>
                    <a:pt x="518" y="294"/>
                  </a:cubicBezTo>
                  <a:cubicBezTo>
                    <a:pt x="543" y="304"/>
                    <a:pt x="568" y="316"/>
                    <a:pt x="593" y="326"/>
                  </a:cubicBezTo>
                  <a:cubicBezTo>
                    <a:pt x="595" y="328"/>
                    <a:pt x="598" y="328"/>
                    <a:pt x="601" y="329"/>
                  </a:cubicBezTo>
                  <a:close/>
                  <a:moveTo>
                    <a:pt x="729" y="347"/>
                  </a:moveTo>
                  <a:cubicBezTo>
                    <a:pt x="722" y="345"/>
                    <a:pt x="714" y="343"/>
                    <a:pt x="707" y="341"/>
                  </a:cubicBezTo>
                  <a:cubicBezTo>
                    <a:pt x="706" y="342"/>
                    <a:pt x="706" y="344"/>
                    <a:pt x="706" y="345"/>
                  </a:cubicBezTo>
                  <a:cubicBezTo>
                    <a:pt x="712" y="356"/>
                    <a:pt x="722" y="344"/>
                    <a:pt x="729" y="3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8F1D295-4531-7FD5-CE5C-BFFBE2AFCE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7" y="2137"/>
              <a:ext cx="1962" cy="1033"/>
            </a:xfrm>
            <a:custGeom>
              <a:avLst/>
              <a:gdLst>
                <a:gd name="T0" fmla="*/ 732 w 829"/>
                <a:gd name="T1" fmla="*/ 392 h 436"/>
                <a:gd name="T2" fmla="*/ 489 w 829"/>
                <a:gd name="T3" fmla="*/ 286 h 436"/>
                <a:gd name="T4" fmla="*/ 279 w 829"/>
                <a:gd name="T5" fmla="*/ 195 h 436"/>
                <a:gd name="T6" fmla="*/ 215 w 829"/>
                <a:gd name="T7" fmla="*/ 188 h 436"/>
                <a:gd name="T8" fmla="*/ 18 w 829"/>
                <a:gd name="T9" fmla="*/ 81 h 436"/>
                <a:gd name="T10" fmla="*/ 26 w 829"/>
                <a:gd name="T11" fmla="*/ 9 h 436"/>
                <a:gd name="T12" fmla="*/ 267 w 829"/>
                <a:gd name="T13" fmla="*/ 95 h 436"/>
                <a:gd name="T14" fmla="*/ 822 w 829"/>
                <a:gd name="T15" fmla="*/ 343 h 436"/>
                <a:gd name="T16" fmla="*/ 829 w 829"/>
                <a:gd name="T17" fmla="*/ 355 h 436"/>
                <a:gd name="T18" fmla="*/ 829 w 829"/>
                <a:gd name="T19" fmla="*/ 382 h 436"/>
                <a:gd name="T20" fmla="*/ 641 w 829"/>
                <a:gd name="T21" fmla="*/ 268 h 436"/>
                <a:gd name="T22" fmla="*/ 613 w 829"/>
                <a:gd name="T23" fmla="*/ 256 h 436"/>
                <a:gd name="T24" fmla="*/ 604 w 829"/>
                <a:gd name="T25" fmla="*/ 275 h 436"/>
                <a:gd name="T26" fmla="*/ 617 w 829"/>
                <a:gd name="T27" fmla="*/ 282 h 436"/>
                <a:gd name="T28" fmla="*/ 633 w 829"/>
                <a:gd name="T29" fmla="*/ 291 h 436"/>
                <a:gd name="T30" fmla="*/ 641 w 829"/>
                <a:gd name="T31" fmla="*/ 268 h 436"/>
                <a:gd name="T32" fmla="*/ 745 w 829"/>
                <a:gd name="T33" fmla="*/ 339 h 436"/>
                <a:gd name="T34" fmla="*/ 758 w 829"/>
                <a:gd name="T35" fmla="*/ 343 h 436"/>
                <a:gd name="T36" fmla="*/ 748 w 829"/>
                <a:gd name="T37" fmla="*/ 321 h 436"/>
                <a:gd name="T38" fmla="*/ 542 w 829"/>
                <a:gd name="T39" fmla="*/ 235 h 436"/>
                <a:gd name="T40" fmla="*/ 538 w 829"/>
                <a:gd name="T41" fmla="*/ 225 h 436"/>
                <a:gd name="T42" fmla="*/ 547 w 829"/>
                <a:gd name="T43" fmla="*/ 240 h 436"/>
                <a:gd name="T44" fmla="*/ 647 w 829"/>
                <a:gd name="T45" fmla="*/ 286 h 436"/>
                <a:gd name="T46" fmla="*/ 657 w 829"/>
                <a:gd name="T47" fmla="*/ 288 h 436"/>
                <a:gd name="T48" fmla="*/ 661 w 829"/>
                <a:gd name="T49" fmla="*/ 281 h 436"/>
                <a:gd name="T50" fmla="*/ 715 w 829"/>
                <a:gd name="T51" fmla="*/ 324 h 436"/>
                <a:gd name="T52" fmla="*/ 704 w 829"/>
                <a:gd name="T53" fmla="*/ 306 h 436"/>
                <a:gd name="T54" fmla="*/ 715 w 829"/>
                <a:gd name="T55" fmla="*/ 324 h 436"/>
                <a:gd name="T56" fmla="*/ 735 w 829"/>
                <a:gd name="T57" fmla="*/ 315 h 436"/>
                <a:gd name="T58" fmla="*/ 730 w 829"/>
                <a:gd name="T59" fmla="*/ 335 h 436"/>
                <a:gd name="T60" fmla="*/ 580 w 829"/>
                <a:gd name="T61" fmla="*/ 244 h 436"/>
                <a:gd name="T62" fmla="*/ 578 w 829"/>
                <a:gd name="T63" fmla="*/ 266 h 436"/>
                <a:gd name="T64" fmla="*/ 564 w 829"/>
                <a:gd name="T65" fmla="*/ 2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9" h="436">
                  <a:moveTo>
                    <a:pt x="829" y="436"/>
                  </a:moveTo>
                  <a:cubicBezTo>
                    <a:pt x="797" y="421"/>
                    <a:pt x="765" y="407"/>
                    <a:pt x="732" y="392"/>
                  </a:cubicBezTo>
                  <a:cubicBezTo>
                    <a:pt x="702" y="379"/>
                    <a:pt x="672" y="366"/>
                    <a:pt x="642" y="353"/>
                  </a:cubicBezTo>
                  <a:cubicBezTo>
                    <a:pt x="591" y="331"/>
                    <a:pt x="540" y="308"/>
                    <a:pt x="489" y="286"/>
                  </a:cubicBezTo>
                  <a:cubicBezTo>
                    <a:pt x="454" y="270"/>
                    <a:pt x="419" y="255"/>
                    <a:pt x="384" y="240"/>
                  </a:cubicBezTo>
                  <a:cubicBezTo>
                    <a:pt x="349" y="225"/>
                    <a:pt x="314" y="210"/>
                    <a:pt x="279" y="195"/>
                  </a:cubicBezTo>
                  <a:cubicBezTo>
                    <a:pt x="266" y="189"/>
                    <a:pt x="254" y="185"/>
                    <a:pt x="242" y="199"/>
                  </a:cubicBezTo>
                  <a:cubicBezTo>
                    <a:pt x="238" y="204"/>
                    <a:pt x="219" y="198"/>
                    <a:pt x="215" y="188"/>
                  </a:cubicBezTo>
                  <a:cubicBezTo>
                    <a:pt x="210" y="172"/>
                    <a:pt x="197" y="169"/>
                    <a:pt x="185" y="161"/>
                  </a:cubicBezTo>
                  <a:cubicBezTo>
                    <a:pt x="133" y="127"/>
                    <a:pt x="74" y="107"/>
                    <a:pt x="18" y="81"/>
                  </a:cubicBezTo>
                  <a:cubicBezTo>
                    <a:pt x="2" y="73"/>
                    <a:pt x="0" y="71"/>
                    <a:pt x="7" y="54"/>
                  </a:cubicBezTo>
                  <a:cubicBezTo>
                    <a:pt x="13" y="39"/>
                    <a:pt x="19" y="24"/>
                    <a:pt x="26" y="9"/>
                  </a:cubicBezTo>
                  <a:cubicBezTo>
                    <a:pt x="29" y="2"/>
                    <a:pt x="33" y="0"/>
                    <a:pt x="41" y="4"/>
                  </a:cubicBezTo>
                  <a:cubicBezTo>
                    <a:pt x="116" y="34"/>
                    <a:pt x="192" y="64"/>
                    <a:pt x="267" y="95"/>
                  </a:cubicBezTo>
                  <a:cubicBezTo>
                    <a:pt x="300" y="109"/>
                    <a:pt x="332" y="126"/>
                    <a:pt x="365" y="141"/>
                  </a:cubicBezTo>
                  <a:cubicBezTo>
                    <a:pt x="517" y="209"/>
                    <a:pt x="670" y="276"/>
                    <a:pt x="822" y="343"/>
                  </a:cubicBezTo>
                  <a:cubicBezTo>
                    <a:pt x="825" y="344"/>
                    <a:pt x="827" y="346"/>
                    <a:pt x="829" y="347"/>
                  </a:cubicBezTo>
                  <a:cubicBezTo>
                    <a:pt x="829" y="350"/>
                    <a:pt x="829" y="352"/>
                    <a:pt x="829" y="355"/>
                  </a:cubicBezTo>
                  <a:cubicBezTo>
                    <a:pt x="816" y="355"/>
                    <a:pt x="823" y="369"/>
                    <a:pt x="817" y="374"/>
                  </a:cubicBezTo>
                  <a:cubicBezTo>
                    <a:pt x="821" y="377"/>
                    <a:pt x="825" y="379"/>
                    <a:pt x="829" y="382"/>
                  </a:cubicBezTo>
                  <a:cubicBezTo>
                    <a:pt x="829" y="400"/>
                    <a:pt x="829" y="418"/>
                    <a:pt x="829" y="436"/>
                  </a:cubicBezTo>
                  <a:close/>
                  <a:moveTo>
                    <a:pt x="641" y="268"/>
                  </a:moveTo>
                  <a:cubicBezTo>
                    <a:pt x="633" y="271"/>
                    <a:pt x="628" y="273"/>
                    <a:pt x="623" y="274"/>
                  </a:cubicBezTo>
                  <a:cubicBezTo>
                    <a:pt x="620" y="269"/>
                    <a:pt x="618" y="264"/>
                    <a:pt x="613" y="256"/>
                  </a:cubicBezTo>
                  <a:cubicBezTo>
                    <a:pt x="609" y="264"/>
                    <a:pt x="606" y="269"/>
                    <a:pt x="602" y="274"/>
                  </a:cubicBezTo>
                  <a:cubicBezTo>
                    <a:pt x="603" y="275"/>
                    <a:pt x="604" y="275"/>
                    <a:pt x="604" y="275"/>
                  </a:cubicBezTo>
                  <a:cubicBezTo>
                    <a:pt x="606" y="273"/>
                    <a:pt x="608" y="270"/>
                    <a:pt x="611" y="266"/>
                  </a:cubicBezTo>
                  <a:cubicBezTo>
                    <a:pt x="614" y="273"/>
                    <a:pt x="616" y="278"/>
                    <a:pt x="617" y="282"/>
                  </a:cubicBezTo>
                  <a:cubicBezTo>
                    <a:pt x="622" y="280"/>
                    <a:pt x="627" y="279"/>
                    <a:pt x="631" y="277"/>
                  </a:cubicBezTo>
                  <a:cubicBezTo>
                    <a:pt x="632" y="283"/>
                    <a:pt x="632" y="287"/>
                    <a:pt x="633" y="291"/>
                  </a:cubicBezTo>
                  <a:cubicBezTo>
                    <a:pt x="634" y="291"/>
                    <a:pt x="636" y="291"/>
                    <a:pt x="638" y="291"/>
                  </a:cubicBezTo>
                  <a:cubicBezTo>
                    <a:pt x="638" y="284"/>
                    <a:pt x="639" y="278"/>
                    <a:pt x="641" y="268"/>
                  </a:cubicBezTo>
                  <a:close/>
                  <a:moveTo>
                    <a:pt x="748" y="321"/>
                  </a:moveTo>
                  <a:cubicBezTo>
                    <a:pt x="741" y="325"/>
                    <a:pt x="739" y="334"/>
                    <a:pt x="745" y="339"/>
                  </a:cubicBezTo>
                  <a:cubicBezTo>
                    <a:pt x="747" y="336"/>
                    <a:pt x="750" y="334"/>
                    <a:pt x="752" y="332"/>
                  </a:cubicBezTo>
                  <a:cubicBezTo>
                    <a:pt x="754" y="335"/>
                    <a:pt x="756" y="338"/>
                    <a:pt x="758" y="343"/>
                  </a:cubicBezTo>
                  <a:cubicBezTo>
                    <a:pt x="767" y="342"/>
                    <a:pt x="761" y="332"/>
                    <a:pt x="764" y="329"/>
                  </a:cubicBezTo>
                  <a:cubicBezTo>
                    <a:pt x="758" y="326"/>
                    <a:pt x="753" y="324"/>
                    <a:pt x="748" y="321"/>
                  </a:cubicBezTo>
                  <a:close/>
                  <a:moveTo>
                    <a:pt x="550" y="230"/>
                  </a:moveTo>
                  <a:cubicBezTo>
                    <a:pt x="547" y="232"/>
                    <a:pt x="545" y="233"/>
                    <a:pt x="542" y="235"/>
                  </a:cubicBezTo>
                  <a:cubicBezTo>
                    <a:pt x="541" y="232"/>
                    <a:pt x="540" y="230"/>
                    <a:pt x="540" y="229"/>
                  </a:cubicBezTo>
                  <a:cubicBezTo>
                    <a:pt x="539" y="227"/>
                    <a:pt x="539" y="226"/>
                    <a:pt x="538" y="225"/>
                  </a:cubicBezTo>
                  <a:cubicBezTo>
                    <a:pt x="529" y="231"/>
                    <a:pt x="527" y="239"/>
                    <a:pt x="530" y="243"/>
                  </a:cubicBezTo>
                  <a:cubicBezTo>
                    <a:pt x="537" y="242"/>
                    <a:pt x="542" y="240"/>
                    <a:pt x="547" y="240"/>
                  </a:cubicBezTo>
                  <a:cubicBezTo>
                    <a:pt x="555" y="239"/>
                    <a:pt x="554" y="235"/>
                    <a:pt x="550" y="230"/>
                  </a:cubicBezTo>
                  <a:close/>
                  <a:moveTo>
                    <a:pt x="647" y="286"/>
                  </a:moveTo>
                  <a:cubicBezTo>
                    <a:pt x="647" y="288"/>
                    <a:pt x="648" y="289"/>
                    <a:pt x="648" y="291"/>
                  </a:cubicBezTo>
                  <a:cubicBezTo>
                    <a:pt x="651" y="290"/>
                    <a:pt x="654" y="289"/>
                    <a:pt x="657" y="288"/>
                  </a:cubicBezTo>
                  <a:cubicBezTo>
                    <a:pt x="659" y="293"/>
                    <a:pt x="661" y="299"/>
                    <a:pt x="663" y="304"/>
                  </a:cubicBezTo>
                  <a:cubicBezTo>
                    <a:pt x="667" y="295"/>
                    <a:pt x="670" y="286"/>
                    <a:pt x="661" y="281"/>
                  </a:cubicBezTo>
                  <a:cubicBezTo>
                    <a:pt x="658" y="279"/>
                    <a:pt x="651" y="284"/>
                    <a:pt x="647" y="286"/>
                  </a:cubicBezTo>
                  <a:close/>
                  <a:moveTo>
                    <a:pt x="715" y="324"/>
                  </a:moveTo>
                  <a:cubicBezTo>
                    <a:pt x="720" y="319"/>
                    <a:pt x="717" y="304"/>
                    <a:pt x="710" y="303"/>
                  </a:cubicBezTo>
                  <a:cubicBezTo>
                    <a:pt x="709" y="303"/>
                    <a:pt x="706" y="304"/>
                    <a:pt x="704" y="306"/>
                  </a:cubicBezTo>
                  <a:cubicBezTo>
                    <a:pt x="704" y="306"/>
                    <a:pt x="703" y="309"/>
                    <a:pt x="704" y="310"/>
                  </a:cubicBezTo>
                  <a:cubicBezTo>
                    <a:pt x="708" y="315"/>
                    <a:pt x="711" y="319"/>
                    <a:pt x="715" y="324"/>
                  </a:cubicBezTo>
                  <a:close/>
                  <a:moveTo>
                    <a:pt x="730" y="335"/>
                  </a:moveTo>
                  <a:cubicBezTo>
                    <a:pt x="735" y="327"/>
                    <a:pt x="740" y="321"/>
                    <a:pt x="735" y="315"/>
                  </a:cubicBezTo>
                  <a:cubicBezTo>
                    <a:pt x="734" y="313"/>
                    <a:pt x="727" y="315"/>
                    <a:pt x="724" y="315"/>
                  </a:cubicBezTo>
                  <a:cubicBezTo>
                    <a:pt x="727" y="323"/>
                    <a:pt x="728" y="328"/>
                    <a:pt x="730" y="335"/>
                  </a:cubicBezTo>
                  <a:close/>
                  <a:moveTo>
                    <a:pt x="578" y="266"/>
                  </a:moveTo>
                  <a:cubicBezTo>
                    <a:pt x="578" y="259"/>
                    <a:pt x="579" y="252"/>
                    <a:pt x="580" y="244"/>
                  </a:cubicBezTo>
                  <a:cubicBezTo>
                    <a:pt x="576" y="246"/>
                    <a:pt x="571" y="247"/>
                    <a:pt x="570" y="250"/>
                  </a:cubicBezTo>
                  <a:cubicBezTo>
                    <a:pt x="568" y="258"/>
                    <a:pt x="572" y="264"/>
                    <a:pt x="578" y="266"/>
                  </a:cubicBezTo>
                  <a:close/>
                  <a:moveTo>
                    <a:pt x="559" y="258"/>
                  </a:moveTo>
                  <a:cubicBezTo>
                    <a:pt x="562" y="250"/>
                    <a:pt x="569" y="245"/>
                    <a:pt x="564" y="236"/>
                  </a:cubicBezTo>
                  <a:cubicBezTo>
                    <a:pt x="555" y="242"/>
                    <a:pt x="553" y="250"/>
                    <a:pt x="559" y="2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351852-C005-1734-09DD-41149CE44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" y="1806"/>
              <a:ext cx="1663" cy="933"/>
            </a:xfrm>
            <a:custGeom>
              <a:avLst/>
              <a:gdLst>
                <a:gd name="T0" fmla="*/ 498 w 703"/>
                <a:gd name="T1" fmla="*/ 298 h 394"/>
                <a:gd name="T2" fmla="*/ 358 w 703"/>
                <a:gd name="T3" fmla="*/ 255 h 394"/>
                <a:gd name="T4" fmla="*/ 248 w 703"/>
                <a:gd name="T5" fmla="*/ 212 h 394"/>
                <a:gd name="T6" fmla="*/ 8 w 703"/>
                <a:gd name="T7" fmla="*/ 65 h 394"/>
                <a:gd name="T8" fmla="*/ 48 w 703"/>
                <a:gd name="T9" fmla="*/ 3 h 394"/>
                <a:gd name="T10" fmla="*/ 406 w 703"/>
                <a:gd name="T11" fmla="*/ 163 h 394"/>
                <a:gd name="T12" fmla="*/ 638 w 703"/>
                <a:gd name="T13" fmla="*/ 273 h 394"/>
                <a:gd name="T14" fmla="*/ 703 w 703"/>
                <a:gd name="T15" fmla="*/ 324 h 394"/>
                <a:gd name="T16" fmla="*/ 689 w 703"/>
                <a:gd name="T17" fmla="*/ 340 h 394"/>
                <a:gd name="T18" fmla="*/ 703 w 703"/>
                <a:gd name="T19" fmla="*/ 330 h 394"/>
                <a:gd name="T20" fmla="*/ 680 w 703"/>
                <a:gd name="T21" fmla="*/ 318 h 394"/>
                <a:gd name="T22" fmla="*/ 679 w 703"/>
                <a:gd name="T23" fmla="*/ 335 h 394"/>
                <a:gd name="T24" fmla="*/ 687 w 703"/>
                <a:gd name="T25" fmla="*/ 325 h 394"/>
                <a:gd name="T26" fmla="*/ 680 w 703"/>
                <a:gd name="T27" fmla="*/ 318 h 394"/>
                <a:gd name="T28" fmla="*/ 662 w 703"/>
                <a:gd name="T29" fmla="*/ 329 h 394"/>
                <a:gd name="T30" fmla="*/ 527 w 703"/>
                <a:gd name="T31" fmla="*/ 229 h 394"/>
                <a:gd name="T32" fmla="*/ 505 w 703"/>
                <a:gd name="T33" fmla="*/ 247 h 394"/>
                <a:gd name="T34" fmla="*/ 512 w 703"/>
                <a:gd name="T35" fmla="*/ 258 h 394"/>
                <a:gd name="T36" fmla="*/ 552 w 703"/>
                <a:gd name="T37" fmla="*/ 251 h 394"/>
                <a:gd name="T38" fmla="*/ 527 w 703"/>
                <a:gd name="T39" fmla="*/ 229 h 394"/>
                <a:gd name="T40" fmla="*/ 621 w 703"/>
                <a:gd name="T41" fmla="*/ 293 h 394"/>
                <a:gd name="T42" fmla="*/ 597 w 703"/>
                <a:gd name="T43" fmla="*/ 291 h 394"/>
                <a:gd name="T44" fmla="*/ 648 w 703"/>
                <a:gd name="T45" fmla="*/ 325 h 394"/>
                <a:gd name="T46" fmla="*/ 644 w 703"/>
                <a:gd name="T47" fmla="*/ 298 h 394"/>
                <a:gd name="T48" fmla="*/ 648 w 703"/>
                <a:gd name="T49" fmla="*/ 325 h 394"/>
                <a:gd name="T50" fmla="*/ 538 w 703"/>
                <a:gd name="T51" fmla="*/ 261 h 394"/>
                <a:gd name="T52" fmla="*/ 513 w 703"/>
                <a:gd name="T53" fmla="*/ 263 h 394"/>
                <a:gd name="T54" fmla="*/ 596 w 703"/>
                <a:gd name="T55" fmla="*/ 291 h 394"/>
                <a:gd name="T56" fmla="*/ 603 w 703"/>
                <a:gd name="T57" fmla="*/ 274 h 394"/>
                <a:gd name="T58" fmla="*/ 574 w 703"/>
                <a:gd name="T59" fmla="*/ 282 h 394"/>
                <a:gd name="T60" fmla="*/ 629 w 703"/>
                <a:gd name="T61" fmla="*/ 282 h 394"/>
                <a:gd name="T62" fmla="*/ 639 w 703"/>
                <a:gd name="T63" fmla="*/ 287 h 394"/>
                <a:gd name="T64" fmla="*/ 552 w 703"/>
                <a:gd name="T65" fmla="*/ 270 h 394"/>
                <a:gd name="T66" fmla="*/ 552 w 703"/>
                <a:gd name="T67" fmla="*/ 27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3" h="394">
                  <a:moveTo>
                    <a:pt x="703" y="394"/>
                  </a:moveTo>
                  <a:cubicBezTo>
                    <a:pt x="635" y="362"/>
                    <a:pt x="566" y="329"/>
                    <a:pt x="498" y="298"/>
                  </a:cubicBezTo>
                  <a:cubicBezTo>
                    <a:pt x="466" y="283"/>
                    <a:pt x="434" y="268"/>
                    <a:pt x="401" y="255"/>
                  </a:cubicBezTo>
                  <a:cubicBezTo>
                    <a:pt x="387" y="249"/>
                    <a:pt x="373" y="245"/>
                    <a:pt x="358" y="255"/>
                  </a:cubicBezTo>
                  <a:cubicBezTo>
                    <a:pt x="354" y="258"/>
                    <a:pt x="346" y="255"/>
                    <a:pt x="340" y="252"/>
                  </a:cubicBezTo>
                  <a:cubicBezTo>
                    <a:pt x="309" y="239"/>
                    <a:pt x="278" y="226"/>
                    <a:pt x="248" y="212"/>
                  </a:cubicBezTo>
                  <a:cubicBezTo>
                    <a:pt x="175" y="180"/>
                    <a:pt x="103" y="147"/>
                    <a:pt x="31" y="115"/>
                  </a:cubicBezTo>
                  <a:cubicBezTo>
                    <a:pt x="6" y="103"/>
                    <a:pt x="0" y="91"/>
                    <a:pt x="8" y="65"/>
                  </a:cubicBezTo>
                  <a:cubicBezTo>
                    <a:pt x="15" y="45"/>
                    <a:pt x="25" y="26"/>
                    <a:pt x="34" y="7"/>
                  </a:cubicBezTo>
                  <a:cubicBezTo>
                    <a:pt x="37" y="1"/>
                    <a:pt x="42" y="0"/>
                    <a:pt x="48" y="3"/>
                  </a:cubicBezTo>
                  <a:cubicBezTo>
                    <a:pt x="165" y="54"/>
                    <a:pt x="282" y="106"/>
                    <a:pt x="399" y="158"/>
                  </a:cubicBezTo>
                  <a:cubicBezTo>
                    <a:pt x="402" y="159"/>
                    <a:pt x="404" y="161"/>
                    <a:pt x="406" y="163"/>
                  </a:cubicBezTo>
                  <a:cubicBezTo>
                    <a:pt x="409" y="166"/>
                    <a:pt x="411" y="170"/>
                    <a:pt x="415" y="172"/>
                  </a:cubicBezTo>
                  <a:cubicBezTo>
                    <a:pt x="489" y="206"/>
                    <a:pt x="564" y="240"/>
                    <a:pt x="638" y="273"/>
                  </a:cubicBezTo>
                  <a:cubicBezTo>
                    <a:pt x="660" y="283"/>
                    <a:pt x="682" y="293"/>
                    <a:pt x="703" y="303"/>
                  </a:cubicBezTo>
                  <a:cubicBezTo>
                    <a:pt x="703" y="310"/>
                    <a:pt x="703" y="317"/>
                    <a:pt x="703" y="324"/>
                  </a:cubicBezTo>
                  <a:cubicBezTo>
                    <a:pt x="700" y="324"/>
                    <a:pt x="695" y="324"/>
                    <a:pt x="693" y="326"/>
                  </a:cubicBezTo>
                  <a:cubicBezTo>
                    <a:pt x="691" y="330"/>
                    <a:pt x="690" y="335"/>
                    <a:pt x="689" y="340"/>
                  </a:cubicBezTo>
                  <a:cubicBezTo>
                    <a:pt x="690" y="340"/>
                    <a:pt x="691" y="340"/>
                    <a:pt x="691" y="340"/>
                  </a:cubicBezTo>
                  <a:cubicBezTo>
                    <a:pt x="695" y="337"/>
                    <a:pt x="699" y="333"/>
                    <a:pt x="703" y="330"/>
                  </a:cubicBezTo>
                  <a:cubicBezTo>
                    <a:pt x="703" y="351"/>
                    <a:pt x="703" y="373"/>
                    <a:pt x="703" y="394"/>
                  </a:cubicBezTo>
                  <a:close/>
                  <a:moveTo>
                    <a:pt x="680" y="318"/>
                  </a:moveTo>
                  <a:cubicBezTo>
                    <a:pt x="679" y="322"/>
                    <a:pt x="678" y="326"/>
                    <a:pt x="677" y="330"/>
                  </a:cubicBezTo>
                  <a:cubicBezTo>
                    <a:pt x="677" y="331"/>
                    <a:pt x="678" y="333"/>
                    <a:pt x="679" y="335"/>
                  </a:cubicBezTo>
                  <a:cubicBezTo>
                    <a:pt x="681" y="334"/>
                    <a:pt x="683" y="333"/>
                    <a:pt x="684" y="332"/>
                  </a:cubicBezTo>
                  <a:cubicBezTo>
                    <a:pt x="685" y="330"/>
                    <a:pt x="686" y="327"/>
                    <a:pt x="687" y="325"/>
                  </a:cubicBezTo>
                  <a:cubicBezTo>
                    <a:pt x="687" y="322"/>
                    <a:pt x="687" y="320"/>
                    <a:pt x="687" y="317"/>
                  </a:cubicBezTo>
                  <a:cubicBezTo>
                    <a:pt x="685" y="318"/>
                    <a:pt x="682" y="318"/>
                    <a:pt x="680" y="318"/>
                  </a:cubicBezTo>
                  <a:cubicBezTo>
                    <a:pt x="676" y="315"/>
                    <a:pt x="672" y="311"/>
                    <a:pt x="668" y="306"/>
                  </a:cubicBezTo>
                  <a:cubicBezTo>
                    <a:pt x="663" y="315"/>
                    <a:pt x="658" y="320"/>
                    <a:pt x="662" y="329"/>
                  </a:cubicBezTo>
                  <a:cubicBezTo>
                    <a:pt x="668" y="323"/>
                    <a:pt x="670" y="313"/>
                    <a:pt x="680" y="318"/>
                  </a:cubicBezTo>
                  <a:close/>
                  <a:moveTo>
                    <a:pt x="527" y="229"/>
                  </a:moveTo>
                  <a:cubicBezTo>
                    <a:pt x="518" y="225"/>
                    <a:pt x="490" y="247"/>
                    <a:pt x="481" y="264"/>
                  </a:cubicBezTo>
                  <a:cubicBezTo>
                    <a:pt x="489" y="259"/>
                    <a:pt x="496" y="254"/>
                    <a:pt x="505" y="247"/>
                  </a:cubicBezTo>
                  <a:cubicBezTo>
                    <a:pt x="502" y="262"/>
                    <a:pt x="500" y="273"/>
                    <a:pt x="498" y="285"/>
                  </a:cubicBezTo>
                  <a:cubicBezTo>
                    <a:pt x="504" y="276"/>
                    <a:pt x="509" y="267"/>
                    <a:pt x="512" y="258"/>
                  </a:cubicBezTo>
                  <a:cubicBezTo>
                    <a:pt x="514" y="250"/>
                    <a:pt x="519" y="248"/>
                    <a:pt x="526" y="249"/>
                  </a:cubicBezTo>
                  <a:cubicBezTo>
                    <a:pt x="535" y="250"/>
                    <a:pt x="543" y="250"/>
                    <a:pt x="552" y="251"/>
                  </a:cubicBezTo>
                  <a:cubicBezTo>
                    <a:pt x="540" y="240"/>
                    <a:pt x="525" y="247"/>
                    <a:pt x="511" y="241"/>
                  </a:cubicBezTo>
                  <a:cubicBezTo>
                    <a:pt x="517" y="237"/>
                    <a:pt x="522" y="233"/>
                    <a:pt x="527" y="229"/>
                  </a:cubicBezTo>
                  <a:close/>
                  <a:moveTo>
                    <a:pt x="614" y="303"/>
                  </a:moveTo>
                  <a:cubicBezTo>
                    <a:pt x="616" y="301"/>
                    <a:pt x="621" y="297"/>
                    <a:pt x="621" y="293"/>
                  </a:cubicBezTo>
                  <a:cubicBezTo>
                    <a:pt x="622" y="284"/>
                    <a:pt x="615" y="280"/>
                    <a:pt x="608" y="281"/>
                  </a:cubicBezTo>
                  <a:cubicBezTo>
                    <a:pt x="604" y="282"/>
                    <a:pt x="599" y="287"/>
                    <a:pt x="597" y="291"/>
                  </a:cubicBezTo>
                  <a:cubicBezTo>
                    <a:pt x="595" y="297"/>
                    <a:pt x="603" y="303"/>
                    <a:pt x="614" y="303"/>
                  </a:cubicBezTo>
                  <a:close/>
                  <a:moveTo>
                    <a:pt x="648" y="325"/>
                  </a:moveTo>
                  <a:cubicBezTo>
                    <a:pt x="654" y="318"/>
                    <a:pt x="658" y="315"/>
                    <a:pt x="659" y="310"/>
                  </a:cubicBezTo>
                  <a:cubicBezTo>
                    <a:pt x="661" y="305"/>
                    <a:pt x="652" y="297"/>
                    <a:pt x="644" y="298"/>
                  </a:cubicBezTo>
                  <a:cubicBezTo>
                    <a:pt x="640" y="299"/>
                    <a:pt x="634" y="306"/>
                    <a:pt x="635" y="308"/>
                  </a:cubicBezTo>
                  <a:cubicBezTo>
                    <a:pt x="637" y="314"/>
                    <a:pt x="642" y="318"/>
                    <a:pt x="648" y="325"/>
                  </a:cubicBezTo>
                  <a:close/>
                  <a:moveTo>
                    <a:pt x="522" y="273"/>
                  </a:moveTo>
                  <a:cubicBezTo>
                    <a:pt x="533" y="272"/>
                    <a:pt x="538" y="268"/>
                    <a:pt x="538" y="261"/>
                  </a:cubicBezTo>
                  <a:cubicBezTo>
                    <a:pt x="537" y="257"/>
                    <a:pt x="531" y="251"/>
                    <a:pt x="530" y="252"/>
                  </a:cubicBezTo>
                  <a:cubicBezTo>
                    <a:pt x="524" y="255"/>
                    <a:pt x="519" y="259"/>
                    <a:pt x="513" y="263"/>
                  </a:cubicBezTo>
                  <a:cubicBezTo>
                    <a:pt x="517" y="267"/>
                    <a:pt x="520" y="271"/>
                    <a:pt x="522" y="273"/>
                  </a:cubicBezTo>
                  <a:close/>
                  <a:moveTo>
                    <a:pt x="596" y="291"/>
                  </a:moveTo>
                  <a:cubicBezTo>
                    <a:pt x="589" y="286"/>
                    <a:pt x="578" y="286"/>
                    <a:pt x="582" y="276"/>
                  </a:cubicBezTo>
                  <a:cubicBezTo>
                    <a:pt x="587" y="264"/>
                    <a:pt x="595" y="276"/>
                    <a:pt x="603" y="274"/>
                  </a:cubicBezTo>
                  <a:cubicBezTo>
                    <a:pt x="596" y="267"/>
                    <a:pt x="590" y="262"/>
                    <a:pt x="581" y="265"/>
                  </a:cubicBezTo>
                  <a:cubicBezTo>
                    <a:pt x="574" y="268"/>
                    <a:pt x="571" y="275"/>
                    <a:pt x="574" y="282"/>
                  </a:cubicBezTo>
                  <a:cubicBezTo>
                    <a:pt x="577" y="290"/>
                    <a:pt x="584" y="294"/>
                    <a:pt x="596" y="291"/>
                  </a:cubicBezTo>
                  <a:close/>
                  <a:moveTo>
                    <a:pt x="629" y="282"/>
                  </a:moveTo>
                  <a:cubicBezTo>
                    <a:pt x="631" y="294"/>
                    <a:pt x="618" y="300"/>
                    <a:pt x="626" y="313"/>
                  </a:cubicBezTo>
                  <a:cubicBezTo>
                    <a:pt x="631" y="303"/>
                    <a:pt x="635" y="296"/>
                    <a:pt x="639" y="287"/>
                  </a:cubicBezTo>
                  <a:cubicBezTo>
                    <a:pt x="636" y="286"/>
                    <a:pt x="634" y="285"/>
                    <a:pt x="629" y="282"/>
                  </a:cubicBezTo>
                  <a:close/>
                  <a:moveTo>
                    <a:pt x="552" y="270"/>
                  </a:moveTo>
                  <a:cubicBezTo>
                    <a:pt x="545" y="262"/>
                    <a:pt x="538" y="266"/>
                    <a:pt x="533" y="279"/>
                  </a:cubicBezTo>
                  <a:cubicBezTo>
                    <a:pt x="539" y="276"/>
                    <a:pt x="545" y="273"/>
                    <a:pt x="552" y="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187C0BB-3A37-D7EB-84EC-F9EF01F09D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5" y="1500"/>
              <a:ext cx="1304" cy="725"/>
            </a:xfrm>
            <a:custGeom>
              <a:avLst/>
              <a:gdLst>
                <a:gd name="T0" fmla="*/ 551 w 551"/>
                <a:gd name="T1" fmla="*/ 306 h 306"/>
                <a:gd name="T2" fmla="*/ 542 w 551"/>
                <a:gd name="T3" fmla="*/ 305 h 306"/>
                <a:gd name="T4" fmla="*/ 456 w 551"/>
                <a:gd name="T5" fmla="*/ 266 h 306"/>
                <a:gd name="T6" fmla="*/ 392 w 551"/>
                <a:gd name="T7" fmla="*/ 245 h 306"/>
                <a:gd name="T8" fmla="*/ 354 w 551"/>
                <a:gd name="T9" fmla="*/ 228 h 306"/>
                <a:gd name="T10" fmla="*/ 336 w 551"/>
                <a:gd name="T11" fmla="*/ 230 h 306"/>
                <a:gd name="T12" fmla="*/ 295 w 551"/>
                <a:gd name="T13" fmla="*/ 241 h 306"/>
                <a:gd name="T14" fmla="*/ 233 w 551"/>
                <a:gd name="T15" fmla="*/ 220 h 306"/>
                <a:gd name="T16" fmla="*/ 109 w 551"/>
                <a:gd name="T17" fmla="*/ 158 h 306"/>
                <a:gd name="T18" fmla="*/ 10 w 551"/>
                <a:gd name="T19" fmla="*/ 68 h 306"/>
                <a:gd name="T20" fmla="*/ 6 w 551"/>
                <a:gd name="T21" fmla="*/ 38 h 306"/>
                <a:gd name="T22" fmla="*/ 20 w 551"/>
                <a:gd name="T23" fmla="*/ 7 h 306"/>
                <a:gd name="T24" fmla="*/ 33 w 551"/>
                <a:gd name="T25" fmla="*/ 1 h 306"/>
                <a:gd name="T26" fmla="*/ 262 w 551"/>
                <a:gd name="T27" fmla="*/ 78 h 306"/>
                <a:gd name="T28" fmla="*/ 458 w 551"/>
                <a:gd name="T29" fmla="*/ 160 h 306"/>
                <a:gd name="T30" fmla="*/ 468 w 551"/>
                <a:gd name="T31" fmla="*/ 171 h 306"/>
                <a:gd name="T32" fmla="*/ 473 w 551"/>
                <a:gd name="T33" fmla="*/ 175 h 306"/>
                <a:gd name="T34" fmla="*/ 551 w 551"/>
                <a:gd name="T35" fmla="*/ 211 h 306"/>
                <a:gd name="T36" fmla="*/ 551 w 551"/>
                <a:gd name="T37" fmla="*/ 306 h 306"/>
                <a:gd name="T38" fmla="*/ 210 w 551"/>
                <a:gd name="T39" fmla="*/ 169 h 306"/>
                <a:gd name="T40" fmla="*/ 229 w 551"/>
                <a:gd name="T41" fmla="*/ 185 h 306"/>
                <a:gd name="T42" fmla="*/ 229 w 551"/>
                <a:gd name="T43" fmla="*/ 176 h 306"/>
                <a:gd name="T44" fmla="*/ 238 w 551"/>
                <a:gd name="T45" fmla="*/ 178 h 306"/>
                <a:gd name="T46" fmla="*/ 239 w 551"/>
                <a:gd name="T47" fmla="*/ 175 h 306"/>
                <a:gd name="T48" fmla="*/ 201 w 551"/>
                <a:gd name="T49" fmla="*/ 159 h 306"/>
                <a:gd name="T50" fmla="*/ 197 w 551"/>
                <a:gd name="T51" fmla="*/ 162 h 306"/>
                <a:gd name="T52" fmla="*/ 186 w 551"/>
                <a:gd name="T53" fmla="*/ 149 h 306"/>
                <a:gd name="T54" fmla="*/ 134 w 551"/>
                <a:gd name="T55" fmla="*/ 122 h 306"/>
                <a:gd name="T56" fmla="*/ 114 w 551"/>
                <a:gd name="T57" fmla="*/ 113 h 306"/>
                <a:gd name="T58" fmla="*/ 111 w 551"/>
                <a:gd name="T59" fmla="*/ 124 h 306"/>
                <a:gd name="T60" fmla="*/ 177 w 551"/>
                <a:gd name="T61" fmla="*/ 158 h 306"/>
                <a:gd name="T62" fmla="*/ 203 w 551"/>
                <a:gd name="T63" fmla="*/ 171 h 306"/>
                <a:gd name="T64" fmla="*/ 210 w 551"/>
                <a:gd name="T65" fmla="*/ 16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1" h="306">
                  <a:moveTo>
                    <a:pt x="551" y="306"/>
                  </a:moveTo>
                  <a:cubicBezTo>
                    <a:pt x="548" y="306"/>
                    <a:pt x="544" y="306"/>
                    <a:pt x="542" y="305"/>
                  </a:cubicBezTo>
                  <a:cubicBezTo>
                    <a:pt x="513" y="292"/>
                    <a:pt x="485" y="276"/>
                    <a:pt x="456" y="266"/>
                  </a:cubicBezTo>
                  <a:cubicBezTo>
                    <a:pt x="435" y="258"/>
                    <a:pt x="412" y="255"/>
                    <a:pt x="392" y="245"/>
                  </a:cubicBezTo>
                  <a:cubicBezTo>
                    <a:pt x="380" y="239"/>
                    <a:pt x="367" y="233"/>
                    <a:pt x="354" y="228"/>
                  </a:cubicBezTo>
                  <a:cubicBezTo>
                    <a:pt x="349" y="227"/>
                    <a:pt x="340" y="226"/>
                    <a:pt x="336" y="230"/>
                  </a:cubicBezTo>
                  <a:cubicBezTo>
                    <a:pt x="324" y="242"/>
                    <a:pt x="310" y="240"/>
                    <a:pt x="295" y="241"/>
                  </a:cubicBezTo>
                  <a:cubicBezTo>
                    <a:pt x="272" y="241"/>
                    <a:pt x="253" y="230"/>
                    <a:pt x="233" y="220"/>
                  </a:cubicBezTo>
                  <a:cubicBezTo>
                    <a:pt x="192" y="200"/>
                    <a:pt x="151" y="178"/>
                    <a:pt x="109" y="158"/>
                  </a:cubicBezTo>
                  <a:cubicBezTo>
                    <a:pt x="67" y="138"/>
                    <a:pt x="38" y="104"/>
                    <a:pt x="10" y="68"/>
                  </a:cubicBezTo>
                  <a:cubicBezTo>
                    <a:pt x="2" y="58"/>
                    <a:pt x="0" y="49"/>
                    <a:pt x="6" y="38"/>
                  </a:cubicBezTo>
                  <a:cubicBezTo>
                    <a:pt x="11" y="28"/>
                    <a:pt x="16" y="17"/>
                    <a:pt x="20" y="7"/>
                  </a:cubicBezTo>
                  <a:cubicBezTo>
                    <a:pt x="23" y="0"/>
                    <a:pt x="26" y="0"/>
                    <a:pt x="33" y="1"/>
                  </a:cubicBezTo>
                  <a:cubicBezTo>
                    <a:pt x="111" y="23"/>
                    <a:pt x="187" y="49"/>
                    <a:pt x="262" y="78"/>
                  </a:cubicBezTo>
                  <a:cubicBezTo>
                    <a:pt x="327" y="104"/>
                    <a:pt x="392" y="132"/>
                    <a:pt x="458" y="160"/>
                  </a:cubicBezTo>
                  <a:cubicBezTo>
                    <a:pt x="462" y="162"/>
                    <a:pt x="465" y="167"/>
                    <a:pt x="468" y="171"/>
                  </a:cubicBezTo>
                  <a:cubicBezTo>
                    <a:pt x="470" y="172"/>
                    <a:pt x="471" y="174"/>
                    <a:pt x="473" y="175"/>
                  </a:cubicBezTo>
                  <a:cubicBezTo>
                    <a:pt x="499" y="187"/>
                    <a:pt x="525" y="199"/>
                    <a:pt x="551" y="211"/>
                  </a:cubicBezTo>
                  <a:cubicBezTo>
                    <a:pt x="551" y="243"/>
                    <a:pt x="551" y="274"/>
                    <a:pt x="551" y="306"/>
                  </a:cubicBezTo>
                  <a:close/>
                  <a:moveTo>
                    <a:pt x="210" y="169"/>
                  </a:moveTo>
                  <a:cubicBezTo>
                    <a:pt x="216" y="174"/>
                    <a:pt x="222" y="179"/>
                    <a:pt x="229" y="185"/>
                  </a:cubicBezTo>
                  <a:cubicBezTo>
                    <a:pt x="229" y="181"/>
                    <a:pt x="229" y="179"/>
                    <a:pt x="229" y="176"/>
                  </a:cubicBezTo>
                  <a:cubicBezTo>
                    <a:pt x="232" y="177"/>
                    <a:pt x="235" y="178"/>
                    <a:pt x="238" y="178"/>
                  </a:cubicBezTo>
                  <a:cubicBezTo>
                    <a:pt x="238" y="177"/>
                    <a:pt x="238" y="176"/>
                    <a:pt x="239" y="175"/>
                  </a:cubicBezTo>
                  <a:cubicBezTo>
                    <a:pt x="226" y="170"/>
                    <a:pt x="214" y="164"/>
                    <a:pt x="201" y="159"/>
                  </a:cubicBezTo>
                  <a:cubicBezTo>
                    <a:pt x="200" y="159"/>
                    <a:pt x="199" y="161"/>
                    <a:pt x="197" y="162"/>
                  </a:cubicBezTo>
                  <a:cubicBezTo>
                    <a:pt x="193" y="158"/>
                    <a:pt x="191" y="151"/>
                    <a:pt x="186" y="149"/>
                  </a:cubicBezTo>
                  <a:cubicBezTo>
                    <a:pt x="169" y="139"/>
                    <a:pt x="152" y="130"/>
                    <a:pt x="134" y="122"/>
                  </a:cubicBezTo>
                  <a:cubicBezTo>
                    <a:pt x="128" y="118"/>
                    <a:pt x="121" y="116"/>
                    <a:pt x="114" y="113"/>
                  </a:cubicBezTo>
                  <a:cubicBezTo>
                    <a:pt x="113" y="118"/>
                    <a:pt x="112" y="121"/>
                    <a:pt x="111" y="124"/>
                  </a:cubicBezTo>
                  <a:cubicBezTo>
                    <a:pt x="133" y="136"/>
                    <a:pt x="155" y="147"/>
                    <a:pt x="177" y="158"/>
                  </a:cubicBezTo>
                  <a:cubicBezTo>
                    <a:pt x="186" y="163"/>
                    <a:pt x="194" y="167"/>
                    <a:pt x="203" y="171"/>
                  </a:cubicBezTo>
                  <a:cubicBezTo>
                    <a:pt x="205" y="172"/>
                    <a:pt x="208" y="169"/>
                    <a:pt x="21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E39A515-CCBE-2932-82AD-BCEC59461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1571"/>
              <a:ext cx="1173" cy="1012"/>
            </a:xfrm>
            <a:custGeom>
              <a:avLst/>
              <a:gdLst>
                <a:gd name="T0" fmla="*/ 131 w 496"/>
                <a:gd name="T1" fmla="*/ 156 h 427"/>
                <a:gd name="T2" fmla="*/ 141 w 496"/>
                <a:gd name="T3" fmla="*/ 112 h 427"/>
                <a:gd name="T4" fmla="*/ 165 w 496"/>
                <a:gd name="T5" fmla="*/ 33 h 427"/>
                <a:gd name="T6" fmla="*/ 173 w 496"/>
                <a:gd name="T7" fmla="*/ 16 h 427"/>
                <a:gd name="T8" fmla="*/ 227 w 496"/>
                <a:gd name="T9" fmla="*/ 14 h 427"/>
                <a:gd name="T10" fmla="*/ 238 w 496"/>
                <a:gd name="T11" fmla="*/ 35 h 427"/>
                <a:gd name="T12" fmla="*/ 245 w 496"/>
                <a:gd name="T13" fmla="*/ 114 h 427"/>
                <a:gd name="T14" fmla="*/ 249 w 496"/>
                <a:gd name="T15" fmla="*/ 136 h 427"/>
                <a:gd name="T16" fmla="*/ 255 w 496"/>
                <a:gd name="T17" fmla="*/ 117 h 427"/>
                <a:gd name="T18" fmla="*/ 278 w 496"/>
                <a:gd name="T19" fmla="*/ 49 h 427"/>
                <a:gd name="T20" fmla="*/ 281 w 496"/>
                <a:gd name="T21" fmla="*/ 46 h 427"/>
                <a:gd name="T22" fmla="*/ 324 w 496"/>
                <a:gd name="T23" fmla="*/ 36 h 427"/>
                <a:gd name="T24" fmla="*/ 352 w 496"/>
                <a:gd name="T25" fmla="*/ 62 h 427"/>
                <a:gd name="T26" fmla="*/ 356 w 496"/>
                <a:gd name="T27" fmla="*/ 122 h 427"/>
                <a:gd name="T28" fmla="*/ 361 w 496"/>
                <a:gd name="T29" fmla="*/ 210 h 427"/>
                <a:gd name="T30" fmla="*/ 377 w 496"/>
                <a:gd name="T31" fmla="*/ 302 h 427"/>
                <a:gd name="T32" fmla="*/ 403 w 496"/>
                <a:gd name="T33" fmla="*/ 364 h 427"/>
                <a:gd name="T34" fmla="*/ 433 w 496"/>
                <a:gd name="T35" fmla="*/ 398 h 427"/>
                <a:gd name="T36" fmla="*/ 480 w 496"/>
                <a:gd name="T37" fmla="*/ 389 h 427"/>
                <a:gd name="T38" fmla="*/ 496 w 496"/>
                <a:gd name="T39" fmla="*/ 370 h 427"/>
                <a:gd name="T40" fmla="*/ 473 w 496"/>
                <a:gd name="T41" fmla="*/ 406 h 427"/>
                <a:gd name="T42" fmla="*/ 400 w 496"/>
                <a:gd name="T43" fmla="*/ 419 h 427"/>
                <a:gd name="T44" fmla="*/ 337 w 496"/>
                <a:gd name="T45" fmla="*/ 359 h 427"/>
                <a:gd name="T46" fmla="*/ 328 w 496"/>
                <a:gd name="T47" fmla="*/ 349 h 427"/>
                <a:gd name="T48" fmla="*/ 331 w 496"/>
                <a:gd name="T49" fmla="*/ 348 h 427"/>
                <a:gd name="T50" fmla="*/ 330 w 496"/>
                <a:gd name="T51" fmla="*/ 332 h 427"/>
                <a:gd name="T52" fmla="*/ 316 w 496"/>
                <a:gd name="T53" fmla="*/ 296 h 427"/>
                <a:gd name="T54" fmla="*/ 317 w 496"/>
                <a:gd name="T55" fmla="*/ 310 h 427"/>
                <a:gd name="T56" fmla="*/ 289 w 496"/>
                <a:gd name="T57" fmla="*/ 115 h 427"/>
                <a:gd name="T58" fmla="*/ 286 w 496"/>
                <a:gd name="T59" fmla="*/ 113 h 427"/>
                <a:gd name="T60" fmla="*/ 280 w 496"/>
                <a:gd name="T61" fmla="*/ 126 h 427"/>
                <a:gd name="T62" fmla="*/ 265 w 496"/>
                <a:gd name="T63" fmla="*/ 188 h 427"/>
                <a:gd name="T64" fmla="*/ 247 w 496"/>
                <a:gd name="T65" fmla="*/ 224 h 427"/>
                <a:gd name="T66" fmla="*/ 206 w 496"/>
                <a:gd name="T67" fmla="*/ 229 h 427"/>
                <a:gd name="T68" fmla="*/ 194 w 496"/>
                <a:gd name="T69" fmla="*/ 216 h 427"/>
                <a:gd name="T70" fmla="*/ 175 w 496"/>
                <a:gd name="T71" fmla="*/ 137 h 427"/>
                <a:gd name="T72" fmla="*/ 180 w 496"/>
                <a:gd name="T73" fmla="*/ 112 h 427"/>
                <a:gd name="T74" fmla="*/ 177 w 496"/>
                <a:gd name="T75" fmla="*/ 111 h 427"/>
                <a:gd name="T76" fmla="*/ 177 w 496"/>
                <a:gd name="T77" fmla="*/ 124 h 427"/>
                <a:gd name="T78" fmla="*/ 175 w 496"/>
                <a:gd name="T79" fmla="*/ 125 h 427"/>
                <a:gd name="T80" fmla="*/ 171 w 496"/>
                <a:gd name="T81" fmla="*/ 91 h 427"/>
                <a:gd name="T82" fmla="*/ 168 w 496"/>
                <a:gd name="T83" fmla="*/ 90 h 427"/>
                <a:gd name="T84" fmla="*/ 158 w 496"/>
                <a:gd name="T85" fmla="*/ 136 h 427"/>
                <a:gd name="T86" fmla="*/ 146 w 496"/>
                <a:gd name="T87" fmla="*/ 229 h 427"/>
                <a:gd name="T88" fmla="*/ 153 w 496"/>
                <a:gd name="T89" fmla="*/ 264 h 427"/>
                <a:gd name="T90" fmla="*/ 129 w 496"/>
                <a:gd name="T91" fmla="*/ 300 h 427"/>
                <a:gd name="T92" fmla="*/ 90 w 496"/>
                <a:gd name="T93" fmla="*/ 277 h 427"/>
                <a:gd name="T94" fmla="*/ 63 w 496"/>
                <a:gd name="T95" fmla="*/ 181 h 427"/>
                <a:gd name="T96" fmla="*/ 61 w 496"/>
                <a:gd name="T97" fmla="*/ 169 h 427"/>
                <a:gd name="T98" fmla="*/ 54 w 496"/>
                <a:gd name="T99" fmla="*/ 182 h 427"/>
                <a:gd name="T100" fmla="*/ 48 w 496"/>
                <a:gd name="T101" fmla="*/ 203 h 427"/>
                <a:gd name="T102" fmla="*/ 0 w 496"/>
                <a:gd name="T103" fmla="*/ 207 h 427"/>
                <a:gd name="T104" fmla="*/ 14 w 496"/>
                <a:gd name="T105" fmla="*/ 211 h 427"/>
                <a:gd name="T106" fmla="*/ 32 w 496"/>
                <a:gd name="T107" fmla="*/ 205 h 427"/>
                <a:gd name="T108" fmla="*/ 46 w 496"/>
                <a:gd name="T109" fmla="*/ 150 h 427"/>
                <a:gd name="T110" fmla="*/ 50 w 496"/>
                <a:gd name="T111" fmla="*/ 67 h 427"/>
                <a:gd name="T112" fmla="*/ 56 w 496"/>
                <a:gd name="T113" fmla="*/ 58 h 427"/>
                <a:gd name="T114" fmla="*/ 80 w 496"/>
                <a:gd name="T115" fmla="*/ 48 h 427"/>
                <a:gd name="T116" fmla="*/ 120 w 496"/>
                <a:gd name="T117" fmla="*/ 74 h 427"/>
                <a:gd name="T118" fmla="*/ 127 w 496"/>
                <a:gd name="T119" fmla="*/ 145 h 427"/>
                <a:gd name="T120" fmla="*/ 129 w 496"/>
                <a:gd name="T121" fmla="*/ 156 h 427"/>
                <a:gd name="T122" fmla="*/ 131 w 496"/>
                <a:gd name="T123" fmla="*/ 15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6" h="427">
                  <a:moveTo>
                    <a:pt x="131" y="156"/>
                  </a:moveTo>
                  <a:cubicBezTo>
                    <a:pt x="134" y="141"/>
                    <a:pt x="137" y="126"/>
                    <a:pt x="141" y="112"/>
                  </a:cubicBezTo>
                  <a:cubicBezTo>
                    <a:pt x="148" y="86"/>
                    <a:pt x="156" y="59"/>
                    <a:pt x="165" y="33"/>
                  </a:cubicBezTo>
                  <a:cubicBezTo>
                    <a:pt x="167" y="28"/>
                    <a:pt x="164" y="19"/>
                    <a:pt x="173" y="16"/>
                  </a:cubicBezTo>
                  <a:cubicBezTo>
                    <a:pt x="191" y="11"/>
                    <a:pt x="209" y="0"/>
                    <a:pt x="227" y="14"/>
                  </a:cubicBezTo>
                  <a:cubicBezTo>
                    <a:pt x="233" y="18"/>
                    <a:pt x="237" y="27"/>
                    <a:pt x="238" y="35"/>
                  </a:cubicBezTo>
                  <a:cubicBezTo>
                    <a:pt x="241" y="61"/>
                    <a:pt x="243" y="87"/>
                    <a:pt x="245" y="114"/>
                  </a:cubicBezTo>
                  <a:cubicBezTo>
                    <a:pt x="245" y="121"/>
                    <a:pt x="246" y="128"/>
                    <a:pt x="249" y="136"/>
                  </a:cubicBezTo>
                  <a:cubicBezTo>
                    <a:pt x="251" y="130"/>
                    <a:pt x="253" y="124"/>
                    <a:pt x="255" y="117"/>
                  </a:cubicBezTo>
                  <a:cubicBezTo>
                    <a:pt x="263" y="95"/>
                    <a:pt x="270" y="72"/>
                    <a:pt x="278" y="49"/>
                  </a:cubicBezTo>
                  <a:cubicBezTo>
                    <a:pt x="279" y="48"/>
                    <a:pt x="280" y="47"/>
                    <a:pt x="281" y="46"/>
                  </a:cubicBezTo>
                  <a:cubicBezTo>
                    <a:pt x="295" y="42"/>
                    <a:pt x="310" y="37"/>
                    <a:pt x="324" y="36"/>
                  </a:cubicBezTo>
                  <a:cubicBezTo>
                    <a:pt x="341" y="34"/>
                    <a:pt x="351" y="45"/>
                    <a:pt x="352" y="62"/>
                  </a:cubicBezTo>
                  <a:cubicBezTo>
                    <a:pt x="354" y="82"/>
                    <a:pt x="355" y="102"/>
                    <a:pt x="356" y="122"/>
                  </a:cubicBezTo>
                  <a:cubicBezTo>
                    <a:pt x="358" y="151"/>
                    <a:pt x="358" y="181"/>
                    <a:pt x="361" y="210"/>
                  </a:cubicBezTo>
                  <a:cubicBezTo>
                    <a:pt x="365" y="241"/>
                    <a:pt x="372" y="271"/>
                    <a:pt x="377" y="302"/>
                  </a:cubicBezTo>
                  <a:cubicBezTo>
                    <a:pt x="381" y="325"/>
                    <a:pt x="391" y="345"/>
                    <a:pt x="403" y="364"/>
                  </a:cubicBezTo>
                  <a:cubicBezTo>
                    <a:pt x="411" y="377"/>
                    <a:pt x="417" y="391"/>
                    <a:pt x="433" y="398"/>
                  </a:cubicBezTo>
                  <a:cubicBezTo>
                    <a:pt x="451" y="405"/>
                    <a:pt x="468" y="403"/>
                    <a:pt x="480" y="389"/>
                  </a:cubicBezTo>
                  <a:cubicBezTo>
                    <a:pt x="486" y="384"/>
                    <a:pt x="490" y="377"/>
                    <a:pt x="496" y="370"/>
                  </a:cubicBezTo>
                  <a:cubicBezTo>
                    <a:pt x="493" y="386"/>
                    <a:pt x="485" y="398"/>
                    <a:pt x="473" y="406"/>
                  </a:cubicBezTo>
                  <a:cubicBezTo>
                    <a:pt x="451" y="420"/>
                    <a:pt x="425" y="427"/>
                    <a:pt x="400" y="419"/>
                  </a:cubicBezTo>
                  <a:cubicBezTo>
                    <a:pt x="371" y="409"/>
                    <a:pt x="348" y="390"/>
                    <a:pt x="337" y="359"/>
                  </a:cubicBezTo>
                  <a:cubicBezTo>
                    <a:pt x="335" y="355"/>
                    <a:pt x="331" y="352"/>
                    <a:pt x="328" y="349"/>
                  </a:cubicBezTo>
                  <a:cubicBezTo>
                    <a:pt x="329" y="348"/>
                    <a:pt x="330" y="348"/>
                    <a:pt x="331" y="348"/>
                  </a:cubicBezTo>
                  <a:cubicBezTo>
                    <a:pt x="331" y="343"/>
                    <a:pt x="332" y="337"/>
                    <a:pt x="330" y="332"/>
                  </a:cubicBezTo>
                  <a:cubicBezTo>
                    <a:pt x="326" y="320"/>
                    <a:pt x="321" y="308"/>
                    <a:pt x="316" y="296"/>
                  </a:cubicBezTo>
                  <a:cubicBezTo>
                    <a:pt x="316" y="301"/>
                    <a:pt x="317" y="305"/>
                    <a:pt x="317" y="310"/>
                  </a:cubicBezTo>
                  <a:cubicBezTo>
                    <a:pt x="296" y="246"/>
                    <a:pt x="292" y="180"/>
                    <a:pt x="289" y="115"/>
                  </a:cubicBezTo>
                  <a:cubicBezTo>
                    <a:pt x="288" y="114"/>
                    <a:pt x="287" y="114"/>
                    <a:pt x="286" y="113"/>
                  </a:cubicBezTo>
                  <a:cubicBezTo>
                    <a:pt x="284" y="118"/>
                    <a:pt x="281" y="121"/>
                    <a:pt x="280" y="126"/>
                  </a:cubicBezTo>
                  <a:cubicBezTo>
                    <a:pt x="275" y="146"/>
                    <a:pt x="271" y="167"/>
                    <a:pt x="265" y="188"/>
                  </a:cubicBezTo>
                  <a:cubicBezTo>
                    <a:pt x="261" y="201"/>
                    <a:pt x="260" y="215"/>
                    <a:pt x="247" y="224"/>
                  </a:cubicBezTo>
                  <a:cubicBezTo>
                    <a:pt x="234" y="232"/>
                    <a:pt x="220" y="233"/>
                    <a:pt x="206" y="229"/>
                  </a:cubicBezTo>
                  <a:cubicBezTo>
                    <a:pt x="201" y="228"/>
                    <a:pt x="196" y="221"/>
                    <a:pt x="194" y="216"/>
                  </a:cubicBezTo>
                  <a:cubicBezTo>
                    <a:pt x="187" y="190"/>
                    <a:pt x="180" y="163"/>
                    <a:pt x="175" y="137"/>
                  </a:cubicBezTo>
                  <a:cubicBezTo>
                    <a:pt x="174" y="129"/>
                    <a:pt x="178" y="120"/>
                    <a:pt x="180" y="112"/>
                  </a:cubicBezTo>
                  <a:cubicBezTo>
                    <a:pt x="179" y="112"/>
                    <a:pt x="178" y="112"/>
                    <a:pt x="177" y="111"/>
                  </a:cubicBezTo>
                  <a:cubicBezTo>
                    <a:pt x="177" y="116"/>
                    <a:pt x="177" y="120"/>
                    <a:pt x="177" y="124"/>
                  </a:cubicBezTo>
                  <a:cubicBezTo>
                    <a:pt x="176" y="124"/>
                    <a:pt x="175" y="124"/>
                    <a:pt x="175" y="125"/>
                  </a:cubicBezTo>
                  <a:cubicBezTo>
                    <a:pt x="173" y="113"/>
                    <a:pt x="172" y="102"/>
                    <a:pt x="171" y="91"/>
                  </a:cubicBezTo>
                  <a:cubicBezTo>
                    <a:pt x="170" y="91"/>
                    <a:pt x="169" y="90"/>
                    <a:pt x="168" y="90"/>
                  </a:cubicBezTo>
                  <a:cubicBezTo>
                    <a:pt x="165" y="106"/>
                    <a:pt x="161" y="121"/>
                    <a:pt x="158" y="136"/>
                  </a:cubicBezTo>
                  <a:cubicBezTo>
                    <a:pt x="154" y="167"/>
                    <a:pt x="149" y="198"/>
                    <a:pt x="146" y="229"/>
                  </a:cubicBezTo>
                  <a:cubicBezTo>
                    <a:pt x="145" y="241"/>
                    <a:pt x="149" y="253"/>
                    <a:pt x="153" y="264"/>
                  </a:cubicBezTo>
                  <a:cubicBezTo>
                    <a:pt x="160" y="283"/>
                    <a:pt x="147" y="297"/>
                    <a:pt x="129" y="300"/>
                  </a:cubicBezTo>
                  <a:cubicBezTo>
                    <a:pt x="105" y="303"/>
                    <a:pt x="99" y="299"/>
                    <a:pt x="90" y="277"/>
                  </a:cubicBezTo>
                  <a:cubicBezTo>
                    <a:pt x="77" y="247"/>
                    <a:pt x="68" y="214"/>
                    <a:pt x="63" y="181"/>
                  </a:cubicBezTo>
                  <a:cubicBezTo>
                    <a:pt x="63" y="178"/>
                    <a:pt x="62" y="175"/>
                    <a:pt x="61" y="169"/>
                  </a:cubicBezTo>
                  <a:cubicBezTo>
                    <a:pt x="58" y="175"/>
                    <a:pt x="56" y="178"/>
                    <a:pt x="54" y="182"/>
                  </a:cubicBezTo>
                  <a:cubicBezTo>
                    <a:pt x="52" y="189"/>
                    <a:pt x="51" y="196"/>
                    <a:pt x="48" y="203"/>
                  </a:cubicBezTo>
                  <a:cubicBezTo>
                    <a:pt x="40" y="221"/>
                    <a:pt x="14" y="224"/>
                    <a:pt x="0" y="207"/>
                  </a:cubicBezTo>
                  <a:cubicBezTo>
                    <a:pt x="6" y="209"/>
                    <a:pt x="11" y="209"/>
                    <a:pt x="14" y="211"/>
                  </a:cubicBezTo>
                  <a:cubicBezTo>
                    <a:pt x="23" y="217"/>
                    <a:pt x="29" y="214"/>
                    <a:pt x="32" y="205"/>
                  </a:cubicBezTo>
                  <a:cubicBezTo>
                    <a:pt x="37" y="187"/>
                    <a:pt x="44" y="168"/>
                    <a:pt x="46" y="150"/>
                  </a:cubicBezTo>
                  <a:cubicBezTo>
                    <a:pt x="49" y="122"/>
                    <a:pt x="48" y="95"/>
                    <a:pt x="50" y="67"/>
                  </a:cubicBezTo>
                  <a:cubicBezTo>
                    <a:pt x="50" y="64"/>
                    <a:pt x="53" y="59"/>
                    <a:pt x="56" y="58"/>
                  </a:cubicBezTo>
                  <a:cubicBezTo>
                    <a:pt x="64" y="54"/>
                    <a:pt x="72" y="51"/>
                    <a:pt x="80" y="48"/>
                  </a:cubicBezTo>
                  <a:cubicBezTo>
                    <a:pt x="102" y="41"/>
                    <a:pt x="117" y="51"/>
                    <a:pt x="120" y="74"/>
                  </a:cubicBezTo>
                  <a:cubicBezTo>
                    <a:pt x="123" y="98"/>
                    <a:pt x="125" y="121"/>
                    <a:pt x="127" y="145"/>
                  </a:cubicBezTo>
                  <a:cubicBezTo>
                    <a:pt x="128" y="149"/>
                    <a:pt x="129" y="152"/>
                    <a:pt x="129" y="156"/>
                  </a:cubicBezTo>
                  <a:cubicBezTo>
                    <a:pt x="130" y="156"/>
                    <a:pt x="131" y="156"/>
                    <a:pt x="131" y="1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E02BB483-4650-AEC5-D54D-9620C67C0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1119"/>
              <a:ext cx="1164" cy="843"/>
            </a:xfrm>
            <a:custGeom>
              <a:avLst/>
              <a:gdLst>
                <a:gd name="T0" fmla="*/ 353 w 492"/>
                <a:gd name="T1" fmla="*/ 197 h 356"/>
                <a:gd name="T2" fmla="*/ 265 w 492"/>
                <a:gd name="T3" fmla="*/ 213 h 356"/>
                <a:gd name="T4" fmla="*/ 255 w 492"/>
                <a:gd name="T5" fmla="*/ 229 h 356"/>
                <a:gd name="T6" fmla="*/ 224 w 492"/>
                <a:gd name="T7" fmla="*/ 273 h 356"/>
                <a:gd name="T8" fmla="*/ 182 w 492"/>
                <a:gd name="T9" fmla="*/ 273 h 356"/>
                <a:gd name="T10" fmla="*/ 105 w 492"/>
                <a:gd name="T11" fmla="*/ 284 h 356"/>
                <a:gd name="T12" fmla="*/ 96 w 492"/>
                <a:gd name="T13" fmla="*/ 279 h 356"/>
                <a:gd name="T14" fmla="*/ 79 w 492"/>
                <a:gd name="T15" fmla="*/ 347 h 356"/>
                <a:gd name="T16" fmla="*/ 14 w 492"/>
                <a:gd name="T17" fmla="*/ 326 h 356"/>
                <a:gd name="T18" fmla="*/ 5 w 492"/>
                <a:gd name="T19" fmla="*/ 265 h 356"/>
                <a:gd name="T20" fmla="*/ 69 w 492"/>
                <a:gd name="T21" fmla="*/ 212 h 356"/>
                <a:gd name="T22" fmla="*/ 85 w 492"/>
                <a:gd name="T23" fmla="*/ 188 h 356"/>
                <a:gd name="T24" fmla="*/ 124 w 492"/>
                <a:gd name="T25" fmla="*/ 195 h 356"/>
                <a:gd name="T26" fmla="*/ 157 w 492"/>
                <a:gd name="T27" fmla="*/ 275 h 356"/>
                <a:gd name="T28" fmla="*/ 161 w 492"/>
                <a:gd name="T29" fmla="*/ 242 h 356"/>
                <a:gd name="T30" fmla="*/ 130 w 492"/>
                <a:gd name="T31" fmla="*/ 161 h 356"/>
                <a:gd name="T32" fmla="*/ 114 w 492"/>
                <a:gd name="T33" fmla="*/ 145 h 356"/>
                <a:gd name="T34" fmla="*/ 172 w 492"/>
                <a:gd name="T35" fmla="*/ 95 h 356"/>
                <a:gd name="T36" fmla="*/ 293 w 492"/>
                <a:gd name="T37" fmla="*/ 45 h 356"/>
                <a:gd name="T38" fmla="*/ 310 w 492"/>
                <a:gd name="T39" fmla="*/ 52 h 356"/>
                <a:gd name="T40" fmla="*/ 201 w 492"/>
                <a:gd name="T41" fmla="*/ 111 h 356"/>
                <a:gd name="T42" fmla="*/ 223 w 492"/>
                <a:gd name="T43" fmla="*/ 247 h 356"/>
                <a:gd name="T44" fmla="*/ 238 w 492"/>
                <a:gd name="T45" fmla="*/ 246 h 356"/>
                <a:gd name="T46" fmla="*/ 240 w 492"/>
                <a:gd name="T47" fmla="*/ 117 h 356"/>
                <a:gd name="T48" fmla="*/ 284 w 492"/>
                <a:gd name="T49" fmla="*/ 91 h 356"/>
                <a:gd name="T50" fmla="*/ 291 w 492"/>
                <a:gd name="T51" fmla="*/ 155 h 356"/>
                <a:gd name="T52" fmla="*/ 315 w 492"/>
                <a:gd name="T53" fmla="*/ 209 h 356"/>
                <a:gd name="T54" fmla="*/ 343 w 492"/>
                <a:gd name="T55" fmla="*/ 167 h 356"/>
                <a:gd name="T56" fmla="*/ 320 w 492"/>
                <a:gd name="T57" fmla="*/ 78 h 356"/>
                <a:gd name="T58" fmla="*/ 353 w 492"/>
                <a:gd name="T59" fmla="*/ 58 h 356"/>
                <a:gd name="T60" fmla="*/ 379 w 492"/>
                <a:gd name="T61" fmla="*/ 84 h 356"/>
                <a:gd name="T62" fmla="*/ 399 w 492"/>
                <a:gd name="T63" fmla="*/ 14 h 356"/>
                <a:gd name="T64" fmla="*/ 425 w 492"/>
                <a:gd name="T65" fmla="*/ 3 h 356"/>
                <a:gd name="T66" fmla="*/ 464 w 492"/>
                <a:gd name="T67" fmla="*/ 57 h 356"/>
                <a:gd name="T68" fmla="*/ 481 w 492"/>
                <a:gd name="T69" fmla="*/ 45 h 356"/>
                <a:gd name="T70" fmla="*/ 411 w 492"/>
                <a:gd name="T71" fmla="*/ 45 h 356"/>
                <a:gd name="T72" fmla="*/ 402 w 492"/>
                <a:gd name="T73" fmla="*/ 57 h 356"/>
                <a:gd name="T74" fmla="*/ 405 w 492"/>
                <a:gd name="T75" fmla="*/ 173 h 356"/>
                <a:gd name="T76" fmla="*/ 354 w 492"/>
                <a:gd name="T77" fmla="*/ 189 h 356"/>
                <a:gd name="T78" fmla="*/ 68 w 492"/>
                <a:gd name="T79" fmla="*/ 319 h 356"/>
                <a:gd name="T80" fmla="*/ 76 w 492"/>
                <a:gd name="T81" fmla="*/ 260 h 356"/>
                <a:gd name="T82" fmla="*/ 61 w 492"/>
                <a:gd name="T83" fmla="*/ 222 h 356"/>
                <a:gd name="T84" fmla="*/ 51 w 492"/>
                <a:gd name="T85" fmla="*/ 28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2" h="356">
                  <a:moveTo>
                    <a:pt x="354" y="189"/>
                  </a:moveTo>
                  <a:cubicBezTo>
                    <a:pt x="354" y="192"/>
                    <a:pt x="353" y="195"/>
                    <a:pt x="353" y="197"/>
                  </a:cubicBezTo>
                  <a:cubicBezTo>
                    <a:pt x="351" y="219"/>
                    <a:pt x="347" y="225"/>
                    <a:pt x="319" y="226"/>
                  </a:cubicBezTo>
                  <a:cubicBezTo>
                    <a:pt x="300" y="226"/>
                    <a:pt x="282" y="222"/>
                    <a:pt x="265" y="213"/>
                  </a:cubicBezTo>
                  <a:cubicBezTo>
                    <a:pt x="263" y="212"/>
                    <a:pt x="260" y="211"/>
                    <a:pt x="258" y="210"/>
                  </a:cubicBezTo>
                  <a:cubicBezTo>
                    <a:pt x="257" y="217"/>
                    <a:pt x="255" y="223"/>
                    <a:pt x="255" y="229"/>
                  </a:cubicBezTo>
                  <a:cubicBezTo>
                    <a:pt x="254" y="244"/>
                    <a:pt x="245" y="257"/>
                    <a:pt x="237" y="269"/>
                  </a:cubicBezTo>
                  <a:cubicBezTo>
                    <a:pt x="235" y="272"/>
                    <a:pt x="228" y="273"/>
                    <a:pt x="224" y="273"/>
                  </a:cubicBezTo>
                  <a:cubicBezTo>
                    <a:pt x="209" y="271"/>
                    <a:pt x="195" y="268"/>
                    <a:pt x="180" y="265"/>
                  </a:cubicBezTo>
                  <a:cubicBezTo>
                    <a:pt x="181" y="267"/>
                    <a:pt x="181" y="270"/>
                    <a:pt x="182" y="273"/>
                  </a:cubicBezTo>
                  <a:cubicBezTo>
                    <a:pt x="186" y="287"/>
                    <a:pt x="181" y="295"/>
                    <a:pt x="167" y="297"/>
                  </a:cubicBezTo>
                  <a:cubicBezTo>
                    <a:pt x="145" y="300"/>
                    <a:pt x="124" y="297"/>
                    <a:pt x="105" y="284"/>
                  </a:cubicBezTo>
                  <a:cubicBezTo>
                    <a:pt x="102" y="282"/>
                    <a:pt x="100" y="281"/>
                    <a:pt x="97" y="279"/>
                  </a:cubicBezTo>
                  <a:cubicBezTo>
                    <a:pt x="97" y="279"/>
                    <a:pt x="97" y="279"/>
                    <a:pt x="96" y="279"/>
                  </a:cubicBezTo>
                  <a:cubicBezTo>
                    <a:pt x="94" y="292"/>
                    <a:pt x="92" y="305"/>
                    <a:pt x="89" y="317"/>
                  </a:cubicBezTo>
                  <a:cubicBezTo>
                    <a:pt x="87" y="327"/>
                    <a:pt x="84" y="338"/>
                    <a:pt x="79" y="347"/>
                  </a:cubicBezTo>
                  <a:cubicBezTo>
                    <a:pt x="76" y="351"/>
                    <a:pt x="69" y="355"/>
                    <a:pt x="64" y="355"/>
                  </a:cubicBezTo>
                  <a:cubicBezTo>
                    <a:pt x="42" y="356"/>
                    <a:pt x="24" y="348"/>
                    <a:pt x="14" y="326"/>
                  </a:cubicBezTo>
                  <a:cubicBezTo>
                    <a:pt x="6" y="309"/>
                    <a:pt x="2" y="292"/>
                    <a:pt x="4" y="273"/>
                  </a:cubicBezTo>
                  <a:cubicBezTo>
                    <a:pt x="5" y="270"/>
                    <a:pt x="5" y="268"/>
                    <a:pt x="5" y="265"/>
                  </a:cubicBezTo>
                  <a:cubicBezTo>
                    <a:pt x="0" y="246"/>
                    <a:pt x="11" y="237"/>
                    <a:pt x="25" y="229"/>
                  </a:cubicBezTo>
                  <a:cubicBezTo>
                    <a:pt x="39" y="222"/>
                    <a:pt x="51" y="212"/>
                    <a:pt x="69" y="212"/>
                  </a:cubicBezTo>
                  <a:cubicBezTo>
                    <a:pt x="71" y="213"/>
                    <a:pt x="75" y="205"/>
                    <a:pt x="75" y="201"/>
                  </a:cubicBezTo>
                  <a:cubicBezTo>
                    <a:pt x="75" y="193"/>
                    <a:pt x="79" y="190"/>
                    <a:pt x="85" y="188"/>
                  </a:cubicBezTo>
                  <a:cubicBezTo>
                    <a:pt x="92" y="186"/>
                    <a:pt x="98" y="182"/>
                    <a:pt x="104" y="181"/>
                  </a:cubicBezTo>
                  <a:cubicBezTo>
                    <a:pt x="118" y="177"/>
                    <a:pt x="123" y="181"/>
                    <a:pt x="124" y="195"/>
                  </a:cubicBezTo>
                  <a:cubicBezTo>
                    <a:pt x="126" y="223"/>
                    <a:pt x="133" y="249"/>
                    <a:pt x="152" y="271"/>
                  </a:cubicBezTo>
                  <a:cubicBezTo>
                    <a:pt x="154" y="272"/>
                    <a:pt x="155" y="274"/>
                    <a:pt x="157" y="275"/>
                  </a:cubicBezTo>
                  <a:cubicBezTo>
                    <a:pt x="157" y="276"/>
                    <a:pt x="158" y="276"/>
                    <a:pt x="159" y="277"/>
                  </a:cubicBezTo>
                  <a:cubicBezTo>
                    <a:pt x="172" y="261"/>
                    <a:pt x="172" y="256"/>
                    <a:pt x="161" y="242"/>
                  </a:cubicBezTo>
                  <a:cubicBezTo>
                    <a:pt x="146" y="222"/>
                    <a:pt x="138" y="200"/>
                    <a:pt x="133" y="176"/>
                  </a:cubicBezTo>
                  <a:cubicBezTo>
                    <a:pt x="132" y="171"/>
                    <a:pt x="131" y="167"/>
                    <a:pt x="130" y="161"/>
                  </a:cubicBezTo>
                  <a:cubicBezTo>
                    <a:pt x="106" y="169"/>
                    <a:pt x="83" y="169"/>
                    <a:pt x="64" y="148"/>
                  </a:cubicBezTo>
                  <a:cubicBezTo>
                    <a:pt x="81" y="152"/>
                    <a:pt x="97" y="154"/>
                    <a:pt x="114" y="145"/>
                  </a:cubicBezTo>
                  <a:cubicBezTo>
                    <a:pt x="133" y="135"/>
                    <a:pt x="135" y="119"/>
                    <a:pt x="133" y="99"/>
                  </a:cubicBezTo>
                  <a:cubicBezTo>
                    <a:pt x="146" y="97"/>
                    <a:pt x="159" y="96"/>
                    <a:pt x="172" y="95"/>
                  </a:cubicBezTo>
                  <a:cubicBezTo>
                    <a:pt x="177" y="94"/>
                    <a:pt x="183" y="94"/>
                    <a:pt x="187" y="91"/>
                  </a:cubicBezTo>
                  <a:cubicBezTo>
                    <a:pt x="219" y="69"/>
                    <a:pt x="255" y="55"/>
                    <a:pt x="293" y="45"/>
                  </a:cubicBezTo>
                  <a:cubicBezTo>
                    <a:pt x="301" y="43"/>
                    <a:pt x="310" y="40"/>
                    <a:pt x="318" y="49"/>
                  </a:cubicBezTo>
                  <a:cubicBezTo>
                    <a:pt x="315" y="51"/>
                    <a:pt x="313" y="52"/>
                    <a:pt x="310" y="52"/>
                  </a:cubicBezTo>
                  <a:cubicBezTo>
                    <a:pt x="272" y="62"/>
                    <a:pt x="237" y="79"/>
                    <a:pt x="206" y="103"/>
                  </a:cubicBezTo>
                  <a:cubicBezTo>
                    <a:pt x="204" y="105"/>
                    <a:pt x="201" y="109"/>
                    <a:pt x="201" y="111"/>
                  </a:cubicBezTo>
                  <a:cubicBezTo>
                    <a:pt x="202" y="143"/>
                    <a:pt x="196" y="176"/>
                    <a:pt x="208" y="207"/>
                  </a:cubicBezTo>
                  <a:cubicBezTo>
                    <a:pt x="212" y="221"/>
                    <a:pt x="217" y="234"/>
                    <a:pt x="223" y="247"/>
                  </a:cubicBezTo>
                  <a:cubicBezTo>
                    <a:pt x="224" y="250"/>
                    <a:pt x="228" y="253"/>
                    <a:pt x="230" y="253"/>
                  </a:cubicBezTo>
                  <a:cubicBezTo>
                    <a:pt x="233" y="253"/>
                    <a:pt x="237" y="249"/>
                    <a:pt x="238" y="246"/>
                  </a:cubicBezTo>
                  <a:cubicBezTo>
                    <a:pt x="244" y="223"/>
                    <a:pt x="248" y="201"/>
                    <a:pt x="239" y="177"/>
                  </a:cubicBezTo>
                  <a:cubicBezTo>
                    <a:pt x="232" y="158"/>
                    <a:pt x="235" y="137"/>
                    <a:pt x="240" y="117"/>
                  </a:cubicBezTo>
                  <a:cubicBezTo>
                    <a:pt x="241" y="112"/>
                    <a:pt x="244" y="104"/>
                    <a:pt x="247" y="103"/>
                  </a:cubicBezTo>
                  <a:cubicBezTo>
                    <a:pt x="259" y="98"/>
                    <a:pt x="272" y="94"/>
                    <a:pt x="284" y="91"/>
                  </a:cubicBezTo>
                  <a:cubicBezTo>
                    <a:pt x="287" y="91"/>
                    <a:pt x="292" y="95"/>
                    <a:pt x="294" y="98"/>
                  </a:cubicBezTo>
                  <a:cubicBezTo>
                    <a:pt x="306" y="114"/>
                    <a:pt x="306" y="138"/>
                    <a:pt x="291" y="155"/>
                  </a:cubicBezTo>
                  <a:cubicBezTo>
                    <a:pt x="289" y="157"/>
                    <a:pt x="288" y="162"/>
                    <a:pt x="288" y="165"/>
                  </a:cubicBezTo>
                  <a:cubicBezTo>
                    <a:pt x="292" y="183"/>
                    <a:pt x="299" y="199"/>
                    <a:pt x="315" y="209"/>
                  </a:cubicBezTo>
                  <a:cubicBezTo>
                    <a:pt x="320" y="213"/>
                    <a:pt x="325" y="213"/>
                    <a:pt x="327" y="207"/>
                  </a:cubicBezTo>
                  <a:cubicBezTo>
                    <a:pt x="333" y="194"/>
                    <a:pt x="338" y="180"/>
                    <a:pt x="343" y="167"/>
                  </a:cubicBezTo>
                  <a:cubicBezTo>
                    <a:pt x="344" y="164"/>
                    <a:pt x="343" y="160"/>
                    <a:pt x="342" y="157"/>
                  </a:cubicBezTo>
                  <a:cubicBezTo>
                    <a:pt x="335" y="131"/>
                    <a:pt x="327" y="104"/>
                    <a:pt x="320" y="78"/>
                  </a:cubicBezTo>
                  <a:cubicBezTo>
                    <a:pt x="319" y="74"/>
                    <a:pt x="317" y="71"/>
                    <a:pt x="315" y="66"/>
                  </a:cubicBezTo>
                  <a:cubicBezTo>
                    <a:pt x="327" y="61"/>
                    <a:pt x="339" y="56"/>
                    <a:pt x="353" y="58"/>
                  </a:cubicBezTo>
                  <a:cubicBezTo>
                    <a:pt x="367" y="61"/>
                    <a:pt x="373" y="73"/>
                    <a:pt x="377" y="85"/>
                  </a:cubicBezTo>
                  <a:cubicBezTo>
                    <a:pt x="377" y="85"/>
                    <a:pt x="378" y="85"/>
                    <a:pt x="379" y="84"/>
                  </a:cubicBezTo>
                  <a:cubicBezTo>
                    <a:pt x="381" y="79"/>
                    <a:pt x="382" y="73"/>
                    <a:pt x="383" y="68"/>
                  </a:cubicBezTo>
                  <a:cubicBezTo>
                    <a:pt x="389" y="50"/>
                    <a:pt x="394" y="32"/>
                    <a:pt x="399" y="14"/>
                  </a:cubicBezTo>
                  <a:cubicBezTo>
                    <a:pt x="400" y="12"/>
                    <a:pt x="401" y="10"/>
                    <a:pt x="403" y="9"/>
                  </a:cubicBezTo>
                  <a:cubicBezTo>
                    <a:pt x="410" y="7"/>
                    <a:pt x="418" y="4"/>
                    <a:pt x="425" y="3"/>
                  </a:cubicBezTo>
                  <a:cubicBezTo>
                    <a:pt x="443" y="0"/>
                    <a:pt x="448" y="4"/>
                    <a:pt x="453" y="22"/>
                  </a:cubicBezTo>
                  <a:cubicBezTo>
                    <a:pt x="456" y="34"/>
                    <a:pt x="460" y="45"/>
                    <a:pt x="464" y="57"/>
                  </a:cubicBezTo>
                  <a:cubicBezTo>
                    <a:pt x="464" y="59"/>
                    <a:pt x="465" y="60"/>
                    <a:pt x="467" y="63"/>
                  </a:cubicBezTo>
                  <a:cubicBezTo>
                    <a:pt x="472" y="57"/>
                    <a:pt x="477" y="51"/>
                    <a:pt x="481" y="45"/>
                  </a:cubicBezTo>
                  <a:cubicBezTo>
                    <a:pt x="492" y="60"/>
                    <a:pt x="483" y="78"/>
                    <a:pt x="465" y="79"/>
                  </a:cubicBezTo>
                  <a:cubicBezTo>
                    <a:pt x="438" y="80"/>
                    <a:pt x="421" y="70"/>
                    <a:pt x="411" y="45"/>
                  </a:cubicBezTo>
                  <a:cubicBezTo>
                    <a:pt x="411" y="43"/>
                    <a:pt x="410" y="41"/>
                    <a:pt x="406" y="39"/>
                  </a:cubicBezTo>
                  <a:cubicBezTo>
                    <a:pt x="405" y="45"/>
                    <a:pt x="402" y="51"/>
                    <a:pt x="402" y="57"/>
                  </a:cubicBezTo>
                  <a:cubicBezTo>
                    <a:pt x="400" y="87"/>
                    <a:pt x="399" y="116"/>
                    <a:pt x="399" y="146"/>
                  </a:cubicBezTo>
                  <a:cubicBezTo>
                    <a:pt x="399" y="155"/>
                    <a:pt x="403" y="164"/>
                    <a:pt x="405" y="173"/>
                  </a:cubicBezTo>
                  <a:cubicBezTo>
                    <a:pt x="409" y="187"/>
                    <a:pt x="405" y="194"/>
                    <a:pt x="390" y="194"/>
                  </a:cubicBezTo>
                  <a:cubicBezTo>
                    <a:pt x="379" y="194"/>
                    <a:pt x="367" y="191"/>
                    <a:pt x="354" y="189"/>
                  </a:cubicBezTo>
                  <a:close/>
                  <a:moveTo>
                    <a:pt x="64" y="320"/>
                  </a:moveTo>
                  <a:cubicBezTo>
                    <a:pt x="65" y="319"/>
                    <a:pt x="66" y="319"/>
                    <a:pt x="68" y="319"/>
                  </a:cubicBezTo>
                  <a:cubicBezTo>
                    <a:pt x="69" y="315"/>
                    <a:pt x="71" y="312"/>
                    <a:pt x="71" y="308"/>
                  </a:cubicBezTo>
                  <a:cubicBezTo>
                    <a:pt x="73" y="292"/>
                    <a:pt x="76" y="276"/>
                    <a:pt x="76" y="260"/>
                  </a:cubicBezTo>
                  <a:cubicBezTo>
                    <a:pt x="77" y="250"/>
                    <a:pt x="74" y="240"/>
                    <a:pt x="71" y="231"/>
                  </a:cubicBezTo>
                  <a:cubicBezTo>
                    <a:pt x="70" y="227"/>
                    <a:pt x="65" y="223"/>
                    <a:pt x="61" y="222"/>
                  </a:cubicBezTo>
                  <a:cubicBezTo>
                    <a:pt x="58" y="222"/>
                    <a:pt x="53" y="227"/>
                    <a:pt x="51" y="231"/>
                  </a:cubicBezTo>
                  <a:cubicBezTo>
                    <a:pt x="42" y="248"/>
                    <a:pt x="47" y="266"/>
                    <a:pt x="51" y="283"/>
                  </a:cubicBezTo>
                  <a:cubicBezTo>
                    <a:pt x="53" y="296"/>
                    <a:pt x="59" y="307"/>
                    <a:pt x="64" y="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76234A3-80E0-5096-DB49-0D6F63956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301"/>
              <a:ext cx="1867" cy="884"/>
            </a:xfrm>
            <a:custGeom>
              <a:avLst/>
              <a:gdLst>
                <a:gd name="T0" fmla="*/ 0 w 789"/>
                <a:gd name="T1" fmla="*/ 325 h 373"/>
                <a:gd name="T2" fmla="*/ 53 w 789"/>
                <a:gd name="T3" fmla="*/ 335 h 373"/>
                <a:gd name="T4" fmla="*/ 78 w 789"/>
                <a:gd name="T5" fmla="*/ 341 h 373"/>
                <a:gd name="T6" fmla="*/ 193 w 789"/>
                <a:gd name="T7" fmla="*/ 284 h 373"/>
                <a:gd name="T8" fmla="*/ 278 w 789"/>
                <a:gd name="T9" fmla="*/ 212 h 373"/>
                <a:gd name="T10" fmla="*/ 419 w 789"/>
                <a:gd name="T11" fmla="*/ 107 h 373"/>
                <a:gd name="T12" fmla="*/ 543 w 789"/>
                <a:gd name="T13" fmla="*/ 39 h 373"/>
                <a:gd name="T14" fmla="*/ 736 w 789"/>
                <a:gd name="T15" fmla="*/ 5 h 373"/>
                <a:gd name="T16" fmla="*/ 776 w 789"/>
                <a:gd name="T17" fmla="*/ 14 h 373"/>
                <a:gd name="T18" fmla="*/ 789 w 789"/>
                <a:gd name="T19" fmla="*/ 22 h 373"/>
                <a:gd name="T20" fmla="*/ 788 w 789"/>
                <a:gd name="T21" fmla="*/ 24 h 373"/>
                <a:gd name="T22" fmla="*/ 756 w 789"/>
                <a:gd name="T23" fmla="*/ 24 h 373"/>
                <a:gd name="T24" fmla="*/ 468 w 789"/>
                <a:gd name="T25" fmla="*/ 114 h 373"/>
                <a:gd name="T26" fmla="*/ 270 w 789"/>
                <a:gd name="T27" fmla="*/ 267 h 373"/>
                <a:gd name="T28" fmla="*/ 139 w 789"/>
                <a:gd name="T29" fmla="*/ 356 h 373"/>
                <a:gd name="T30" fmla="*/ 24 w 789"/>
                <a:gd name="T31" fmla="*/ 341 h 373"/>
                <a:gd name="T32" fmla="*/ 0 w 789"/>
                <a:gd name="T33" fmla="*/ 32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9" h="373">
                  <a:moveTo>
                    <a:pt x="0" y="325"/>
                  </a:moveTo>
                  <a:cubicBezTo>
                    <a:pt x="20" y="324"/>
                    <a:pt x="38" y="323"/>
                    <a:pt x="53" y="335"/>
                  </a:cubicBezTo>
                  <a:cubicBezTo>
                    <a:pt x="61" y="341"/>
                    <a:pt x="68" y="343"/>
                    <a:pt x="78" y="341"/>
                  </a:cubicBezTo>
                  <a:cubicBezTo>
                    <a:pt x="121" y="333"/>
                    <a:pt x="159" y="312"/>
                    <a:pt x="193" y="284"/>
                  </a:cubicBezTo>
                  <a:cubicBezTo>
                    <a:pt x="222" y="261"/>
                    <a:pt x="250" y="236"/>
                    <a:pt x="278" y="212"/>
                  </a:cubicBezTo>
                  <a:cubicBezTo>
                    <a:pt x="323" y="175"/>
                    <a:pt x="370" y="139"/>
                    <a:pt x="419" y="107"/>
                  </a:cubicBezTo>
                  <a:cubicBezTo>
                    <a:pt x="458" y="81"/>
                    <a:pt x="499" y="57"/>
                    <a:pt x="543" y="39"/>
                  </a:cubicBezTo>
                  <a:cubicBezTo>
                    <a:pt x="605" y="14"/>
                    <a:pt x="669" y="0"/>
                    <a:pt x="736" y="5"/>
                  </a:cubicBezTo>
                  <a:cubicBezTo>
                    <a:pt x="750" y="6"/>
                    <a:pt x="763" y="11"/>
                    <a:pt x="776" y="14"/>
                  </a:cubicBezTo>
                  <a:cubicBezTo>
                    <a:pt x="781" y="16"/>
                    <a:pt x="784" y="19"/>
                    <a:pt x="789" y="22"/>
                  </a:cubicBezTo>
                  <a:cubicBezTo>
                    <a:pt x="788" y="23"/>
                    <a:pt x="788" y="23"/>
                    <a:pt x="788" y="24"/>
                  </a:cubicBezTo>
                  <a:cubicBezTo>
                    <a:pt x="777" y="24"/>
                    <a:pt x="767" y="24"/>
                    <a:pt x="756" y="24"/>
                  </a:cubicBezTo>
                  <a:cubicBezTo>
                    <a:pt x="652" y="27"/>
                    <a:pt x="557" y="59"/>
                    <a:pt x="468" y="114"/>
                  </a:cubicBezTo>
                  <a:cubicBezTo>
                    <a:pt x="397" y="158"/>
                    <a:pt x="334" y="213"/>
                    <a:pt x="270" y="267"/>
                  </a:cubicBezTo>
                  <a:cubicBezTo>
                    <a:pt x="230" y="302"/>
                    <a:pt x="189" y="336"/>
                    <a:pt x="139" y="356"/>
                  </a:cubicBezTo>
                  <a:cubicBezTo>
                    <a:pt x="99" y="373"/>
                    <a:pt x="60" y="372"/>
                    <a:pt x="24" y="341"/>
                  </a:cubicBezTo>
                  <a:cubicBezTo>
                    <a:pt x="18" y="335"/>
                    <a:pt x="9" y="331"/>
                    <a:pt x="0" y="3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904539E-486E-137C-4232-AFD2623C4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430"/>
              <a:ext cx="497" cy="803"/>
            </a:xfrm>
            <a:custGeom>
              <a:avLst/>
              <a:gdLst>
                <a:gd name="T0" fmla="*/ 79 w 210"/>
                <a:gd name="T1" fmla="*/ 264 h 339"/>
                <a:gd name="T2" fmla="*/ 0 w 210"/>
                <a:gd name="T3" fmla="*/ 10 h 339"/>
                <a:gd name="T4" fmla="*/ 63 w 210"/>
                <a:gd name="T5" fmla="*/ 16 h 339"/>
                <a:gd name="T6" fmla="*/ 69 w 210"/>
                <a:gd name="T7" fmla="*/ 28 h 339"/>
                <a:gd name="T8" fmla="*/ 104 w 210"/>
                <a:gd name="T9" fmla="*/ 191 h 339"/>
                <a:gd name="T10" fmla="*/ 176 w 210"/>
                <a:gd name="T11" fmla="*/ 306 h 339"/>
                <a:gd name="T12" fmla="*/ 180 w 210"/>
                <a:gd name="T13" fmla="*/ 309 h 339"/>
                <a:gd name="T14" fmla="*/ 185 w 210"/>
                <a:gd name="T15" fmla="*/ 312 h 339"/>
                <a:gd name="T16" fmla="*/ 190 w 210"/>
                <a:gd name="T17" fmla="*/ 304 h 339"/>
                <a:gd name="T18" fmla="*/ 209 w 210"/>
                <a:gd name="T19" fmla="*/ 325 h 339"/>
                <a:gd name="T20" fmla="*/ 203 w 210"/>
                <a:gd name="T21" fmla="*/ 335 h 339"/>
                <a:gd name="T22" fmla="*/ 173 w 210"/>
                <a:gd name="T23" fmla="*/ 337 h 339"/>
                <a:gd name="T24" fmla="*/ 89 w 210"/>
                <a:gd name="T25" fmla="*/ 278 h 339"/>
                <a:gd name="T26" fmla="*/ 80 w 210"/>
                <a:gd name="T27" fmla="*/ 268 h 339"/>
                <a:gd name="T28" fmla="*/ 79 w 210"/>
                <a:gd name="T29" fmla="*/ 26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339">
                  <a:moveTo>
                    <a:pt x="79" y="264"/>
                  </a:moveTo>
                  <a:cubicBezTo>
                    <a:pt x="37" y="184"/>
                    <a:pt x="22" y="96"/>
                    <a:pt x="0" y="10"/>
                  </a:cubicBezTo>
                  <a:cubicBezTo>
                    <a:pt x="16" y="0"/>
                    <a:pt x="51" y="3"/>
                    <a:pt x="63" y="16"/>
                  </a:cubicBezTo>
                  <a:cubicBezTo>
                    <a:pt x="66" y="19"/>
                    <a:pt x="68" y="24"/>
                    <a:pt x="69" y="28"/>
                  </a:cubicBezTo>
                  <a:cubicBezTo>
                    <a:pt x="79" y="83"/>
                    <a:pt x="89" y="138"/>
                    <a:pt x="104" y="191"/>
                  </a:cubicBezTo>
                  <a:cubicBezTo>
                    <a:pt x="118" y="236"/>
                    <a:pt x="142" y="274"/>
                    <a:pt x="176" y="306"/>
                  </a:cubicBezTo>
                  <a:cubicBezTo>
                    <a:pt x="178" y="307"/>
                    <a:pt x="179" y="308"/>
                    <a:pt x="180" y="309"/>
                  </a:cubicBezTo>
                  <a:cubicBezTo>
                    <a:pt x="182" y="310"/>
                    <a:pt x="183" y="311"/>
                    <a:pt x="185" y="312"/>
                  </a:cubicBezTo>
                  <a:cubicBezTo>
                    <a:pt x="186" y="310"/>
                    <a:pt x="188" y="308"/>
                    <a:pt x="190" y="304"/>
                  </a:cubicBezTo>
                  <a:cubicBezTo>
                    <a:pt x="197" y="311"/>
                    <a:pt x="203" y="318"/>
                    <a:pt x="209" y="325"/>
                  </a:cubicBezTo>
                  <a:cubicBezTo>
                    <a:pt x="210" y="327"/>
                    <a:pt x="205" y="334"/>
                    <a:pt x="203" y="335"/>
                  </a:cubicBezTo>
                  <a:cubicBezTo>
                    <a:pt x="193" y="337"/>
                    <a:pt x="182" y="339"/>
                    <a:pt x="173" y="337"/>
                  </a:cubicBezTo>
                  <a:cubicBezTo>
                    <a:pt x="136" y="330"/>
                    <a:pt x="111" y="305"/>
                    <a:pt x="89" y="278"/>
                  </a:cubicBezTo>
                  <a:cubicBezTo>
                    <a:pt x="86" y="274"/>
                    <a:pt x="83" y="271"/>
                    <a:pt x="80" y="268"/>
                  </a:cubicBezTo>
                  <a:cubicBezTo>
                    <a:pt x="80" y="267"/>
                    <a:pt x="79" y="266"/>
                    <a:pt x="79" y="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69366B1-4E7A-5338-9381-895F111AF9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" y="849"/>
              <a:ext cx="490" cy="467"/>
            </a:xfrm>
            <a:custGeom>
              <a:avLst/>
              <a:gdLst>
                <a:gd name="T0" fmla="*/ 205 w 207"/>
                <a:gd name="T1" fmla="*/ 87 h 197"/>
                <a:gd name="T2" fmla="*/ 206 w 207"/>
                <a:gd name="T3" fmla="*/ 91 h 197"/>
                <a:gd name="T4" fmla="*/ 205 w 207"/>
                <a:gd name="T5" fmla="*/ 100 h 197"/>
                <a:gd name="T6" fmla="*/ 171 w 207"/>
                <a:gd name="T7" fmla="*/ 132 h 197"/>
                <a:gd name="T8" fmla="*/ 107 w 207"/>
                <a:gd name="T9" fmla="*/ 116 h 197"/>
                <a:gd name="T10" fmla="*/ 99 w 207"/>
                <a:gd name="T11" fmla="*/ 161 h 197"/>
                <a:gd name="T12" fmla="*/ 94 w 207"/>
                <a:gd name="T13" fmla="*/ 183 h 197"/>
                <a:gd name="T14" fmla="*/ 73 w 207"/>
                <a:gd name="T15" fmla="*/ 194 h 197"/>
                <a:gd name="T16" fmla="*/ 29 w 207"/>
                <a:gd name="T17" fmla="*/ 164 h 197"/>
                <a:gd name="T18" fmla="*/ 6 w 207"/>
                <a:gd name="T19" fmla="*/ 61 h 197"/>
                <a:gd name="T20" fmla="*/ 7 w 207"/>
                <a:gd name="T21" fmla="*/ 49 h 197"/>
                <a:gd name="T22" fmla="*/ 13 w 207"/>
                <a:gd name="T23" fmla="*/ 35 h 197"/>
                <a:gd name="T24" fmla="*/ 58 w 207"/>
                <a:gd name="T25" fmla="*/ 17 h 197"/>
                <a:gd name="T26" fmla="*/ 102 w 207"/>
                <a:gd name="T27" fmla="*/ 7 h 197"/>
                <a:gd name="T28" fmla="*/ 134 w 207"/>
                <a:gd name="T29" fmla="*/ 27 h 197"/>
                <a:gd name="T30" fmla="*/ 148 w 207"/>
                <a:gd name="T31" fmla="*/ 82 h 197"/>
                <a:gd name="T32" fmla="*/ 165 w 207"/>
                <a:gd name="T33" fmla="*/ 108 h 197"/>
                <a:gd name="T34" fmla="*/ 180 w 207"/>
                <a:gd name="T35" fmla="*/ 106 h 197"/>
                <a:gd name="T36" fmla="*/ 188 w 207"/>
                <a:gd name="T37" fmla="*/ 81 h 197"/>
                <a:gd name="T38" fmla="*/ 190 w 207"/>
                <a:gd name="T39" fmla="*/ 72 h 197"/>
                <a:gd name="T40" fmla="*/ 205 w 207"/>
                <a:gd name="T41" fmla="*/ 87 h 197"/>
                <a:gd name="T42" fmla="*/ 77 w 207"/>
                <a:gd name="T43" fmla="*/ 159 h 197"/>
                <a:gd name="T44" fmla="*/ 81 w 207"/>
                <a:gd name="T45" fmla="*/ 152 h 197"/>
                <a:gd name="T46" fmla="*/ 86 w 207"/>
                <a:gd name="T47" fmla="*/ 89 h 197"/>
                <a:gd name="T48" fmla="*/ 84 w 207"/>
                <a:gd name="T49" fmla="*/ 82 h 197"/>
                <a:gd name="T50" fmla="*/ 78 w 207"/>
                <a:gd name="T51" fmla="*/ 51 h 197"/>
                <a:gd name="T52" fmla="*/ 63 w 207"/>
                <a:gd name="T53" fmla="*/ 29 h 197"/>
                <a:gd name="T54" fmla="*/ 45 w 207"/>
                <a:gd name="T55" fmla="*/ 40 h 197"/>
                <a:gd name="T56" fmla="*/ 45 w 207"/>
                <a:gd name="T57" fmla="*/ 86 h 197"/>
                <a:gd name="T58" fmla="*/ 70 w 207"/>
                <a:gd name="T59" fmla="*/ 152 h 197"/>
                <a:gd name="T60" fmla="*/ 77 w 207"/>
                <a:gd name="T61" fmla="*/ 15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197">
                  <a:moveTo>
                    <a:pt x="205" y="87"/>
                  </a:moveTo>
                  <a:cubicBezTo>
                    <a:pt x="205" y="89"/>
                    <a:pt x="206" y="90"/>
                    <a:pt x="206" y="91"/>
                  </a:cubicBezTo>
                  <a:cubicBezTo>
                    <a:pt x="206" y="94"/>
                    <a:pt x="205" y="97"/>
                    <a:pt x="205" y="100"/>
                  </a:cubicBezTo>
                  <a:cubicBezTo>
                    <a:pt x="207" y="123"/>
                    <a:pt x="192" y="131"/>
                    <a:pt x="171" y="132"/>
                  </a:cubicBezTo>
                  <a:cubicBezTo>
                    <a:pt x="149" y="133"/>
                    <a:pt x="127" y="130"/>
                    <a:pt x="107" y="116"/>
                  </a:cubicBezTo>
                  <a:cubicBezTo>
                    <a:pt x="104" y="131"/>
                    <a:pt x="101" y="146"/>
                    <a:pt x="99" y="161"/>
                  </a:cubicBezTo>
                  <a:cubicBezTo>
                    <a:pt x="97" y="168"/>
                    <a:pt x="96" y="176"/>
                    <a:pt x="94" y="183"/>
                  </a:cubicBezTo>
                  <a:cubicBezTo>
                    <a:pt x="90" y="194"/>
                    <a:pt x="85" y="197"/>
                    <a:pt x="73" y="194"/>
                  </a:cubicBezTo>
                  <a:cubicBezTo>
                    <a:pt x="55" y="189"/>
                    <a:pt x="41" y="179"/>
                    <a:pt x="29" y="164"/>
                  </a:cubicBezTo>
                  <a:cubicBezTo>
                    <a:pt x="6" y="134"/>
                    <a:pt x="0" y="99"/>
                    <a:pt x="6" y="61"/>
                  </a:cubicBezTo>
                  <a:cubicBezTo>
                    <a:pt x="6" y="57"/>
                    <a:pt x="6" y="53"/>
                    <a:pt x="7" y="49"/>
                  </a:cubicBezTo>
                  <a:cubicBezTo>
                    <a:pt x="8" y="44"/>
                    <a:pt x="9" y="36"/>
                    <a:pt x="13" y="35"/>
                  </a:cubicBezTo>
                  <a:cubicBezTo>
                    <a:pt x="27" y="28"/>
                    <a:pt x="43" y="18"/>
                    <a:pt x="58" y="17"/>
                  </a:cubicBezTo>
                  <a:cubicBezTo>
                    <a:pt x="74" y="16"/>
                    <a:pt x="88" y="14"/>
                    <a:pt x="102" y="7"/>
                  </a:cubicBezTo>
                  <a:cubicBezTo>
                    <a:pt x="119" y="0"/>
                    <a:pt x="130" y="9"/>
                    <a:pt x="134" y="27"/>
                  </a:cubicBezTo>
                  <a:cubicBezTo>
                    <a:pt x="137" y="46"/>
                    <a:pt x="142" y="64"/>
                    <a:pt x="148" y="82"/>
                  </a:cubicBezTo>
                  <a:cubicBezTo>
                    <a:pt x="151" y="92"/>
                    <a:pt x="159" y="100"/>
                    <a:pt x="165" y="108"/>
                  </a:cubicBezTo>
                  <a:cubicBezTo>
                    <a:pt x="172" y="117"/>
                    <a:pt x="176" y="116"/>
                    <a:pt x="180" y="106"/>
                  </a:cubicBezTo>
                  <a:cubicBezTo>
                    <a:pt x="183" y="98"/>
                    <a:pt x="185" y="89"/>
                    <a:pt x="188" y="81"/>
                  </a:cubicBezTo>
                  <a:cubicBezTo>
                    <a:pt x="188" y="78"/>
                    <a:pt x="189" y="76"/>
                    <a:pt x="190" y="72"/>
                  </a:cubicBezTo>
                  <a:cubicBezTo>
                    <a:pt x="196" y="78"/>
                    <a:pt x="200" y="83"/>
                    <a:pt x="205" y="87"/>
                  </a:cubicBezTo>
                  <a:close/>
                  <a:moveTo>
                    <a:pt x="77" y="159"/>
                  </a:moveTo>
                  <a:cubicBezTo>
                    <a:pt x="79" y="156"/>
                    <a:pt x="80" y="154"/>
                    <a:pt x="81" y="152"/>
                  </a:cubicBezTo>
                  <a:cubicBezTo>
                    <a:pt x="83" y="131"/>
                    <a:pt x="85" y="110"/>
                    <a:pt x="86" y="89"/>
                  </a:cubicBezTo>
                  <a:cubicBezTo>
                    <a:pt x="86" y="87"/>
                    <a:pt x="85" y="84"/>
                    <a:pt x="84" y="82"/>
                  </a:cubicBezTo>
                  <a:cubicBezTo>
                    <a:pt x="82" y="71"/>
                    <a:pt x="80" y="61"/>
                    <a:pt x="78" y="51"/>
                  </a:cubicBezTo>
                  <a:cubicBezTo>
                    <a:pt x="77" y="41"/>
                    <a:pt x="72" y="34"/>
                    <a:pt x="63" y="29"/>
                  </a:cubicBezTo>
                  <a:cubicBezTo>
                    <a:pt x="50" y="23"/>
                    <a:pt x="45" y="26"/>
                    <a:pt x="45" y="40"/>
                  </a:cubicBezTo>
                  <a:cubicBezTo>
                    <a:pt x="44" y="55"/>
                    <a:pt x="44" y="71"/>
                    <a:pt x="45" y="86"/>
                  </a:cubicBezTo>
                  <a:cubicBezTo>
                    <a:pt x="46" y="111"/>
                    <a:pt x="57" y="132"/>
                    <a:pt x="70" y="152"/>
                  </a:cubicBezTo>
                  <a:cubicBezTo>
                    <a:pt x="72" y="154"/>
                    <a:pt x="74" y="156"/>
                    <a:pt x="77" y="1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EAF2011-DD05-00C4-BBE9-862233E54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1065"/>
              <a:ext cx="230" cy="312"/>
            </a:xfrm>
            <a:custGeom>
              <a:avLst/>
              <a:gdLst>
                <a:gd name="T0" fmla="*/ 0 w 97"/>
                <a:gd name="T1" fmla="*/ 9 h 132"/>
                <a:gd name="T2" fmla="*/ 47 w 97"/>
                <a:gd name="T3" fmla="*/ 7 h 132"/>
                <a:gd name="T4" fmla="*/ 57 w 97"/>
                <a:gd name="T5" fmla="*/ 22 h 132"/>
                <a:gd name="T6" fmla="*/ 69 w 97"/>
                <a:gd name="T7" fmla="*/ 93 h 132"/>
                <a:gd name="T8" fmla="*/ 89 w 97"/>
                <a:gd name="T9" fmla="*/ 114 h 132"/>
                <a:gd name="T10" fmla="*/ 97 w 97"/>
                <a:gd name="T11" fmla="*/ 124 h 132"/>
                <a:gd name="T12" fmla="*/ 88 w 97"/>
                <a:gd name="T13" fmla="*/ 131 h 132"/>
                <a:gd name="T14" fmla="*/ 20 w 97"/>
                <a:gd name="T15" fmla="*/ 99 h 132"/>
                <a:gd name="T16" fmla="*/ 1 w 97"/>
                <a:gd name="T17" fmla="*/ 21 h 132"/>
                <a:gd name="T18" fmla="*/ 0 w 97"/>
                <a:gd name="T19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32">
                  <a:moveTo>
                    <a:pt x="0" y="9"/>
                  </a:moveTo>
                  <a:cubicBezTo>
                    <a:pt x="16" y="5"/>
                    <a:pt x="31" y="0"/>
                    <a:pt x="47" y="7"/>
                  </a:cubicBezTo>
                  <a:cubicBezTo>
                    <a:pt x="54" y="10"/>
                    <a:pt x="56" y="15"/>
                    <a:pt x="57" y="22"/>
                  </a:cubicBezTo>
                  <a:cubicBezTo>
                    <a:pt x="61" y="46"/>
                    <a:pt x="64" y="69"/>
                    <a:pt x="69" y="93"/>
                  </a:cubicBezTo>
                  <a:cubicBezTo>
                    <a:pt x="72" y="102"/>
                    <a:pt x="76" y="113"/>
                    <a:pt x="89" y="114"/>
                  </a:cubicBezTo>
                  <a:cubicBezTo>
                    <a:pt x="92" y="114"/>
                    <a:pt x="94" y="121"/>
                    <a:pt x="97" y="124"/>
                  </a:cubicBezTo>
                  <a:cubicBezTo>
                    <a:pt x="94" y="126"/>
                    <a:pt x="91" y="130"/>
                    <a:pt x="88" y="131"/>
                  </a:cubicBezTo>
                  <a:cubicBezTo>
                    <a:pt x="69" y="132"/>
                    <a:pt x="34" y="125"/>
                    <a:pt x="20" y="99"/>
                  </a:cubicBezTo>
                  <a:cubicBezTo>
                    <a:pt x="7" y="75"/>
                    <a:pt x="1" y="49"/>
                    <a:pt x="1" y="21"/>
                  </a:cubicBezTo>
                  <a:cubicBezTo>
                    <a:pt x="1" y="18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2A4548C-557F-734B-3073-0EB9DA22E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887"/>
              <a:ext cx="135" cy="144"/>
            </a:xfrm>
            <a:custGeom>
              <a:avLst/>
              <a:gdLst>
                <a:gd name="T0" fmla="*/ 14 w 57"/>
                <a:gd name="T1" fmla="*/ 0 h 61"/>
                <a:gd name="T2" fmla="*/ 46 w 57"/>
                <a:gd name="T3" fmla="*/ 15 h 61"/>
                <a:gd name="T4" fmla="*/ 48 w 57"/>
                <a:gd name="T5" fmla="*/ 32 h 61"/>
                <a:gd name="T6" fmla="*/ 13 w 57"/>
                <a:gd name="T7" fmla="*/ 58 h 61"/>
                <a:gd name="T8" fmla="*/ 4 w 57"/>
                <a:gd name="T9" fmla="*/ 54 h 61"/>
                <a:gd name="T10" fmla="*/ 6 w 57"/>
                <a:gd name="T11" fmla="*/ 18 h 61"/>
                <a:gd name="T12" fmla="*/ 14 w 57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61">
                  <a:moveTo>
                    <a:pt x="14" y="0"/>
                  </a:moveTo>
                  <a:cubicBezTo>
                    <a:pt x="25" y="5"/>
                    <a:pt x="36" y="9"/>
                    <a:pt x="46" y="15"/>
                  </a:cubicBezTo>
                  <a:cubicBezTo>
                    <a:pt x="56" y="20"/>
                    <a:pt x="57" y="25"/>
                    <a:pt x="48" y="32"/>
                  </a:cubicBezTo>
                  <a:cubicBezTo>
                    <a:pt x="37" y="41"/>
                    <a:pt x="25" y="50"/>
                    <a:pt x="13" y="58"/>
                  </a:cubicBezTo>
                  <a:cubicBezTo>
                    <a:pt x="8" y="61"/>
                    <a:pt x="5" y="59"/>
                    <a:pt x="4" y="54"/>
                  </a:cubicBezTo>
                  <a:cubicBezTo>
                    <a:pt x="1" y="41"/>
                    <a:pt x="0" y="29"/>
                    <a:pt x="6" y="18"/>
                  </a:cubicBezTo>
                  <a:cubicBezTo>
                    <a:pt x="9" y="12"/>
                    <a:pt x="11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91F1540-61BB-4FA1-633A-967F788E3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209"/>
              <a:ext cx="187" cy="235"/>
            </a:xfrm>
            <a:custGeom>
              <a:avLst/>
              <a:gdLst>
                <a:gd name="T0" fmla="*/ 16 w 79"/>
                <a:gd name="T1" fmla="*/ 97 h 99"/>
                <a:gd name="T2" fmla="*/ 18 w 79"/>
                <a:gd name="T3" fmla="*/ 83 h 99"/>
                <a:gd name="T4" fmla="*/ 14 w 79"/>
                <a:gd name="T5" fmla="*/ 82 h 99"/>
                <a:gd name="T6" fmla="*/ 5 w 79"/>
                <a:gd name="T7" fmla="*/ 99 h 99"/>
                <a:gd name="T8" fmla="*/ 9 w 79"/>
                <a:gd name="T9" fmla="*/ 81 h 99"/>
                <a:gd name="T10" fmla="*/ 13 w 79"/>
                <a:gd name="T11" fmla="*/ 58 h 99"/>
                <a:gd name="T12" fmla="*/ 0 w 79"/>
                <a:gd name="T13" fmla="*/ 4 h 99"/>
                <a:gd name="T14" fmla="*/ 17 w 79"/>
                <a:gd name="T15" fmla="*/ 17 h 99"/>
                <a:gd name="T16" fmla="*/ 28 w 79"/>
                <a:gd name="T17" fmla="*/ 63 h 99"/>
                <a:gd name="T18" fmla="*/ 79 w 79"/>
                <a:gd name="T19" fmla="*/ 45 h 99"/>
                <a:gd name="T20" fmla="*/ 35 w 79"/>
                <a:gd name="T21" fmla="*/ 64 h 99"/>
                <a:gd name="T22" fmla="*/ 28 w 79"/>
                <a:gd name="T23" fmla="*/ 78 h 99"/>
                <a:gd name="T24" fmla="*/ 16 w 79"/>
                <a:gd name="T25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99">
                  <a:moveTo>
                    <a:pt x="16" y="97"/>
                  </a:moveTo>
                  <a:cubicBezTo>
                    <a:pt x="17" y="92"/>
                    <a:pt x="18" y="88"/>
                    <a:pt x="18" y="83"/>
                  </a:cubicBezTo>
                  <a:cubicBezTo>
                    <a:pt x="17" y="83"/>
                    <a:pt x="16" y="82"/>
                    <a:pt x="14" y="82"/>
                  </a:cubicBezTo>
                  <a:cubicBezTo>
                    <a:pt x="11" y="87"/>
                    <a:pt x="8" y="93"/>
                    <a:pt x="5" y="99"/>
                  </a:cubicBezTo>
                  <a:cubicBezTo>
                    <a:pt x="1" y="92"/>
                    <a:pt x="5" y="86"/>
                    <a:pt x="9" y="81"/>
                  </a:cubicBezTo>
                  <a:cubicBezTo>
                    <a:pt x="16" y="74"/>
                    <a:pt x="16" y="67"/>
                    <a:pt x="13" y="58"/>
                  </a:cubicBezTo>
                  <a:cubicBezTo>
                    <a:pt x="8" y="40"/>
                    <a:pt x="4" y="22"/>
                    <a:pt x="0" y="4"/>
                  </a:cubicBezTo>
                  <a:cubicBezTo>
                    <a:pt x="10" y="0"/>
                    <a:pt x="15" y="7"/>
                    <a:pt x="17" y="17"/>
                  </a:cubicBezTo>
                  <a:cubicBezTo>
                    <a:pt x="20" y="32"/>
                    <a:pt x="24" y="47"/>
                    <a:pt x="28" y="63"/>
                  </a:cubicBezTo>
                  <a:cubicBezTo>
                    <a:pt x="44" y="53"/>
                    <a:pt x="59" y="43"/>
                    <a:pt x="79" y="45"/>
                  </a:cubicBezTo>
                  <a:cubicBezTo>
                    <a:pt x="62" y="47"/>
                    <a:pt x="48" y="53"/>
                    <a:pt x="35" y="64"/>
                  </a:cubicBezTo>
                  <a:cubicBezTo>
                    <a:pt x="30" y="68"/>
                    <a:pt x="27" y="72"/>
                    <a:pt x="28" y="78"/>
                  </a:cubicBezTo>
                  <a:cubicBezTo>
                    <a:pt x="30" y="92"/>
                    <a:pt x="28" y="94"/>
                    <a:pt x="16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F03BEF24-F59C-D9CD-9E04-7626E1E82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035"/>
              <a:ext cx="147" cy="92"/>
            </a:xfrm>
            <a:custGeom>
              <a:avLst/>
              <a:gdLst>
                <a:gd name="T0" fmla="*/ 0 w 62"/>
                <a:gd name="T1" fmla="*/ 0 h 39"/>
                <a:gd name="T2" fmla="*/ 53 w 62"/>
                <a:gd name="T3" fmla="*/ 15 h 39"/>
                <a:gd name="T4" fmla="*/ 59 w 62"/>
                <a:gd name="T5" fmla="*/ 30 h 39"/>
                <a:gd name="T6" fmla="*/ 44 w 62"/>
                <a:gd name="T7" fmla="*/ 36 h 39"/>
                <a:gd name="T8" fmla="*/ 0 w 62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9">
                  <a:moveTo>
                    <a:pt x="0" y="0"/>
                  </a:moveTo>
                  <a:cubicBezTo>
                    <a:pt x="20" y="5"/>
                    <a:pt x="36" y="10"/>
                    <a:pt x="53" y="15"/>
                  </a:cubicBezTo>
                  <a:cubicBezTo>
                    <a:pt x="62" y="17"/>
                    <a:pt x="62" y="23"/>
                    <a:pt x="59" y="30"/>
                  </a:cubicBezTo>
                  <a:cubicBezTo>
                    <a:pt x="56" y="39"/>
                    <a:pt x="51" y="38"/>
                    <a:pt x="44" y="36"/>
                  </a:cubicBezTo>
                  <a:cubicBezTo>
                    <a:pt x="27" y="28"/>
                    <a:pt x="12" y="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>
            <a:extLst>
              <a:ext uri="{FF2B5EF4-FFF2-40B4-BE49-F238E27FC236}">
                <a16:creationId xmlns:a16="http://schemas.microsoft.com/office/drawing/2014/main" id="{E6BC5AF9-A1E9-4909-8E2C-65F61D3D20D6}"/>
              </a:ext>
            </a:extLst>
          </p:cNvPr>
          <p:cNvSpPr/>
          <p:nvPr/>
        </p:nvSpPr>
        <p:spPr>
          <a:xfrm>
            <a:off x="5805059" y="1787240"/>
            <a:ext cx="3089565" cy="3356259"/>
          </a:xfrm>
          <a:prstGeom prst="rect">
            <a:avLst/>
          </a:prstGeom>
          <a:solidFill>
            <a:srgbClr val="FBEB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3" name="Google Shape;110;p19">
            <a:extLst>
              <a:ext uri="{FF2B5EF4-FFF2-40B4-BE49-F238E27FC236}">
                <a16:creationId xmlns:a16="http://schemas.microsoft.com/office/drawing/2014/main" id="{B8CF7433-60EC-4B9F-837B-DFE3A2CF73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7374" y="853903"/>
            <a:ext cx="3386809" cy="1605064"/>
          </a:xfrm>
        </p:spPr>
        <p:txBody>
          <a:bodyPr lIns="0" tIns="0" rIns="0" bIns="0"/>
          <a:lstStyle/>
          <a:p>
            <a:pPr lvl="0" algn="l">
              <a:lnSpc>
                <a:spcPct val="80000"/>
              </a:lnSpc>
            </a:pPr>
            <a:r>
              <a:rPr lang="en-US" sz="8000">
                <a:solidFill>
                  <a:srgbClr val="DBA15C"/>
                </a:solidFill>
              </a:rPr>
              <a:t>Big concept</a:t>
            </a:r>
          </a:p>
        </p:txBody>
      </p:sp>
      <p:sp>
        <p:nvSpPr>
          <p:cNvPr id="4" name="Google Shape;111;p19">
            <a:extLst>
              <a:ext uri="{FF2B5EF4-FFF2-40B4-BE49-F238E27FC236}">
                <a16:creationId xmlns:a16="http://schemas.microsoft.com/office/drawing/2014/main" id="{805E8D1D-DBDA-4633-A7AE-C09F6276B5BF}"/>
              </a:ext>
            </a:extLst>
          </p:cNvPr>
          <p:cNvSpPr txBox="1"/>
          <p:nvPr/>
        </p:nvSpPr>
        <p:spPr>
          <a:xfrm>
            <a:off x="977374" y="2882371"/>
            <a:ext cx="2876711" cy="954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damina"/>
                <a:ea typeface="Adamina"/>
                <a:cs typeface="Adamina"/>
              </a:rPr>
              <a:t>Bring the attention of your audience over a key concept using photos, icons or illustrations</a:t>
            </a:r>
          </a:p>
        </p:txBody>
      </p:sp>
      <p:sp>
        <p:nvSpPr>
          <p:cNvPr id="5" name="Google Shape;111;p19">
            <a:extLst>
              <a:ext uri="{FF2B5EF4-FFF2-40B4-BE49-F238E27FC236}">
                <a16:creationId xmlns:a16="http://schemas.microsoft.com/office/drawing/2014/main" id="{F3CFEBDB-01A3-496F-BD1D-301CCA9CD4D2}"/>
              </a:ext>
            </a:extLst>
          </p:cNvPr>
          <p:cNvSpPr txBox="1"/>
          <p:nvPr/>
        </p:nvSpPr>
        <p:spPr>
          <a:xfrm>
            <a:off x="977374" y="3640619"/>
            <a:ext cx="2876711" cy="954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damina"/>
                <a:ea typeface="Adamina"/>
                <a:cs typeface="Adamina"/>
              </a:rPr>
              <a:t>Bring the attention of your audience over a key concept using photos, icons or illustrations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489773-0E04-4345-B4A1-E5CDFA09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068869"/>
            <a:ext cx="3857625" cy="407463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35;p51">
            <a:extLst>
              <a:ext uri="{FF2B5EF4-FFF2-40B4-BE49-F238E27FC236}">
                <a16:creationId xmlns:a16="http://schemas.microsoft.com/office/drawing/2014/main" id="{3E19E740-58FD-442F-829C-27E10384115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08742" y="2079629"/>
            <a:ext cx="3290697" cy="611998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pt-BR" sz="1500"/>
              <a:t>Apesar de ser vermelho, Marte é verdadeiramente frio</a:t>
            </a:r>
          </a:p>
        </p:txBody>
      </p:sp>
      <p:sp>
        <p:nvSpPr>
          <p:cNvPr id="3" name="Google Shape;3036;p51">
            <a:extLst>
              <a:ext uri="{FF2B5EF4-FFF2-40B4-BE49-F238E27FC236}">
                <a16:creationId xmlns:a16="http://schemas.microsoft.com/office/drawing/2014/main" id="{0560AE11-0D5B-484C-BDCA-63A8033380C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08742" y="3756528"/>
            <a:ext cx="3290697" cy="611998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pt-BR" sz="1500"/>
              <a:t>Tem um nome bonito e é o segundo planeta mais próximo do Sol</a:t>
            </a:r>
          </a:p>
        </p:txBody>
      </p:sp>
      <p:sp>
        <p:nvSpPr>
          <p:cNvPr id="4" name="Google Shape;3038;p51">
            <a:extLst>
              <a:ext uri="{FF2B5EF4-FFF2-40B4-BE49-F238E27FC236}">
                <a16:creationId xmlns:a16="http://schemas.microsoft.com/office/drawing/2014/main" id="{2EB7AB29-C967-4DE7-9B10-E1744BFA6F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8742" y="1541010"/>
            <a:ext cx="2415597" cy="538499"/>
          </a:xfrm>
        </p:spPr>
        <p:txBody>
          <a:bodyPr anchor="ctr"/>
          <a:lstStyle/>
          <a:p>
            <a:pPr lvl="0"/>
            <a:r>
              <a:rPr lang="pt-BR" sz="3300">
                <a:solidFill>
                  <a:srgbClr val="2B4182"/>
                </a:solidFill>
              </a:rPr>
              <a:t>Oportunidade</a:t>
            </a:r>
          </a:p>
        </p:txBody>
      </p:sp>
      <p:sp>
        <p:nvSpPr>
          <p:cNvPr id="5" name="Google Shape;3039;p51">
            <a:extLst>
              <a:ext uri="{FF2B5EF4-FFF2-40B4-BE49-F238E27FC236}">
                <a16:creationId xmlns:a16="http://schemas.microsoft.com/office/drawing/2014/main" id="{337A89A5-8E4D-4D09-BD15-B96E15857C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1723" y="311234"/>
            <a:ext cx="7720498" cy="611998"/>
          </a:xfrm>
        </p:spPr>
        <p:txBody>
          <a:bodyPr/>
          <a:lstStyle/>
          <a:p>
            <a:pPr lvl="0"/>
            <a:r>
              <a:rPr lang="pt-BR" sz="4200"/>
              <a:t>Estudos de caso</a:t>
            </a:r>
          </a:p>
        </p:txBody>
      </p:sp>
      <p:sp>
        <p:nvSpPr>
          <p:cNvPr id="6" name="Google Shape;3040;p51">
            <a:extLst>
              <a:ext uri="{FF2B5EF4-FFF2-40B4-BE49-F238E27FC236}">
                <a16:creationId xmlns:a16="http://schemas.microsoft.com/office/drawing/2014/main" id="{97D9751E-47D8-47CA-9C10-7C6DFD79D5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08742" y="3240011"/>
            <a:ext cx="2415597" cy="538499"/>
          </a:xfrm>
        </p:spPr>
        <p:txBody>
          <a:bodyPr anchor="ctr"/>
          <a:lstStyle/>
          <a:p>
            <a:pPr lvl="0"/>
            <a:r>
              <a:rPr lang="pt-BR" sz="3300">
                <a:solidFill>
                  <a:srgbClr val="DBA15C"/>
                </a:solidFill>
              </a:rPr>
              <a:t>Oferta</a:t>
            </a:r>
          </a:p>
        </p:txBody>
      </p:sp>
      <p:grpSp>
        <p:nvGrpSpPr>
          <p:cNvPr id="7" name="Google Shape;3055;p51">
            <a:extLst>
              <a:ext uri="{FF2B5EF4-FFF2-40B4-BE49-F238E27FC236}">
                <a16:creationId xmlns:a16="http://schemas.microsoft.com/office/drawing/2014/main" id="{574420C0-1D82-4873-A0B2-0494FF49408E}"/>
              </a:ext>
            </a:extLst>
          </p:cNvPr>
          <p:cNvGrpSpPr/>
          <p:nvPr/>
        </p:nvGrpSpPr>
        <p:grpSpPr>
          <a:xfrm>
            <a:off x="821762" y="3259781"/>
            <a:ext cx="498951" cy="498951"/>
            <a:chOff x="821762" y="3259781"/>
            <a:chExt cx="498951" cy="498951"/>
          </a:xfrm>
        </p:grpSpPr>
        <p:sp>
          <p:nvSpPr>
            <p:cNvPr id="8" name="Google Shape;3056;p51">
              <a:extLst>
                <a:ext uri="{FF2B5EF4-FFF2-40B4-BE49-F238E27FC236}">
                  <a16:creationId xmlns:a16="http://schemas.microsoft.com/office/drawing/2014/main" id="{E0EC34B5-BEFF-4452-BA25-489F3D71E264}"/>
                </a:ext>
              </a:extLst>
            </p:cNvPr>
            <p:cNvSpPr/>
            <p:nvPr/>
          </p:nvSpPr>
          <p:spPr>
            <a:xfrm>
              <a:off x="821762" y="3259781"/>
              <a:ext cx="498951" cy="4989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8768"/>
                <a:gd name="f4" fmla="val 6133"/>
                <a:gd name="f5" fmla="val 2740"/>
                <a:gd name="f6" fmla="val 153737"/>
                <a:gd name="f7" fmla="val 157097"/>
                <a:gd name="f8" fmla="val 159837"/>
                <a:gd name="f9" fmla="val 49745"/>
                <a:gd name="f10" fmla="val 202667"/>
                <a:gd name="f11" fmla="val 206027"/>
                <a:gd name="f12" fmla="val 52485"/>
                <a:gd name="f13" fmla="val 208767"/>
                <a:gd name="f14" fmla="val 55878"/>
                <a:gd name="f15" fmla="val 55062"/>
                <a:gd name="f16" fmla="val 51670"/>
                <a:gd name="f17" fmla="val 48930"/>
                <a:gd name="f18" fmla="*/ f0 1 208768"/>
                <a:gd name="f19" fmla="*/ f1 1 208768"/>
                <a:gd name="f20" fmla="val f2"/>
                <a:gd name="f21" fmla="val f3"/>
                <a:gd name="f22" fmla="+- f21 0 f20"/>
                <a:gd name="f23" fmla="*/ f22 1 208768"/>
                <a:gd name="f24" fmla="*/ f20 1 f23"/>
                <a:gd name="f25" fmla="*/ f21 1 f23"/>
                <a:gd name="f26" fmla="*/ f24 f18 1"/>
                <a:gd name="f27" fmla="*/ f25 f18 1"/>
                <a:gd name="f28" fmla="*/ f25 f19 1"/>
                <a:gd name="f29" fmla="*/ f2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8768" h="208768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lnTo>
                    <a:pt x="f2" y="f6"/>
                  </a:lnTo>
                  <a:cubicBezTo>
                    <a:pt x="f2" y="f7"/>
                    <a:pt x="f5" y="f8"/>
                    <a:pt x="f4" y="f8"/>
                  </a:cubicBez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0" y="f13"/>
                  </a:lnTo>
                  <a:cubicBezTo>
                    <a:pt x="f11" y="f13"/>
                    <a:pt x="f13" y="f11"/>
                    <a:pt x="f13" y="f10"/>
                  </a:cubicBezTo>
                  <a:lnTo>
                    <a:pt x="f13" y="f15"/>
                  </a:lnTo>
                  <a:cubicBezTo>
                    <a:pt x="f13" y="f16"/>
                    <a:pt x="f11" y="f17"/>
                    <a:pt x="f10" y="f17"/>
                  </a:cubicBezTo>
                  <a:lnTo>
                    <a:pt x="f8" y="f17"/>
                  </a:lnTo>
                  <a:lnTo>
                    <a:pt x="f8" y="f4"/>
                  </a:lnTo>
                  <a:cubicBezTo>
                    <a:pt x="f8" y="f5"/>
                    <a:pt x="f7" y="f2"/>
                    <a:pt x="f6" y="f2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057;p51">
              <a:extLst>
                <a:ext uri="{FF2B5EF4-FFF2-40B4-BE49-F238E27FC236}">
                  <a16:creationId xmlns:a16="http://schemas.microsoft.com/office/drawing/2014/main" id="{7EEBC4F0-EFEC-4A28-951D-D897055A1DE9}"/>
                </a:ext>
              </a:extLst>
            </p:cNvPr>
            <p:cNvSpPr/>
            <p:nvPr/>
          </p:nvSpPr>
          <p:spPr>
            <a:xfrm>
              <a:off x="1072243" y="3259781"/>
              <a:ext cx="248469" cy="4989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61"/>
                <a:gd name="f4" fmla="val 208768"/>
                <a:gd name="f5" fmla="val 1"/>
                <a:gd name="f6" fmla="val 208767"/>
                <a:gd name="f7" fmla="val 97860"/>
                <a:gd name="f8" fmla="val 101220"/>
                <a:gd name="f9" fmla="val 103960"/>
                <a:gd name="f10" fmla="val 206027"/>
                <a:gd name="f11" fmla="val 202667"/>
                <a:gd name="f12" fmla="val 55062"/>
                <a:gd name="f13" fmla="val 51670"/>
                <a:gd name="f14" fmla="val 48930"/>
                <a:gd name="f15" fmla="val 55030"/>
                <a:gd name="f16" fmla="val 6133"/>
                <a:gd name="f17" fmla="val 2740"/>
                <a:gd name="f18" fmla="val 52290"/>
                <a:gd name="f19" fmla="*/ f0 1 103961"/>
                <a:gd name="f20" fmla="*/ f1 1 20876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3961"/>
                <a:gd name="f27" fmla="*/ f24 1 20876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3961" h="208768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9" y="f13"/>
                    <a:pt x="f8" y="f14"/>
                    <a:pt x="f7" y="f14"/>
                  </a:cubicBezTo>
                  <a:lnTo>
                    <a:pt x="f15" y="f14"/>
                  </a:lnTo>
                  <a:lnTo>
                    <a:pt x="f15" y="f16"/>
                  </a:lnTo>
                  <a:cubicBezTo>
                    <a:pt x="f15" y="f17"/>
                    <a:pt x="f18" y="f2"/>
                    <a:pt x="f14" y="f2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3058;p51">
            <a:extLst>
              <a:ext uri="{FF2B5EF4-FFF2-40B4-BE49-F238E27FC236}">
                <a16:creationId xmlns:a16="http://schemas.microsoft.com/office/drawing/2014/main" id="{6026FC76-18DA-4669-9A15-687C0336B6EF}"/>
              </a:ext>
            </a:extLst>
          </p:cNvPr>
          <p:cNvGrpSpPr/>
          <p:nvPr/>
        </p:nvGrpSpPr>
        <p:grpSpPr>
          <a:xfrm>
            <a:off x="821131" y="1591001"/>
            <a:ext cx="500204" cy="438537"/>
            <a:chOff x="821131" y="1591001"/>
            <a:chExt cx="500204" cy="438537"/>
          </a:xfrm>
        </p:grpSpPr>
        <p:sp>
          <p:nvSpPr>
            <p:cNvPr id="11" name="Google Shape;3059;p51">
              <a:extLst>
                <a:ext uri="{FF2B5EF4-FFF2-40B4-BE49-F238E27FC236}">
                  <a16:creationId xmlns:a16="http://schemas.microsoft.com/office/drawing/2014/main" id="{C7BB80B0-0A14-4489-84B9-BF3D704F49EE}"/>
                </a:ext>
              </a:extLst>
            </p:cNvPr>
            <p:cNvSpPr/>
            <p:nvPr/>
          </p:nvSpPr>
          <p:spPr>
            <a:xfrm>
              <a:off x="821131" y="1591001"/>
              <a:ext cx="500204" cy="438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290"/>
                <a:gd name="f4" fmla="val 183488"/>
                <a:gd name="f5" fmla="val 55323"/>
                <a:gd name="f6" fmla="val 1"/>
                <a:gd name="f7" fmla="val 53105"/>
                <a:gd name="f8" fmla="val 51083"/>
                <a:gd name="f9" fmla="val 1175"/>
                <a:gd name="f10" fmla="val 50006"/>
                <a:gd name="f11" fmla="val 3067"/>
                <a:gd name="f12" fmla="val 1076"/>
                <a:gd name="f13" fmla="val 88694"/>
                <a:gd name="f14" fmla="val 90586"/>
                <a:gd name="f15" fmla="val 92869"/>
                <a:gd name="f16" fmla="val 94761"/>
                <a:gd name="f17" fmla="val 180388"/>
                <a:gd name="f18" fmla="val 182280"/>
                <a:gd name="f19" fmla="val 183487"/>
                <a:gd name="f20" fmla="val 153998"/>
                <a:gd name="f21" fmla="val 156184"/>
                <a:gd name="f22" fmla="val 158206"/>
                <a:gd name="f23" fmla="val 159283"/>
                <a:gd name="f24" fmla="val 208213"/>
                <a:gd name="f25" fmla="val 209289"/>
                <a:gd name="f26" fmla="*/ f0 1 209290"/>
                <a:gd name="f27" fmla="*/ f1 1 18348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09290"/>
                <a:gd name="f34" fmla="*/ f31 1 18348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09290" h="1834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lnTo>
                    <a:pt x="f10" y="f17"/>
                  </a:lnTo>
                  <a:cubicBezTo>
                    <a:pt x="f8" y="f18"/>
                    <a:pt x="f7" y="f19"/>
                    <a:pt x="f5" y="f19"/>
                  </a:cubicBezTo>
                  <a:lnTo>
                    <a:pt x="f20" y="f19"/>
                  </a:lnTo>
                  <a:cubicBezTo>
                    <a:pt x="f21" y="f19"/>
                    <a:pt x="f22" y="f18"/>
                    <a:pt x="f23" y="f17"/>
                  </a:cubicBezTo>
                  <a:lnTo>
                    <a:pt x="f24" y="f16"/>
                  </a:lnTo>
                  <a:cubicBezTo>
                    <a:pt x="f25" y="f15"/>
                    <a:pt x="f25" y="f14"/>
                    <a:pt x="f24" y="f13"/>
                  </a:cubicBezTo>
                  <a:lnTo>
                    <a:pt x="f23" y="f11"/>
                  </a:lnTo>
                  <a:cubicBezTo>
                    <a:pt x="f22" y="f9"/>
                    <a:pt x="f21" y="f6"/>
                    <a:pt x="f20" y="f6"/>
                  </a:cubicBez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060;p51">
              <a:extLst>
                <a:ext uri="{FF2B5EF4-FFF2-40B4-BE49-F238E27FC236}">
                  <a16:creationId xmlns:a16="http://schemas.microsoft.com/office/drawing/2014/main" id="{1187B4E5-5E64-4EB3-B799-BF07D2B87F32}"/>
                </a:ext>
              </a:extLst>
            </p:cNvPr>
            <p:cNvSpPr/>
            <p:nvPr/>
          </p:nvSpPr>
          <p:spPr>
            <a:xfrm>
              <a:off x="1072243" y="1591001"/>
              <a:ext cx="249091" cy="438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22"/>
                <a:gd name="f4" fmla="val 183488"/>
                <a:gd name="f5" fmla="val 1"/>
                <a:gd name="f6" fmla="val 183487"/>
                <a:gd name="f7" fmla="val 48930"/>
                <a:gd name="f8" fmla="val 51116"/>
                <a:gd name="f9" fmla="val 53138"/>
                <a:gd name="f10" fmla="val 182280"/>
                <a:gd name="f11" fmla="val 54215"/>
                <a:gd name="f12" fmla="val 180388"/>
                <a:gd name="f13" fmla="val 103145"/>
                <a:gd name="f14" fmla="val 94761"/>
                <a:gd name="f15" fmla="val 104221"/>
                <a:gd name="f16" fmla="val 92869"/>
                <a:gd name="f17" fmla="val 90586"/>
                <a:gd name="f18" fmla="val 88694"/>
                <a:gd name="f19" fmla="val 3067"/>
                <a:gd name="f20" fmla="val 1175"/>
                <a:gd name="f21" fmla="*/ f0 1 104222"/>
                <a:gd name="f22" fmla="*/ f1 1 18348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04222"/>
                <a:gd name="f29" fmla="*/ f26 1 18348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04222" h="18348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lnTo>
                    <a:pt x="f11" y="f19"/>
                  </a:lnTo>
                  <a:cubicBezTo>
                    <a:pt x="f9" y="f20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3DFA7F57-381F-ECED-B603-67E4C8659F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53000" y="1690688"/>
            <a:ext cx="3479800" cy="2319338"/>
            <a:chOff x="3120" y="1065"/>
            <a:chExt cx="2192" cy="1461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6F0C978-59C5-55C4-E6B2-D77C7F945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3" y="1600"/>
              <a:ext cx="1351" cy="498"/>
            </a:xfrm>
            <a:custGeom>
              <a:avLst/>
              <a:gdLst>
                <a:gd name="T0" fmla="*/ 504 w 570"/>
                <a:gd name="T1" fmla="*/ 121 h 210"/>
                <a:gd name="T2" fmla="*/ 562 w 570"/>
                <a:gd name="T3" fmla="*/ 168 h 210"/>
                <a:gd name="T4" fmla="*/ 549 w 570"/>
                <a:gd name="T5" fmla="*/ 198 h 210"/>
                <a:gd name="T6" fmla="*/ 472 w 570"/>
                <a:gd name="T7" fmla="*/ 210 h 210"/>
                <a:gd name="T8" fmla="*/ 467 w 570"/>
                <a:gd name="T9" fmla="*/ 209 h 210"/>
                <a:gd name="T10" fmla="*/ 162 w 570"/>
                <a:gd name="T11" fmla="*/ 111 h 210"/>
                <a:gd name="T12" fmla="*/ 25 w 570"/>
                <a:gd name="T13" fmla="*/ 68 h 210"/>
                <a:gd name="T14" fmla="*/ 7 w 570"/>
                <a:gd name="T15" fmla="*/ 28 h 210"/>
                <a:gd name="T16" fmla="*/ 43 w 570"/>
                <a:gd name="T17" fmla="*/ 5 h 210"/>
                <a:gd name="T18" fmla="*/ 382 w 570"/>
                <a:gd name="T19" fmla="*/ 89 h 210"/>
                <a:gd name="T20" fmla="*/ 491 w 570"/>
                <a:gd name="T21" fmla="*/ 112 h 210"/>
                <a:gd name="T22" fmla="*/ 504 w 570"/>
                <a:gd name="T23" fmla="*/ 122 h 210"/>
                <a:gd name="T24" fmla="*/ 484 w 570"/>
                <a:gd name="T25" fmla="*/ 127 h 210"/>
                <a:gd name="T26" fmla="*/ 467 w 570"/>
                <a:gd name="T27" fmla="*/ 192 h 210"/>
                <a:gd name="T28" fmla="*/ 473 w 570"/>
                <a:gd name="T29" fmla="*/ 205 h 210"/>
                <a:gd name="T30" fmla="*/ 504 w 570"/>
                <a:gd name="T31" fmla="*/ 121 h 210"/>
                <a:gd name="T32" fmla="*/ 404 w 570"/>
                <a:gd name="T33" fmla="*/ 160 h 210"/>
                <a:gd name="T34" fmla="*/ 419 w 570"/>
                <a:gd name="T35" fmla="*/ 140 h 210"/>
                <a:gd name="T36" fmla="*/ 401 w 570"/>
                <a:gd name="T37" fmla="*/ 117 h 210"/>
                <a:gd name="T38" fmla="*/ 249 w 570"/>
                <a:gd name="T39" fmla="*/ 75 h 210"/>
                <a:gd name="T40" fmla="*/ 217 w 570"/>
                <a:gd name="T41" fmla="*/ 87 h 210"/>
                <a:gd name="T42" fmla="*/ 238 w 570"/>
                <a:gd name="T43" fmla="*/ 114 h 210"/>
                <a:gd name="T44" fmla="*/ 370 w 570"/>
                <a:gd name="T45" fmla="*/ 151 h 210"/>
                <a:gd name="T46" fmla="*/ 404 w 570"/>
                <a:gd name="T47" fmla="*/ 16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0" h="210">
                  <a:moveTo>
                    <a:pt x="504" y="121"/>
                  </a:moveTo>
                  <a:cubicBezTo>
                    <a:pt x="523" y="137"/>
                    <a:pt x="543" y="152"/>
                    <a:pt x="562" y="168"/>
                  </a:cubicBezTo>
                  <a:cubicBezTo>
                    <a:pt x="570" y="175"/>
                    <a:pt x="561" y="196"/>
                    <a:pt x="549" y="198"/>
                  </a:cubicBezTo>
                  <a:cubicBezTo>
                    <a:pt x="524" y="203"/>
                    <a:pt x="498" y="206"/>
                    <a:pt x="472" y="210"/>
                  </a:cubicBezTo>
                  <a:cubicBezTo>
                    <a:pt x="471" y="210"/>
                    <a:pt x="468" y="210"/>
                    <a:pt x="467" y="209"/>
                  </a:cubicBezTo>
                  <a:cubicBezTo>
                    <a:pt x="369" y="163"/>
                    <a:pt x="263" y="144"/>
                    <a:pt x="162" y="111"/>
                  </a:cubicBezTo>
                  <a:cubicBezTo>
                    <a:pt x="116" y="97"/>
                    <a:pt x="70" y="83"/>
                    <a:pt x="25" y="68"/>
                  </a:cubicBezTo>
                  <a:cubicBezTo>
                    <a:pt x="4" y="61"/>
                    <a:pt x="0" y="51"/>
                    <a:pt x="7" y="28"/>
                  </a:cubicBezTo>
                  <a:cubicBezTo>
                    <a:pt x="13" y="5"/>
                    <a:pt x="21" y="0"/>
                    <a:pt x="43" y="5"/>
                  </a:cubicBezTo>
                  <a:cubicBezTo>
                    <a:pt x="156" y="33"/>
                    <a:pt x="269" y="61"/>
                    <a:pt x="382" y="89"/>
                  </a:cubicBezTo>
                  <a:cubicBezTo>
                    <a:pt x="418" y="98"/>
                    <a:pt x="455" y="104"/>
                    <a:pt x="491" y="112"/>
                  </a:cubicBezTo>
                  <a:cubicBezTo>
                    <a:pt x="496" y="113"/>
                    <a:pt x="500" y="118"/>
                    <a:pt x="504" y="122"/>
                  </a:cubicBezTo>
                  <a:cubicBezTo>
                    <a:pt x="497" y="123"/>
                    <a:pt x="486" y="124"/>
                    <a:pt x="484" y="127"/>
                  </a:cubicBezTo>
                  <a:cubicBezTo>
                    <a:pt x="477" y="148"/>
                    <a:pt x="472" y="170"/>
                    <a:pt x="467" y="192"/>
                  </a:cubicBezTo>
                  <a:cubicBezTo>
                    <a:pt x="466" y="195"/>
                    <a:pt x="471" y="200"/>
                    <a:pt x="473" y="205"/>
                  </a:cubicBezTo>
                  <a:cubicBezTo>
                    <a:pt x="478" y="173"/>
                    <a:pt x="480" y="144"/>
                    <a:pt x="504" y="121"/>
                  </a:cubicBezTo>
                  <a:close/>
                  <a:moveTo>
                    <a:pt x="404" y="160"/>
                  </a:moveTo>
                  <a:cubicBezTo>
                    <a:pt x="408" y="154"/>
                    <a:pt x="417" y="148"/>
                    <a:pt x="419" y="140"/>
                  </a:cubicBezTo>
                  <a:cubicBezTo>
                    <a:pt x="423" y="127"/>
                    <a:pt x="413" y="120"/>
                    <a:pt x="401" y="117"/>
                  </a:cubicBezTo>
                  <a:cubicBezTo>
                    <a:pt x="350" y="103"/>
                    <a:pt x="300" y="89"/>
                    <a:pt x="249" y="75"/>
                  </a:cubicBezTo>
                  <a:cubicBezTo>
                    <a:pt x="235" y="71"/>
                    <a:pt x="222" y="70"/>
                    <a:pt x="217" y="87"/>
                  </a:cubicBezTo>
                  <a:cubicBezTo>
                    <a:pt x="212" y="104"/>
                    <a:pt x="224" y="110"/>
                    <a:pt x="238" y="114"/>
                  </a:cubicBezTo>
                  <a:cubicBezTo>
                    <a:pt x="282" y="127"/>
                    <a:pt x="326" y="139"/>
                    <a:pt x="370" y="151"/>
                  </a:cubicBezTo>
                  <a:cubicBezTo>
                    <a:pt x="379" y="154"/>
                    <a:pt x="389" y="156"/>
                    <a:pt x="404" y="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1223BEF-DA53-B4B2-4F36-4D7E54F46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065"/>
              <a:ext cx="540" cy="803"/>
            </a:xfrm>
            <a:custGeom>
              <a:avLst/>
              <a:gdLst>
                <a:gd name="T0" fmla="*/ 216 w 228"/>
                <a:gd name="T1" fmla="*/ 56 h 338"/>
                <a:gd name="T2" fmla="*/ 166 w 228"/>
                <a:gd name="T3" fmla="*/ 71 h 338"/>
                <a:gd name="T4" fmla="*/ 133 w 228"/>
                <a:gd name="T5" fmla="*/ 43 h 338"/>
                <a:gd name="T6" fmla="*/ 90 w 228"/>
                <a:gd name="T7" fmla="*/ 25 h 338"/>
                <a:gd name="T8" fmla="*/ 62 w 228"/>
                <a:gd name="T9" fmla="*/ 79 h 338"/>
                <a:gd name="T10" fmla="*/ 105 w 228"/>
                <a:gd name="T11" fmla="*/ 126 h 338"/>
                <a:gd name="T12" fmla="*/ 193 w 228"/>
                <a:gd name="T13" fmla="*/ 215 h 338"/>
                <a:gd name="T14" fmla="*/ 214 w 228"/>
                <a:gd name="T15" fmla="*/ 246 h 338"/>
                <a:gd name="T16" fmla="*/ 212 w 228"/>
                <a:gd name="T17" fmla="*/ 314 h 338"/>
                <a:gd name="T18" fmla="*/ 149 w 228"/>
                <a:gd name="T19" fmla="*/ 335 h 338"/>
                <a:gd name="T20" fmla="*/ 31 w 228"/>
                <a:gd name="T21" fmla="*/ 274 h 338"/>
                <a:gd name="T22" fmla="*/ 0 w 228"/>
                <a:gd name="T23" fmla="*/ 252 h 338"/>
                <a:gd name="T24" fmla="*/ 61 w 228"/>
                <a:gd name="T25" fmla="*/ 240 h 338"/>
                <a:gd name="T26" fmla="*/ 106 w 228"/>
                <a:gd name="T27" fmla="*/ 285 h 338"/>
                <a:gd name="T28" fmla="*/ 138 w 228"/>
                <a:gd name="T29" fmla="*/ 315 h 338"/>
                <a:gd name="T30" fmla="*/ 171 w 228"/>
                <a:gd name="T31" fmla="*/ 315 h 338"/>
                <a:gd name="T32" fmla="*/ 177 w 228"/>
                <a:gd name="T33" fmla="*/ 288 h 338"/>
                <a:gd name="T34" fmla="*/ 145 w 228"/>
                <a:gd name="T35" fmla="*/ 232 h 338"/>
                <a:gd name="T36" fmla="*/ 67 w 228"/>
                <a:gd name="T37" fmla="*/ 157 h 338"/>
                <a:gd name="T38" fmla="*/ 30 w 228"/>
                <a:gd name="T39" fmla="*/ 113 h 338"/>
                <a:gd name="T40" fmla="*/ 62 w 228"/>
                <a:gd name="T41" fmla="*/ 17 h 338"/>
                <a:gd name="T42" fmla="*/ 187 w 228"/>
                <a:gd name="T43" fmla="*/ 38 h 338"/>
                <a:gd name="T44" fmla="*/ 216 w 228"/>
                <a:gd name="T45" fmla="*/ 5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338">
                  <a:moveTo>
                    <a:pt x="216" y="56"/>
                  </a:moveTo>
                  <a:cubicBezTo>
                    <a:pt x="208" y="75"/>
                    <a:pt x="185" y="84"/>
                    <a:pt x="166" y="71"/>
                  </a:cubicBezTo>
                  <a:cubicBezTo>
                    <a:pt x="154" y="64"/>
                    <a:pt x="145" y="51"/>
                    <a:pt x="133" y="43"/>
                  </a:cubicBezTo>
                  <a:cubicBezTo>
                    <a:pt x="120" y="35"/>
                    <a:pt x="105" y="26"/>
                    <a:pt x="90" y="25"/>
                  </a:cubicBezTo>
                  <a:cubicBezTo>
                    <a:pt x="61" y="24"/>
                    <a:pt x="45" y="55"/>
                    <a:pt x="62" y="79"/>
                  </a:cubicBezTo>
                  <a:cubicBezTo>
                    <a:pt x="74" y="96"/>
                    <a:pt x="90" y="111"/>
                    <a:pt x="105" y="126"/>
                  </a:cubicBezTo>
                  <a:cubicBezTo>
                    <a:pt x="134" y="156"/>
                    <a:pt x="164" y="185"/>
                    <a:pt x="193" y="215"/>
                  </a:cubicBezTo>
                  <a:cubicBezTo>
                    <a:pt x="202" y="224"/>
                    <a:pt x="209" y="235"/>
                    <a:pt x="214" y="246"/>
                  </a:cubicBezTo>
                  <a:cubicBezTo>
                    <a:pt x="226" y="269"/>
                    <a:pt x="228" y="293"/>
                    <a:pt x="212" y="314"/>
                  </a:cubicBezTo>
                  <a:cubicBezTo>
                    <a:pt x="196" y="335"/>
                    <a:pt x="173" y="338"/>
                    <a:pt x="149" y="335"/>
                  </a:cubicBezTo>
                  <a:cubicBezTo>
                    <a:pt x="102" y="329"/>
                    <a:pt x="63" y="308"/>
                    <a:pt x="31" y="274"/>
                  </a:cubicBezTo>
                  <a:cubicBezTo>
                    <a:pt x="23" y="265"/>
                    <a:pt x="11" y="260"/>
                    <a:pt x="0" y="252"/>
                  </a:cubicBezTo>
                  <a:cubicBezTo>
                    <a:pt x="7" y="234"/>
                    <a:pt x="39" y="224"/>
                    <a:pt x="61" y="240"/>
                  </a:cubicBezTo>
                  <a:cubicBezTo>
                    <a:pt x="78" y="252"/>
                    <a:pt x="91" y="270"/>
                    <a:pt x="106" y="285"/>
                  </a:cubicBezTo>
                  <a:cubicBezTo>
                    <a:pt x="116" y="295"/>
                    <a:pt x="125" y="308"/>
                    <a:pt x="138" y="315"/>
                  </a:cubicBezTo>
                  <a:cubicBezTo>
                    <a:pt x="147" y="320"/>
                    <a:pt x="162" y="320"/>
                    <a:pt x="171" y="315"/>
                  </a:cubicBezTo>
                  <a:cubicBezTo>
                    <a:pt x="176" y="313"/>
                    <a:pt x="180" y="295"/>
                    <a:pt x="177" y="288"/>
                  </a:cubicBezTo>
                  <a:cubicBezTo>
                    <a:pt x="169" y="268"/>
                    <a:pt x="159" y="247"/>
                    <a:pt x="145" y="232"/>
                  </a:cubicBezTo>
                  <a:cubicBezTo>
                    <a:pt x="121" y="205"/>
                    <a:pt x="93" y="182"/>
                    <a:pt x="67" y="157"/>
                  </a:cubicBezTo>
                  <a:cubicBezTo>
                    <a:pt x="54" y="143"/>
                    <a:pt x="40" y="129"/>
                    <a:pt x="30" y="113"/>
                  </a:cubicBezTo>
                  <a:cubicBezTo>
                    <a:pt x="8" y="76"/>
                    <a:pt x="22" y="33"/>
                    <a:pt x="62" y="17"/>
                  </a:cubicBezTo>
                  <a:cubicBezTo>
                    <a:pt x="107" y="0"/>
                    <a:pt x="150" y="6"/>
                    <a:pt x="187" y="38"/>
                  </a:cubicBezTo>
                  <a:cubicBezTo>
                    <a:pt x="195" y="45"/>
                    <a:pt x="205" y="50"/>
                    <a:pt x="2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3DD2CBC-F5F2-0314-3AAA-5C45243D4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" y="1070"/>
              <a:ext cx="381" cy="955"/>
            </a:xfrm>
            <a:custGeom>
              <a:avLst/>
              <a:gdLst>
                <a:gd name="T0" fmla="*/ 73 w 161"/>
                <a:gd name="T1" fmla="*/ 232 h 402"/>
                <a:gd name="T2" fmla="*/ 115 w 161"/>
                <a:gd name="T3" fmla="*/ 246 h 402"/>
                <a:gd name="T4" fmla="*/ 113 w 161"/>
                <a:gd name="T5" fmla="*/ 254 h 402"/>
                <a:gd name="T6" fmla="*/ 74 w 161"/>
                <a:gd name="T7" fmla="*/ 249 h 402"/>
                <a:gd name="T8" fmla="*/ 75 w 161"/>
                <a:gd name="T9" fmla="*/ 364 h 402"/>
                <a:gd name="T10" fmla="*/ 99 w 161"/>
                <a:gd name="T11" fmla="*/ 382 h 402"/>
                <a:gd name="T12" fmla="*/ 141 w 161"/>
                <a:gd name="T13" fmla="*/ 366 h 402"/>
                <a:gd name="T14" fmla="*/ 157 w 161"/>
                <a:gd name="T15" fmla="*/ 338 h 402"/>
                <a:gd name="T16" fmla="*/ 161 w 161"/>
                <a:gd name="T17" fmla="*/ 355 h 402"/>
                <a:gd name="T18" fmla="*/ 104 w 161"/>
                <a:gd name="T19" fmla="*/ 397 h 402"/>
                <a:gd name="T20" fmla="*/ 56 w 161"/>
                <a:gd name="T21" fmla="*/ 382 h 402"/>
                <a:gd name="T22" fmla="*/ 26 w 161"/>
                <a:gd name="T23" fmla="*/ 333 h 402"/>
                <a:gd name="T24" fmla="*/ 26 w 161"/>
                <a:gd name="T25" fmla="*/ 238 h 402"/>
                <a:gd name="T26" fmla="*/ 0 w 161"/>
                <a:gd name="T27" fmla="*/ 227 h 402"/>
                <a:gd name="T28" fmla="*/ 2 w 161"/>
                <a:gd name="T29" fmla="*/ 221 h 402"/>
                <a:gd name="T30" fmla="*/ 26 w 161"/>
                <a:gd name="T31" fmla="*/ 219 h 402"/>
                <a:gd name="T32" fmla="*/ 26 w 161"/>
                <a:gd name="T33" fmla="*/ 181 h 402"/>
                <a:gd name="T34" fmla="*/ 25 w 161"/>
                <a:gd name="T35" fmla="*/ 45 h 402"/>
                <a:gd name="T36" fmla="*/ 19 w 161"/>
                <a:gd name="T37" fmla="*/ 11 h 402"/>
                <a:gd name="T38" fmla="*/ 73 w 161"/>
                <a:gd name="T39" fmla="*/ 57 h 402"/>
                <a:gd name="T40" fmla="*/ 73 w 161"/>
                <a:gd name="T41" fmla="*/ 207 h 402"/>
                <a:gd name="T42" fmla="*/ 73 w 161"/>
                <a:gd name="T43" fmla="*/ 23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1" h="402">
                  <a:moveTo>
                    <a:pt x="73" y="232"/>
                  </a:moveTo>
                  <a:cubicBezTo>
                    <a:pt x="89" y="237"/>
                    <a:pt x="102" y="241"/>
                    <a:pt x="115" y="246"/>
                  </a:cubicBezTo>
                  <a:cubicBezTo>
                    <a:pt x="114" y="249"/>
                    <a:pt x="114" y="252"/>
                    <a:pt x="113" y="254"/>
                  </a:cubicBezTo>
                  <a:cubicBezTo>
                    <a:pt x="101" y="253"/>
                    <a:pt x="88" y="251"/>
                    <a:pt x="74" y="249"/>
                  </a:cubicBezTo>
                  <a:cubicBezTo>
                    <a:pt x="74" y="288"/>
                    <a:pt x="73" y="326"/>
                    <a:pt x="75" y="364"/>
                  </a:cubicBezTo>
                  <a:cubicBezTo>
                    <a:pt x="75" y="371"/>
                    <a:pt x="90" y="379"/>
                    <a:pt x="99" y="382"/>
                  </a:cubicBezTo>
                  <a:cubicBezTo>
                    <a:pt x="116" y="387"/>
                    <a:pt x="132" y="382"/>
                    <a:pt x="141" y="366"/>
                  </a:cubicBezTo>
                  <a:cubicBezTo>
                    <a:pt x="146" y="358"/>
                    <a:pt x="148" y="348"/>
                    <a:pt x="157" y="338"/>
                  </a:cubicBezTo>
                  <a:cubicBezTo>
                    <a:pt x="158" y="344"/>
                    <a:pt x="161" y="350"/>
                    <a:pt x="161" y="355"/>
                  </a:cubicBezTo>
                  <a:cubicBezTo>
                    <a:pt x="157" y="381"/>
                    <a:pt x="129" y="402"/>
                    <a:pt x="104" y="397"/>
                  </a:cubicBezTo>
                  <a:cubicBezTo>
                    <a:pt x="87" y="394"/>
                    <a:pt x="71" y="389"/>
                    <a:pt x="56" y="382"/>
                  </a:cubicBezTo>
                  <a:cubicBezTo>
                    <a:pt x="36" y="373"/>
                    <a:pt x="26" y="356"/>
                    <a:pt x="26" y="333"/>
                  </a:cubicBezTo>
                  <a:cubicBezTo>
                    <a:pt x="26" y="301"/>
                    <a:pt x="26" y="269"/>
                    <a:pt x="26" y="238"/>
                  </a:cubicBezTo>
                  <a:cubicBezTo>
                    <a:pt x="16" y="234"/>
                    <a:pt x="8" y="230"/>
                    <a:pt x="0" y="227"/>
                  </a:cubicBezTo>
                  <a:cubicBezTo>
                    <a:pt x="1" y="225"/>
                    <a:pt x="1" y="223"/>
                    <a:pt x="2" y="221"/>
                  </a:cubicBezTo>
                  <a:cubicBezTo>
                    <a:pt x="9" y="220"/>
                    <a:pt x="16" y="220"/>
                    <a:pt x="26" y="219"/>
                  </a:cubicBezTo>
                  <a:cubicBezTo>
                    <a:pt x="26" y="207"/>
                    <a:pt x="26" y="194"/>
                    <a:pt x="26" y="181"/>
                  </a:cubicBezTo>
                  <a:cubicBezTo>
                    <a:pt x="26" y="135"/>
                    <a:pt x="26" y="90"/>
                    <a:pt x="25" y="45"/>
                  </a:cubicBezTo>
                  <a:cubicBezTo>
                    <a:pt x="25" y="34"/>
                    <a:pt x="21" y="23"/>
                    <a:pt x="19" y="11"/>
                  </a:cubicBezTo>
                  <a:cubicBezTo>
                    <a:pt x="40" y="0"/>
                    <a:pt x="73" y="25"/>
                    <a:pt x="73" y="57"/>
                  </a:cubicBezTo>
                  <a:cubicBezTo>
                    <a:pt x="74" y="107"/>
                    <a:pt x="73" y="157"/>
                    <a:pt x="73" y="207"/>
                  </a:cubicBezTo>
                  <a:cubicBezTo>
                    <a:pt x="73" y="215"/>
                    <a:pt x="73" y="224"/>
                    <a:pt x="73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C795B38-C2CC-CB73-5F95-AF5ABDC2E8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6" y="1087"/>
              <a:ext cx="327" cy="387"/>
            </a:xfrm>
            <a:custGeom>
              <a:avLst/>
              <a:gdLst>
                <a:gd name="T0" fmla="*/ 138 w 138"/>
                <a:gd name="T1" fmla="*/ 159 h 163"/>
                <a:gd name="T2" fmla="*/ 86 w 138"/>
                <a:gd name="T3" fmla="*/ 131 h 163"/>
                <a:gd name="T4" fmla="*/ 25 w 138"/>
                <a:gd name="T5" fmla="*/ 123 h 163"/>
                <a:gd name="T6" fmla="*/ 2 w 138"/>
                <a:gd name="T7" fmla="*/ 80 h 163"/>
                <a:gd name="T8" fmla="*/ 2 w 138"/>
                <a:gd name="T9" fmla="*/ 62 h 163"/>
                <a:gd name="T10" fmla="*/ 53 w 138"/>
                <a:gd name="T11" fmla="*/ 11 h 163"/>
                <a:gd name="T12" fmla="*/ 74 w 138"/>
                <a:gd name="T13" fmla="*/ 2 h 163"/>
                <a:gd name="T14" fmla="*/ 87 w 138"/>
                <a:gd name="T15" fmla="*/ 1 h 163"/>
                <a:gd name="T16" fmla="*/ 130 w 138"/>
                <a:gd name="T17" fmla="*/ 52 h 163"/>
                <a:gd name="T18" fmla="*/ 130 w 138"/>
                <a:gd name="T19" fmla="*/ 120 h 163"/>
                <a:gd name="T20" fmla="*/ 138 w 138"/>
                <a:gd name="T21" fmla="*/ 159 h 163"/>
                <a:gd name="T22" fmla="*/ 82 w 138"/>
                <a:gd name="T23" fmla="*/ 75 h 163"/>
                <a:gd name="T24" fmla="*/ 82 w 138"/>
                <a:gd name="T25" fmla="*/ 43 h 163"/>
                <a:gd name="T26" fmla="*/ 70 w 138"/>
                <a:gd name="T27" fmla="*/ 25 h 163"/>
                <a:gd name="T28" fmla="*/ 51 w 138"/>
                <a:gd name="T29" fmla="*/ 41 h 163"/>
                <a:gd name="T30" fmla="*/ 51 w 138"/>
                <a:gd name="T31" fmla="*/ 112 h 163"/>
                <a:gd name="T32" fmla="*/ 69 w 138"/>
                <a:gd name="T33" fmla="*/ 127 h 163"/>
                <a:gd name="T34" fmla="*/ 82 w 138"/>
                <a:gd name="T35" fmla="*/ 109 h 163"/>
                <a:gd name="T36" fmla="*/ 82 w 138"/>
                <a:gd name="T37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163">
                  <a:moveTo>
                    <a:pt x="138" y="159"/>
                  </a:moveTo>
                  <a:cubicBezTo>
                    <a:pt x="116" y="163"/>
                    <a:pt x="99" y="151"/>
                    <a:pt x="86" y="131"/>
                  </a:cubicBezTo>
                  <a:cubicBezTo>
                    <a:pt x="64" y="141"/>
                    <a:pt x="44" y="135"/>
                    <a:pt x="25" y="123"/>
                  </a:cubicBezTo>
                  <a:cubicBezTo>
                    <a:pt x="10" y="113"/>
                    <a:pt x="0" y="100"/>
                    <a:pt x="2" y="80"/>
                  </a:cubicBezTo>
                  <a:cubicBezTo>
                    <a:pt x="3" y="74"/>
                    <a:pt x="2" y="68"/>
                    <a:pt x="2" y="62"/>
                  </a:cubicBezTo>
                  <a:cubicBezTo>
                    <a:pt x="2" y="27"/>
                    <a:pt x="17" y="12"/>
                    <a:pt x="53" y="11"/>
                  </a:cubicBezTo>
                  <a:cubicBezTo>
                    <a:pt x="61" y="11"/>
                    <a:pt x="71" y="16"/>
                    <a:pt x="74" y="2"/>
                  </a:cubicBezTo>
                  <a:cubicBezTo>
                    <a:pt x="74" y="1"/>
                    <a:pt x="82" y="0"/>
                    <a:pt x="87" y="1"/>
                  </a:cubicBezTo>
                  <a:cubicBezTo>
                    <a:pt x="113" y="5"/>
                    <a:pt x="130" y="25"/>
                    <a:pt x="130" y="52"/>
                  </a:cubicBezTo>
                  <a:cubicBezTo>
                    <a:pt x="130" y="75"/>
                    <a:pt x="129" y="97"/>
                    <a:pt x="130" y="120"/>
                  </a:cubicBezTo>
                  <a:cubicBezTo>
                    <a:pt x="131" y="132"/>
                    <a:pt x="135" y="144"/>
                    <a:pt x="138" y="159"/>
                  </a:cubicBezTo>
                  <a:close/>
                  <a:moveTo>
                    <a:pt x="82" y="75"/>
                  </a:moveTo>
                  <a:cubicBezTo>
                    <a:pt x="82" y="64"/>
                    <a:pt x="82" y="54"/>
                    <a:pt x="82" y="43"/>
                  </a:cubicBezTo>
                  <a:cubicBezTo>
                    <a:pt x="83" y="33"/>
                    <a:pt x="81" y="23"/>
                    <a:pt x="70" y="25"/>
                  </a:cubicBezTo>
                  <a:cubicBezTo>
                    <a:pt x="63" y="27"/>
                    <a:pt x="52" y="35"/>
                    <a:pt x="51" y="41"/>
                  </a:cubicBezTo>
                  <a:cubicBezTo>
                    <a:pt x="49" y="65"/>
                    <a:pt x="49" y="89"/>
                    <a:pt x="51" y="112"/>
                  </a:cubicBezTo>
                  <a:cubicBezTo>
                    <a:pt x="51" y="118"/>
                    <a:pt x="63" y="122"/>
                    <a:pt x="69" y="127"/>
                  </a:cubicBezTo>
                  <a:cubicBezTo>
                    <a:pt x="74" y="121"/>
                    <a:pt x="80" y="115"/>
                    <a:pt x="82" y="109"/>
                  </a:cubicBezTo>
                  <a:cubicBezTo>
                    <a:pt x="84" y="98"/>
                    <a:pt x="82" y="86"/>
                    <a:pt x="82" y="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86E25AAF-6AD0-5BE6-4009-5AAA8317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1146"/>
              <a:ext cx="268" cy="492"/>
            </a:xfrm>
            <a:custGeom>
              <a:avLst/>
              <a:gdLst>
                <a:gd name="T0" fmla="*/ 67 w 113"/>
                <a:gd name="T1" fmla="*/ 88 h 207"/>
                <a:gd name="T2" fmla="*/ 86 w 113"/>
                <a:gd name="T3" fmla="*/ 99 h 207"/>
                <a:gd name="T4" fmla="*/ 85 w 113"/>
                <a:gd name="T5" fmla="*/ 104 h 207"/>
                <a:gd name="T6" fmla="*/ 66 w 113"/>
                <a:gd name="T7" fmla="*/ 108 h 207"/>
                <a:gd name="T8" fmla="*/ 66 w 113"/>
                <a:gd name="T9" fmla="*/ 174 h 207"/>
                <a:gd name="T10" fmla="*/ 77 w 113"/>
                <a:gd name="T11" fmla="*/ 191 h 207"/>
                <a:gd name="T12" fmla="*/ 94 w 113"/>
                <a:gd name="T13" fmla="*/ 174 h 207"/>
                <a:gd name="T14" fmla="*/ 100 w 113"/>
                <a:gd name="T15" fmla="*/ 150 h 207"/>
                <a:gd name="T16" fmla="*/ 106 w 113"/>
                <a:gd name="T17" fmla="*/ 185 h 207"/>
                <a:gd name="T18" fmla="*/ 73 w 113"/>
                <a:gd name="T19" fmla="*/ 205 h 207"/>
                <a:gd name="T20" fmla="*/ 19 w 113"/>
                <a:gd name="T21" fmla="*/ 146 h 207"/>
                <a:gd name="T22" fmla="*/ 19 w 113"/>
                <a:gd name="T23" fmla="*/ 104 h 207"/>
                <a:gd name="T24" fmla="*/ 12 w 113"/>
                <a:gd name="T25" fmla="*/ 91 h 207"/>
                <a:gd name="T26" fmla="*/ 0 w 113"/>
                <a:gd name="T27" fmla="*/ 81 h 207"/>
                <a:gd name="T28" fmla="*/ 21 w 113"/>
                <a:gd name="T29" fmla="*/ 74 h 207"/>
                <a:gd name="T30" fmla="*/ 13 w 113"/>
                <a:gd name="T31" fmla="*/ 9 h 207"/>
                <a:gd name="T32" fmla="*/ 67 w 113"/>
                <a:gd name="T33" fmla="*/ 8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207">
                  <a:moveTo>
                    <a:pt x="67" y="88"/>
                  </a:moveTo>
                  <a:cubicBezTo>
                    <a:pt x="74" y="92"/>
                    <a:pt x="80" y="95"/>
                    <a:pt x="86" y="99"/>
                  </a:cubicBezTo>
                  <a:cubicBezTo>
                    <a:pt x="86" y="101"/>
                    <a:pt x="85" y="102"/>
                    <a:pt x="85" y="104"/>
                  </a:cubicBezTo>
                  <a:cubicBezTo>
                    <a:pt x="79" y="105"/>
                    <a:pt x="73" y="107"/>
                    <a:pt x="66" y="108"/>
                  </a:cubicBezTo>
                  <a:cubicBezTo>
                    <a:pt x="66" y="130"/>
                    <a:pt x="65" y="152"/>
                    <a:pt x="66" y="174"/>
                  </a:cubicBezTo>
                  <a:cubicBezTo>
                    <a:pt x="67" y="180"/>
                    <a:pt x="73" y="185"/>
                    <a:pt x="77" y="191"/>
                  </a:cubicBezTo>
                  <a:cubicBezTo>
                    <a:pt x="83" y="185"/>
                    <a:pt x="91" y="181"/>
                    <a:pt x="94" y="174"/>
                  </a:cubicBezTo>
                  <a:cubicBezTo>
                    <a:pt x="97" y="168"/>
                    <a:pt x="96" y="159"/>
                    <a:pt x="100" y="150"/>
                  </a:cubicBezTo>
                  <a:cubicBezTo>
                    <a:pt x="113" y="160"/>
                    <a:pt x="109" y="173"/>
                    <a:pt x="106" y="185"/>
                  </a:cubicBezTo>
                  <a:cubicBezTo>
                    <a:pt x="101" y="200"/>
                    <a:pt x="88" y="207"/>
                    <a:pt x="73" y="205"/>
                  </a:cubicBezTo>
                  <a:cubicBezTo>
                    <a:pt x="41" y="199"/>
                    <a:pt x="16" y="184"/>
                    <a:pt x="19" y="146"/>
                  </a:cubicBezTo>
                  <a:cubicBezTo>
                    <a:pt x="20" y="132"/>
                    <a:pt x="19" y="118"/>
                    <a:pt x="19" y="104"/>
                  </a:cubicBezTo>
                  <a:cubicBezTo>
                    <a:pt x="18" y="100"/>
                    <a:pt x="15" y="95"/>
                    <a:pt x="12" y="91"/>
                  </a:cubicBezTo>
                  <a:cubicBezTo>
                    <a:pt x="9" y="87"/>
                    <a:pt x="4" y="84"/>
                    <a:pt x="0" y="81"/>
                  </a:cubicBezTo>
                  <a:cubicBezTo>
                    <a:pt x="6" y="79"/>
                    <a:pt x="12" y="77"/>
                    <a:pt x="21" y="74"/>
                  </a:cubicBezTo>
                  <a:cubicBezTo>
                    <a:pt x="18" y="53"/>
                    <a:pt x="16" y="31"/>
                    <a:pt x="13" y="9"/>
                  </a:cubicBezTo>
                  <a:cubicBezTo>
                    <a:pt x="45" y="0"/>
                    <a:pt x="63" y="24"/>
                    <a:pt x="67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C179EC12-BAE5-2009-D741-A8358365D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1084"/>
              <a:ext cx="263" cy="459"/>
            </a:xfrm>
            <a:custGeom>
              <a:avLst/>
              <a:gdLst>
                <a:gd name="T0" fmla="*/ 64 w 111"/>
                <a:gd name="T1" fmla="*/ 188 h 193"/>
                <a:gd name="T2" fmla="*/ 6 w 111"/>
                <a:gd name="T3" fmla="*/ 142 h 193"/>
                <a:gd name="T4" fmla="*/ 6 w 111"/>
                <a:gd name="T5" fmla="*/ 42 h 193"/>
                <a:gd name="T6" fmla="*/ 0 w 111"/>
                <a:gd name="T7" fmla="*/ 6 h 193"/>
                <a:gd name="T8" fmla="*/ 49 w 111"/>
                <a:gd name="T9" fmla="*/ 29 h 193"/>
                <a:gd name="T10" fmla="*/ 96 w 111"/>
                <a:gd name="T11" fmla="*/ 5 h 193"/>
                <a:gd name="T12" fmla="*/ 111 w 111"/>
                <a:gd name="T13" fmla="*/ 7 h 193"/>
                <a:gd name="T14" fmla="*/ 111 w 111"/>
                <a:gd name="T15" fmla="*/ 13 h 193"/>
                <a:gd name="T16" fmla="*/ 100 w 111"/>
                <a:gd name="T17" fmla="*/ 18 h 193"/>
                <a:gd name="T18" fmla="*/ 54 w 111"/>
                <a:gd name="T19" fmla="*/ 74 h 193"/>
                <a:gd name="T20" fmla="*/ 54 w 111"/>
                <a:gd name="T21" fmla="*/ 162 h 193"/>
                <a:gd name="T22" fmla="*/ 64 w 111"/>
                <a:gd name="T23" fmla="*/ 18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93">
                  <a:moveTo>
                    <a:pt x="64" y="188"/>
                  </a:moveTo>
                  <a:cubicBezTo>
                    <a:pt x="33" y="193"/>
                    <a:pt x="7" y="173"/>
                    <a:pt x="6" y="142"/>
                  </a:cubicBezTo>
                  <a:cubicBezTo>
                    <a:pt x="6" y="108"/>
                    <a:pt x="7" y="75"/>
                    <a:pt x="6" y="42"/>
                  </a:cubicBezTo>
                  <a:cubicBezTo>
                    <a:pt x="6" y="30"/>
                    <a:pt x="2" y="19"/>
                    <a:pt x="0" y="6"/>
                  </a:cubicBezTo>
                  <a:cubicBezTo>
                    <a:pt x="16" y="0"/>
                    <a:pt x="29" y="6"/>
                    <a:pt x="49" y="29"/>
                  </a:cubicBezTo>
                  <a:cubicBezTo>
                    <a:pt x="65" y="21"/>
                    <a:pt x="80" y="12"/>
                    <a:pt x="96" y="5"/>
                  </a:cubicBezTo>
                  <a:cubicBezTo>
                    <a:pt x="100" y="3"/>
                    <a:pt x="106" y="6"/>
                    <a:pt x="111" y="7"/>
                  </a:cubicBezTo>
                  <a:cubicBezTo>
                    <a:pt x="111" y="9"/>
                    <a:pt x="111" y="11"/>
                    <a:pt x="111" y="13"/>
                  </a:cubicBezTo>
                  <a:cubicBezTo>
                    <a:pt x="108" y="14"/>
                    <a:pt x="104" y="17"/>
                    <a:pt x="100" y="18"/>
                  </a:cubicBezTo>
                  <a:cubicBezTo>
                    <a:pt x="71" y="25"/>
                    <a:pt x="55" y="44"/>
                    <a:pt x="54" y="74"/>
                  </a:cubicBezTo>
                  <a:cubicBezTo>
                    <a:pt x="53" y="104"/>
                    <a:pt x="53" y="133"/>
                    <a:pt x="54" y="162"/>
                  </a:cubicBezTo>
                  <a:cubicBezTo>
                    <a:pt x="55" y="170"/>
                    <a:pt x="60" y="178"/>
                    <a:pt x="64" y="1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881CA91-90BB-C506-74FC-2E2D58877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2201"/>
              <a:ext cx="197" cy="311"/>
            </a:xfrm>
            <a:custGeom>
              <a:avLst/>
              <a:gdLst>
                <a:gd name="T0" fmla="*/ 83 w 83"/>
                <a:gd name="T1" fmla="*/ 128 h 131"/>
                <a:gd name="T2" fmla="*/ 27 w 83"/>
                <a:gd name="T3" fmla="*/ 130 h 131"/>
                <a:gd name="T4" fmla="*/ 0 w 83"/>
                <a:gd name="T5" fmla="*/ 104 h 131"/>
                <a:gd name="T6" fmla="*/ 0 w 83"/>
                <a:gd name="T7" fmla="*/ 0 h 131"/>
                <a:gd name="T8" fmla="*/ 29 w 83"/>
                <a:gd name="T9" fmla="*/ 0 h 131"/>
                <a:gd name="T10" fmla="*/ 29 w 83"/>
                <a:gd name="T11" fmla="*/ 96 h 131"/>
                <a:gd name="T12" fmla="*/ 39 w 83"/>
                <a:gd name="T13" fmla="*/ 118 h 131"/>
                <a:gd name="T14" fmla="*/ 54 w 83"/>
                <a:gd name="T15" fmla="*/ 96 h 131"/>
                <a:gd name="T16" fmla="*/ 55 w 83"/>
                <a:gd name="T17" fmla="*/ 0 h 131"/>
                <a:gd name="T18" fmla="*/ 83 w 83"/>
                <a:gd name="T19" fmla="*/ 0 h 131"/>
                <a:gd name="T20" fmla="*/ 83 w 83"/>
                <a:gd name="T21" fmla="*/ 12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31">
                  <a:moveTo>
                    <a:pt x="83" y="128"/>
                  </a:moveTo>
                  <a:cubicBezTo>
                    <a:pt x="63" y="129"/>
                    <a:pt x="45" y="131"/>
                    <a:pt x="27" y="130"/>
                  </a:cubicBezTo>
                  <a:cubicBezTo>
                    <a:pt x="12" y="129"/>
                    <a:pt x="0" y="121"/>
                    <a:pt x="0" y="104"/>
                  </a:cubicBezTo>
                  <a:cubicBezTo>
                    <a:pt x="0" y="70"/>
                    <a:pt x="0" y="36"/>
                    <a:pt x="0" y="0"/>
                  </a:cubicBezTo>
                  <a:cubicBezTo>
                    <a:pt x="10" y="0"/>
                    <a:pt x="18" y="0"/>
                    <a:pt x="29" y="0"/>
                  </a:cubicBezTo>
                  <a:cubicBezTo>
                    <a:pt x="29" y="32"/>
                    <a:pt x="28" y="64"/>
                    <a:pt x="29" y="96"/>
                  </a:cubicBezTo>
                  <a:cubicBezTo>
                    <a:pt x="29" y="103"/>
                    <a:pt x="36" y="111"/>
                    <a:pt x="39" y="118"/>
                  </a:cubicBezTo>
                  <a:cubicBezTo>
                    <a:pt x="44" y="111"/>
                    <a:pt x="54" y="103"/>
                    <a:pt x="54" y="96"/>
                  </a:cubicBezTo>
                  <a:cubicBezTo>
                    <a:pt x="56" y="64"/>
                    <a:pt x="55" y="33"/>
                    <a:pt x="55" y="0"/>
                  </a:cubicBezTo>
                  <a:cubicBezTo>
                    <a:pt x="65" y="0"/>
                    <a:pt x="73" y="0"/>
                    <a:pt x="83" y="0"/>
                  </a:cubicBezTo>
                  <a:cubicBezTo>
                    <a:pt x="83" y="42"/>
                    <a:pt x="83" y="85"/>
                    <a:pt x="83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60B38923-7747-0AE5-D085-B2644140E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5" y="2191"/>
              <a:ext cx="190" cy="335"/>
            </a:xfrm>
            <a:custGeom>
              <a:avLst/>
              <a:gdLst>
                <a:gd name="T0" fmla="*/ 80 w 80"/>
                <a:gd name="T1" fmla="*/ 5 h 141"/>
                <a:gd name="T2" fmla="*/ 80 w 80"/>
                <a:gd name="T3" fmla="*/ 122 h 141"/>
                <a:gd name="T4" fmla="*/ 79 w 80"/>
                <a:gd name="T5" fmla="*/ 136 h 141"/>
                <a:gd name="T6" fmla="*/ 50 w 80"/>
                <a:gd name="T7" fmla="*/ 128 h 141"/>
                <a:gd name="T8" fmla="*/ 41 w 80"/>
                <a:gd name="T9" fmla="*/ 130 h 141"/>
                <a:gd name="T10" fmla="*/ 2 w 80"/>
                <a:gd name="T11" fmla="*/ 107 h 141"/>
                <a:gd name="T12" fmla="*/ 2 w 80"/>
                <a:gd name="T13" fmla="*/ 52 h 141"/>
                <a:gd name="T14" fmla="*/ 80 w 80"/>
                <a:gd name="T15" fmla="*/ 5 h 141"/>
                <a:gd name="T16" fmla="*/ 34 w 80"/>
                <a:gd name="T17" fmla="*/ 120 h 141"/>
                <a:gd name="T18" fmla="*/ 50 w 80"/>
                <a:gd name="T19" fmla="*/ 99 h 141"/>
                <a:gd name="T20" fmla="*/ 51 w 80"/>
                <a:gd name="T21" fmla="*/ 16 h 141"/>
                <a:gd name="T22" fmla="*/ 34 w 80"/>
                <a:gd name="T23" fmla="*/ 1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41">
                  <a:moveTo>
                    <a:pt x="80" y="5"/>
                  </a:moveTo>
                  <a:cubicBezTo>
                    <a:pt x="80" y="44"/>
                    <a:pt x="80" y="83"/>
                    <a:pt x="80" y="122"/>
                  </a:cubicBezTo>
                  <a:cubicBezTo>
                    <a:pt x="80" y="125"/>
                    <a:pt x="80" y="128"/>
                    <a:pt x="79" y="136"/>
                  </a:cubicBezTo>
                  <a:cubicBezTo>
                    <a:pt x="68" y="133"/>
                    <a:pt x="59" y="130"/>
                    <a:pt x="50" y="128"/>
                  </a:cubicBezTo>
                  <a:cubicBezTo>
                    <a:pt x="48" y="127"/>
                    <a:pt x="44" y="129"/>
                    <a:pt x="41" y="130"/>
                  </a:cubicBezTo>
                  <a:cubicBezTo>
                    <a:pt x="19" y="141"/>
                    <a:pt x="3" y="132"/>
                    <a:pt x="2" y="107"/>
                  </a:cubicBezTo>
                  <a:cubicBezTo>
                    <a:pt x="0" y="89"/>
                    <a:pt x="0" y="70"/>
                    <a:pt x="2" y="52"/>
                  </a:cubicBezTo>
                  <a:cubicBezTo>
                    <a:pt x="5" y="21"/>
                    <a:pt x="40" y="0"/>
                    <a:pt x="80" y="5"/>
                  </a:cubicBezTo>
                  <a:close/>
                  <a:moveTo>
                    <a:pt x="34" y="120"/>
                  </a:moveTo>
                  <a:cubicBezTo>
                    <a:pt x="41" y="111"/>
                    <a:pt x="50" y="106"/>
                    <a:pt x="50" y="99"/>
                  </a:cubicBezTo>
                  <a:cubicBezTo>
                    <a:pt x="52" y="72"/>
                    <a:pt x="51" y="44"/>
                    <a:pt x="51" y="16"/>
                  </a:cubicBezTo>
                  <a:cubicBezTo>
                    <a:pt x="29" y="28"/>
                    <a:pt x="22" y="72"/>
                    <a:pt x="34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D100F55C-5B93-ECD4-CFDF-D70507935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1317"/>
              <a:ext cx="145" cy="413"/>
            </a:xfrm>
            <a:custGeom>
              <a:avLst/>
              <a:gdLst>
                <a:gd name="T0" fmla="*/ 61 w 61"/>
                <a:gd name="T1" fmla="*/ 171 h 174"/>
                <a:gd name="T2" fmla="*/ 7 w 61"/>
                <a:gd name="T3" fmla="*/ 122 h 174"/>
                <a:gd name="T4" fmla="*/ 7 w 61"/>
                <a:gd name="T5" fmla="*/ 47 h 174"/>
                <a:gd name="T6" fmla="*/ 0 w 61"/>
                <a:gd name="T7" fmla="*/ 11 h 174"/>
                <a:gd name="T8" fmla="*/ 54 w 61"/>
                <a:gd name="T9" fmla="*/ 55 h 174"/>
                <a:gd name="T10" fmla="*/ 54 w 61"/>
                <a:gd name="T11" fmla="*/ 130 h 174"/>
                <a:gd name="T12" fmla="*/ 61 w 61"/>
                <a:gd name="T13" fmla="*/ 1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4">
                  <a:moveTo>
                    <a:pt x="61" y="171"/>
                  </a:moveTo>
                  <a:cubicBezTo>
                    <a:pt x="31" y="174"/>
                    <a:pt x="8" y="154"/>
                    <a:pt x="7" y="122"/>
                  </a:cubicBezTo>
                  <a:cubicBezTo>
                    <a:pt x="7" y="97"/>
                    <a:pt x="8" y="72"/>
                    <a:pt x="7" y="47"/>
                  </a:cubicBezTo>
                  <a:cubicBezTo>
                    <a:pt x="7" y="35"/>
                    <a:pt x="2" y="24"/>
                    <a:pt x="0" y="11"/>
                  </a:cubicBezTo>
                  <a:cubicBezTo>
                    <a:pt x="19" y="0"/>
                    <a:pt x="52" y="24"/>
                    <a:pt x="54" y="55"/>
                  </a:cubicBezTo>
                  <a:cubicBezTo>
                    <a:pt x="55" y="80"/>
                    <a:pt x="53" y="105"/>
                    <a:pt x="54" y="130"/>
                  </a:cubicBezTo>
                  <a:cubicBezTo>
                    <a:pt x="55" y="143"/>
                    <a:pt x="59" y="156"/>
                    <a:pt x="61" y="1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394C834-7425-7E9E-823C-5C9BF579C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2087"/>
              <a:ext cx="64" cy="420"/>
            </a:xfrm>
            <a:custGeom>
              <a:avLst/>
              <a:gdLst>
                <a:gd name="T0" fmla="*/ 27 w 27"/>
                <a:gd name="T1" fmla="*/ 177 h 177"/>
                <a:gd name="T2" fmla="*/ 0 w 27"/>
                <a:gd name="T3" fmla="*/ 177 h 177"/>
                <a:gd name="T4" fmla="*/ 0 w 27"/>
                <a:gd name="T5" fmla="*/ 0 h 177"/>
                <a:gd name="T6" fmla="*/ 27 w 27"/>
                <a:gd name="T7" fmla="*/ 0 h 177"/>
                <a:gd name="T8" fmla="*/ 27 w 2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7">
                  <a:moveTo>
                    <a:pt x="27" y="177"/>
                  </a:moveTo>
                  <a:cubicBezTo>
                    <a:pt x="17" y="177"/>
                    <a:pt x="9" y="177"/>
                    <a:pt x="0" y="177"/>
                  </a:cubicBezTo>
                  <a:cubicBezTo>
                    <a:pt x="0" y="118"/>
                    <a:pt x="0" y="59"/>
                    <a:pt x="0" y="0"/>
                  </a:cubicBezTo>
                  <a:cubicBezTo>
                    <a:pt x="9" y="0"/>
                    <a:pt x="18" y="0"/>
                    <a:pt x="27" y="0"/>
                  </a:cubicBezTo>
                  <a:cubicBezTo>
                    <a:pt x="27" y="59"/>
                    <a:pt x="27" y="117"/>
                    <a:pt x="27" y="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412C061-FB3B-732D-A8D4-7E008B031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2" y="2201"/>
              <a:ext cx="168" cy="315"/>
            </a:xfrm>
            <a:custGeom>
              <a:avLst/>
              <a:gdLst>
                <a:gd name="T0" fmla="*/ 1 w 71"/>
                <a:gd name="T1" fmla="*/ 64 h 133"/>
                <a:gd name="T2" fmla="*/ 1 w 71"/>
                <a:gd name="T3" fmla="*/ 33 h 133"/>
                <a:gd name="T4" fmla="*/ 35 w 71"/>
                <a:gd name="T5" fmla="*/ 0 h 133"/>
                <a:gd name="T6" fmla="*/ 69 w 71"/>
                <a:gd name="T7" fmla="*/ 29 h 133"/>
                <a:gd name="T8" fmla="*/ 70 w 71"/>
                <a:gd name="T9" fmla="*/ 103 h 133"/>
                <a:gd name="T10" fmla="*/ 33 w 71"/>
                <a:gd name="T11" fmla="*/ 132 h 133"/>
                <a:gd name="T12" fmla="*/ 1 w 71"/>
                <a:gd name="T13" fmla="*/ 100 h 133"/>
                <a:gd name="T14" fmla="*/ 1 w 71"/>
                <a:gd name="T15" fmla="*/ 64 h 133"/>
                <a:gd name="T16" fmla="*/ 29 w 71"/>
                <a:gd name="T17" fmla="*/ 66 h 133"/>
                <a:gd name="T18" fmla="*/ 30 w 71"/>
                <a:gd name="T19" fmla="*/ 102 h 133"/>
                <a:gd name="T20" fmla="*/ 42 w 71"/>
                <a:gd name="T21" fmla="*/ 116 h 133"/>
                <a:gd name="T22" fmla="*/ 56 w 71"/>
                <a:gd name="T23" fmla="*/ 107 h 133"/>
                <a:gd name="T24" fmla="*/ 56 w 71"/>
                <a:gd name="T25" fmla="*/ 26 h 133"/>
                <a:gd name="T26" fmla="*/ 42 w 71"/>
                <a:gd name="T27" fmla="*/ 16 h 133"/>
                <a:gd name="T28" fmla="*/ 30 w 71"/>
                <a:gd name="T29" fmla="*/ 30 h 133"/>
                <a:gd name="T30" fmla="*/ 29 w 71"/>
                <a:gd name="T31" fmla="*/ 6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33">
                  <a:moveTo>
                    <a:pt x="1" y="64"/>
                  </a:moveTo>
                  <a:cubicBezTo>
                    <a:pt x="1" y="54"/>
                    <a:pt x="0" y="43"/>
                    <a:pt x="1" y="33"/>
                  </a:cubicBezTo>
                  <a:cubicBezTo>
                    <a:pt x="2" y="14"/>
                    <a:pt x="17" y="0"/>
                    <a:pt x="35" y="0"/>
                  </a:cubicBezTo>
                  <a:cubicBezTo>
                    <a:pt x="52" y="0"/>
                    <a:pt x="68" y="12"/>
                    <a:pt x="69" y="29"/>
                  </a:cubicBezTo>
                  <a:cubicBezTo>
                    <a:pt x="71" y="54"/>
                    <a:pt x="71" y="78"/>
                    <a:pt x="70" y="103"/>
                  </a:cubicBezTo>
                  <a:cubicBezTo>
                    <a:pt x="68" y="122"/>
                    <a:pt x="53" y="133"/>
                    <a:pt x="33" y="132"/>
                  </a:cubicBezTo>
                  <a:cubicBezTo>
                    <a:pt x="15" y="131"/>
                    <a:pt x="2" y="118"/>
                    <a:pt x="1" y="100"/>
                  </a:cubicBezTo>
                  <a:cubicBezTo>
                    <a:pt x="0" y="88"/>
                    <a:pt x="1" y="76"/>
                    <a:pt x="1" y="64"/>
                  </a:cubicBezTo>
                  <a:close/>
                  <a:moveTo>
                    <a:pt x="29" y="66"/>
                  </a:moveTo>
                  <a:cubicBezTo>
                    <a:pt x="29" y="78"/>
                    <a:pt x="28" y="90"/>
                    <a:pt x="30" y="102"/>
                  </a:cubicBezTo>
                  <a:cubicBezTo>
                    <a:pt x="30" y="107"/>
                    <a:pt x="36" y="115"/>
                    <a:pt x="42" y="116"/>
                  </a:cubicBezTo>
                  <a:cubicBezTo>
                    <a:pt x="45" y="118"/>
                    <a:pt x="56" y="111"/>
                    <a:pt x="56" y="107"/>
                  </a:cubicBezTo>
                  <a:cubicBezTo>
                    <a:pt x="57" y="80"/>
                    <a:pt x="58" y="53"/>
                    <a:pt x="56" y="26"/>
                  </a:cubicBezTo>
                  <a:cubicBezTo>
                    <a:pt x="56" y="22"/>
                    <a:pt x="46" y="15"/>
                    <a:pt x="42" y="16"/>
                  </a:cubicBezTo>
                  <a:cubicBezTo>
                    <a:pt x="37" y="18"/>
                    <a:pt x="31" y="25"/>
                    <a:pt x="30" y="30"/>
                  </a:cubicBezTo>
                  <a:cubicBezTo>
                    <a:pt x="28" y="42"/>
                    <a:pt x="29" y="54"/>
                    <a:pt x="29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B3557AC-FE65-9011-ADB4-0F50AB4D9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2087"/>
              <a:ext cx="59" cy="420"/>
            </a:xfrm>
            <a:custGeom>
              <a:avLst/>
              <a:gdLst>
                <a:gd name="T0" fmla="*/ 25 w 25"/>
                <a:gd name="T1" fmla="*/ 177 h 177"/>
                <a:gd name="T2" fmla="*/ 0 w 25"/>
                <a:gd name="T3" fmla="*/ 177 h 177"/>
                <a:gd name="T4" fmla="*/ 0 w 25"/>
                <a:gd name="T5" fmla="*/ 0 h 177"/>
                <a:gd name="T6" fmla="*/ 25 w 25"/>
                <a:gd name="T7" fmla="*/ 0 h 177"/>
                <a:gd name="T8" fmla="*/ 25 w 25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77">
                  <a:moveTo>
                    <a:pt x="25" y="177"/>
                  </a:moveTo>
                  <a:cubicBezTo>
                    <a:pt x="16" y="177"/>
                    <a:pt x="9" y="177"/>
                    <a:pt x="0" y="177"/>
                  </a:cubicBezTo>
                  <a:cubicBezTo>
                    <a:pt x="0" y="118"/>
                    <a:pt x="0" y="60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ubicBezTo>
                    <a:pt x="25" y="58"/>
                    <a:pt x="25" y="116"/>
                    <a:pt x="25" y="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6CDB945-D5A9-22F8-3748-2513F5CC7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2201"/>
              <a:ext cx="232" cy="304"/>
            </a:xfrm>
            <a:custGeom>
              <a:avLst/>
              <a:gdLst>
                <a:gd name="T0" fmla="*/ 55 w 98"/>
                <a:gd name="T1" fmla="*/ 1 h 128"/>
                <a:gd name="T2" fmla="*/ 77 w 98"/>
                <a:gd name="T3" fmla="*/ 12 h 128"/>
                <a:gd name="T4" fmla="*/ 77 w 98"/>
                <a:gd name="T5" fmla="*/ 28 h 128"/>
                <a:gd name="T6" fmla="*/ 63 w 98"/>
                <a:gd name="T7" fmla="*/ 22 h 128"/>
                <a:gd name="T8" fmla="*/ 41 w 98"/>
                <a:gd name="T9" fmla="*/ 12 h 128"/>
                <a:gd name="T10" fmla="*/ 24 w 98"/>
                <a:gd name="T11" fmla="*/ 26 h 128"/>
                <a:gd name="T12" fmla="*/ 37 w 98"/>
                <a:gd name="T13" fmla="*/ 48 h 128"/>
                <a:gd name="T14" fmla="*/ 73 w 98"/>
                <a:gd name="T15" fmla="*/ 68 h 128"/>
                <a:gd name="T16" fmla="*/ 68 w 98"/>
                <a:gd name="T17" fmla="*/ 123 h 128"/>
                <a:gd name="T18" fmla="*/ 18 w 98"/>
                <a:gd name="T19" fmla="*/ 126 h 128"/>
                <a:gd name="T20" fmla="*/ 3 w 98"/>
                <a:gd name="T21" fmla="*/ 115 h 128"/>
                <a:gd name="T22" fmla="*/ 7 w 98"/>
                <a:gd name="T23" fmla="*/ 99 h 128"/>
                <a:gd name="T24" fmla="*/ 19 w 98"/>
                <a:gd name="T25" fmla="*/ 106 h 128"/>
                <a:gd name="T26" fmla="*/ 50 w 98"/>
                <a:gd name="T27" fmla="*/ 120 h 128"/>
                <a:gd name="T28" fmla="*/ 59 w 98"/>
                <a:gd name="T29" fmla="*/ 90 h 128"/>
                <a:gd name="T30" fmla="*/ 28 w 98"/>
                <a:gd name="T31" fmla="*/ 68 h 128"/>
                <a:gd name="T32" fmla="*/ 6 w 98"/>
                <a:gd name="T33" fmla="*/ 26 h 128"/>
                <a:gd name="T34" fmla="*/ 55 w 98"/>
                <a:gd name="T3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" h="128">
                  <a:moveTo>
                    <a:pt x="55" y="1"/>
                  </a:moveTo>
                  <a:cubicBezTo>
                    <a:pt x="59" y="3"/>
                    <a:pt x="69" y="6"/>
                    <a:pt x="77" y="12"/>
                  </a:cubicBezTo>
                  <a:cubicBezTo>
                    <a:pt x="79" y="14"/>
                    <a:pt x="77" y="22"/>
                    <a:pt x="77" y="28"/>
                  </a:cubicBezTo>
                  <a:cubicBezTo>
                    <a:pt x="72" y="26"/>
                    <a:pt x="67" y="24"/>
                    <a:pt x="63" y="22"/>
                  </a:cubicBezTo>
                  <a:cubicBezTo>
                    <a:pt x="55" y="19"/>
                    <a:pt x="48" y="12"/>
                    <a:pt x="41" y="12"/>
                  </a:cubicBezTo>
                  <a:cubicBezTo>
                    <a:pt x="35" y="13"/>
                    <a:pt x="24" y="21"/>
                    <a:pt x="24" y="26"/>
                  </a:cubicBezTo>
                  <a:cubicBezTo>
                    <a:pt x="25" y="33"/>
                    <a:pt x="30" y="43"/>
                    <a:pt x="37" y="48"/>
                  </a:cubicBezTo>
                  <a:cubicBezTo>
                    <a:pt x="48" y="56"/>
                    <a:pt x="61" y="61"/>
                    <a:pt x="73" y="68"/>
                  </a:cubicBezTo>
                  <a:cubicBezTo>
                    <a:pt x="98" y="85"/>
                    <a:pt x="97" y="112"/>
                    <a:pt x="68" y="123"/>
                  </a:cubicBezTo>
                  <a:cubicBezTo>
                    <a:pt x="53" y="128"/>
                    <a:pt x="34" y="127"/>
                    <a:pt x="18" y="126"/>
                  </a:cubicBezTo>
                  <a:cubicBezTo>
                    <a:pt x="13" y="126"/>
                    <a:pt x="6" y="120"/>
                    <a:pt x="3" y="115"/>
                  </a:cubicBezTo>
                  <a:cubicBezTo>
                    <a:pt x="1" y="111"/>
                    <a:pt x="6" y="105"/>
                    <a:pt x="7" y="99"/>
                  </a:cubicBezTo>
                  <a:cubicBezTo>
                    <a:pt x="11" y="102"/>
                    <a:pt x="18" y="103"/>
                    <a:pt x="19" y="106"/>
                  </a:cubicBezTo>
                  <a:cubicBezTo>
                    <a:pt x="25" y="121"/>
                    <a:pt x="37" y="123"/>
                    <a:pt x="50" y="120"/>
                  </a:cubicBezTo>
                  <a:cubicBezTo>
                    <a:pt x="66" y="116"/>
                    <a:pt x="71" y="101"/>
                    <a:pt x="59" y="90"/>
                  </a:cubicBezTo>
                  <a:cubicBezTo>
                    <a:pt x="50" y="81"/>
                    <a:pt x="38" y="75"/>
                    <a:pt x="28" y="68"/>
                  </a:cubicBezTo>
                  <a:cubicBezTo>
                    <a:pt x="13" y="58"/>
                    <a:pt x="0" y="47"/>
                    <a:pt x="6" y="26"/>
                  </a:cubicBezTo>
                  <a:cubicBezTo>
                    <a:pt x="10" y="11"/>
                    <a:pt x="27" y="0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176EDCD7-F8DE-895C-861E-3A41355CA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2201"/>
              <a:ext cx="176" cy="315"/>
            </a:xfrm>
            <a:custGeom>
              <a:avLst/>
              <a:gdLst>
                <a:gd name="T0" fmla="*/ 0 w 74"/>
                <a:gd name="T1" fmla="*/ 67 h 133"/>
                <a:gd name="T2" fmla="*/ 11 w 74"/>
                <a:gd name="T3" fmla="*/ 0 h 133"/>
                <a:gd name="T4" fmla="*/ 37 w 74"/>
                <a:gd name="T5" fmla="*/ 0 h 133"/>
                <a:gd name="T6" fmla="*/ 37 w 74"/>
                <a:gd name="T7" fmla="*/ 39 h 133"/>
                <a:gd name="T8" fmla="*/ 57 w 74"/>
                <a:gd name="T9" fmla="*/ 70 h 133"/>
                <a:gd name="T10" fmla="*/ 38 w 74"/>
                <a:gd name="T11" fmla="*/ 107 h 133"/>
                <a:gd name="T12" fmla="*/ 61 w 74"/>
                <a:gd name="T13" fmla="*/ 113 h 133"/>
                <a:gd name="T14" fmla="*/ 67 w 74"/>
                <a:gd name="T15" fmla="*/ 95 h 133"/>
                <a:gd name="T16" fmla="*/ 74 w 74"/>
                <a:gd name="T17" fmla="*/ 97 h 133"/>
                <a:gd name="T18" fmla="*/ 68 w 74"/>
                <a:gd name="T19" fmla="*/ 119 h 133"/>
                <a:gd name="T20" fmla="*/ 28 w 74"/>
                <a:gd name="T21" fmla="*/ 129 h 133"/>
                <a:gd name="T22" fmla="*/ 8 w 74"/>
                <a:gd name="T23" fmla="*/ 101 h 133"/>
                <a:gd name="T24" fmla="*/ 0 w 74"/>
                <a:gd name="T25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33">
                  <a:moveTo>
                    <a:pt x="0" y="67"/>
                  </a:moveTo>
                  <a:cubicBezTo>
                    <a:pt x="20" y="51"/>
                    <a:pt x="0" y="23"/>
                    <a:pt x="11" y="0"/>
                  </a:cubicBezTo>
                  <a:cubicBezTo>
                    <a:pt x="18" y="0"/>
                    <a:pt x="26" y="0"/>
                    <a:pt x="37" y="0"/>
                  </a:cubicBezTo>
                  <a:cubicBezTo>
                    <a:pt x="37" y="13"/>
                    <a:pt x="37" y="26"/>
                    <a:pt x="37" y="39"/>
                  </a:cubicBezTo>
                  <a:cubicBezTo>
                    <a:pt x="37" y="53"/>
                    <a:pt x="33" y="68"/>
                    <a:pt x="57" y="70"/>
                  </a:cubicBezTo>
                  <a:cubicBezTo>
                    <a:pt x="33" y="75"/>
                    <a:pt x="35" y="91"/>
                    <a:pt x="38" y="107"/>
                  </a:cubicBezTo>
                  <a:cubicBezTo>
                    <a:pt x="40" y="121"/>
                    <a:pt x="55" y="125"/>
                    <a:pt x="61" y="113"/>
                  </a:cubicBezTo>
                  <a:cubicBezTo>
                    <a:pt x="64" y="108"/>
                    <a:pt x="65" y="101"/>
                    <a:pt x="67" y="95"/>
                  </a:cubicBezTo>
                  <a:cubicBezTo>
                    <a:pt x="69" y="96"/>
                    <a:pt x="72" y="96"/>
                    <a:pt x="74" y="97"/>
                  </a:cubicBezTo>
                  <a:cubicBezTo>
                    <a:pt x="72" y="104"/>
                    <a:pt x="72" y="114"/>
                    <a:pt x="68" y="119"/>
                  </a:cubicBezTo>
                  <a:cubicBezTo>
                    <a:pt x="58" y="132"/>
                    <a:pt x="43" y="133"/>
                    <a:pt x="28" y="129"/>
                  </a:cubicBezTo>
                  <a:cubicBezTo>
                    <a:pt x="15" y="125"/>
                    <a:pt x="9" y="115"/>
                    <a:pt x="8" y="101"/>
                  </a:cubicBezTo>
                  <a:cubicBezTo>
                    <a:pt x="7" y="91"/>
                    <a:pt x="4" y="81"/>
                    <a:pt x="0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FF42913-C951-B9C8-467B-C954F9A2D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" y="2201"/>
              <a:ext cx="175" cy="315"/>
            </a:xfrm>
            <a:custGeom>
              <a:avLst/>
              <a:gdLst>
                <a:gd name="T0" fmla="*/ 55 w 74"/>
                <a:gd name="T1" fmla="*/ 72 h 133"/>
                <a:gd name="T2" fmla="*/ 34 w 74"/>
                <a:gd name="T3" fmla="*/ 81 h 133"/>
                <a:gd name="T4" fmla="*/ 47 w 74"/>
                <a:gd name="T5" fmla="*/ 119 h 133"/>
                <a:gd name="T6" fmla="*/ 74 w 74"/>
                <a:gd name="T7" fmla="*/ 96 h 133"/>
                <a:gd name="T8" fmla="*/ 70 w 74"/>
                <a:gd name="T9" fmla="*/ 117 h 133"/>
                <a:gd name="T10" fmla="*/ 31 w 74"/>
                <a:gd name="T11" fmla="*/ 130 h 133"/>
                <a:gd name="T12" fmla="*/ 9 w 74"/>
                <a:gd name="T13" fmla="*/ 100 h 133"/>
                <a:gd name="T14" fmla="*/ 0 w 74"/>
                <a:gd name="T15" fmla="*/ 68 h 133"/>
                <a:gd name="T16" fmla="*/ 12 w 74"/>
                <a:gd name="T17" fmla="*/ 0 h 133"/>
                <a:gd name="T18" fmla="*/ 35 w 74"/>
                <a:gd name="T19" fmla="*/ 0 h 133"/>
                <a:gd name="T20" fmla="*/ 55 w 74"/>
                <a:gd name="T21" fmla="*/ 7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33">
                  <a:moveTo>
                    <a:pt x="55" y="72"/>
                  </a:moveTo>
                  <a:cubicBezTo>
                    <a:pt x="49" y="75"/>
                    <a:pt x="44" y="77"/>
                    <a:pt x="34" y="81"/>
                  </a:cubicBezTo>
                  <a:cubicBezTo>
                    <a:pt x="38" y="94"/>
                    <a:pt x="43" y="106"/>
                    <a:pt x="47" y="119"/>
                  </a:cubicBezTo>
                  <a:cubicBezTo>
                    <a:pt x="55" y="112"/>
                    <a:pt x="63" y="106"/>
                    <a:pt x="74" y="96"/>
                  </a:cubicBezTo>
                  <a:cubicBezTo>
                    <a:pt x="73" y="104"/>
                    <a:pt x="73" y="112"/>
                    <a:pt x="70" y="117"/>
                  </a:cubicBezTo>
                  <a:cubicBezTo>
                    <a:pt x="61" y="131"/>
                    <a:pt x="46" y="133"/>
                    <a:pt x="31" y="130"/>
                  </a:cubicBezTo>
                  <a:cubicBezTo>
                    <a:pt x="16" y="126"/>
                    <a:pt x="9" y="116"/>
                    <a:pt x="9" y="100"/>
                  </a:cubicBezTo>
                  <a:cubicBezTo>
                    <a:pt x="8" y="90"/>
                    <a:pt x="3" y="80"/>
                    <a:pt x="0" y="68"/>
                  </a:cubicBezTo>
                  <a:cubicBezTo>
                    <a:pt x="25" y="53"/>
                    <a:pt x="0" y="23"/>
                    <a:pt x="12" y="0"/>
                  </a:cubicBezTo>
                  <a:cubicBezTo>
                    <a:pt x="19" y="0"/>
                    <a:pt x="27" y="0"/>
                    <a:pt x="35" y="0"/>
                  </a:cubicBezTo>
                  <a:cubicBezTo>
                    <a:pt x="46" y="23"/>
                    <a:pt x="23" y="54"/>
                    <a:pt x="55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A837DD46-E46D-F35C-2682-D17F17A27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2196"/>
              <a:ext cx="178" cy="311"/>
            </a:xfrm>
            <a:custGeom>
              <a:avLst/>
              <a:gdLst>
                <a:gd name="T0" fmla="*/ 27 w 75"/>
                <a:gd name="T1" fmla="*/ 131 h 131"/>
                <a:gd name="T2" fmla="*/ 0 w 75"/>
                <a:gd name="T3" fmla="*/ 131 h 131"/>
                <a:gd name="T4" fmla="*/ 0 w 75"/>
                <a:gd name="T5" fmla="*/ 0 h 131"/>
                <a:gd name="T6" fmla="*/ 30 w 75"/>
                <a:gd name="T7" fmla="*/ 5 h 131"/>
                <a:gd name="T8" fmla="*/ 29 w 75"/>
                <a:gd name="T9" fmla="*/ 7 h 131"/>
                <a:gd name="T10" fmla="*/ 66 w 75"/>
                <a:gd name="T11" fmla="*/ 5 h 131"/>
                <a:gd name="T12" fmla="*/ 75 w 75"/>
                <a:gd name="T13" fmla="*/ 16 h 131"/>
                <a:gd name="T14" fmla="*/ 70 w 75"/>
                <a:gd name="T15" fmla="*/ 24 h 131"/>
                <a:gd name="T16" fmla="*/ 57 w 75"/>
                <a:gd name="T17" fmla="*/ 19 h 131"/>
                <a:gd name="T18" fmla="*/ 40 w 75"/>
                <a:gd name="T19" fmla="*/ 18 h 131"/>
                <a:gd name="T20" fmla="*/ 28 w 75"/>
                <a:gd name="T21" fmla="*/ 45 h 131"/>
                <a:gd name="T22" fmla="*/ 27 w 75"/>
                <a:gd name="T2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131">
                  <a:moveTo>
                    <a:pt x="27" y="131"/>
                  </a:moveTo>
                  <a:cubicBezTo>
                    <a:pt x="17" y="131"/>
                    <a:pt x="9" y="131"/>
                    <a:pt x="0" y="131"/>
                  </a:cubicBezTo>
                  <a:cubicBezTo>
                    <a:pt x="0" y="88"/>
                    <a:pt x="0" y="46"/>
                    <a:pt x="0" y="0"/>
                  </a:cubicBezTo>
                  <a:cubicBezTo>
                    <a:pt x="11" y="2"/>
                    <a:pt x="20" y="4"/>
                    <a:pt x="30" y="5"/>
                  </a:cubicBezTo>
                  <a:cubicBezTo>
                    <a:pt x="30" y="6"/>
                    <a:pt x="29" y="7"/>
                    <a:pt x="29" y="7"/>
                  </a:cubicBezTo>
                  <a:cubicBezTo>
                    <a:pt x="41" y="6"/>
                    <a:pt x="53" y="5"/>
                    <a:pt x="66" y="5"/>
                  </a:cubicBezTo>
                  <a:cubicBezTo>
                    <a:pt x="69" y="5"/>
                    <a:pt x="73" y="12"/>
                    <a:pt x="75" y="16"/>
                  </a:cubicBezTo>
                  <a:cubicBezTo>
                    <a:pt x="75" y="18"/>
                    <a:pt x="71" y="24"/>
                    <a:pt x="70" y="24"/>
                  </a:cubicBezTo>
                  <a:cubicBezTo>
                    <a:pt x="66" y="23"/>
                    <a:pt x="62" y="20"/>
                    <a:pt x="57" y="19"/>
                  </a:cubicBezTo>
                  <a:cubicBezTo>
                    <a:pt x="51" y="18"/>
                    <a:pt x="42" y="15"/>
                    <a:pt x="40" y="18"/>
                  </a:cubicBezTo>
                  <a:cubicBezTo>
                    <a:pt x="34" y="26"/>
                    <a:pt x="28" y="35"/>
                    <a:pt x="28" y="45"/>
                  </a:cubicBezTo>
                  <a:cubicBezTo>
                    <a:pt x="26" y="73"/>
                    <a:pt x="27" y="101"/>
                    <a:pt x="27" y="1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43FA796-619A-2EA9-C4B5-52D113B7D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2193"/>
              <a:ext cx="178" cy="314"/>
            </a:xfrm>
            <a:custGeom>
              <a:avLst/>
              <a:gdLst>
                <a:gd name="T0" fmla="*/ 27 w 75"/>
                <a:gd name="T1" fmla="*/ 132 h 132"/>
                <a:gd name="T2" fmla="*/ 0 w 75"/>
                <a:gd name="T3" fmla="*/ 132 h 132"/>
                <a:gd name="T4" fmla="*/ 0 w 75"/>
                <a:gd name="T5" fmla="*/ 0 h 132"/>
                <a:gd name="T6" fmla="*/ 30 w 75"/>
                <a:gd name="T7" fmla="*/ 6 h 132"/>
                <a:gd name="T8" fmla="*/ 28 w 75"/>
                <a:gd name="T9" fmla="*/ 9 h 132"/>
                <a:gd name="T10" fmla="*/ 63 w 75"/>
                <a:gd name="T11" fmla="*/ 5 h 132"/>
                <a:gd name="T12" fmla="*/ 74 w 75"/>
                <a:gd name="T13" fmla="*/ 16 h 132"/>
                <a:gd name="T14" fmla="*/ 69 w 75"/>
                <a:gd name="T15" fmla="*/ 25 h 132"/>
                <a:gd name="T16" fmla="*/ 57 w 75"/>
                <a:gd name="T17" fmla="*/ 19 h 132"/>
                <a:gd name="T18" fmla="*/ 41 w 75"/>
                <a:gd name="T19" fmla="*/ 18 h 132"/>
                <a:gd name="T20" fmla="*/ 28 w 75"/>
                <a:gd name="T21" fmla="*/ 47 h 132"/>
                <a:gd name="T22" fmla="*/ 27 w 75"/>
                <a:gd name="T2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132">
                  <a:moveTo>
                    <a:pt x="27" y="132"/>
                  </a:moveTo>
                  <a:cubicBezTo>
                    <a:pt x="16" y="132"/>
                    <a:pt x="9" y="132"/>
                    <a:pt x="0" y="132"/>
                  </a:cubicBezTo>
                  <a:cubicBezTo>
                    <a:pt x="0" y="89"/>
                    <a:pt x="0" y="46"/>
                    <a:pt x="0" y="0"/>
                  </a:cubicBezTo>
                  <a:cubicBezTo>
                    <a:pt x="11" y="3"/>
                    <a:pt x="20" y="5"/>
                    <a:pt x="30" y="6"/>
                  </a:cubicBezTo>
                  <a:cubicBezTo>
                    <a:pt x="29" y="7"/>
                    <a:pt x="29" y="8"/>
                    <a:pt x="28" y="9"/>
                  </a:cubicBezTo>
                  <a:cubicBezTo>
                    <a:pt x="40" y="8"/>
                    <a:pt x="51" y="5"/>
                    <a:pt x="63" y="5"/>
                  </a:cubicBezTo>
                  <a:cubicBezTo>
                    <a:pt x="67" y="5"/>
                    <a:pt x="72" y="12"/>
                    <a:pt x="74" y="16"/>
                  </a:cubicBezTo>
                  <a:cubicBezTo>
                    <a:pt x="75" y="18"/>
                    <a:pt x="70" y="25"/>
                    <a:pt x="69" y="25"/>
                  </a:cubicBezTo>
                  <a:cubicBezTo>
                    <a:pt x="65" y="24"/>
                    <a:pt x="61" y="20"/>
                    <a:pt x="57" y="19"/>
                  </a:cubicBezTo>
                  <a:cubicBezTo>
                    <a:pt x="52" y="18"/>
                    <a:pt x="42" y="16"/>
                    <a:pt x="41" y="18"/>
                  </a:cubicBezTo>
                  <a:cubicBezTo>
                    <a:pt x="35" y="27"/>
                    <a:pt x="28" y="37"/>
                    <a:pt x="28" y="47"/>
                  </a:cubicBezTo>
                  <a:cubicBezTo>
                    <a:pt x="26" y="75"/>
                    <a:pt x="27" y="103"/>
                    <a:pt x="27" y="1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B3D6BC11-50F4-3144-83A2-0824EDB47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" y="2155"/>
              <a:ext cx="62" cy="352"/>
            </a:xfrm>
            <a:custGeom>
              <a:avLst/>
              <a:gdLst>
                <a:gd name="T0" fmla="*/ 26 w 26"/>
                <a:gd name="T1" fmla="*/ 148 h 148"/>
                <a:gd name="T2" fmla="*/ 0 w 26"/>
                <a:gd name="T3" fmla="*/ 148 h 148"/>
                <a:gd name="T4" fmla="*/ 0 w 26"/>
                <a:gd name="T5" fmla="*/ 0 h 148"/>
                <a:gd name="T6" fmla="*/ 26 w 26"/>
                <a:gd name="T7" fmla="*/ 0 h 148"/>
                <a:gd name="T8" fmla="*/ 26 w 26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8">
                  <a:moveTo>
                    <a:pt x="26" y="148"/>
                  </a:moveTo>
                  <a:cubicBezTo>
                    <a:pt x="17" y="148"/>
                    <a:pt x="9" y="148"/>
                    <a:pt x="0" y="148"/>
                  </a:cubicBezTo>
                  <a:cubicBezTo>
                    <a:pt x="0" y="99"/>
                    <a:pt x="0" y="50"/>
                    <a:pt x="0" y="0"/>
                  </a:cubicBezTo>
                  <a:cubicBezTo>
                    <a:pt x="8" y="0"/>
                    <a:pt x="17" y="0"/>
                    <a:pt x="26" y="0"/>
                  </a:cubicBezTo>
                  <a:cubicBezTo>
                    <a:pt x="26" y="49"/>
                    <a:pt x="26" y="97"/>
                    <a:pt x="26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FA501FF5-905A-F33B-35AD-116D4BAAB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1201"/>
              <a:ext cx="124" cy="116"/>
            </a:xfrm>
            <a:custGeom>
              <a:avLst/>
              <a:gdLst>
                <a:gd name="T0" fmla="*/ 3 w 52"/>
                <a:gd name="T1" fmla="*/ 5 h 49"/>
                <a:gd name="T2" fmla="*/ 47 w 52"/>
                <a:gd name="T3" fmla="*/ 49 h 49"/>
                <a:gd name="T4" fmla="*/ 3 w 52"/>
                <a:gd name="T5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49">
                  <a:moveTo>
                    <a:pt x="3" y="5"/>
                  </a:moveTo>
                  <a:cubicBezTo>
                    <a:pt x="45" y="0"/>
                    <a:pt x="52" y="7"/>
                    <a:pt x="47" y="49"/>
                  </a:cubicBezTo>
                  <a:cubicBezTo>
                    <a:pt x="7" y="46"/>
                    <a:pt x="0" y="39"/>
                    <a:pt x="3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E230D3EB-0365-E7B4-0FB5-7D9A57572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1600"/>
              <a:ext cx="99" cy="121"/>
            </a:xfrm>
            <a:custGeom>
              <a:avLst/>
              <a:gdLst>
                <a:gd name="T0" fmla="*/ 42 w 42"/>
                <a:gd name="T1" fmla="*/ 0 h 51"/>
                <a:gd name="T2" fmla="*/ 29 w 42"/>
                <a:gd name="T3" fmla="*/ 51 h 51"/>
                <a:gd name="T4" fmla="*/ 3 w 42"/>
                <a:gd name="T5" fmla="*/ 32 h 51"/>
                <a:gd name="T6" fmla="*/ 7 w 42"/>
                <a:gd name="T7" fmla="*/ 11 h 51"/>
                <a:gd name="T8" fmla="*/ 42 w 4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1">
                  <a:moveTo>
                    <a:pt x="42" y="0"/>
                  </a:moveTo>
                  <a:cubicBezTo>
                    <a:pt x="36" y="21"/>
                    <a:pt x="33" y="33"/>
                    <a:pt x="29" y="51"/>
                  </a:cubicBezTo>
                  <a:cubicBezTo>
                    <a:pt x="19" y="44"/>
                    <a:pt x="9" y="39"/>
                    <a:pt x="3" y="32"/>
                  </a:cubicBezTo>
                  <a:cubicBezTo>
                    <a:pt x="0" y="27"/>
                    <a:pt x="3" y="14"/>
                    <a:pt x="7" y="11"/>
                  </a:cubicBezTo>
                  <a:cubicBezTo>
                    <a:pt x="16" y="5"/>
                    <a:pt x="27" y="4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5A34EC4C-EFB3-350A-1840-A309A5F0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1849"/>
              <a:ext cx="215" cy="105"/>
            </a:xfrm>
            <a:custGeom>
              <a:avLst/>
              <a:gdLst>
                <a:gd name="T0" fmla="*/ 6 w 91"/>
                <a:gd name="T1" fmla="*/ 0 h 44"/>
                <a:gd name="T2" fmla="*/ 78 w 91"/>
                <a:gd name="T3" fmla="*/ 20 h 44"/>
                <a:gd name="T4" fmla="*/ 91 w 91"/>
                <a:gd name="T5" fmla="*/ 37 h 44"/>
                <a:gd name="T6" fmla="*/ 71 w 91"/>
                <a:gd name="T7" fmla="*/ 43 h 44"/>
                <a:gd name="T8" fmla="*/ 0 w 91"/>
                <a:gd name="T9" fmla="*/ 24 h 44"/>
                <a:gd name="T10" fmla="*/ 6 w 91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44">
                  <a:moveTo>
                    <a:pt x="6" y="0"/>
                  </a:moveTo>
                  <a:cubicBezTo>
                    <a:pt x="32" y="7"/>
                    <a:pt x="55" y="13"/>
                    <a:pt x="78" y="20"/>
                  </a:cubicBezTo>
                  <a:cubicBezTo>
                    <a:pt x="84" y="22"/>
                    <a:pt x="87" y="31"/>
                    <a:pt x="91" y="37"/>
                  </a:cubicBezTo>
                  <a:cubicBezTo>
                    <a:pt x="84" y="39"/>
                    <a:pt x="77" y="44"/>
                    <a:pt x="71" y="43"/>
                  </a:cubicBezTo>
                  <a:cubicBezTo>
                    <a:pt x="48" y="38"/>
                    <a:pt x="24" y="31"/>
                    <a:pt x="0" y="24"/>
                  </a:cubicBezTo>
                  <a:cubicBezTo>
                    <a:pt x="2" y="16"/>
                    <a:pt x="3" y="9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162AD689-341F-EFC1-1FFB-855FE1DD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795"/>
              <a:ext cx="206" cy="104"/>
            </a:xfrm>
            <a:custGeom>
              <a:avLst/>
              <a:gdLst>
                <a:gd name="T0" fmla="*/ 87 w 87"/>
                <a:gd name="T1" fmla="*/ 20 h 44"/>
                <a:gd name="T2" fmla="*/ 81 w 87"/>
                <a:gd name="T3" fmla="*/ 44 h 44"/>
                <a:gd name="T4" fmla="*/ 8 w 87"/>
                <a:gd name="T5" fmla="*/ 23 h 44"/>
                <a:gd name="T6" fmla="*/ 0 w 87"/>
                <a:gd name="T7" fmla="*/ 8 h 44"/>
                <a:gd name="T8" fmla="*/ 16 w 87"/>
                <a:gd name="T9" fmla="*/ 1 h 44"/>
                <a:gd name="T10" fmla="*/ 87 w 87"/>
                <a:gd name="T11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44">
                  <a:moveTo>
                    <a:pt x="87" y="20"/>
                  </a:moveTo>
                  <a:cubicBezTo>
                    <a:pt x="85" y="28"/>
                    <a:pt x="83" y="35"/>
                    <a:pt x="81" y="44"/>
                  </a:cubicBezTo>
                  <a:cubicBezTo>
                    <a:pt x="56" y="37"/>
                    <a:pt x="32" y="31"/>
                    <a:pt x="8" y="23"/>
                  </a:cubicBezTo>
                  <a:cubicBezTo>
                    <a:pt x="4" y="22"/>
                    <a:pt x="3" y="13"/>
                    <a:pt x="0" y="8"/>
                  </a:cubicBezTo>
                  <a:cubicBezTo>
                    <a:pt x="5" y="5"/>
                    <a:pt x="11" y="0"/>
                    <a:pt x="16" y="1"/>
                  </a:cubicBezTo>
                  <a:cubicBezTo>
                    <a:pt x="40" y="6"/>
                    <a:pt x="63" y="13"/>
                    <a:pt x="87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50;p60">
            <a:extLst>
              <a:ext uri="{FF2B5EF4-FFF2-40B4-BE49-F238E27FC236}">
                <a16:creationId xmlns:a16="http://schemas.microsoft.com/office/drawing/2014/main" id="{551191DC-A8B7-4D36-9840-148CEC8EA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778" y="445029"/>
            <a:ext cx="7626297" cy="572697"/>
          </a:xfrm>
        </p:spPr>
        <p:txBody>
          <a:bodyPr anchor="ctr" anchorCtr="1"/>
          <a:lstStyle/>
          <a:p>
            <a:pPr lvl="0" algn="ctr"/>
            <a:r>
              <a:rPr lang="en-US"/>
              <a:t>Distribution</a:t>
            </a:r>
          </a:p>
        </p:txBody>
      </p:sp>
      <p:sp>
        <p:nvSpPr>
          <p:cNvPr id="3" name="Google Shape;5252;p60">
            <a:extLst>
              <a:ext uri="{FF2B5EF4-FFF2-40B4-BE49-F238E27FC236}">
                <a16:creationId xmlns:a16="http://schemas.microsoft.com/office/drawing/2014/main" id="{75557ECD-68B5-4E29-8665-AD0C4390B5ED}"/>
              </a:ext>
            </a:extLst>
          </p:cNvPr>
          <p:cNvSpPr txBox="1"/>
          <p:nvPr/>
        </p:nvSpPr>
        <p:spPr>
          <a:xfrm>
            <a:off x="6125227" y="1454124"/>
            <a:ext cx="2305504" cy="5315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2B4182"/>
                </a:solidFill>
                <a:uFillTx/>
                <a:latin typeface="Damion"/>
                <a:ea typeface="Milonga"/>
                <a:cs typeface="Milonga"/>
              </a:rPr>
              <a:t>Noah’s Flood</a:t>
            </a:r>
          </a:p>
        </p:txBody>
      </p:sp>
      <p:sp>
        <p:nvSpPr>
          <p:cNvPr id="4" name="Google Shape;5253;p60">
            <a:extLst>
              <a:ext uri="{FF2B5EF4-FFF2-40B4-BE49-F238E27FC236}">
                <a16:creationId xmlns:a16="http://schemas.microsoft.com/office/drawing/2014/main" id="{F87B1AB9-E3BE-4886-A0DB-114AC7D23084}"/>
              </a:ext>
            </a:extLst>
          </p:cNvPr>
          <p:cNvSpPr txBox="1"/>
          <p:nvPr/>
        </p:nvSpPr>
        <p:spPr>
          <a:xfrm>
            <a:off x="6125190" y="1909523"/>
            <a:ext cx="2183696" cy="753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damina"/>
                <a:ea typeface="Adamina"/>
                <a:cs typeface="Adamina"/>
              </a:rPr>
              <a:t>Venus is the second planet from the Sun</a:t>
            </a:r>
          </a:p>
        </p:txBody>
      </p:sp>
      <p:sp>
        <p:nvSpPr>
          <p:cNvPr id="5" name="Google Shape;5254;p60">
            <a:extLst>
              <a:ext uri="{FF2B5EF4-FFF2-40B4-BE49-F238E27FC236}">
                <a16:creationId xmlns:a16="http://schemas.microsoft.com/office/drawing/2014/main" id="{C43AF63F-4F18-4E5E-A17D-B2FC3EC21AC9}"/>
              </a:ext>
            </a:extLst>
          </p:cNvPr>
          <p:cNvSpPr txBox="1"/>
          <p:nvPr/>
        </p:nvSpPr>
        <p:spPr>
          <a:xfrm>
            <a:off x="713396" y="1447879"/>
            <a:ext cx="2305504" cy="5315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2B4182"/>
                </a:solidFill>
                <a:uFillTx/>
                <a:latin typeface="Damion"/>
                <a:ea typeface="Milonga"/>
                <a:cs typeface="Milonga"/>
              </a:rPr>
              <a:t>Creation</a:t>
            </a:r>
          </a:p>
        </p:txBody>
      </p:sp>
      <p:sp>
        <p:nvSpPr>
          <p:cNvPr id="6" name="Google Shape;5255;p60">
            <a:extLst>
              <a:ext uri="{FF2B5EF4-FFF2-40B4-BE49-F238E27FC236}">
                <a16:creationId xmlns:a16="http://schemas.microsoft.com/office/drawing/2014/main" id="{0D6F8EF9-A2E0-4686-944A-3F11CEB4E50E}"/>
              </a:ext>
            </a:extLst>
          </p:cNvPr>
          <p:cNvSpPr txBox="1"/>
          <p:nvPr/>
        </p:nvSpPr>
        <p:spPr>
          <a:xfrm>
            <a:off x="835084" y="1903268"/>
            <a:ext cx="2183696" cy="753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damina"/>
                <a:ea typeface="Adamina"/>
                <a:cs typeface="Adamina"/>
              </a:rPr>
              <a:t>Despite being red, Mars is a cold place</a:t>
            </a:r>
          </a:p>
        </p:txBody>
      </p:sp>
      <p:sp>
        <p:nvSpPr>
          <p:cNvPr id="7" name="Google Shape;5256;p60">
            <a:extLst>
              <a:ext uri="{FF2B5EF4-FFF2-40B4-BE49-F238E27FC236}">
                <a16:creationId xmlns:a16="http://schemas.microsoft.com/office/drawing/2014/main" id="{9A221E62-766E-4205-B8FD-0267677033FF}"/>
              </a:ext>
            </a:extLst>
          </p:cNvPr>
          <p:cNvSpPr txBox="1"/>
          <p:nvPr/>
        </p:nvSpPr>
        <p:spPr>
          <a:xfrm>
            <a:off x="6125227" y="3196230"/>
            <a:ext cx="2305504" cy="5315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2B4182"/>
                </a:solidFill>
                <a:uFillTx/>
                <a:latin typeface="Damion"/>
                <a:ea typeface="Milonga"/>
                <a:cs typeface="Milonga"/>
              </a:rPr>
              <a:t>Exodus</a:t>
            </a:r>
          </a:p>
        </p:txBody>
      </p:sp>
      <p:sp>
        <p:nvSpPr>
          <p:cNvPr id="8" name="Google Shape;5257;p60">
            <a:extLst>
              <a:ext uri="{FF2B5EF4-FFF2-40B4-BE49-F238E27FC236}">
                <a16:creationId xmlns:a16="http://schemas.microsoft.com/office/drawing/2014/main" id="{E287E334-C505-46F7-83BD-A198D87F6CA9}"/>
              </a:ext>
            </a:extLst>
          </p:cNvPr>
          <p:cNvSpPr txBox="1"/>
          <p:nvPr/>
        </p:nvSpPr>
        <p:spPr>
          <a:xfrm>
            <a:off x="6125190" y="3651638"/>
            <a:ext cx="2183696" cy="753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damina"/>
                <a:ea typeface="Adamina"/>
                <a:cs typeface="Adamina"/>
              </a:rPr>
              <a:t>Mercury is the closest planet to the Sun</a:t>
            </a:r>
          </a:p>
        </p:txBody>
      </p:sp>
      <p:sp>
        <p:nvSpPr>
          <p:cNvPr id="9" name="Google Shape;5258;p60">
            <a:extLst>
              <a:ext uri="{FF2B5EF4-FFF2-40B4-BE49-F238E27FC236}">
                <a16:creationId xmlns:a16="http://schemas.microsoft.com/office/drawing/2014/main" id="{2C38BC54-2F1C-4AE8-A8EE-613B9075C79D}"/>
              </a:ext>
            </a:extLst>
          </p:cNvPr>
          <p:cNvSpPr txBox="1"/>
          <p:nvPr/>
        </p:nvSpPr>
        <p:spPr>
          <a:xfrm>
            <a:off x="713396" y="3189975"/>
            <a:ext cx="2305504" cy="5315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2B4182"/>
                </a:solidFill>
                <a:uFillTx/>
                <a:latin typeface="Damion"/>
                <a:ea typeface="Milonga"/>
                <a:cs typeface="Milonga"/>
              </a:rPr>
              <a:t>Promised Land</a:t>
            </a:r>
          </a:p>
        </p:txBody>
      </p:sp>
      <p:sp>
        <p:nvSpPr>
          <p:cNvPr id="10" name="Google Shape;5259;p60">
            <a:extLst>
              <a:ext uri="{FF2B5EF4-FFF2-40B4-BE49-F238E27FC236}">
                <a16:creationId xmlns:a16="http://schemas.microsoft.com/office/drawing/2014/main" id="{D55D1941-E801-43E8-975E-EC6F481A7542}"/>
              </a:ext>
            </a:extLst>
          </p:cNvPr>
          <p:cNvSpPr txBox="1"/>
          <p:nvPr/>
        </p:nvSpPr>
        <p:spPr>
          <a:xfrm>
            <a:off x="835084" y="3645374"/>
            <a:ext cx="2183696" cy="753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damina"/>
                <a:ea typeface="Adamina"/>
                <a:cs typeface="Adamina"/>
              </a:rPr>
              <a:t>Neptune is far away from Earth</a:t>
            </a:r>
          </a:p>
        </p:txBody>
      </p:sp>
      <p:sp>
        <p:nvSpPr>
          <p:cNvPr id="11" name="Google Shape;5260;p60">
            <a:extLst>
              <a:ext uri="{FF2B5EF4-FFF2-40B4-BE49-F238E27FC236}">
                <a16:creationId xmlns:a16="http://schemas.microsoft.com/office/drawing/2014/main" id="{0B75E118-E22C-495B-BF8C-ABBBE4975EC9}"/>
              </a:ext>
            </a:extLst>
          </p:cNvPr>
          <p:cNvSpPr txBox="1"/>
          <p:nvPr/>
        </p:nvSpPr>
        <p:spPr>
          <a:xfrm>
            <a:off x="1866153" y="2606433"/>
            <a:ext cx="1145395" cy="4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DBA15C"/>
                </a:solidFill>
                <a:uFillTx/>
                <a:latin typeface="Milonga"/>
                <a:ea typeface="Milonga"/>
                <a:cs typeface="Milonga"/>
              </a:rPr>
              <a:t>12%</a:t>
            </a:r>
          </a:p>
        </p:txBody>
      </p:sp>
      <p:sp>
        <p:nvSpPr>
          <p:cNvPr id="12" name="Google Shape;5261;p60">
            <a:extLst>
              <a:ext uri="{FF2B5EF4-FFF2-40B4-BE49-F238E27FC236}">
                <a16:creationId xmlns:a16="http://schemas.microsoft.com/office/drawing/2014/main" id="{DD085976-673D-4D8F-A071-895AF0CE5EC7}"/>
              </a:ext>
            </a:extLst>
          </p:cNvPr>
          <p:cNvSpPr txBox="1"/>
          <p:nvPr/>
        </p:nvSpPr>
        <p:spPr>
          <a:xfrm>
            <a:off x="1873450" y="1087212"/>
            <a:ext cx="1145395" cy="4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DBA15C"/>
                </a:solidFill>
                <a:uFillTx/>
                <a:latin typeface="Milonga"/>
                <a:ea typeface="Milonga"/>
                <a:cs typeface="Milonga"/>
              </a:rPr>
              <a:t>40%</a:t>
            </a:r>
          </a:p>
        </p:txBody>
      </p:sp>
      <p:sp>
        <p:nvSpPr>
          <p:cNvPr id="13" name="Google Shape;5262;p60">
            <a:extLst>
              <a:ext uri="{FF2B5EF4-FFF2-40B4-BE49-F238E27FC236}">
                <a16:creationId xmlns:a16="http://schemas.microsoft.com/office/drawing/2014/main" id="{0E363EF2-14B3-46E0-94E2-5EAF867F60FA}"/>
              </a:ext>
            </a:extLst>
          </p:cNvPr>
          <p:cNvSpPr txBox="1"/>
          <p:nvPr/>
        </p:nvSpPr>
        <p:spPr>
          <a:xfrm>
            <a:off x="6124998" y="2835234"/>
            <a:ext cx="1145395" cy="4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DBA15C"/>
                </a:solidFill>
                <a:uFillTx/>
                <a:latin typeface="Milonga"/>
                <a:ea typeface="Milonga"/>
                <a:cs typeface="Milonga"/>
              </a:rPr>
              <a:t>23%</a:t>
            </a:r>
          </a:p>
        </p:txBody>
      </p:sp>
      <p:sp>
        <p:nvSpPr>
          <p:cNvPr id="14" name="Google Shape;5263;p60">
            <a:extLst>
              <a:ext uri="{FF2B5EF4-FFF2-40B4-BE49-F238E27FC236}">
                <a16:creationId xmlns:a16="http://schemas.microsoft.com/office/drawing/2014/main" id="{43A852BB-5EE3-4978-993B-781D12FDEF7B}"/>
              </a:ext>
            </a:extLst>
          </p:cNvPr>
          <p:cNvSpPr txBox="1"/>
          <p:nvPr/>
        </p:nvSpPr>
        <p:spPr>
          <a:xfrm>
            <a:off x="6124998" y="1087212"/>
            <a:ext cx="1145395" cy="4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DBA15C"/>
                </a:solidFill>
                <a:uFillTx/>
                <a:latin typeface="Milonga"/>
                <a:ea typeface="Milonga"/>
                <a:cs typeface="Milonga"/>
              </a:rPr>
              <a:t>25%</a:t>
            </a:r>
          </a:p>
        </p:txBody>
      </p:sp>
      <p:grpSp>
        <p:nvGrpSpPr>
          <p:cNvPr id="15" name="Google Shape;5273;p60">
            <a:extLst>
              <a:ext uri="{FF2B5EF4-FFF2-40B4-BE49-F238E27FC236}">
                <a16:creationId xmlns:a16="http://schemas.microsoft.com/office/drawing/2014/main" id="{24E146CC-4F9D-4569-8612-0DBC33DAC614}"/>
              </a:ext>
            </a:extLst>
          </p:cNvPr>
          <p:cNvGrpSpPr/>
          <p:nvPr/>
        </p:nvGrpSpPr>
        <p:grpSpPr>
          <a:xfrm>
            <a:off x="3018836" y="1580302"/>
            <a:ext cx="279221" cy="279221"/>
            <a:chOff x="3018836" y="1580302"/>
            <a:chExt cx="279221" cy="279221"/>
          </a:xfrm>
        </p:grpSpPr>
        <p:grpSp>
          <p:nvGrpSpPr>
            <p:cNvPr id="16" name="Google Shape;5274;p60">
              <a:extLst>
                <a:ext uri="{FF2B5EF4-FFF2-40B4-BE49-F238E27FC236}">
                  <a16:creationId xmlns:a16="http://schemas.microsoft.com/office/drawing/2014/main" id="{5ACFAAE2-C45D-44A5-8291-57779293ED28}"/>
                </a:ext>
              </a:extLst>
            </p:cNvPr>
            <p:cNvGrpSpPr/>
            <p:nvPr/>
          </p:nvGrpSpPr>
          <p:grpSpPr>
            <a:xfrm>
              <a:off x="3018836" y="1658575"/>
              <a:ext cx="279221" cy="122675"/>
              <a:chOff x="3018836" y="1658575"/>
              <a:chExt cx="279221" cy="122675"/>
            </a:xfrm>
          </p:grpSpPr>
          <p:sp>
            <p:nvSpPr>
              <p:cNvPr id="17" name="Google Shape;5275;p60">
                <a:extLst>
                  <a:ext uri="{FF2B5EF4-FFF2-40B4-BE49-F238E27FC236}">
                    <a16:creationId xmlns:a16="http://schemas.microsoft.com/office/drawing/2014/main" id="{105C5812-3DCD-441A-8D90-053BB3B16BAD}"/>
                  </a:ext>
                </a:extLst>
              </p:cNvPr>
              <p:cNvSpPr/>
              <p:nvPr/>
            </p:nvSpPr>
            <p:spPr>
              <a:xfrm>
                <a:off x="3018836" y="1690432"/>
                <a:ext cx="279221" cy="589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169"/>
                  <a:gd name="f4" fmla="val 2359"/>
                  <a:gd name="f5" fmla="val 1322"/>
                  <a:gd name="f6" fmla="val 1"/>
                  <a:gd name="f7" fmla="val 1179"/>
                  <a:gd name="f8" fmla="val 2358"/>
                  <a:gd name="f9" fmla="val 5585"/>
                  <a:gd name="f10" fmla="val 1358"/>
                  <a:gd name="f11" fmla="val 9823"/>
                  <a:gd name="f12" fmla="val 1001"/>
                  <a:gd name="f13" fmla="*/ f0 1 11169"/>
                  <a:gd name="f14" fmla="*/ f1 1 2359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1169"/>
                  <a:gd name="f21" fmla="*/ f18 1 2359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1169" h="2359">
                    <a:moveTo>
                      <a:pt x="f5" y="f6"/>
                    </a:moveTo>
                    <a:lnTo>
                      <a:pt x="f6" y="f7"/>
                    </a:lnTo>
                    <a:lnTo>
                      <a:pt x="f5" y="f8"/>
                    </a:lnTo>
                    <a:lnTo>
                      <a:pt x="f9" y="f10"/>
                    </a:lnTo>
                    <a:lnTo>
                      <a:pt x="f11" y="f8"/>
                    </a:lnTo>
                    <a:lnTo>
                      <a:pt x="f3" y="f7"/>
                    </a:lnTo>
                    <a:lnTo>
                      <a:pt x="f11" y="f6"/>
                    </a:lnTo>
                    <a:lnTo>
                      <a:pt x="f9" y="f12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BCC8F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BCC8F1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5276;p60">
                <a:extLst>
                  <a:ext uri="{FF2B5EF4-FFF2-40B4-BE49-F238E27FC236}">
                    <a16:creationId xmlns:a16="http://schemas.microsoft.com/office/drawing/2014/main" id="{A0B2D3C3-B7F1-4659-AA9C-798E334628B5}"/>
                  </a:ext>
                </a:extLst>
              </p:cNvPr>
              <p:cNvSpPr/>
              <p:nvPr/>
            </p:nvSpPr>
            <p:spPr>
              <a:xfrm>
                <a:off x="3097109" y="1658575"/>
                <a:ext cx="122675" cy="1226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907"/>
                  <a:gd name="f4" fmla="val 2454"/>
                  <a:gd name="f5" fmla="val 596"/>
                  <a:gd name="f6" fmla="val 3478"/>
                  <a:gd name="f7" fmla="val 4311"/>
                  <a:gd name="f8" fmla="val 1430"/>
                  <a:gd name="f9" fmla="val 2453"/>
                  <a:gd name="f10" fmla="val 3477"/>
                  <a:gd name="f11" fmla="val 1"/>
                  <a:gd name="f12" fmla="val 1096"/>
                  <a:gd name="f13" fmla="val 3811"/>
                  <a:gd name="f14" fmla="val 4906"/>
                  <a:gd name="f15" fmla="*/ f0 1 4907"/>
                  <a:gd name="f16" fmla="*/ f1 1 4907"/>
                  <a:gd name="f17" fmla="val f2"/>
                  <a:gd name="f18" fmla="val f3"/>
                  <a:gd name="f19" fmla="+- f18 0 f17"/>
                  <a:gd name="f20" fmla="*/ f19 1 4907"/>
                  <a:gd name="f21" fmla="*/ f17 1 f20"/>
                  <a:gd name="f22" fmla="*/ f18 1 f20"/>
                  <a:gd name="f23" fmla="*/ f21 f15 1"/>
                  <a:gd name="f24" fmla="*/ f22 f15 1"/>
                  <a:gd name="f25" fmla="*/ f22 f16 1"/>
                  <a:gd name="f26" fmla="*/ f2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4907" h="4907">
                    <a:moveTo>
                      <a:pt x="f4" y="f5"/>
                    </a:moveTo>
                    <a:cubicBezTo>
                      <a:pt x="f6" y="f5"/>
                      <a:pt x="f7" y="f8"/>
                      <a:pt x="f7" y="f9"/>
                    </a:cubicBezTo>
                    <a:cubicBezTo>
                      <a:pt x="f7" y="f10"/>
                      <a:pt x="f6" y="f7"/>
                      <a:pt x="f4" y="f7"/>
                    </a:cubicBezTo>
                    <a:cubicBezTo>
                      <a:pt x="f8" y="f7"/>
                      <a:pt x="f5" y="f10"/>
                      <a:pt x="f5" y="f9"/>
                    </a:cubicBezTo>
                    <a:cubicBezTo>
                      <a:pt x="f5" y="f8"/>
                      <a:pt x="f8" y="f5"/>
                      <a:pt x="f4" y="f5"/>
                    </a:cubicBezTo>
                    <a:close/>
                    <a:moveTo>
                      <a:pt x="f4" y="f11"/>
                    </a:moveTo>
                    <a:cubicBezTo>
                      <a:pt x="f12" y="f11"/>
                      <a:pt x="f11" y="f12"/>
                      <a:pt x="f11" y="f9"/>
                    </a:cubicBezTo>
                    <a:cubicBezTo>
                      <a:pt x="f11" y="f13"/>
                      <a:pt x="f12" y="f14"/>
                      <a:pt x="f4" y="f14"/>
                    </a:cubicBezTo>
                    <a:cubicBezTo>
                      <a:pt x="f13" y="f14"/>
                      <a:pt x="f14" y="f13"/>
                      <a:pt x="f14" y="f9"/>
                    </a:cubicBezTo>
                    <a:cubicBezTo>
                      <a:pt x="f14" y="f12"/>
                      <a:pt x="f13" y="f11"/>
                      <a:pt x="f4" y="f11"/>
                    </a:cubicBezTo>
                    <a:close/>
                  </a:path>
                </a:pathLst>
              </a:custGeom>
              <a:solidFill>
                <a:srgbClr val="BCC8F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BCC8F1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9" name="Google Shape;5277;p60">
              <a:extLst>
                <a:ext uri="{FF2B5EF4-FFF2-40B4-BE49-F238E27FC236}">
                  <a16:creationId xmlns:a16="http://schemas.microsoft.com/office/drawing/2014/main" id="{828674F3-E495-451B-ABC3-09F06F1851C7}"/>
                </a:ext>
              </a:extLst>
            </p:cNvPr>
            <p:cNvSpPr/>
            <p:nvPr/>
          </p:nvSpPr>
          <p:spPr>
            <a:xfrm rot="5400013">
              <a:off x="3018837" y="1690424"/>
              <a:ext cx="279221" cy="58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69"/>
                <a:gd name="f4" fmla="val 2359"/>
                <a:gd name="f5" fmla="val 1322"/>
                <a:gd name="f6" fmla="val 1"/>
                <a:gd name="f7" fmla="val 1179"/>
                <a:gd name="f8" fmla="val 2358"/>
                <a:gd name="f9" fmla="val 5585"/>
                <a:gd name="f10" fmla="val 1358"/>
                <a:gd name="f11" fmla="val 9823"/>
                <a:gd name="f12" fmla="val 1001"/>
                <a:gd name="f13" fmla="*/ f0 1 11169"/>
                <a:gd name="f14" fmla="*/ f1 1 235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1169"/>
                <a:gd name="f21" fmla="*/ f18 1 235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1169" h="2359">
                  <a:moveTo>
                    <a:pt x="f5" y="f6"/>
                  </a:moveTo>
                  <a:lnTo>
                    <a:pt x="f6" y="f7"/>
                  </a:lnTo>
                  <a:lnTo>
                    <a:pt x="f5" y="f8"/>
                  </a:lnTo>
                  <a:lnTo>
                    <a:pt x="f9" y="f10"/>
                  </a:lnTo>
                  <a:lnTo>
                    <a:pt x="f11" y="f8"/>
                  </a:lnTo>
                  <a:lnTo>
                    <a:pt x="f3" y="f7"/>
                  </a:lnTo>
                  <a:lnTo>
                    <a:pt x="f11" y="f6"/>
                  </a:lnTo>
                  <a:lnTo>
                    <a:pt x="f9" y="f1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CC8F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BCC8F1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5278;p60">
            <a:extLst>
              <a:ext uri="{FF2B5EF4-FFF2-40B4-BE49-F238E27FC236}">
                <a16:creationId xmlns:a16="http://schemas.microsoft.com/office/drawing/2014/main" id="{8749A694-1DDB-413E-AC20-BCA09BA8D3A3}"/>
              </a:ext>
            </a:extLst>
          </p:cNvPr>
          <p:cNvGrpSpPr/>
          <p:nvPr/>
        </p:nvGrpSpPr>
        <p:grpSpPr>
          <a:xfrm>
            <a:off x="5845987" y="1580302"/>
            <a:ext cx="279221" cy="279221"/>
            <a:chOff x="5845987" y="1580302"/>
            <a:chExt cx="279221" cy="279221"/>
          </a:xfrm>
        </p:grpSpPr>
        <p:grpSp>
          <p:nvGrpSpPr>
            <p:cNvPr id="21" name="Google Shape;5279;p60">
              <a:extLst>
                <a:ext uri="{FF2B5EF4-FFF2-40B4-BE49-F238E27FC236}">
                  <a16:creationId xmlns:a16="http://schemas.microsoft.com/office/drawing/2014/main" id="{D431EBA2-391B-44C4-A478-7EFE5ED394AE}"/>
                </a:ext>
              </a:extLst>
            </p:cNvPr>
            <p:cNvGrpSpPr/>
            <p:nvPr/>
          </p:nvGrpSpPr>
          <p:grpSpPr>
            <a:xfrm>
              <a:off x="5845987" y="1658575"/>
              <a:ext cx="279221" cy="122675"/>
              <a:chOff x="5845987" y="1658575"/>
              <a:chExt cx="279221" cy="122675"/>
            </a:xfrm>
          </p:grpSpPr>
          <p:sp>
            <p:nvSpPr>
              <p:cNvPr id="22" name="Google Shape;5280;p60">
                <a:extLst>
                  <a:ext uri="{FF2B5EF4-FFF2-40B4-BE49-F238E27FC236}">
                    <a16:creationId xmlns:a16="http://schemas.microsoft.com/office/drawing/2014/main" id="{7F266717-A329-4FC4-901D-EBE3033C5E74}"/>
                  </a:ext>
                </a:extLst>
              </p:cNvPr>
              <p:cNvSpPr/>
              <p:nvPr/>
            </p:nvSpPr>
            <p:spPr>
              <a:xfrm>
                <a:off x="5845987" y="1690432"/>
                <a:ext cx="279221" cy="589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169"/>
                  <a:gd name="f4" fmla="val 2359"/>
                  <a:gd name="f5" fmla="val 1322"/>
                  <a:gd name="f6" fmla="val 1"/>
                  <a:gd name="f7" fmla="val 1179"/>
                  <a:gd name="f8" fmla="val 2358"/>
                  <a:gd name="f9" fmla="val 5585"/>
                  <a:gd name="f10" fmla="val 1358"/>
                  <a:gd name="f11" fmla="val 9823"/>
                  <a:gd name="f12" fmla="val 1001"/>
                  <a:gd name="f13" fmla="*/ f0 1 11169"/>
                  <a:gd name="f14" fmla="*/ f1 1 2359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1169"/>
                  <a:gd name="f21" fmla="*/ f18 1 2359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1169" h="2359">
                    <a:moveTo>
                      <a:pt x="f5" y="f6"/>
                    </a:moveTo>
                    <a:lnTo>
                      <a:pt x="f6" y="f7"/>
                    </a:lnTo>
                    <a:lnTo>
                      <a:pt x="f5" y="f8"/>
                    </a:lnTo>
                    <a:lnTo>
                      <a:pt x="f9" y="f10"/>
                    </a:lnTo>
                    <a:lnTo>
                      <a:pt x="f11" y="f8"/>
                    </a:lnTo>
                    <a:lnTo>
                      <a:pt x="f3" y="f7"/>
                    </a:lnTo>
                    <a:lnTo>
                      <a:pt x="f11" y="f6"/>
                    </a:lnTo>
                    <a:lnTo>
                      <a:pt x="f9" y="f12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CEB2C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BCC8F1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5281;p60">
                <a:extLst>
                  <a:ext uri="{FF2B5EF4-FFF2-40B4-BE49-F238E27FC236}">
                    <a16:creationId xmlns:a16="http://schemas.microsoft.com/office/drawing/2014/main" id="{A058FE2E-AF51-416A-AD80-950498FCF739}"/>
                  </a:ext>
                </a:extLst>
              </p:cNvPr>
              <p:cNvSpPr/>
              <p:nvPr/>
            </p:nvSpPr>
            <p:spPr>
              <a:xfrm>
                <a:off x="5924260" y="1658575"/>
                <a:ext cx="122675" cy="1226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907"/>
                  <a:gd name="f4" fmla="val 2454"/>
                  <a:gd name="f5" fmla="val 596"/>
                  <a:gd name="f6" fmla="val 3478"/>
                  <a:gd name="f7" fmla="val 4311"/>
                  <a:gd name="f8" fmla="val 1430"/>
                  <a:gd name="f9" fmla="val 2453"/>
                  <a:gd name="f10" fmla="val 3477"/>
                  <a:gd name="f11" fmla="val 1"/>
                  <a:gd name="f12" fmla="val 1096"/>
                  <a:gd name="f13" fmla="val 3811"/>
                  <a:gd name="f14" fmla="val 4906"/>
                  <a:gd name="f15" fmla="*/ f0 1 4907"/>
                  <a:gd name="f16" fmla="*/ f1 1 4907"/>
                  <a:gd name="f17" fmla="val f2"/>
                  <a:gd name="f18" fmla="val f3"/>
                  <a:gd name="f19" fmla="+- f18 0 f17"/>
                  <a:gd name="f20" fmla="*/ f19 1 4907"/>
                  <a:gd name="f21" fmla="*/ f17 1 f20"/>
                  <a:gd name="f22" fmla="*/ f18 1 f20"/>
                  <a:gd name="f23" fmla="*/ f21 f15 1"/>
                  <a:gd name="f24" fmla="*/ f22 f15 1"/>
                  <a:gd name="f25" fmla="*/ f22 f16 1"/>
                  <a:gd name="f26" fmla="*/ f2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4907" h="4907">
                    <a:moveTo>
                      <a:pt x="f4" y="f5"/>
                    </a:moveTo>
                    <a:cubicBezTo>
                      <a:pt x="f6" y="f5"/>
                      <a:pt x="f7" y="f8"/>
                      <a:pt x="f7" y="f9"/>
                    </a:cubicBezTo>
                    <a:cubicBezTo>
                      <a:pt x="f7" y="f10"/>
                      <a:pt x="f6" y="f7"/>
                      <a:pt x="f4" y="f7"/>
                    </a:cubicBezTo>
                    <a:cubicBezTo>
                      <a:pt x="f8" y="f7"/>
                      <a:pt x="f5" y="f10"/>
                      <a:pt x="f5" y="f9"/>
                    </a:cubicBezTo>
                    <a:cubicBezTo>
                      <a:pt x="f5" y="f8"/>
                      <a:pt x="f8" y="f5"/>
                      <a:pt x="f4" y="f5"/>
                    </a:cubicBezTo>
                    <a:close/>
                    <a:moveTo>
                      <a:pt x="f4" y="f11"/>
                    </a:moveTo>
                    <a:cubicBezTo>
                      <a:pt x="f12" y="f11"/>
                      <a:pt x="f11" y="f12"/>
                      <a:pt x="f11" y="f9"/>
                    </a:cubicBezTo>
                    <a:cubicBezTo>
                      <a:pt x="f11" y="f13"/>
                      <a:pt x="f12" y="f14"/>
                      <a:pt x="f4" y="f14"/>
                    </a:cubicBezTo>
                    <a:cubicBezTo>
                      <a:pt x="f13" y="f14"/>
                      <a:pt x="f14" y="f13"/>
                      <a:pt x="f14" y="f9"/>
                    </a:cubicBezTo>
                    <a:cubicBezTo>
                      <a:pt x="f14" y="f12"/>
                      <a:pt x="f13" y="f11"/>
                      <a:pt x="f4" y="f11"/>
                    </a:cubicBezTo>
                    <a:close/>
                  </a:path>
                </a:pathLst>
              </a:custGeom>
              <a:solidFill>
                <a:srgbClr val="CEB2C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BCC8F1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4" name="Google Shape;5282;p60">
              <a:extLst>
                <a:ext uri="{FF2B5EF4-FFF2-40B4-BE49-F238E27FC236}">
                  <a16:creationId xmlns:a16="http://schemas.microsoft.com/office/drawing/2014/main" id="{B9150FB9-6DBC-42FC-B78D-48179848D84A}"/>
                </a:ext>
              </a:extLst>
            </p:cNvPr>
            <p:cNvSpPr/>
            <p:nvPr/>
          </p:nvSpPr>
          <p:spPr>
            <a:xfrm rot="5400013">
              <a:off x="5845988" y="1690424"/>
              <a:ext cx="279221" cy="58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69"/>
                <a:gd name="f4" fmla="val 2359"/>
                <a:gd name="f5" fmla="val 1322"/>
                <a:gd name="f6" fmla="val 1"/>
                <a:gd name="f7" fmla="val 1179"/>
                <a:gd name="f8" fmla="val 2358"/>
                <a:gd name="f9" fmla="val 5585"/>
                <a:gd name="f10" fmla="val 1358"/>
                <a:gd name="f11" fmla="val 9823"/>
                <a:gd name="f12" fmla="val 1001"/>
                <a:gd name="f13" fmla="*/ f0 1 11169"/>
                <a:gd name="f14" fmla="*/ f1 1 235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1169"/>
                <a:gd name="f21" fmla="*/ f18 1 235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1169" h="2359">
                  <a:moveTo>
                    <a:pt x="f5" y="f6"/>
                  </a:moveTo>
                  <a:lnTo>
                    <a:pt x="f6" y="f7"/>
                  </a:lnTo>
                  <a:lnTo>
                    <a:pt x="f5" y="f8"/>
                  </a:lnTo>
                  <a:lnTo>
                    <a:pt x="f9" y="f10"/>
                  </a:lnTo>
                  <a:lnTo>
                    <a:pt x="f11" y="f8"/>
                  </a:lnTo>
                  <a:lnTo>
                    <a:pt x="f3" y="f7"/>
                  </a:lnTo>
                  <a:lnTo>
                    <a:pt x="f11" y="f6"/>
                  </a:lnTo>
                  <a:lnTo>
                    <a:pt x="f9" y="f1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EB2C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BCC8F1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" name="Google Shape;5293;p60">
            <a:extLst>
              <a:ext uri="{FF2B5EF4-FFF2-40B4-BE49-F238E27FC236}">
                <a16:creationId xmlns:a16="http://schemas.microsoft.com/office/drawing/2014/main" id="{69FFA985-A4A4-49BB-8275-2CA6C75FAAEE}"/>
              </a:ext>
            </a:extLst>
          </p:cNvPr>
          <p:cNvSpPr txBox="1"/>
          <p:nvPr/>
        </p:nvSpPr>
        <p:spPr>
          <a:xfrm>
            <a:off x="3243733" y="4114699"/>
            <a:ext cx="2656496" cy="5315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000000"/>
                </a:solidFill>
                <a:uFillTx/>
                <a:latin typeface="Adamina"/>
                <a:ea typeface="Adamina"/>
                <a:cs typeface="Adamina"/>
              </a:rPr>
              <a:t>Follow the link in the graph to modify its data and then paste the new one here. </a:t>
            </a:r>
            <a:r>
              <a:rPr lang="en-US" sz="1000" b="1" i="0" u="none" strike="noStrike" kern="0" cap="none" spc="0" baseline="0">
                <a:solidFill>
                  <a:srgbClr val="000000"/>
                </a:solidFill>
                <a:uFillTx/>
                <a:latin typeface="Adamina"/>
                <a:ea typeface="Adamina"/>
                <a:cs typeface="Adamina"/>
                <a:hlinkClick r:id="rId3"/>
              </a:rPr>
              <a:t>For more info, click here</a:t>
            </a:r>
            <a:endParaRPr lang="en-US" sz="1000" b="1" i="0" u="none" strike="noStrike" kern="0" cap="none" spc="0" baseline="0">
              <a:solidFill>
                <a:srgbClr val="000000"/>
              </a:solidFill>
              <a:uFillTx/>
              <a:latin typeface="Adamina"/>
              <a:ea typeface="Adamina"/>
              <a:cs typeface="Adamina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F0FFF7B6-56AE-DAAF-9026-3C8C1E2116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27401" y="1236663"/>
            <a:ext cx="2786063" cy="2684462"/>
            <a:chOff x="2096" y="779"/>
            <a:chExt cx="1755" cy="1691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D06DB28-D18D-4D4B-E703-1BED30C33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779"/>
              <a:ext cx="1703" cy="762"/>
            </a:xfrm>
            <a:custGeom>
              <a:avLst/>
              <a:gdLst>
                <a:gd name="T0" fmla="*/ 351 w 718"/>
                <a:gd name="T1" fmla="*/ 320 h 321"/>
                <a:gd name="T2" fmla="*/ 335 w 718"/>
                <a:gd name="T3" fmla="*/ 306 h 321"/>
                <a:gd name="T4" fmla="*/ 337 w 718"/>
                <a:gd name="T5" fmla="*/ 257 h 321"/>
                <a:gd name="T6" fmla="*/ 346 w 718"/>
                <a:gd name="T7" fmla="*/ 196 h 321"/>
                <a:gd name="T8" fmla="*/ 337 w 718"/>
                <a:gd name="T9" fmla="*/ 211 h 321"/>
                <a:gd name="T10" fmla="*/ 286 w 718"/>
                <a:gd name="T11" fmla="*/ 279 h 321"/>
                <a:gd name="T12" fmla="*/ 264 w 718"/>
                <a:gd name="T13" fmla="*/ 295 h 321"/>
                <a:gd name="T14" fmla="*/ 233 w 718"/>
                <a:gd name="T15" fmla="*/ 285 h 321"/>
                <a:gd name="T16" fmla="*/ 240 w 718"/>
                <a:gd name="T17" fmla="*/ 224 h 321"/>
                <a:gd name="T18" fmla="*/ 252 w 718"/>
                <a:gd name="T19" fmla="*/ 220 h 321"/>
                <a:gd name="T20" fmla="*/ 260 w 718"/>
                <a:gd name="T21" fmla="*/ 232 h 321"/>
                <a:gd name="T22" fmla="*/ 253 w 718"/>
                <a:gd name="T23" fmla="*/ 276 h 321"/>
                <a:gd name="T24" fmla="*/ 251 w 718"/>
                <a:gd name="T25" fmla="*/ 288 h 321"/>
                <a:gd name="T26" fmla="*/ 283 w 718"/>
                <a:gd name="T27" fmla="*/ 270 h 321"/>
                <a:gd name="T28" fmla="*/ 348 w 718"/>
                <a:gd name="T29" fmla="*/ 184 h 321"/>
                <a:gd name="T30" fmla="*/ 370 w 718"/>
                <a:gd name="T31" fmla="*/ 124 h 321"/>
                <a:gd name="T32" fmla="*/ 376 w 718"/>
                <a:gd name="T33" fmla="*/ 110 h 321"/>
                <a:gd name="T34" fmla="*/ 320 w 718"/>
                <a:gd name="T35" fmla="*/ 110 h 321"/>
                <a:gd name="T36" fmla="*/ 144 w 718"/>
                <a:gd name="T37" fmla="*/ 131 h 321"/>
                <a:gd name="T38" fmla="*/ 37 w 718"/>
                <a:gd name="T39" fmla="*/ 184 h 321"/>
                <a:gd name="T40" fmla="*/ 13 w 718"/>
                <a:gd name="T41" fmla="*/ 213 h 321"/>
                <a:gd name="T42" fmla="*/ 12 w 718"/>
                <a:gd name="T43" fmla="*/ 238 h 321"/>
                <a:gd name="T44" fmla="*/ 2 w 718"/>
                <a:gd name="T45" fmla="*/ 228 h 321"/>
                <a:gd name="T46" fmla="*/ 10 w 718"/>
                <a:gd name="T47" fmla="*/ 197 h 321"/>
                <a:gd name="T48" fmla="*/ 66 w 718"/>
                <a:gd name="T49" fmla="*/ 148 h 321"/>
                <a:gd name="T50" fmla="*/ 197 w 718"/>
                <a:gd name="T51" fmla="*/ 105 h 321"/>
                <a:gd name="T52" fmla="*/ 371 w 718"/>
                <a:gd name="T53" fmla="*/ 97 h 321"/>
                <a:gd name="T54" fmla="*/ 387 w 718"/>
                <a:gd name="T55" fmla="*/ 91 h 321"/>
                <a:gd name="T56" fmla="*/ 405 w 718"/>
                <a:gd name="T57" fmla="*/ 93 h 321"/>
                <a:gd name="T58" fmla="*/ 411 w 718"/>
                <a:gd name="T59" fmla="*/ 99 h 321"/>
                <a:gd name="T60" fmla="*/ 601 w 718"/>
                <a:gd name="T61" fmla="*/ 84 h 321"/>
                <a:gd name="T62" fmla="*/ 701 w 718"/>
                <a:gd name="T63" fmla="*/ 16 h 321"/>
                <a:gd name="T64" fmla="*/ 718 w 718"/>
                <a:gd name="T65" fmla="*/ 0 h 321"/>
                <a:gd name="T66" fmla="*/ 712 w 718"/>
                <a:gd name="T67" fmla="*/ 10 h 321"/>
                <a:gd name="T68" fmla="*/ 666 w 718"/>
                <a:gd name="T69" fmla="*/ 61 h 321"/>
                <a:gd name="T70" fmla="*/ 566 w 718"/>
                <a:gd name="T71" fmla="*/ 105 h 321"/>
                <a:gd name="T72" fmla="*/ 411 w 718"/>
                <a:gd name="T73" fmla="*/ 111 h 321"/>
                <a:gd name="T74" fmla="*/ 396 w 718"/>
                <a:gd name="T75" fmla="*/ 120 h 321"/>
                <a:gd name="T76" fmla="*/ 349 w 718"/>
                <a:gd name="T77" fmla="*/ 297 h 321"/>
                <a:gd name="T78" fmla="*/ 348 w 718"/>
                <a:gd name="T79" fmla="*/ 309 h 321"/>
                <a:gd name="T80" fmla="*/ 351 w 718"/>
                <a:gd name="T81" fmla="*/ 32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8" h="321">
                  <a:moveTo>
                    <a:pt x="351" y="320"/>
                  </a:moveTo>
                  <a:cubicBezTo>
                    <a:pt x="341" y="321"/>
                    <a:pt x="335" y="316"/>
                    <a:pt x="335" y="306"/>
                  </a:cubicBezTo>
                  <a:cubicBezTo>
                    <a:pt x="335" y="290"/>
                    <a:pt x="335" y="273"/>
                    <a:pt x="337" y="257"/>
                  </a:cubicBezTo>
                  <a:cubicBezTo>
                    <a:pt x="340" y="237"/>
                    <a:pt x="344" y="217"/>
                    <a:pt x="346" y="196"/>
                  </a:cubicBezTo>
                  <a:cubicBezTo>
                    <a:pt x="343" y="201"/>
                    <a:pt x="340" y="206"/>
                    <a:pt x="337" y="211"/>
                  </a:cubicBezTo>
                  <a:cubicBezTo>
                    <a:pt x="320" y="233"/>
                    <a:pt x="304" y="256"/>
                    <a:pt x="286" y="279"/>
                  </a:cubicBezTo>
                  <a:cubicBezTo>
                    <a:pt x="281" y="286"/>
                    <a:pt x="272" y="291"/>
                    <a:pt x="264" y="295"/>
                  </a:cubicBezTo>
                  <a:cubicBezTo>
                    <a:pt x="252" y="302"/>
                    <a:pt x="240" y="298"/>
                    <a:pt x="233" y="285"/>
                  </a:cubicBezTo>
                  <a:cubicBezTo>
                    <a:pt x="224" y="269"/>
                    <a:pt x="227" y="238"/>
                    <a:pt x="240" y="224"/>
                  </a:cubicBezTo>
                  <a:cubicBezTo>
                    <a:pt x="242" y="221"/>
                    <a:pt x="248" y="219"/>
                    <a:pt x="252" y="220"/>
                  </a:cubicBezTo>
                  <a:cubicBezTo>
                    <a:pt x="258" y="220"/>
                    <a:pt x="261" y="226"/>
                    <a:pt x="260" y="232"/>
                  </a:cubicBezTo>
                  <a:cubicBezTo>
                    <a:pt x="258" y="247"/>
                    <a:pt x="255" y="261"/>
                    <a:pt x="253" y="276"/>
                  </a:cubicBezTo>
                  <a:cubicBezTo>
                    <a:pt x="252" y="280"/>
                    <a:pt x="252" y="283"/>
                    <a:pt x="251" y="288"/>
                  </a:cubicBezTo>
                  <a:cubicBezTo>
                    <a:pt x="265" y="286"/>
                    <a:pt x="274" y="278"/>
                    <a:pt x="283" y="270"/>
                  </a:cubicBezTo>
                  <a:cubicBezTo>
                    <a:pt x="310" y="246"/>
                    <a:pt x="332" y="217"/>
                    <a:pt x="348" y="184"/>
                  </a:cubicBezTo>
                  <a:cubicBezTo>
                    <a:pt x="358" y="165"/>
                    <a:pt x="363" y="144"/>
                    <a:pt x="370" y="124"/>
                  </a:cubicBezTo>
                  <a:cubicBezTo>
                    <a:pt x="371" y="120"/>
                    <a:pt x="373" y="116"/>
                    <a:pt x="376" y="110"/>
                  </a:cubicBezTo>
                  <a:cubicBezTo>
                    <a:pt x="356" y="110"/>
                    <a:pt x="338" y="109"/>
                    <a:pt x="320" y="110"/>
                  </a:cubicBezTo>
                  <a:cubicBezTo>
                    <a:pt x="261" y="111"/>
                    <a:pt x="202" y="115"/>
                    <a:pt x="144" y="131"/>
                  </a:cubicBezTo>
                  <a:cubicBezTo>
                    <a:pt x="105" y="142"/>
                    <a:pt x="67" y="156"/>
                    <a:pt x="37" y="184"/>
                  </a:cubicBezTo>
                  <a:cubicBezTo>
                    <a:pt x="27" y="192"/>
                    <a:pt x="20" y="203"/>
                    <a:pt x="13" y="213"/>
                  </a:cubicBezTo>
                  <a:cubicBezTo>
                    <a:pt x="8" y="220"/>
                    <a:pt x="6" y="229"/>
                    <a:pt x="12" y="238"/>
                  </a:cubicBezTo>
                  <a:cubicBezTo>
                    <a:pt x="5" y="237"/>
                    <a:pt x="3" y="235"/>
                    <a:pt x="2" y="228"/>
                  </a:cubicBezTo>
                  <a:cubicBezTo>
                    <a:pt x="0" y="216"/>
                    <a:pt x="4" y="206"/>
                    <a:pt x="10" y="197"/>
                  </a:cubicBezTo>
                  <a:cubicBezTo>
                    <a:pt x="24" y="176"/>
                    <a:pt x="44" y="161"/>
                    <a:pt x="66" y="148"/>
                  </a:cubicBezTo>
                  <a:cubicBezTo>
                    <a:pt x="106" y="124"/>
                    <a:pt x="151" y="113"/>
                    <a:pt x="197" y="105"/>
                  </a:cubicBezTo>
                  <a:cubicBezTo>
                    <a:pt x="254" y="96"/>
                    <a:pt x="313" y="94"/>
                    <a:pt x="371" y="97"/>
                  </a:cubicBezTo>
                  <a:cubicBezTo>
                    <a:pt x="378" y="98"/>
                    <a:pt x="383" y="97"/>
                    <a:pt x="387" y="91"/>
                  </a:cubicBezTo>
                  <a:cubicBezTo>
                    <a:pt x="391" y="84"/>
                    <a:pt x="399" y="86"/>
                    <a:pt x="405" y="93"/>
                  </a:cubicBezTo>
                  <a:cubicBezTo>
                    <a:pt x="406" y="96"/>
                    <a:pt x="409" y="99"/>
                    <a:pt x="411" y="99"/>
                  </a:cubicBezTo>
                  <a:cubicBezTo>
                    <a:pt x="475" y="101"/>
                    <a:pt x="539" y="100"/>
                    <a:pt x="601" y="84"/>
                  </a:cubicBezTo>
                  <a:cubicBezTo>
                    <a:pt x="642" y="73"/>
                    <a:pt x="673" y="46"/>
                    <a:pt x="701" y="16"/>
                  </a:cubicBezTo>
                  <a:cubicBezTo>
                    <a:pt x="706" y="11"/>
                    <a:pt x="711" y="5"/>
                    <a:pt x="718" y="0"/>
                  </a:cubicBezTo>
                  <a:cubicBezTo>
                    <a:pt x="716" y="3"/>
                    <a:pt x="715" y="7"/>
                    <a:pt x="712" y="10"/>
                  </a:cubicBezTo>
                  <a:cubicBezTo>
                    <a:pt x="697" y="27"/>
                    <a:pt x="682" y="45"/>
                    <a:pt x="666" y="61"/>
                  </a:cubicBezTo>
                  <a:cubicBezTo>
                    <a:pt x="638" y="88"/>
                    <a:pt x="603" y="98"/>
                    <a:pt x="566" y="105"/>
                  </a:cubicBezTo>
                  <a:cubicBezTo>
                    <a:pt x="515" y="114"/>
                    <a:pt x="463" y="114"/>
                    <a:pt x="411" y="111"/>
                  </a:cubicBezTo>
                  <a:cubicBezTo>
                    <a:pt x="403" y="111"/>
                    <a:pt x="399" y="113"/>
                    <a:pt x="396" y="120"/>
                  </a:cubicBezTo>
                  <a:cubicBezTo>
                    <a:pt x="370" y="176"/>
                    <a:pt x="357" y="236"/>
                    <a:pt x="349" y="297"/>
                  </a:cubicBezTo>
                  <a:cubicBezTo>
                    <a:pt x="349" y="301"/>
                    <a:pt x="348" y="305"/>
                    <a:pt x="348" y="309"/>
                  </a:cubicBezTo>
                  <a:cubicBezTo>
                    <a:pt x="348" y="312"/>
                    <a:pt x="350" y="316"/>
                    <a:pt x="351" y="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DEC83BBB-84CE-3E68-33F3-69ECF68C92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237"/>
              <a:ext cx="614" cy="742"/>
            </a:xfrm>
            <a:custGeom>
              <a:avLst/>
              <a:gdLst>
                <a:gd name="T0" fmla="*/ 112 w 259"/>
                <a:gd name="T1" fmla="*/ 264 h 313"/>
                <a:gd name="T2" fmla="*/ 154 w 259"/>
                <a:gd name="T3" fmla="*/ 239 h 313"/>
                <a:gd name="T4" fmla="*/ 164 w 259"/>
                <a:gd name="T5" fmla="*/ 227 h 313"/>
                <a:gd name="T6" fmla="*/ 181 w 259"/>
                <a:gd name="T7" fmla="*/ 215 h 313"/>
                <a:gd name="T8" fmla="*/ 191 w 259"/>
                <a:gd name="T9" fmla="*/ 236 h 313"/>
                <a:gd name="T10" fmla="*/ 190 w 259"/>
                <a:gd name="T11" fmla="*/ 244 h 313"/>
                <a:gd name="T12" fmla="*/ 208 w 259"/>
                <a:gd name="T13" fmla="*/ 231 h 313"/>
                <a:gd name="T14" fmla="*/ 237 w 259"/>
                <a:gd name="T15" fmla="*/ 212 h 313"/>
                <a:gd name="T16" fmla="*/ 259 w 259"/>
                <a:gd name="T17" fmla="*/ 228 h 313"/>
                <a:gd name="T18" fmla="*/ 259 w 259"/>
                <a:gd name="T19" fmla="*/ 259 h 313"/>
                <a:gd name="T20" fmla="*/ 258 w 259"/>
                <a:gd name="T21" fmla="*/ 261 h 313"/>
                <a:gd name="T22" fmla="*/ 249 w 259"/>
                <a:gd name="T23" fmla="*/ 244 h 313"/>
                <a:gd name="T24" fmla="*/ 247 w 259"/>
                <a:gd name="T25" fmla="*/ 219 h 313"/>
                <a:gd name="T26" fmla="*/ 226 w 259"/>
                <a:gd name="T27" fmla="*/ 230 h 313"/>
                <a:gd name="T28" fmla="*/ 194 w 259"/>
                <a:gd name="T29" fmla="*/ 256 h 313"/>
                <a:gd name="T30" fmla="*/ 161 w 259"/>
                <a:gd name="T31" fmla="*/ 243 h 313"/>
                <a:gd name="T32" fmla="*/ 115 w 259"/>
                <a:gd name="T33" fmla="*/ 274 h 313"/>
                <a:gd name="T34" fmla="*/ 111 w 259"/>
                <a:gd name="T35" fmla="*/ 287 h 313"/>
                <a:gd name="T36" fmla="*/ 100 w 259"/>
                <a:gd name="T37" fmla="*/ 309 h 313"/>
                <a:gd name="T38" fmla="*/ 90 w 259"/>
                <a:gd name="T39" fmla="*/ 312 h 313"/>
                <a:gd name="T40" fmla="*/ 86 w 259"/>
                <a:gd name="T41" fmla="*/ 301 h 313"/>
                <a:gd name="T42" fmla="*/ 102 w 259"/>
                <a:gd name="T43" fmla="*/ 276 h 313"/>
                <a:gd name="T44" fmla="*/ 107 w 259"/>
                <a:gd name="T45" fmla="*/ 258 h 313"/>
                <a:gd name="T46" fmla="*/ 65 w 259"/>
                <a:gd name="T47" fmla="*/ 198 h 313"/>
                <a:gd name="T48" fmla="*/ 32 w 259"/>
                <a:gd name="T49" fmla="*/ 176 h 313"/>
                <a:gd name="T50" fmla="*/ 8 w 259"/>
                <a:gd name="T51" fmla="*/ 114 h 313"/>
                <a:gd name="T52" fmla="*/ 94 w 259"/>
                <a:gd name="T53" fmla="*/ 10 h 313"/>
                <a:gd name="T54" fmla="*/ 155 w 259"/>
                <a:gd name="T55" fmla="*/ 18 h 313"/>
                <a:gd name="T56" fmla="*/ 168 w 259"/>
                <a:gd name="T57" fmla="*/ 69 h 313"/>
                <a:gd name="T58" fmla="*/ 115 w 259"/>
                <a:gd name="T59" fmla="*/ 157 h 313"/>
                <a:gd name="T60" fmla="*/ 114 w 259"/>
                <a:gd name="T61" fmla="*/ 158 h 313"/>
                <a:gd name="T62" fmla="*/ 98 w 259"/>
                <a:gd name="T63" fmla="*/ 162 h 313"/>
                <a:gd name="T64" fmla="*/ 101 w 259"/>
                <a:gd name="T65" fmla="*/ 146 h 313"/>
                <a:gd name="T66" fmla="*/ 137 w 259"/>
                <a:gd name="T67" fmla="*/ 72 h 313"/>
                <a:gd name="T68" fmla="*/ 141 w 259"/>
                <a:gd name="T69" fmla="*/ 34 h 313"/>
                <a:gd name="T70" fmla="*/ 129 w 259"/>
                <a:gd name="T71" fmla="*/ 24 h 313"/>
                <a:gd name="T72" fmla="*/ 99 w 259"/>
                <a:gd name="T73" fmla="*/ 30 h 313"/>
                <a:gd name="T74" fmla="*/ 18 w 259"/>
                <a:gd name="T75" fmla="*/ 127 h 313"/>
                <a:gd name="T76" fmla="*/ 34 w 259"/>
                <a:gd name="T77" fmla="*/ 169 h 313"/>
                <a:gd name="T78" fmla="*/ 68 w 259"/>
                <a:gd name="T79" fmla="*/ 195 h 313"/>
                <a:gd name="T80" fmla="*/ 109 w 259"/>
                <a:gd name="T81" fmla="*/ 253 h 313"/>
                <a:gd name="T82" fmla="*/ 112 w 259"/>
                <a:gd name="T83" fmla="*/ 264 h 313"/>
                <a:gd name="T84" fmla="*/ 91 w 259"/>
                <a:gd name="T85" fmla="*/ 308 h 313"/>
                <a:gd name="T86" fmla="*/ 105 w 259"/>
                <a:gd name="T87" fmla="*/ 282 h 313"/>
                <a:gd name="T88" fmla="*/ 91 w 259"/>
                <a:gd name="T8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9" h="313">
                  <a:moveTo>
                    <a:pt x="112" y="264"/>
                  </a:moveTo>
                  <a:cubicBezTo>
                    <a:pt x="127" y="255"/>
                    <a:pt x="141" y="247"/>
                    <a:pt x="154" y="239"/>
                  </a:cubicBezTo>
                  <a:cubicBezTo>
                    <a:pt x="158" y="236"/>
                    <a:pt x="162" y="232"/>
                    <a:pt x="164" y="227"/>
                  </a:cubicBezTo>
                  <a:cubicBezTo>
                    <a:pt x="168" y="217"/>
                    <a:pt x="173" y="213"/>
                    <a:pt x="181" y="215"/>
                  </a:cubicBezTo>
                  <a:cubicBezTo>
                    <a:pt x="189" y="217"/>
                    <a:pt x="193" y="225"/>
                    <a:pt x="191" y="236"/>
                  </a:cubicBezTo>
                  <a:cubicBezTo>
                    <a:pt x="190" y="238"/>
                    <a:pt x="190" y="240"/>
                    <a:pt x="190" y="244"/>
                  </a:cubicBezTo>
                  <a:cubicBezTo>
                    <a:pt x="197" y="239"/>
                    <a:pt x="202" y="234"/>
                    <a:pt x="208" y="231"/>
                  </a:cubicBezTo>
                  <a:cubicBezTo>
                    <a:pt x="217" y="224"/>
                    <a:pt x="227" y="217"/>
                    <a:pt x="237" y="212"/>
                  </a:cubicBezTo>
                  <a:cubicBezTo>
                    <a:pt x="250" y="206"/>
                    <a:pt x="259" y="213"/>
                    <a:pt x="259" y="228"/>
                  </a:cubicBezTo>
                  <a:cubicBezTo>
                    <a:pt x="259" y="238"/>
                    <a:pt x="259" y="249"/>
                    <a:pt x="259" y="259"/>
                  </a:cubicBezTo>
                  <a:cubicBezTo>
                    <a:pt x="259" y="260"/>
                    <a:pt x="258" y="260"/>
                    <a:pt x="258" y="261"/>
                  </a:cubicBezTo>
                  <a:cubicBezTo>
                    <a:pt x="251" y="260"/>
                    <a:pt x="250" y="259"/>
                    <a:pt x="249" y="244"/>
                  </a:cubicBezTo>
                  <a:cubicBezTo>
                    <a:pt x="249" y="236"/>
                    <a:pt x="248" y="228"/>
                    <a:pt x="247" y="219"/>
                  </a:cubicBezTo>
                  <a:cubicBezTo>
                    <a:pt x="239" y="223"/>
                    <a:pt x="232" y="226"/>
                    <a:pt x="226" y="230"/>
                  </a:cubicBezTo>
                  <a:cubicBezTo>
                    <a:pt x="215" y="239"/>
                    <a:pt x="205" y="248"/>
                    <a:pt x="194" y="256"/>
                  </a:cubicBezTo>
                  <a:cubicBezTo>
                    <a:pt x="178" y="268"/>
                    <a:pt x="166" y="264"/>
                    <a:pt x="161" y="243"/>
                  </a:cubicBezTo>
                  <a:cubicBezTo>
                    <a:pt x="145" y="253"/>
                    <a:pt x="130" y="263"/>
                    <a:pt x="115" y="274"/>
                  </a:cubicBezTo>
                  <a:cubicBezTo>
                    <a:pt x="112" y="276"/>
                    <a:pt x="113" y="283"/>
                    <a:pt x="111" y="287"/>
                  </a:cubicBezTo>
                  <a:cubicBezTo>
                    <a:pt x="108" y="295"/>
                    <a:pt x="104" y="302"/>
                    <a:pt x="100" y="309"/>
                  </a:cubicBezTo>
                  <a:cubicBezTo>
                    <a:pt x="98" y="311"/>
                    <a:pt x="92" y="313"/>
                    <a:pt x="90" y="312"/>
                  </a:cubicBezTo>
                  <a:cubicBezTo>
                    <a:pt x="87" y="310"/>
                    <a:pt x="85" y="303"/>
                    <a:pt x="86" y="301"/>
                  </a:cubicBezTo>
                  <a:cubicBezTo>
                    <a:pt x="90" y="292"/>
                    <a:pt x="96" y="283"/>
                    <a:pt x="102" y="276"/>
                  </a:cubicBezTo>
                  <a:cubicBezTo>
                    <a:pt x="107" y="270"/>
                    <a:pt x="108" y="265"/>
                    <a:pt x="107" y="258"/>
                  </a:cubicBezTo>
                  <a:cubicBezTo>
                    <a:pt x="100" y="233"/>
                    <a:pt x="85" y="214"/>
                    <a:pt x="65" y="198"/>
                  </a:cubicBezTo>
                  <a:cubicBezTo>
                    <a:pt x="54" y="191"/>
                    <a:pt x="43" y="184"/>
                    <a:pt x="32" y="176"/>
                  </a:cubicBezTo>
                  <a:cubicBezTo>
                    <a:pt x="7" y="159"/>
                    <a:pt x="0" y="143"/>
                    <a:pt x="8" y="114"/>
                  </a:cubicBezTo>
                  <a:cubicBezTo>
                    <a:pt x="20" y="67"/>
                    <a:pt x="48" y="30"/>
                    <a:pt x="94" y="10"/>
                  </a:cubicBezTo>
                  <a:cubicBezTo>
                    <a:pt x="115" y="1"/>
                    <a:pt x="137" y="0"/>
                    <a:pt x="155" y="18"/>
                  </a:cubicBezTo>
                  <a:cubicBezTo>
                    <a:pt x="170" y="32"/>
                    <a:pt x="172" y="50"/>
                    <a:pt x="168" y="69"/>
                  </a:cubicBezTo>
                  <a:cubicBezTo>
                    <a:pt x="160" y="104"/>
                    <a:pt x="142" y="133"/>
                    <a:pt x="115" y="157"/>
                  </a:cubicBezTo>
                  <a:cubicBezTo>
                    <a:pt x="115" y="157"/>
                    <a:pt x="115" y="158"/>
                    <a:pt x="114" y="158"/>
                  </a:cubicBezTo>
                  <a:cubicBezTo>
                    <a:pt x="109" y="161"/>
                    <a:pt x="104" y="167"/>
                    <a:pt x="98" y="162"/>
                  </a:cubicBezTo>
                  <a:cubicBezTo>
                    <a:pt x="92" y="156"/>
                    <a:pt x="98" y="151"/>
                    <a:pt x="101" y="146"/>
                  </a:cubicBezTo>
                  <a:cubicBezTo>
                    <a:pt x="115" y="123"/>
                    <a:pt x="130" y="99"/>
                    <a:pt x="137" y="72"/>
                  </a:cubicBezTo>
                  <a:cubicBezTo>
                    <a:pt x="140" y="60"/>
                    <a:pt x="140" y="47"/>
                    <a:pt x="141" y="34"/>
                  </a:cubicBezTo>
                  <a:cubicBezTo>
                    <a:pt x="141" y="27"/>
                    <a:pt x="135" y="23"/>
                    <a:pt x="129" y="24"/>
                  </a:cubicBezTo>
                  <a:cubicBezTo>
                    <a:pt x="119" y="26"/>
                    <a:pt x="108" y="26"/>
                    <a:pt x="99" y="30"/>
                  </a:cubicBezTo>
                  <a:cubicBezTo>
                    <a:pt x="58" y="50"/>
                    <a:pt x="30" y="82"/>
                    <a:pt x="18" y="127"/>
                  </a:cubicBezTo>
                  <a:cubicBezTo>
                    <a:pt x="14" y="144"/>
                    <a:pt x="18" y="159"/>
                    <a:pt x="34" y="169"/>
                  </a:cubicBezTo>
                  <a:cubicBezTo>
                    <a:pt x="46" y="177"/>
                    <a:pt x="57" y="186"/>
                    <a:pt x="68" y="195"/>
                  </a:cubicBezTo>
                  <a:cubicBezTo>
                    <a:pt x="89" y="210"/>
                    <a:pt x="102" y="229"/>
                    <a:pt x="109" y="253"/>
                  </a:cubicBezTo>
                  <a:cubicBezTo>
                    <a:pt x="110" y="257"/>
                    <a:pt x="111" y="260"/>
                    <a:pt x="112" y="264"/>
                  </a:cubicBezTo>
                  <a:close/>
                  <a:moveTo>
                    <a:pt x="91" y="308"/>
                  </a:moveTo>
                  <a:cubicBezTo>
                    <a:pt x="101" y="303"/>
                    <a:pt x="108" y="290"/>
                    <a:pt x="105" y="282"/>
                  </a:cubicBezTo>
                  <a:cubicBezTo>
                    <a:pt x="98" y="290"/>
                    <a:pt x="91" y="297"/>
                    <a:pt x="91" y="3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08465EDA-6B13-6E84-2964-38D30F875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866"/>
              <a:ext cx="740" cy="604"/>
            </a:xfrm>
            <a:custGeom>
              <a:avLst/>
              <a:gdLst>
                <a:gd name="T0" fmla="*/ 117 w 312"/>
                <a:gd name="T1" fmla="*/ 57 h 255"/>
                <a:gd name="T2" fmla="*/ 56 w 312"/>
                <a:gd name="T3" fmla="*/ 69 h 255"/>
                <a:gd name="T4" fmla="*/ 21 w 312"/>
                <a:gd name="T5" fmla="*/ 84 h 255"/>
                <a:gd name="T6" fmla="*/ 7 w 312"/>
                <a:gd name="T7" fmla="*/ 105 h 255"/>
                <a:gd name="T8" fmla="*/ 8 w 312"/>
                <a:gd name="T9" fmla="*/ 85 h 255"/>
                <a:gd name="T10" fmla="*/ 36 w 312"/>
                <a:gd name="T11" fmla="*/ 67 h 255"/>
                <a:gd name="T12" fmla="*/ 109 w 312"/>
                <a:gd name="T13" fmla="*/ 50 h 255"/>
                <a:gd name="T14" fmla="*/ 131 w 312"/>
                <a:gd name="T15" fmla="*/ 46 h 255"/>
                <a:gd name="T16" fmla="*/ 136 w 312"/>
                <a:gd name="T17" fmla="*/ 45 h 255"/>
                <a:gd name="T18" fmla="*/ 268 w 312"/>
                <a:gd name="T19" fmla="*/ 31 h 255"/>
                <a:gd name="T20" fmla="*/ 310 w 312"/>
                <a:gd name="T21" fmla="*/ 0 h 255"/>
                <a:gd name="T22" fmla="*/ 311 w 312"/>
                <a:gd name="T23" fmla="*/ 10 h 255"/>
                <a:gd name="T24" fmla="*/ 286 w 312"/>
                <a:gd name="T25" fmla="*/ 35 h 255"/>
                <a:gd name="T26" fmla="*/ 192 w 312"/>
                <a:gd name="T27" fmla="*/ 57 h 255"/>
                <a:gd name="T28" fmla="*/ 149 w 312"/>
                <a:gd name="T29" fmla="*/ 59 h 255"/>
                <a:gd name="T30" fmla="*/ 140 w 312"/>
                <a:gd name="T31" fmla="*/ 64 h 255"/>
                <a:gd name="T32" fmla="*/ 112 w 312"/>
                <a:gd name="T33" fmla="*/ 189 h 255"/>
                <a:gd name="T34" fmla="*/ 121 w 312"/>
                <a:gd name="T35" fmla="*/ 240 h 255"/>
                <a:gd name="T36" fmla="*/ 142 w 312"/>
                <a:gd name="T37" fmla="*/ 222 h 255"/>
                <a:gd name="T38" fmla="*/ 192 w 312"/>
                <a:gd name="T39" fmla="*/ 147 h 255"/>
                <a:gd name="T40" fmla="*/ 212 w 312"/>
                <a:gd name="T41" fmla="*/ 102 h 255"/>
                <a:gd name="T42" fmla="*/ 223 w 312"/>
                <a:gd name="T43" fmla="*/ 93 h 255"/>
                <a:gd name="T44" fmla="*/ 228 w 312"/>
                <a:gd name="T45" fmla="*/ 107 h 255"/>
                <a:gd name="T46" fmla="*/ 222 w 312"/>
                <a:gd name="T47" fmla="*/ 147 h 255"/>
                <a:gd name="T48" fmla="*/ 221 w 312"/>
                <a:gd name="T49" fmla="*/ 165 h 255"/>
                <a:gd name="T50" fmla="*/ 207 w 312"/>
                <a:gd name="T51" fmla="*/ 137 h 255"/>
                <a:gd name="T52" fmla="*/ 203 w 312"/>
                <a:gd name="T53" fmla="*/ 144 h 255"/>
                <a:gd name="T54" fmla="*/ 157 w 312"/>
                <a:gd name="T55" fmla="*/ 223 h 255"/>
                <a:gd name="T56" fmla="*/ 145 w 312"/>
                <a:gd name="T57" fmla="*/ 237 h 255"/>
                <a:gd name="T58" fmla="*/ 96 w 312"/>
                <a:gd name="T59" fmla="*/ 232 h 255"/>
                <a:gd name="T60" fmla="*/ 84 w 312"/>
                <a:gd name="T61" fmla="*/ 175 h 255"/>
                <a:gd name="T62" fmla="*/ 114 w 312"/>
                <a:gd name="T63" fmla="*/ 63 h 255"/>
                <a:gd name="T64" fmla="*/ 117 w 312"/>
                <a:gd name="T65" fmla="*/ 5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2" h="255">
                  <a:moveTo>
                    <a:pt x="117" y="57"/>
                  </a:moveTo>
                  <a:cubicBezTo>
                    <a:pt x="95" y="61"/>
                    <a:pt x="75" y="64"/>
                    <a:pt x="56" y="69"/>
                  </a:cubicBezTo>
                  <a:cubicBezTo>
                    <a:pt x="44" y="72"/>
                    <a:pt x="32" y="78"/>
                    <a:pt x="21" y="84"/>
                  </a:cubicBezTo>
                  <a:cubicBezTo>
                    <a:pt x="13" y="88"/>
                    <a:pt x="7" y="95"/>
                    <a:pt x="7" y="105"/>
                  </a:cubicBezTo>
                  <a:cubicBezTo>
                    <a:pt x="1" y="98"/>
                    <a:pt x="0" y="91"/>
                    <a:pt x="8" y="85"/>
                  </a:cubicBezTo>
                  <a:cubicBezTo>
                    <a:pt x="17" y="77"/>
                    <a:pt x="26" y="71"/>
                    <a:pt x="36" y="67"/>
                  </a:cubicBezTo>
                  <a:cubicBezTo>
                    <a:pt x="59" y="55"/>
                    <a:pt x="84" y="52"/>
                    <a:pt x="109" y="50"/>
                  </a:cubicBezTo>
                  <a:cubicBezTo>
                    <a:pt x="117" y="49"/>
                    <a:pt x="124" y="47"/>
                    <a:pt x="131" y="46"/>
                  </a:cubicBezTo>
                  <a:cubicBezTo>
                    <a:pt x="133" y="46"/>
                    <a:pt x="134" y="45"/>
                    <a:pt x="136" y="45"/>
                  </a:cubicBezTo>
                  <a:cubicBezTo>
                    <a:pt x="181" y="53"/>
                    <a:pt x="225" y="46"/>
                    <a:pt x="268" y="31"/>
                  </a:cubicBezTo>
                  <a:cubicBezTo>
                    <a:pt x="284" y="25"/>
                    <a:pt x="299" y="16"/>
                    <a:pt x="310" y="0"/>
                  </a:cubicBezTo>
                  <a:cubicBezTo>
                    <a:pt x="311" y="3"/>
                    <a:pt x="312" y="7"/>
                    <a:pt x="311" y="10"/>
                  </a:cubicBezTo>
                  <a:cubicBezTo>
                    <a:pt x="306" y="21"/>
                    <a:pt x="297" y="30"/>
                    <a:pt x="286" y="35"/>
                  </a:cubicBezTo>
                  <a:cubicBezTo>
                    <a:pt x="257" y="50"/>
                    <a:pt x="225" y="55"/>
                    <a:pt x="192" y="57"/>
                  </a:cubicBezTo>
                  <a:cubicBezTo>
                    <a:pt x="178" y="58"/>
                    <a:pt x="164" y="58"/>
                    <a:pt x="149" y="59"/>
                  </a:cubicBezTo>
                  <a:cubicBezTo>
                    <a:pt x="145" y="59"/>
                    <a:pt x="142" y="59"/>
                    <a:pt x="140" y="64"/>
                  </a:cubicBezTo>
                  <a:cubicBezTo>
                    <a:pt x="131" y="106"/>
                    <a:pt x="121" y="147"/>
                    <a:pt x="112" y="189"/>
                  </a:cubicBezTo>
                  <a:cubicBezTo>
                    <a:pt x="109" y="206"/>
                    <a:pt x="111" y="223"/>
                    <a:pt x="121" y="240"/>
                  </a:cubicBezTo>
                  <a:cubicBezTo>
                    <a:pt x="129" y="234"/>
                    <a:pt x="137" y="229"/>
                    <a:pt x="142" y="222"/>
                  </a:cubicBezTo>
                  <a:cubicBezTo>
                    <a:pt x="159" y="198"/>
                    <a:pt x="176" y="173"/>
                    <a:pt x="192" y="147"/>
                  </a:cubicBezTo>
                  <a:cubicBezTo>
                    <a:pt x="200" y="133"/>
                    <a:pt x="206" y="117"/>
                    <a:pt x="212" y="102"/>
                  </a:cubicBezTo>
                  <a:cubicBezTo>
                    <a:pt x="215" y="97"/>
                    <a:pt x="216" y="91"/>
                    <a:pt x="223" y="93"/>
                  </a:cubicBezTo>
                  <a:cubicBezTo>
                    <a:pt x="230" y="95"/>
                    <a:pt x="229" y="101"/>
                    <a:pt x="228" y="107"/>
                  </a:cubicBezTo>
                  <a:cubicBezTo>
                    <a:pt x="226" y="120"/>
                    <a:pt x="223" y="133"/>
                    <a:pt x="222" y="147"/>
                  </a:cubicBezTo>
                  <a:cubicBezTo>
                    <a:pt x="221" y="152"/>
                    <a:pt x="221" y="159"/>
                    <a:pt x="221" y="165"/>
                  </a:cubicBezTo>
                  <a:cubicBezTo>
                    <a:pt x="211" y="167"/>
                    <a:pt x="209" y="164"/>
                    <a:pt x="207" y="137"/>
                  </a:cubicBezTo>
                  <a:cubicBezTo>
                    <a:pt x="205" y="140"/>
                    <a:pt x="204" y="142"/>
                    <a:pt x="203" y="144"/>
                  </a:cubicBezTo>
                  <a:cubicBezTo>
                    <a:pt x="188" y="170"/>
                    <a:pt x="173" y="197"/>
                    <a:pt x="157" y="223"/>
                  </a:cubicBezTo>
                  <a:cubicBezTo>
                    <a:pt x="154" y="228"/>
                    <a:pt x="150" y="233"/>
                    <a:pt x="145" y="237"/>
                  </a:cubicBezTo>
                  <a:cubicBezTo>
                    <a:pt x="128" y="255"/>
                    <a:pt x="109" y="253"/>
                    <a:pt x="96" y="232"/>
                  </a:cubicBezTo>
                  <a:cubicBezTo>
                    <a:pt x="86" y="214"/>
                    <a:pt x="83" y="194"/>
                    <a:pt x="84" y="175"/>
                  </a:cubicBezTo>
                  <a:cubicBezTo>
                    <a:pt x="86" y="135"/>
                    <a:pt x="96" y="98"/>
                    <a:pt x="114" y="63"/>
                  </a:cubicBezTo>
                  <a:cubicBezTo>
                    <a:pt x="115" y="62"/>
                    <a:pt x="115" y="61"/>
                    <a:pt x="117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9E377C72-179D-108A-F811-08558F2AA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1519"/>
              <a:ext cx="392" cy="413"/>
            </a:xfrm>
            <a:custGeom>
              <a:avLst/>
              <a:gdLst>
                <a:gd name="T0" fmla="*/ 114 w 165"/>
                <a:gd name="T1" fmla="*/ 27 h 174"/>
                <a:gd name="T2" fmla="*/ 82 w 165"/>
                <a:gd name="T3" fmla="*/ 20 h 174"/>
                <a:gd name="T4" fmla="*/ 66 w 165"/>
                <a:gd name="T5" fmla="*/ 67 h 174"/>
                <a:gd name="T6" fmla="*/ 38 w 165"/>
                <a:gd name="T7" fmla="*/ 116 h 174"/>
                <a:gd name="T8" fmla="*/ 18 w 165"/>
                <a:gd name="T9" fmla="*/ 127 h 174"/>
                <a:gd name="T10" fmla="*/ 1 w 165"/>
                <a:gd name="T11" fmla="*/ 114 h 174"/>
                <a:gd name="T12" fmla="*/ 18 w 165"/>
                <a:gd name="T13" fmla="*/ 82 h 174"/>
                <a:gd name="T14" fmla="*/ 32 w 165"/>
                <a:gd name="T15" fmla="*/ 84 h 174"/>
                <a:gd name="T16" fmla="*/ 35 w 165"/>
                <a:gd name="T17" fmla="*/ 99 h 174"/>
                <a:gd name="T18" fmla="*/ 24 w 165"/>
                <a:gd name="T19" fmla="*/ 111 h 174"/>
                <a:gd name="T20" fmla="*/ 13 w 165"/>
                <a:gd name="T21" fmla="*/ 118 h 174"/>
                <a:gd name="T22" fmla="*/ 15 w 165"/>
                <a:gd name="T23" fmla="*/ 121 h 174"/>
                <a:gd name="T24" fmla="*/ 26 w 165"/>
                <a:gd name="T25" fmla="*/ 116 h 174"/>
                <a:gd name="T26" fmla="*/ 53 w 165"/>
                <a:gd name="T27" fmla="*/ 81 h 174"/>
                <a:gd name="T28" fmla="*/ 71 w 165"/>
                <a:gd name="T29" fmla="*/ 26 h 174"/>
                <a:gd name="T30" fmla="*/ 70 w 165"/>
                <a:gd name="T31" fmla="*/ 10 h 174"/>
                <a:gd name="T32" fmla="*/ 76 w 165"/>
                <a:gd name="T33" fmla="*/ 3 h 174"/>
                <a:gd name="T34" fmla="*/ 122 w 165"/>
                <a:gd name="T35" fmla="*/ 8 h 174"/>
                <a:gd name="T36" fmla="*/ 154 w 165"/>
                <a:gd name="T37" fmla="*/ 55 h 174"/>
                <a:gd name="T38" fmla="*/ 117 w 165"/>
                <a:gd name="T39" fmla="*/ 141 h 174"/>
                <a:gd name="T40" fmla="*/ 112 w 165"/>
                <a:gd name="T41" fmla="*/ 169 h 174"/>
                <a:gd name="T42" fmla="*/ 104 w 165"/>
                <a:gd name="T43" fmla="*/ 173 h 174"/>
                <a:gd name="T44" fmla="*/ 90 w 165"/>
                <a:gd name="T45" fmla="*/ 155 h 174"/>
                <a:gd name="T46" fmla="*/ 92 w 165"/>
                <a:gd name="T47" fmla="*/ 117 h 174"/>
                <a:gd name="T48" fmla="*/ 103 w 165"/>
                <a:gd name="T49" fmla="*/ 56 h 174"/>
                <a:gd name="T50" fmla="*/ 114 w 165"/>
                <a:gd name="T51" fmla="*/ 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174">
                  <a:moveTo>
                    <a:pt x="114" y="27"/>
                  </a:moveTo>
                  <a:cubicBezTo>
                    <a:pt x="103" y="25"/>
                    <a:pt x="93" y="22"/>
                    <a:pt x="82" y="20"/>
                  </a:cubicBezTo>
                  <a:cubicBezTo>
                    <a:pt x="77" y="36"/>
                    <a:pt x="73" y="52"/>
                    <a:pt x="66" y="67"/>
                  </a:cubicBezTo>
                  <a:cubicBezTo>
                    <a:pt x="58" y="84"/>
                    <a:pt x="49" y="100"/>
                    <a:pt x="38" y="116"/>
                  </a:cubicBezTo>
                  <a:cubicBezTo>
                    <a:pt x="34" y="122"/>
                    <a:pt x="26" y="126"/>
                    <a:pt x="18" y="127"/>
                  </a:cubicBezTo>
                  <a:cubicBezTo>
                    <a:pt x="9" y="130"/>
                    <a:pt x="3" y="123"/>
                    <a:pt x="1" y="114"/>
                  </a:cubicBezTo>
                  <a:cubicBezTo>
                    <a:pt x="0" y="102"/>
                    <a:pt x="8" y="86"/>
                    <a:pt x="18" y="82"/>
                  </a:cubicBezTo>
                  <a:cubicBezTo>
                    <a:pt x="22" y="81"/>
                    <a:pt x="30" y="82"/>
                    <a:pt x="32" y="84"/>
                  </a:cubicBezTo>
                  <a:cubicBezTo>
                    <a:pt x="35" y="88"/>
                    <a:pt x="36" y="95"/>
                    <a:pt x="35" y="99"/>
                  </a:cubicBezTo>
                  <a:cubicBezTo>
                    <a:pt x="33" y="104"/>
                    <a:pt x="28" y="107"/>
                    <a:pt x="24" y="111"/>
                  </a:cubicBezTo>
                  <a:cubicBezTo>
                    <a:pt x="21" y="113"/>
                    <a:pt x="17" y="115"/>
                    <a:pt x="13" y="118"/>
                  </a:cubicBezTo>
                  <a:cubicBezTo>
                    <a:pt x="14" y="119"/>
                    <a:pt x="14" y="120"/>
                    <a:pt x="15" y="121"/>
                  </a:cubicBezTo>
                  <a:cubicBezTo>
                    <a:pt x="18" y="119"/>
                    <a:pt x="23" y="118"/>
                    <a:pt x="26" y="116"/>
                  </a:cubicBezTo>
                  <a:cubicBezTo>
                    <a:pt x="39" y="108"/>
                    <a:pt x="47" y="95"/>
                    <a:pt x="53" y="81"/>
                  </a:cubicBezTo>
                  <a:cubicBezTo>
                    <a:pt x="60" y="63"/>
                    <a:pt x="66" y="44"/>
                    <a:pt x="71" y="26"/>
                  </a:cubicBezTo>
                  <a:cubicBezTo>
                    <a:pt x="72" y="21"/>
                    <a:pt x="71" y="15"/>
                    <a:pt x="70" y="10"/>
                  </a:cubicBezTo>
                  <a:cubicBezTo>
                    <a:pt x="69" y="4"/>
                    <a:pt x="70" y="0"/>
                    <a:pt x="76" y="3"/>
                  </a:cubicBezTo>
                  <a:cubicBezTo>
                    <a:pt x="91" y="9"/>
                    <a:pt x="106" y="9"/>
                    <a:pt x="122" y="8"/>
                  </a:cubicBezTo>
                  <a:cubicBezTo>
                    <a:pt x="149" y="5"/>
                    <a:pt x="165" y="31"/>
                    <a:pt x="154" y="55"/>
                  </a:cubicBezTo>
                  <a:cubicBezTo>
                    <a:pt x="141" y="83"/>
                    <a:pt x="124" y="110"/>
                    <a:pt x="117" y="141"/>
                  </a:cubicBezTo>
                  <a:cubicBezTo>
                    <a:pt x="115" y="150"/>
                    <a:pt x="114" y="160"/>
                    <a:pt x="112" y="169"/>
                  </a:cubicBezTo>
                  <a:cubicBezTo>
                    <a:pt x="111" y="171"/>
                    <a:pt x="106" y="174"/>
                    <a:pt x="104" y="173"/>
                  </a:cubicBezTo>
                  <a:cubicBezTo>
                    <a:pt x="96" y="171"/>
                    <a:pt x="90" y="164"/>
                    <a:pt x="90" y="155"/>
                  </a:cubicBezTo>
                  <a:cubicBezTo>
                    <a:pt x="90" y="143"/>
                    <a:pt x="90" y="130"/>
                    <a:pt x="92" y="117"/>
                  </a:cubicBezTo>
                  <a:cubicBezTo>
                    <a:pt x="95" y="97"/>
                    <a:pt x="99" y="76"/>
                    <a:pt x="103" y="56"/>
                  </a:cubicBezTo>
                  <a:cubicBezTo>
                    <a:pt x="105" y="46"/>
                    <a:pt x="110" y="37"/>
                    <a:pt x="11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8AB1E593-33FA-F307-0BC3-C3E487DF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2" y="1161"/>
              <a:ext cx="457" cy="539"/>
            </a:xfrm>
            <a:custGeom>
              <a:avLst/>
              <a:gdLst>
                <a:gd name="T0" fmla="*/ 193 w 193"/>
                <a:gd name="T1" fmla="*/ 74 h 227"/>
                <a:gd name="T2" fmla="*/ 146 w 193"/>
                <a:gd name="T3" fmla="*/ 91 h 227"/>
                <a:gd name="T4" fmla="*/ 80 w 193"/>
                <a:gd name="T5" fmla="*/ 137 h 227"/>
                <a:gd name="T6" fmla="*/ 71 w 193"/>
                <a:gd name="T7" fmla="*/ 154 h 227"/>
                <a:gd name="T8" fmla="*/ 60 w 193"/>
                <a:gd name="T9" fmla="*/ 200 h 227"/>
                <a:gd name="T10" fmla="*/ 29 w 193"/>
                <a:gd name="T11" fmla="*/ 226 h 227"/>
                <a:gd name="T12" fmla="*/ 10 w 193"/>
                <a:gd name="T13" fmla="*/ 223 h 227"/>
                <a:gd name="T14" fmla="*/ 2 w 193"/>
                <a:gd name="T15" fmla="*/ 204 h 227"/>
                <a:gd name="T16" fmla="*/ 27 w 193"/>
                <a:gd name="T17" fmla="*/ 170 h 227"/>
                <a:gd name="T18" fmla="*/ 42 w 193"/>
                <a:gd name="T19" fmla="*/ 122 h 227"/>
                <a:gd name="T20" fmla="*/ 30 w 193"/>
                <a:gd name="T21" fmla="*/ 74 h 227"/>
                <a:gd name="T22" fmla="*/ 26 w 193"/>
                <a:gd name="T23" fmla="*/ 61 h 227"/>
                <a:gd name="T24" fmla="*/ 72 w 193"/>
                <a:gd name="T25" fmla="*/ 0 h 227"/>
                <a:gd name="T26" fmla="*/ 91 w 193"/>
                <a:gd name="T27" fmla="*/ 5 h 227"/>
                <a:gd name="T28" fmla="*/ 95 w 193"/>
                <a:gd name="T29" fmla="*/ 13 h 227"/>
                <a:gd name="T30" fmla="*/ 78 w 193"/>
                <a:gd name="T31" fmla="*/ 15 h 227"/>
                <a:gd name="T32" fmla="*/ 54 w 193"/>
                <a:gd name="T33" fmla="*/ 71 h 227"/>
                <a:gd name="T34" fmla="*/ 72 w 193"/>
                <a:gd name="T35" fmla="*/ 132 h 227"/>
                <a:gd name="T36" fmla="*/ 125 w 193"/>
                <a:gd name="T37" fmla="*/ 96 h 227"/>
                <a:gd name="T38" fmla="*/ 176 w 193"/>
                <a:gd name="T39" fmla="*/ 71 h 227"/>
                <a:gd name="T40" fmla="*/ 193 w 193"/>
                <a:gd name="T41" fmla="*/ 71 h 227"/>
                <a:gd name="T42" fmla="*/ 193 w 193"/>
                <a:gd name="T43" fmla="*/ 74 h 227"/>
                <a:gd name="T44" fmla="*/ 37 w 193"/>
                <a:gd name="T45" fmla="*/ 178 h 227"/>
                <a:gd name="T46" fmla="*/ 15 w 193"/>
                <a:gd name="T47" fmla="*/ 214 h 227"/>
                <a:gd name="T48" fmla="*/ 37 w 193"/>
                <a:gd name="T49" fmla="*/ 1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227">
                  <a:moveTo>
                    <a:pt x="193" y="74"/>
                  </a:moveTo>
                  <a:cubicBezTo>
                    <a:pt x="175" y="73"/>
                    <a:pt x="160" y="82"/>
                    <a:pt x="146" y="91"/>
                  </a:cubicBezTo>
                  <a:cubicBezTo>
                    <a:pt x="124" y="106"/>
                    <a:pt x="102" y="122"/>
                    <a:pt x="80" y="137"/>
                  </a:cubicBezTo>
                  <a:cubicBezTo>
                    <a:pt x="74" y="142"/>
                    <a:pt x="72" y="147"/>
                    <a:pt x="71" y="154"/>
                  </a:cubicBezTo>
                  <a:cubicBezTo>
                    <a:pt x="68" y="170"/>
                    <a:pt x="65" y="186"/>
                    <a:pt x="60" y="200"/>
                  </a:cubicBezTo>
                  <a:cubicBezTo>
                    <a:pt x="55" y="214"/>
                    <a:pt x="44" y="223"/>
                    <a:pt x="29" y="226"/>
                  </a:cubicBezTo>
                  <a:cubicBezTo>
                    <a:pt x="23" y="227"/>
                    <a:pt x="16" y="226"/>
                    <a:pt x="10" y="223"/>
                  </a:cubicBezTo>
                  <a:cubicBezTo>
                    <a:pt x="2" y="220"/>
                    <a:pt x="0" y="213"/>
                    <a:pt x="2" y="204"/>
                  </a:cubicBezTo>
                  <a:cubicBezTo>
                    <a:pt x="6" y="190"/>
                    <a:pt x="15" y="178"/>
                    <a:pt x="27" y="170"/>
                  </a:cubicBezTo>
                  <a:cubicBezTo>
                    <a:pt x="46" y="157"/>
                    <a:pt x="46" y="141"/>
                    <a:pt x="42" y="122"/>
                  </a:cubicBezTo>
                  <a:cubicBezTo>
                    <a:pt x="39" y="106"/>
                    <a:pt x="34" y="90"/>
                    <a:pt x="30" y="74"/>
                  </a:cubicBezTo>
                  <a:cubicBezTo>
                    <a:pt x="28" y="70"/>
                    <a:pt x="27" y="65"/>
                    <a:pt x="26" y="61"/>
                  </a:cubicBezTo>
                  <a:cubicBezTo>
                    <a:pt x="17" y="26"/>
                    <a:pt x="46" y="3"/>
                    <a:pt x="72" y="0"/>
                  </a:cubicBezTo>
                  <a:cubicBezTo>
                    <a:pt x="78" y="0"/>
                    <a:pt x="85" y="2"/>
                    <a:pt x="91" y="5"/>
                  </a:cubicBezTo>
                  <a:cubicBezTo>
                    <a:pt x="93" y="6"/>
                    <a:pt x="94" y="11"/>
                    <a:pt x="95" y="13"/>
                  </a:cubicBezTo>
                  <a:cubicBezTo>
                    <a:pt x="88" y="14"/>
                    <a:pt x="83" y="14"/>
                    <a:pt x="78" y="15"/>
                  </a:cubicBezTo>
                  <a:cubicBezTo>
                    <a:pt x="60" y="24"/>
                    <a:pt x="44" y="44"/>
                    <a:pt x="54" y="71"/>
                  </a:cubicBezTo>
                  <a:cubicBezTo>
                    <a:pt x="61" y="90"/>
                    <a:pt x="66" y="111"/>
                    <a:pt x="72" y="132"/>
                  </a:cubicBezTo>
                  <a:cubicBezTo>
                    <a:pt x="89" y="120"/>
                    <a:pt x="106" y="107"/>
                    <a:pt x="125" y="96"/>
                  </a:cubicBezTo>
                  <a:cubicBezTo>
                    <a:pt x="141" y="86"/>
                    <a:pt x="158" y="78"/>
                    <a:pt x="176" y="71"/>
                  </a:cubicBezTo>
                  <a:cubicBezTo>
                    <a:pt x="181" y="69"/>
                    <a:pt x="187" y="71"/>
                    <a:pt x="193" y="71"/>
                  </a:cubicBezTo>
                  <a:cubicBezTo>
                    <a:pt x="193" y="72"/>
                    <a:pt x="193" y="73"/>
                    <a:pt x="193" y="74"/>
                  </a:cubicBezTo>
                  <a:close/>
                  <a:moveTo>
                    <a:pt x="37" y="178"/>
                  </a:moveTo>
                  <a:cubicBezTo>
                    <a:pt x="28" y="187"/>
                    <a:pt x="18" y="197"/>
                    <a:pt x="15" y="214"/>
                  </a:cubicBezTo>
                  <a:cubicBezTo>
                    <a:pt x="29" y="204"/>
                    <a:pt x="35" y="192"/>
                    <a:pt x="37" y="1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3F289D31-D42F-41AF-8980-4BB4521E4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574"/>
              <a:ext cx="315" cy="363"/>
            </a:xfrm>
            <a:custGeom>
              <a:avLst/>
              <a:gdLst>
                <a:gd name="T0" fmla="*/ 49 w 133"/>
                <a:gd name="T1" fmla="*/ 105 h 153"/>
                <a:gd name="T2" fmla="*/ 34 w 133"/>
                <a:gd name="T3" fmla="*/ 85 h 153"/>
                <a:gd name="T4" fmla="*/ 20 w 133"/>
                <a:gd name="T5" fmla="*/ 96 h 153"/>
                <a:gd name="T6" fmla="*/ 8 w 133"/>
                <a:gd name="T7" fmla="*/ 100 h 153"/>
                <a:gd name="T8" fmla="*/ 1 w 133"/>
                <a:gd name="T9" fmla="*/ 89 h 153"/>
                <a:gd name="T10" fmla="*/ 1 w 133"/>
                <a:gd name="T11" fmla="*/ 80 h 153"/>
                <a:gd name="T12" fmla="*/ 7 w 133"/>
                <a:gd name="T13" fmla="*/ 71 h 153"/>
                <a:gd name="T14" fmla="*/ 15 w 133"/>
                <a:gd name="T15" fmla="*/ 79 h 153"/>
                <a:gd name="T16" fmla="*/ 16 w 133"/>
                <a:gd name="T17" fmla="*/ 85 h 153"/>
                <a:gd name="T18" fmla="*/ 49 w 133"/>
                <a:gd name="T19" fmla="*/ 95 h 153"/>
                <a:gd name="T20" fmla="*/ 52 w 133"/>
                <a:gd name="T21" fmla="*/ 91 h 153"/>
                <a:gd name="T22" fmla="*/ 98 w 133"/>
                <a:gd name="T23" fmla="*/ 26 h 153"/>
                <a:gd name="T24" fmla="*/ 109 w 133"/>
                <a:gd name="T25" fmla="*/ 10 h 153"/>
                <a:gd name="T26" fmla="*/ 124 w 133"/>
                <a:gd name="T27" fmla="*/ 4 h 153"/>
                <a:gd name="T28" fmla="*/ 131 w 133"/>
                <a:gd name="T29" fmla="*/ 20 h 153"/>
                <a:gd name="T30" fmla="*/ 121 w 133"/>
                <a:gd name="T31" fmla="*/ 46 h 153"/>
                <a:gd name="T32" fmla="*/ 97 w 133"/>
                <a:gd name="T33" fmla="*/ 132 h 153"/>
                <a:gd name="T34" fmla="*/ 97 w 133"/>
                <a:gd name="T35" fmla="*/ 146 h 153"/>
                <a:gd name="T36" fmla="*/ 90 w 133"/>
                <a:gd name="T37" fmla="*/ 153 h 153"/>
                <a:gd name="T38" fmla="*/ 78 w 133"/>
                <a:gd name="T39" fmla="*/ 139 h 153"/>
                <a:gd name="T40" fmla="*/ 80 w 133"/>
                <a:gd name="T41" fmla="*/ 85 h 153"/>
                <a:gd name="T42" fmla="*/ 89 w 133"/>
                <a:gd name="T43" fmla="*/ 47 h 153"/>
                <a:gd name="T44" fmla="*/ 49 w 133"/>
                <a:gd name="T45" fmla="*/ 10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53">
                  <a:moveTo>
                    <a:pt x="49" y="105"/>
                  </a:moveTo>
                  <a:cubicBezTo>
                    <a:pt x="43" y="97"/>
                    <a:pt x="39" y="92"/>
                    <a:pt x="34" y="85"/>
                  </a:cubicBezTo>
                  <a:cubicBezTo>
                    <a:pt x="29" y="89"/>
                    <a:pt x="25" y="93"/>
                    <a:pt x="20" y="96"/>
                  </a:cubicBezTo>
                  <a:cubicBezTo>
                    <a:pt x="16" y="98"/>
                    <a:pt x="10" y="102"/>
                    <a:pt x="8" y="100"/>
                  </a:cubicBezTo>
                  <a:cubicBezTo>
                    <a:pt x="5" y="99"/>
                    <a:pt x="3" y="93"/>
                    <a:pt x="1" y="89"/>
                  </a:cubicBezTo>
                  <a:cubicBezTo>
                    <a:pt x="0" y="86"/>
                    <a:pt x="1" y="82"/>
                    <a:pt x="1" y="80"/>
                  </a:cubicBezTo>
                  <a:cubicBezTo>
                    <a:pt x="2" y="76"/>
                    <a:pt x="5" y="74"/>
                    <a:pt x="7" y="71"/>
                  </a:cubicBezTo>
                  <a:cubicBezTo>
                    <a:pt x="9" y="74"/>
                    <a:pt x="12" y="76"/>
                    <a:pt x="15" y="79"/>
                  </a:cubicBezTo>
                  <a:cubicBezTo>
                    <a:pt x="16" y="80"/>
                    <a:pt x="16" y="83"/>
                    <a:pt x="16" y="85"/>
                  </a:cubicBezTo>
                  <a:cubicBezTo>
                    <a:pt x="32" y="76"/>
                    <a:pt x="38" y="75"/>
                    <a:pt x="49" y="95"/>
                  </a:cubicBezTo>
                  <a:cubicBezTo>
                    <a:pt x="50" y="93"/>
                    <a:pt x="51" y="92"/>
                    <a:pt x="52" y="91"/>
                  </a:cubicBezTo>
                  <a:cubicBezTo>
                    <a:pt x="63" y="66"/>
                    <a:pt x="78" y="45"/>
                    <a:pt x="98" y="26"/>
                  </a:cubicBezTo>
                  <a:cubicBezTo>
                    <a:pt x="102" y="21"/>
                    <a:pt x="105" y="15"/>
                    <a:pt x="109" y="10"/>
                  </a:cubicBezTo>
                  <a:cubicBezTo>
                    <a:pt x="112" y="4"/>
                    <a:pt x="117" y="0"/>
                    <a:pt x="124" y="4"/>
                  </a:cubicBezTo>
                  <a:cubicBezTo>
                    <a:pt x="131" y="8"/>
                    <a:pt x="133" y="13"/>
                    <a:pt x="131" y="20"/>
                  </a:cubicBezTo>
                  <a:cubicBezTo>
                    <a:pt x="128" y="29"/>
                    <a:pt x="124" y="38"/>
                    <a:pt x="121" y="46"/>
                  </a:cubicBezTo>
                  <a:cubicBezTo>
                    <a:pt x="113" y="75"/>
                    <a:pt x="105" y="103"/>
                    <a:pt x="97" y="132"/>
                  </a:cubicBezTo>
                  <a:cubicBezTo>
                    <a:pt x="96" y="136"/>
                    <a:pt x="96" y="141"/>
                    <a:pt x="97" y="146"/>
                  </a:cubicBezTo>
                  <a:cubicBezTo>
                    <a:pt x="99" y="153"/>
                    <a:pt x="95" y="153"/>
                    <a:pt x="90" y="153"/>
                  </a:cubicBezTo>
                  <a:cubicBezTo>
                    <a:pt x="82" y="151"/>
                    <a:pt x="79" y="145"/>
                    <a:pt x="78" y="139"/>
                  </a:cubicBezTo>
                  <a:cubicBezTo>
                    <a:pt x="73" y="120"/>
                    <a:pt x="77" y="103"/>
                    <a:pt x="80" y="85"/>
                  </a:cubicBezTo>
                  <a:cubicBezTo>
                    <a:pt x="83" y="72"/>
                    <a:pt x="86" y="60"/>
                    <a:pt x="89" y="47"/>
                  </a:cubicBezTo>
                  <a:cubicBezTo>
                    <a:pt x="69" y="62"/>
                    <a:pt x="60" y="83"/>
                    <a:pt x="49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4E9C139A-9329-5701-1086-AC4512EEF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2034"/>
              <a:ext cx="273" cy="301"/>
            </a:xfrm>
            <a:custGeom>
              <a:avLst/>
              <a:gdLst>
                <a:gd name="T0" fmla="*/ 96 w 115"/>
                <a:gd name="T1" fmla="*/ 14 h 127"/>
                <a:gd name="T2" fmla="*/ 73 w 115"/>
                <a:gd name="T3" fmla="*/ 40 h 127"/>
                <a:gd name="T4" fmla="*/ 52 w 115"/>
                <a:gd name="T5" fmla="*/ 71 h 127"/>
                <a:gd name="T6" fmla="*/ 42 w 115"/>
                <a:gd name="T7" fmla="*/ 55 h 127"/>
                <a:gd name="T8" fmla="*/ 26 w 115"/>
                <a:gd name="T9" fmla="*/ 67 h 127"/>
                <a:gd name="T10" fmla="*/ 2 w 115"/>
                <a:gd name="T11" fmla="*/ 61 h 127"/>
                <a:gd name="T12" fmla="*/ 3 w 115"/>
                <a:gd name="T13" fmla="*/ 33 h 127"/>
                <a:gd name="T14" fmla="*/ 13 w 115"/>
                <a:gd name="T15" fmla="*/ 30 h 127"/>
                <a:gd name="T16" fmla="*/ 20 w 115"/>
                <a:gd name="T17" fmla="*/ 48 h 127"/>
                <a:gd name="T18" fmla="*/ 17 w 115"/>
                <a:gd name="T19" fmla="*/ 66 h 127"/>
                <a:gd name="T20" fmla="*/ 30 w 115"/>
                <a:gd name="T21" fmla="*/ 55 h 127"/>
                <a:gd name="T22" fmla="*/ 45 w 115"/>
                <a:gd name="T23" fmla="*/ 49 h 127"/>
                <a:gd name="T24" fmla="*/ 55 w 115"/>
                <a:gd name="T25" fmla="*/ 62 h 127"/>
                <a:gd name="T26" fmla="*/ 59 w 115"/>
                <a:gd name="T27" fmla="*/ 55 h 127"/>
                <a:gd name="T28" fmla="*/ 96 w 115"/>
                <a:gd name="T29" fmla="*/ 7 h 127"/>
                <a:gd name="T30" fmla="*/ 114 w 115"/>
                <a:gd name="T31" fmla="*/ 14 h 127"/>
                <a:gd name="T32" fmla="*/ 111 w 115"/>
                <a:gd name="T33" fmla="*/ 56 h 127"/>
                <a:gd name="T34" fmla="*/ 105 w 115"/>
                <a:gd name="T35" fmla="*/ 104 h 127"/>
                <a:gd name="T36" fmla="*/ 105 w 115"/>
                <a:gd name="T37" fmla="*/ 125 h 127"/>
                <a:gd name="T38" fmla="*/ 92 w 115"/>
                <a:gd name="T39" fmla="*/ 119 h 127"/>
                <a:gd name="T40" fmla="*/ 90 w 115"/>
                <a:gd name="T41" fmla="*/ 106 h 127"/>
                <a:gd name="T42" fmla="*/ 97 w 115"/>
                <a:gd name="T43" fmla="*/ 20 h 127"/>
                <a:gd name="T44" fmla="*/ 98 w 115"/>
                <a:gd name="T45" fmla="*/ 15 h 127"/>
                <a:gd name="T46" fmla="*/ 96 w 115"/>
                <a:gd name="T47" fmla="*/ 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5" h="127">
                  <a:moveTo>
                    <a:pt x="96" y="14"/>
                  </a:moveTo>
                  <a:cubicBezTo>
                    <a:pt x="88" y="22"/>
                    <a:pt x="80" y="31"/>
                    <a:pt x="73" y="40"/>
                  </a:cubicBezTo>
                  <a:cubicBezTo>
                    <a:pt x="66" y="49"/>
                    <a:pt x="60" y="59"/>
                    <a:pt x="52" y="71"/>
                  </a:cubicBezTo>
                  <a:cubicBezTo>
                    <a:pt x="49" y="65"/>
                    <a:pt x="46" y="60"/>
                    <a:pt x="42" y="55"/>
                  </a:cubicBezTo>
                  <a:cubicBezTo>
                    <a:pt x="37" y="59"/>
                    <a:pt x="31" y="63"/>
                    <a:pt x="26" y="67"/>
                  </a:cubicBezTo>
                  <a:cubicBezTo>
                    <a:pt x="16" y="76"/>
                    <a:pt x="5" y="74"/>
                    <a:pt x="2" y="61"/>
                  </a:cubicBezTo>
                  <a:cubicBezTo>
                    <a:pt x="0" y="52"/>
                    <a:pt x="2" y="42"/>
                    <a:pt x="3" y="33"/>
                  </a:cubicBezTo>
                  <a:cubicBezTo>
                    <a:pt x="3" y="31"/>
                    <a:pt x="10" y="29"/>
                    <a:pt x="13" y="30"/>
                  </a:cubicBezTo>
                  <a:cubicBezTo>
                    <a:pt x="21" y="33"/>
                    <a:pt x="20" y="41"/>
                    <a:pt x="20" y="48"/>
                  </a:cubicBezTo>
                  <a:cubicBezTo>
                    <a:pt x="20" y="53"/>
                    <a:pt x="19" y="58"/>
                    <a:pt x="17" y="66"/>
                  </a:cubicBezTo>
                  <a:cubicBezTo>
                    <a:pt x="23" y="61"/>
                    <a:pt x="26" y="57"/>
                    <a:pt x="30" y="55"/>
                  </a:cubicBezTo>
                  <a:cubicBezTo>
                    <a:pt x="35" y="52"/>
                    <a:pt x="41" y="48"/>
                    <a:pt x="45" y="49"/>
                  </a:cubicBezTo>
                  <a:cubicBezTo>
                    <a:pt x="49" y="50"/>
                    <a:pt x="52" y="57"/>
                    <a:pt x="55" y="62"/>
                  </a:cubicBezTo>
                  <a:cubicBezTo>
                    <a:pt x="56" y="60"/>
                    <a:pt x="58" y="58"/>
                    <a:pt x="59" y="55"/>
                  </a:cubicBezTo>
                  <a:cubicBezTo>
                    <a:pt x="66" y="36"/>
                    <a:pt x="80" y="21"/>
                    <a:pt x="96" y="7"/>
                  </a:cubicBezTo>
                  <a:cubicBezTo>
                    <a:pt x="104" y="0"/>
                    <a:pt x="113" y="2"/>
                    <a:pt x="114" y="14"/>
                  </a:cubicBezTo>
                  <a:cubicBezTo>
                    <a:pt x="115" y="28"/>
                    <a:pt x="113" y="42"/>
                    <a:pt x="111" y="56"/>
                  </a:cubicBezTo>
                  <a:cubicBezTo>
                    <a:pt x="110" y="72"/>
                    <a:pt x="107" y="88"/>
                    <a:pt x="105" y="104"/>
                  </a:cubicBezTo>
                  <a:cubicBezTo>
                    <a:pt x="105" y="110"/>
                    <a:pt x="105" y="117"/>
                    <a:pt x="105" y="125"/>
                  </a:cubicBezTo>
                  <a:cubicBezTo>
                    <a:pt x="100" y="127"/>
                    <a:pt x="95" y="125"/>
                    <a:pt x="92" y="119"/>
                  </a:cubicBezTo>
                  <a:cubicBezTo>
                    <a:pt x="91" y="115"/>
                    <a:pt x="90" y="110"/>
                    <a:pt x="90" y="106"/>
                  </a:cubicBezTo>
                  <a:cubicBezTo>
                    <a:pt x="89" y="77"/>
                    <a:pt x="90" y="48"/>
                    <a:pt x="97" y="20"/>
                  </a:cubicBezTo>
                  <a:cubicBezTo>
                    <a:pt x="98" y="18"/>
                    <a:pt x="98" y="17"/>
                    <a:pt x="98" y="15"/>
                  </a:cubicBezTo>
                  <a:cubicBezTo>
                    <a:pt x="98" y="15"/>
                    <a:pt x="97" y="14"/>
                    <a:pt x="96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7CDE61BE-9FDA-3172-AC96-72A195918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690"/>
              <a:ext cx="301" cy="171"/>
            </a:xfrm>
            <a:custGeom>
              <a:avLst/>
              <a:gdLst>
                <a:gd name="T0" fmla="*/ 127 w 127"/>
                <a:gd name="T1" fmla="*/ 72 h 72"/>
                <a:gd name="T2" fmla="*/ 108 w 127"/>
                <a:gd name="T3" fmla="*/ 29 h 72"/>
                <a:gd name="T4" fmla="*/ 81 w 127"/>
                <a:gd name="T5" fmla="*/ 53 h 72"/>
                <a:gd name="T6" fmla="*/ 64 w 127"/>
                <a:gd name="T7" fmla="*/ 52 h 72"/>
                <a:gd name="T8" fmla="*/ 57 w 127"/>
                <a:gd name="T9" fmla="*/ 44 h 72"/>
                <a:gd name="T10" fmla="*/ 36 w 127"/>
                <a:gd name="T11" fmla="*/ 57 h 72"/>
                <a:gd name="T12" fmla="*/ 11 w 127"/>
                <a:gd name="T13" fmla="*/ 53 h 72"/>
                <a:gd name="T14" fmla="*/ 4 w 127"/>
                <a:gd name="T15" fmla="*/ 26 h 72"/>
                <a:gd name="T16" fmla="*/ 1 w 127"/>
                <a:gd name="T17" fmla="*/ 9 h 72"/>
                <a:gd name="T18" fmla="*/ 2 w 127"/>
                <a:gd name="T19" fmla="*/ 3 h 72"/>
                <a:gd name="T20" fmla="*/ 11 w 127"/>
                <a:gd name="T21" fmla="*/ 1 h 72"/>
                <a:gd name="T22" fmla="*/ 30 w 127"/>
                <a:gd name="T23" fmla="*/ 20 h 72"/>
                <a:gd name="T24" fmla="*/ 32 w 127"/>
                <a:gd name="T25" fmla="*/ 44 h 72"/>
                <a:gd name="T26" fmla="*/ 73 w 127"/>
                <a:gd name="T27" fmla="*/ 53 h 72"/>
                <a:gd name="T28" fmla="*/ 93 w 127"/>
                <a:gd name="T29" fmla="*/ 31 h 72"/>
                <a:gd name="T30" fmla="*/ 112 w 127"/>
                <a:gd name="T31" fmla="*/ 20 h 72"/>
                <a:gd name="T32" fmla="*/ 124 w 127"/>
                <a:gd name="T33" fmla="*/ 42 h 72"/>
                <a:gd name="T34" fmla="*/ 127 w 127"/>
                <a:gd name="T3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72">
                  <a:moveTo>
                    <a:pt x="127" y="72"/>
                  </a:moveTo>
                  <a:cubicBezTo>
                    <a:pt x="117" y="72"/>
                    <a:pt x="117" y="72"/>
                    <a:pt x="108" y="29"/>
                  </a:cubicBezTo>
                  <a:cubicBezTo>
                    <a:pt x="98" y="38"/>
                    <a:pt x="89" y="45"/>
                    <a:pt x="81" y="53"/>
                  </a:cubicBezTo>
                  <a:cubicBezTo>
                    <a:pt x="72" y="62"/>
                    <a:pt x="72" y="62"/>
                    <a:pt x="64" y="52"/>
                  </a:cubicBezTo>
                  <a:cubicBezTo>
                    <a:pt x="62" y="50"/>
                    <a:pt x="60" y="48"/>
                    <a:pt x="57" y="44"/>
                  </a:cubicBezTo>
                  <a:cubicBezTo>
                    <a:pt x="50" y="48"/>
                    <a:pt x="43" y="52"/>
                    <a:pt x="36" y="57"/>
                  </a:cubicBezTo>
                  <a:cubicBezTo>
                    <a:pt x="26" y="64"/>
                    <a:pt x="17" y="64"/>
                    <a:pt x="11" y="53"/>
                  </a:cubicBezTo>
                  <a:cubicBezTo>
                    <a:pt x="7" y="45"/>
                    <a:pt x="6" y="35"/>
                    <a:pt x="4" y="26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4" y="2"/>
                    <a:pt x="8" y="0"/>
                    <a:pt x="11" y="1"/>
                  </a:cubicBezTo>
                  <a:cubicBezTo>
                    <a:pt x="21" y="3"/>
                    <a:pt x="27" y="10"/>
                    <a:pt x="30" y="20"/>
                  </a:cubicBezTo>
                  <a:cubicBezTo>
                    <a:pt x="31" y="28"/>
                    <a:pt x="31" y="36"/>
                    <a:pt x="32" y="44"/>
                  </a:cubicBezTo>
                  <a:cubicBezTo>
                    <a:pt x="59" y="33"/>
                    <a:pt x="60" y="33"/>
                    <a:pt x="73" y="53"/>
                  </a:cubicBezTo>
                  <a:cubicBezTo>
                    <a:pt x="80" y="46"/>
                    <a:pt x="86" y="38"/>
                    <a:pt x="93" y="31"/>
                  </a:cubicBezTo>
                  <a:cubicBezTo>
                    <a:pt x="98" y="25"/>
                    <a:pt x="103" y="17"/>
                    <a:pt x="112" y="20"/>
                  </a:cubicBezTo>
                  <a:cubicBezTo>
                    <a:pt x="123" y="23"/>
                    <a:pt x="123" y="33"/>
                    <a:pt x="124" y="42"/>
                  </a:cubicBezTo>
                  <a:cubicBezTo>
                    <a:pt x="125" y="52"/>
                    <a:pt x="126" y="62"/>
                    <a:pt x="127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7484045F-D701-7A46-DE7F-698EB79A1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0" y="2046"/>
              <a:ext cx="207" cy="208"/>
            </a:xfrm>
            <a:custGeom>
              <a:avLst/>
              <a:gdLst>
                <a:gd name="T0" fmla="*/ 23 w 87"/>
                <a:gd name="T1" fmla="*/ 60 h 88"/>
                <a:gd name="T2" fmla="*/ 39 w 87"/>
                <a:gd name="T3" fmla="*/ 69 h 88"/>
                <a:gd name="T4" fmla="*/ 61 w 87"/>
                <a:gd name="T5" fmla="*/ 45 h 88"/>
                <a:gd name="T6" fmla="*/ 77 w 87"/>
                <a:gd name="T7" fmla="*/ 6 h 88"/>
                <a:gd name="T8" fmla="*/ 83 w 87"/>
                <a:gd name="T9" fmla="*/ 0 h 88"/>
                <a:gd name="T10" fmla="*/ 86 w 87"/>
                <a:gd name="T11" fmla="*/ 8 h 88"/>
                <a:gd name="T12" fmla="*/ 56 w 87"/>
                <a:gd name="T13" fmla="*/ 74 h 88"/>
                <a:gd name="T14" fmla="*/ 12 w 87"/>
                <a:gd name="T15" fmla="*/ 70 h 88"/>
                <a:gd name="T16" fmla="*/ 32 w 87"/>
                <a:gd name="T17" fmla="*/ 13 h 88"/>
                <a:gd name="T18" fmla="*/ 49 w 87"/>
                <a:gd name="T19" fmla="*/ 17 h 88"/>
                <a:gd name="T20" fmla="*/ 52 w 87"/>
                <a:gd name="T21" fmla="*/ 36 h 88"/>
                <a:gd name="T22" fmla="*/ 33 w 87"/>
                <a:gd name="T23" fmla="*/ 55 h 88"/>
                <a:gd name="T24" fmla="*/ 23 w 87"/>
                <a:gd name="T25" fmla="*/ 60 h 88"/>
                <a:gd name="T26" fmla="*/ 21 w 87"/>
                <a:gd name="T27" fmla="*/ 53 h 88"/>
                <a:gd name="T28" fmla="*/ 44 w 87"/>
                <a:gd name="T29" fmla="*/ 29 h 88"/>
                <a:gd name="T30" fmla="*/ 36 w 87"/>
                <a:gd name="T31" fmla="*/ 25 h 88"/>
                <a:gd name="T32" fmla="*/ 21 w 87"/>
                <a:gd name="T33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23" y="60"/>
                  </a:moveTo>
                  <a:cubicBezTo>
                    <a:pt x="26" y="72"/>
                    <a:pt x="29" y="73"/>
                    <a:pt x="39" y="69"/>
                  </a:cubicBezTo>
                  <a:cubicBezTo>
                    <a:pt x="50" y="64"/>
                    <a:pt x="57" y="55"/>
                    <a:pt x="61" y="45"/>
                  </a:cubicBezTo>
                  <a:cubicBezTo>
                    <a:pt x="67" y="32"/>
                    <a:pt x="72" y="19"/>
                    <a:pt x="77" y="6"/>
                  </a:cubicBezTo>
                  <a:cubicBezTo>
                    <a:pt x="78" y="3"/>
                    <a:pt x="81" y="2"/>
                    <a:pt x="83" y="0"/>
                  </a:cubicBezTo>
                  <a:cubicBezTo>
                    <a:pt x="84" y="3"/>
                    <a:pt x="87" y="6"/>
                    <a:pt x="86" y="8"/>
                  </a:cubicBezTo>
                  <a:cubicBezTo>
                    <a:pt x="82" y="33"/>
                    <a:pt x="75" y="56"/>
                    <a:pt x="56" y="74"/>
                  </a:cubicBezTo>
                  <a:cubicBezTo>
                    <a:pt x="41" y="88"/>
                    <a:pt x="22" y="86"/>
                    <a:pt x="12" y="70"/>
                  </a:cubicBezTo>
                  <a:cubicBezTo>
                    <a:pt x="0" y="53"/>
                    <a:pt x="12" y="18"/>
                    <a:pt x="32" y="13"/>
                  </a:cubicBezTo>
                  <a:cubicBezTo>
                    <a:pt x="37" y="11"/>
                    <a:pt x="44" y="14"/>
                    <a:pt x="49" y="17"/>
                  </a:cubicBezTo>
                  <a:cubicBezTo>
                    <a:pt x="55" y="21"/>
                    <a:pt x="56" y="30"/>
                    <a:pt x="52" y="36"/>
                  </a:cubicBezTo>
                  <a:cubicBezTo>
                    <a:pt x="47" y="43"/>
                    <a:pt x="40" y="49"/>
                    <a:pt x="33" y="55"/>
                  </a:cubicBezTo>
                  <a:cubicBezTo>
                    <a:pt x="31" y="58"/>
                    <a:pt x="26" y="58"/>
                    <a:pt x="23" y="60"/>
                  </a:cubicBezTo>
                  <a:close/>
                  <a:moveTo>
                    <a:pt x="21" y="53"/>
                  </a:moveTo>
                  <a:cubicBezTo>
                    <a:pt x="34" y="51"/>
                    <a:pt x="44" y="39"/>
                    <a:pt x="44" y="29"/>
                  </a:cubicBezTo>
                  <a:cubicBezTo>
                    <a:pt x="44" y="23"/>
                    <a:pt x="41" y="22"/>
                    <a:pt x="36" y="25"/>
                  </a:cubicBezTo>
                  <a:cubicBezTo>
                    <a:pt x="27" y="32"/>
                    <a:pt x="22" y="41"/>
                    <a:pt x="2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1FB9B3BF-A4C4-1373-C9A4-02A3F3CBE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128"/>
              <a:ext cx="90" cy="147"/>
            </a:xfrm>
            <a:custGeom>
              <a:avLst/>
              <a:gdLst>
                <a:gd name="T0" fmla="*/ 0 w 38"/>
                <a:gd name="T1" fmla="*/ 53 h 62"/>
                <a:gd name="T2" fmla="*/ 20 w 38"/>
                <a:gd name="T3" fmla="*/ 5 h 62"/>
                <a:gd name="T4" fmla="*/ 32 w 38"/>
                <a:gd name="T5" fmla="*/ 3 h 62"/>
                <a:gd name="T6" fmla="*/ 36 w 38"/>
                <a:gd name="T7" fmla="*/ 15 h 62"/>
                <a:gd name="T8" fmla="*/ 12 w 38"/>
                <a:gd name="T9" fmla="*/ 58 h 62"/>
                <a:gd name="T10" fmla="*/ 6 w 38"/>
                <a:gd name="T11" fmla="*/ 61 h 62"/>
                <a:gd name="T12" fmla="*/ 0 w 38"/>
                <a:gd name="T13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2">
                  <a:moveTo>
                    <a:pt x="0" y="53"/>
                  </a:moveTo>
                  <a:cubicBezTo>
                    <a:pt x="7" y="37"/>
                    <a:pt x="13" y="21"/>
                    <a:pt x="20" y="5"/>
                  </a:cubicBezTo>
                  <a:cubicBezTo>
                    <a:pt x="22" y="0"/>
                    <a:pt x="28" y="0"/>
                    <a:pt x="32" y="3"/>
                  </a:cubicBezTo>
                  <a:cubicBezTo>
                    <a:pt x="34" y="6"/>
                    <a:pt x="38" y="12"/>
                    <a:pt x="36" y="15"/>
                  </a:cubicBezTo>
                  <a:cubicBezTo>
                    <a:pt x="29" y="30"/>
                    <a:pt x="21" y="44"/>
                    <a:pt x="12" y="58"/>
                  </a:cubicBezTo>
                  <a:cubicBezTo>
                    <a:pt x="11" y="60"/>
                    <a:pt x="7" y="62"/>
                    <a:pt x="6" y="61"/>
                  </a:cubicBezTo>
                  <a:cubicBezTo>
                    <a:pt x="3" y="60"/>
                    <a:pt x="2" y="57"/>
                    <a:pt x="0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E26555FE-0F9F-DF6E-A057-56E523A9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206"/>
              <a:ext cx="64" cy="60"/>
            </a:xfrm>
            <a:custGeom>
              <a:avLst/>
              <a:gdLst>
                <a:gd name="T0" fmla="*/ 20 w 27"/>
                <a:gd name="T1" fmla="*/ 25 h 25"/>
                <a:gd name="T2" fmla="*/ 16 w 27"/>
                <a:gd name="T3" fmla="*/ 25 h 25"/>
                <a:gd name="T4" fmla="*/ 0 w 27"/>
                <a:gd name="T5" fmla="*/ 7 h 25"/>
                <a:gd name="T6" fmla="*/ 9 w 27"/>
                <a:gd name="T7" fmla="*/ 1 h 25"/>
                <a:gd name="T8" fmla="*/ 26 w 27"/>
                <a:gd name="T9" fmla="*/ 18 h 25"/>
                <a:gd name="T10" fmla="*/ 20 w 27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5">
                  <a:moveTo>
                    <a:pt x="20" y="25"/>
                  </a:moveTo>
                  <a:cubicBezTo>
                    <a:pt x="17" y="25"/>
                    <a:pt x="17" y="25"/>
                    <a:pt x="16" y="25"/>
                  </a:cubicBezTo>
                  <a:cubicBezTo>
                    <a:pt x="8" y="24"/>
                    <a:pt x="0" y="15"/>
                    <a:pt x="0" y="7"/>
                  </a:cubicBezTo>
                  <a:cubicBezTo>
                    <a:pt x="1" y="2"/>
                    <a:pt x="4" y="0"/>
                    <a:pt x="9" y="1"/>
                  </a:cubicBezTo>
                  <a:cubicBezTo>
                    <a:pt x="17" y="1"/>
                    <a:pt x="27" y="11"/>
                    <a:pt x="26" y="18"/>
                  </a:cubicBezTo>
                  <a:cubicBezTo>
                    <a:pt x="25" y="21"/>
                    <a:pt x="22" y="24"/>
                    <a:pt x="20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FB327533-A89E-3382-3485-6EC6D18D4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" y="2032"/>
              <a:ext cx="36" cy="33"/>
            </a:xfrm>
            <a:custGeom>
              <a:avLst/>
              <a:gdLst>
                <a:gd name="T0" fmla="*/ 15 w 15"/>
                <a:gd name="T1" fmla="*/ 7 h 14"/>
                <a:gd name="T2" fmla="*/ 8 w 15"/>
                <a:gd name="T3" fmla="*/ 13 h 14"/>
                <a:gd name="T4" fmla="*/ 0 w 15"/>
                <a:gd name="T5" fmla="*/ 5 h 14"/>
                <a:gd name="T6" fmla="*/ 5 w 15"/>
                <a:gd name="T7" fmla="*/ 0 h 14"/>
                <a:gd name="T8" fmla="*/ 15 w 15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5" y="7"/>
                  </a:moveTo>
                  <a:cubicBezTo>
                    <a:pt x="11" y="10"/>
                    <a:pt x="8" y="14"/>
                    <a:pt x="8" y="13"/>
                  </a:cubicBezTo>
                  <a:cubicBezTo>
                    <a:pt x="5" y="11"/>
                    <a:pt x="2" y="8"/>
                    <a:pt x="0" y="5"/>
                  </a:cubicBezTo>
                  <a:cubicBezTo>
                    <a:pt x="0" y="5"/>
                    <a:pt x="3" y="0"/>
                    <a:pt x="5" y="0"/>
                  </a:cubicBezTo>
                  <a:cubicBezTo>
                    <a:pt x="8" y="1"/>
                    <a:pt x="11" y="4"/>
                    <a:pt x="15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96;p53">
            <a:extLst>
              <a:ext uri="{FF2B5EF4-FFF2-40B4-BE49-F238E27FC236}">
                <a16:creationId xmlns:a16="http://schemas.microsoft.com/office/drawing/2014/main" id="{994E25DB-7AC3-4C47-B089-6CFF58B2F1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8868" y="1504215"/>
            <a:ext cx="4020488" cy="543181"/>
          </a:xfrm>
          <a:ln>
            <a:noFill/>
          </a:ln>
        </p:spPr>
        <p:txBody>
          <a:bodyPr/>
          <a:lstStyle/>
          <a:p>
            <a:pPr marL="0" lvl="0" indent="0">
              <a:buNone/>
            </a:pPr>
            <a:r>
              <a:rPr lang="pt-BR" sz="2800" b="1">
                <a:solidFill>
                  <a:srgbClr val="2545B1"/>
                </a:solidFill>
                <a:latin typeface="Arial"/>
                <a:cs typeface="Arial" pitchFamily="34"/>
              </a:rPr>
              <a:t>Una imagem sempre</a:t>
            </a:r>
          </a:p>
          <a:p>
            <a:pPr marL="0" lvl="0" indent="0">
              <a:buNone/>
            </a:pPr>
            <a:r>
              <a:rPr lang="pt-BR" sz="2800" b="1">
                <a:solidFill>
                  <a:srgbClr val="2545B1"/>
                </a:solidFill>
                <a:latin typeface="Arial"/>
                <a:cs typeface="Arial" pitchFamily="34"/>
              </a:rPr>
              <a:t> reforça o conceito</a:t>
            </a:r>
          </a:p>
        </p:txBody>
      </p:sp>
      <p:sp>
        <p:nvSpPr>
          <p:cNvPr id="3" name="Google Shape;3095;p53">
            <a:extLst>
              <a:ext uri="{FF2B5EF4-FFF2-40B4-BE49-F238E27FC236}">
                <a16:creationId xmlns:a16="http://schemas.microsoft.com/office/drawing/2014/main" id="{80E32929-2A68-48F8-ADE7-FE3806BBB1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8868" y="2571749"/>
            <a:ext cx="3706767" cy="20898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/>
            <a:r>
              <a:rPr lang="pt-BR" sz="2000"/>
              <a:t>As imagens revelam grandes quantidades de informações, então lembre-se: use uma imagem em vez de um texto longo. Seu público ficará feliz!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BECF08-0745-4D0C-AC2E-C0CE759835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62943" y="1163784"/>
            <a:ext cx="3865415" cy="39797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07;p54">
            <a:extLst>
              <a:ext uri="{FF2B5EF4-FFF2-40B4-BE49-F238E27FC236}">
                <a16:creationId xmlns:a16="http://schemas.microsoft.com/office/drawing/2014/main" id="{07564E50-ADD5-421F-82AA-B34AC52040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3538" y="463024"/>
            <a:ext cx="7721595" cy="6127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pt-BR"/>
              <a:t>Este é o título do slide</a:t>
            </a:r>
          </a:p>
        </p:txBody>
      </p:sp>
      <p:sp>
        <p:nvSpPr>
          <p:cNvPr id="3" name="Google Shape;3108;p54">
            <a:extLst>
              <a:ext uri="{FF2B5EF4-FFF2-40B4-BE49-F238E27FC236}">
                <a16:creationId xmlns:a16="http://schemas.microsoft.com/office/drawing/2014/main" id="{5A803747-6A89-43A5-9F87-DC6EC6A1E2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8680" y="1842451"/>
            <a:ext cx="4429125" cy="2297109"/>
          </a:xfrm>
        </p:spPr>
        <p:txBody>
          <a:bodyPr/>
          <a:lstStyle/>
          <a:p>
            <a:pPr marL="0" lvl="0" indent="0">
              <a:buNone/>
            </a:pPr>
            <a:r>
              <a:rPr lang="pt-BR" sz="1400"/>
              <a:t>Sabe o que ajuda a deixar seus pontos mais claros? Uma lista como essa: </a:t>
            </a:r>
          </a:p>
          <a:p>
            <a:pPr lvl="0" indent="-323853">
              <a:spcBef>
                <a:spcPts val="1000"/>
              </a:spcBef>
              <a:buSzPts val="1500"/>
            </a:pPr>
            <a:r>
              <a:rPr lang="pt-BR" sz="1400"/>
              <a:t>São simples </a:t>
            </a:r>
          </a:p>
          <a:p>
            <a:pPr lvl="0" indent="-323853">
              <a:buSzPts val="1500"/>
            </a:pPr>
            <a:r>
              <a:rPr lang="pt-BR" sz="1400"/>
              <a:t>Pode organizar suas ideias mais claramente</a:t>
            </a:r>
          </a:p>
          <a:p>
            <a:pPr lvl="0" indent="-323853">
              <a:buSzPts val="1500"/>
            </a:pPr>
            <a:r>
              <a:rPr lang="pt-BR" sz="1400"/>
              <a:t>Nunca mais esquecerá de comprar o leite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pt-BR" sz="1400"/>
              <a:t>E o mais importante: seu público entenderá sua apresentação</a:t>
            </a:r>
          </a:p>
        </p:txBody>
      </p:sp>
      <p:grpSp>
        <p:nvGrpSpPr>
          <p:cNvPr id="4" name="Google Shape;3109;p54">
            <a:extLst>
              <a:ext uri="{FF2B5EF4-FFF2-40B4-BE49-F238E27FC236}">
                <a16:creationId xmlns:a16="http://schemas.microsoft.com/office/drawing/2014/main" id="{D1A31362-A194-40FB-A323-F86136FE04AE}"/>
              </a:ext>
            </a:extLst>
          </p:cNvPr>
          <p:cNvGrpSpPr/>
          <p:nvPr/>
        </p:nvGrpSpPr>
        <p:grpSpPr>
          <a:xfrm>
            <a:off x="1725134" y="1249591"/>
            <a:ext cx="942343" cy="229148"/>
            <a:chOff x="1725134" y="1249591"/>
            <a:chExt cx="942343" cy="229148"/>
          </a:xfrm>
        </p:grpSpPr>
        <p:grpSp>
          <p:nvGrpSpPr>
            <p:cNvPr id="5" name="Google Shape;3110;p54">
              <a:extLst>
                <a:ext uri="{FF2B5EF4-FFF2-40B4-BE49-F238E27FC236}">
                  <a16:creationId xmlns:a16="http://schemas.microsoft.com/office/drawing/2014/main" id="{516292A1-722F-42EE-B679-C7996792BD42}"/>
                </a:ext>
              </a:extLst>
            </p:cNvPr>
            <p:cNvGrpSpPr/>
            <p:nvPr/>
          </p:nvGrpSpPr>
          <p:grpSpPr>
            <a:xfrm>
              <a:off x="1725134" y="1249591"/>
              <a:ext cx="942343" cy="213676"/>
              <a:chOff x="1725134" y="1249591"/>
              <a:chExt cx="942343" cy="213676"/>
            </a:xfrm>
          </p:grpSpPr>
          <p:sp>
            <p:nvSpPr>
              <p:cNvPr id="6" name="Google Shape;3111;p54">
                <a:extLst>
                  <a:ext uri="{FF2B5EF4-FFF2-40B4-BE49-F238E27FC236}">
                    <a16:creationId xmlns:a16="http://schemas.microsoft.com/office/drawing/2014/main" id="{98E36916-18A4-4532-B6C8-010FAFAE21E5}"/>
                  </a:ext>
                </a:extLst>
              </p:cNvPr>
              <p:cNvSpPr/>
              <p:nvPr/>
            </p:nvSpPr>
            <p:spPr>
              <a:xfrm>
                <a:off x="1745982" y="1279391"/>
                <a:ext cx="880649" cy="1838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226"/>
                  <a:gd name="f4" fmla="val 7355"/>
                  <a:gd name="f5" fmla="val 334"/>
                  <a:gd name="f6" fmla="val 1"/>
                  <a:gd name="f7" fmla="val 435"/>
                  <a:gd name="f8" fmla="val 6610"/>
                  <a:gd name="f9" fmla="val 5714"/>
                  <a:gd name="f10" fmla="val 12763"/>
                  <a:gd name="f11" fmla="val 17854"/>
                  <a:gd name="f12" fmla="val 20547"/>
                  <a:gd name="f13" fmla="val 22943"/>
                  <a:gd name="f14" fmla="val 6895"/>
                  <a:gd name="f15" fmla="val 24951"/>
                  <a:gd name="f16" fmla="val 6272"/>
                  <a:gd name="f17" fmla="val 28754"/>
                  <a:gd name="f18" fmla="val 5105"/>
                  <a:gd name="f19" fmla="val 32257"/>
                  <a:gd name="f20" fmla="val 3103"/>
                  <a:gd name="f21" fmla="val 35225"/>
                  <a:gd name="f22" fmla="val 401"/>
                  <a:gd name="f23" fmla="val 34859"/>
                  <a:gd name="f24" fmla="val 34"/>
                  <a:gd name="f25" fmla="val 31956"/>
                  <a:gd name="f26" fmla="val 2669"/>
                  <a:gd name="f27" fmla="val 28521"/>
                  <a:gd name="f28" fmla="val 4638"/>
                  <a:gd name="f29" fmla="val 24785"/>
                  <a:gd name="f30" fmla="val 5772"/>
                  <a:gd name="f31" fmla="val 22832"/>
                  <a:gd name="f32" fmla="val 6369"/>
                  <a:gd name="f33" fmla="val 20499"/>
                  <a:gd name="f34" fmla="val 6812"/>
                  <a:gd name="f35" fmla="val 17876"/>
                  <a:gd name="f36" fmla="val 12880"/>
                  <a:gd name="f37" fmla="val 6829"/>
                  <a:gd name="f38" fmla="val 5206"/>
                  <a:gd name="f39" fmla="*/ f0 1 35226"/>
                  <a:gd name="f40" fmla="*/ f1 1 7355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226"/>
                  <a:gd name="f47" fmla="*/ f44 1 7355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226" h="7355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5" y="f6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3112;p54">
                <a:extLst>
                  <a:ext uri="{FF2B5EF4-FFF2-40B4-BE49-F238E27FC236}">
                    <a16:creationId xmlns:a16="http://schemas.microsoft.com/office/drawing/2014/main" id="{D98BCC3D-A8DA-490D-AF04-42B7FA7DBF3D}"/>
                  </a:ext>
                </a:extLst>
              </p:cNvPr>
              <p:cNvSpPr/>
              <p:nvPr/>
            </p:nvSpPr>
            <p:spPr>
              <a:xfrm>
                <a:off x="2608252" y="1249591"/>
                <a:ext cx="59225" cy="506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2"/>
                  <a:gd name="f7" fmla="val 1"/>
                  <a:gd name="f8" fmla="val 412"/>
                  <a:gd name="f9" fmla="val 1026"/>
                  <a:gd name="f10" fmla="val 1560"/>
                  <a:gd name="f11" fmla="val 468"/>
                  <a:gd name="f12" fmla="val 1001"/>
                  <a:gd name="f13" fmla="val 1902"/>
                  <a:gd name="f14" fmla="val 926"/>
                  <a:gd name="f15" fmla="val 1735"/>
                  <a:gd name="f16" fmla="val 292"/>
                  <a:gd name="f17" fmla="val 1533"/>
                  <a:gd name="f18" fmla="val 90"/>
                  <a:gd name="f19" fmla="val 1284"/>
                  <a:gd name="f20" fmla="*/ f0 1 2369"/>
                  <a:gd name="f21" fmla="*/ f1 1 202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369"/>
                  <a:gd name="f28" fmla="*/ f25 1 202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4"/>
                      <a:pt x="f15" y="f16"/>
                    </a:cubicBezTo>
                    <a:cubicBezTo>
                      <a:pt x="f17" y="f18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3113;p54">
                <a:extLst>
                  <a:ext uri="{FF2B5EF4-FFF2-40B4-BE49-F238E27FC236}">
                    <a16:creationId xmlns:a16="http://schemas.microsoft.com/office/drawing/2014/main" id="{BFE04E3D-84F0-457D-9230-C6914C0C2DD9}"/>
                  </a:ext>
                </a:extLst>
              </p:cNvPr>
              <p:cNvSpPr/>
              <p:nvPr/>
            </p:nvSpPr>
            <p:spPr>
              <a:xfrm>
                <a:off x="1725134" y="1249591"/>
                <a:ext cx="59225" cy="506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1"/>
                  <a:gd name="f7" fmla="val 412"/>
                  <a:gd name="f8" fmla="val 1026"/>
                  <a:gd name="f9" fmla="val 1560"/>
                  <a:gd name="f10" fmla="val 467"/>
                  <a:gd name="f11" fmla="val 1001"/>
                  <a:gd name="f12" fmla="val 1902"/>
                  <a:gd name="f13" fmla="val 926"/>
                  <a:gd name="f14" fmla="val 1735"/>
                  <a:gd name="f15" fmla="val 292"/>
                  <a:gd name="f16" fmla="val 1533"/>
                  <a:gd name="f17" fmla="val 90"/>
                  <a:gd name="f18" fmla="val 1284"/>
                  <a:gd name="f19" fmla="*/ f0 1 2369"/>
                  <a:gd name="f20" fmla="*/ f1 1 202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369"/>
                  <a:gd name="f27" fmla="*/ f24 1 202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4"/>
                      <a:pt x="f11" y="f4"/>
                    </a:cubicBezTo>
                    <a:cubicBezTo>
                      <a:pt x="f12" y="f4"/>
                      <a:pt x="f3" y="f13"/>
                      <a:pt x="f14" y="f15"/>
                    </a:cubicBezTo>
                    <a:cubicBezTo>
                      <a:pt x="f16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9" name="Google Shape;3114;p54">
              <a:extLst>
                <a:ext uri="{FF2B5EF4-FFF2-40B4-BE49-F238E27FC236}">
                  <a16:creationId xmlns:a16="http://schemas.microsoft.com/office/drawing/2014/main" id="{22B0DD5A-C6FA-4702-8A82-FF6A1C5E4B38}"/>
                </a:ext>
              </a:extLst>
            </p:cNvPr>
            <p:cNvSpPr/>
            <p:nvPr/>
          </p:nvSpPr>
          <p:spPr>
            <a:xfrm>
              <a:off x="2164604" y="1435342"/>
              <a:ext cx="43397" cy="43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6"/>
                <a:gd name="f4" fmla="val 1"/>
                <a:gd name="f5" fmla="val 1735"/>
                <a:gd name="f6" fmla="*/ f0 1 1736"/>
                <a:gd name="f7" fmla="*/ f1 1 1736"/>
                <a:gd name="f8" fmla="val f2"/>
                <a:gd name="f9" fmla="val f3"/>
                <a:gd name="f10" fmla="+- f9 0 f8"/>
                <a:gd name="f11" fmla="*/ f10 1 1736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1736" h="1736">
                  <a:moveTo>
                    <a:pt x="f4" y="f4"/>
                  </a:moveTo>
                  <a:lnTo>
                    <a:pt x="f4" y="f5"/>
                  </a:lnTo>
                  <a:lnTo>
                    <a:pt x="f5" y="f5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3115;p54">
            <a:extLst>
              <a:ext uri="{FF2B5EF4-FFF2-40B4-BE49-F238E27FC236}">
                <a16:creationId xmlns:a16="http://schemas.microsoft.com/office/drawing/2014/main" id="{116C5E5D-C96D-4521-9FB1-04D463FF4DA9}"/>
              </a:ext>
            </a:extLst>
          </p:cNvPr>
          <p:cNvGrpSpPr/>
          <p:nvPr/>
        </p:nvGrpSpPr>
        <p:grpSpPr>
          <a:xfrm>
            <a:off x="868680" y="2518723"/>
            <a:ext cx="4429124" cy="910276"/>
            <a:chOff x="868680" y="2518723"/>
            <a:chExt cx="4429124" cy="910276"/>
          </a:xfrm>
        </p:grpSpPr>
        <p:sp>
          <p:nvSpPr>
            <p:cNvPr id="11" name="Google Shape;3116;p54">
              <a:extLst>
                <a:ext uri="{FF2B5EF4-FFF2-40B4-BE49-F238E27FC236}">
                  <a16:creationId xmlns:a16="http://schemas.microsoft.com/office/drawing/2014/main" id="{9FD1941C-7D8D-42A5-80D1-A65F22AF7DB6}"/>
                </a:ext>
              </a:extLst>
            </p:cNvPr>
            <p:cNvSpPr/>
            <p:nvPr/>
          </p:nvSpPr>
          <p:spPr>
            <a:xfrm>
              <a:off x="900117" y="2558024"/>
              <a:ext cx="4366260" cy="8314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137"/>
                <a:gd name="f4" fmla="val 47635"/>
                <a:gd name="f5" fmla="val 47634"/>
                <a:gd name="f6" fmla="*/ f0 1 51137"/>
                <a:gd name="f7" fmla="*/ f1 1 476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51137"/>
                <a:gd name="f14" fmla="*/ f11 1 476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1137" h="47635" fill="none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noFill/>
            <a:ln w="10853" cap="flat">
              <a:solidFill>
                <a:srgbClr val="2B4182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117;p54">
              <a:extLst>
                <a:ext uri="{FF2B5EF4-FFF2-40B4-BE49-F238E27FC236}">
                  <a16:creationId xmlns:a16="http://schemas.microsoft.com/office/drawing/2014/main" id="{587FAEF7-CA7D-4D75-AC87-9D458FF42AAF}"/>
                </a:ext>
              </a:extLst>
            </p:cNvPr>
            <p:cNvSpPr/>
            <p:nvPr/>
          </p:nvSpPr>
          <p:spPr>
            <a:xfrm>
              <a:off x="3037042" y="2531251"/>
              <a:ext cx="64858" cy="67519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118;p54">
              <a:extLst>
                <a:ext uri="{FF2B5EF4-FFF2-40B4-BE49-F238E27FC236}">
                  <a16:creationId xmlns:a16="http://schemas.microsoft.com/office/drawing/2014/main" id="{ED5255ED-72BB-4CED-99F3-1259F6244A90}"/>
                </a:ext>
              </a:extLst>
            </p:cNvPr>
            <p:cNvSpPr/>
            <p:nvPr/>
          </p:nvSpPr>
          <p:spPr>
            <a:xfrm>
              <a:off x="868753" y="2531251"/>
              <a:ext cx="64858" cy="67519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119;p54">
              <a:extLst>
                <a:ext uri="{FF2B5EF4-FFF2-40B4-BE49-F238E27FC236}">
                  <a16:creationId xmlns:a16="http://schemas.microsoft.com/office/drawing/2014/main" id="{784DACBE-0A3E-4BBC-838A-DFC4237EC24F}"/>
                </a:ext>
              </a:extLst>
            </p:cNvPr>
            <p:cNvSpPr/>
            <p:nvPr/>
          </p:nvSpPr>
          <p:spPr>
            <a:xfrm>
              <a:off x="3037033" y="3361480"/>
              <a:ext cx="64858" cy="67519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120;p54">
              <a:extLst>
                <a:ext uri="{FF2B5EF4-FFF2-40B4-BE49-F238E27FC236}">
                  <a16:creationId xmlns:a16="http://schemas.microsoft.com/office/drawing/2014/main" id="{223A2707-45C2-4A43-85D8-B8CE44D47E2E}"/>
                </a:ext>
              </a:extLst>
            </p:cNvPr>
            <p:cNvSpPr/>
            <p:nvPr/>
          </p:nvSpPr>
          <p:spPr>
            <a:xfrm>
              <a:off x="5232946" y="2518723"/>
              <a:ext cx="64858" cy="67519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121;p54">
              <a:extLst>
                <a:ext uri="{FF2B5EF4-FFF2-40B4-BE49-F238E27FC236}">
                  <a16:creationId xmlns:a16="http://schemas.microsoft.com/office/drawing/2014/main" id="{AEE1693F-E195-4B96-8C00-2CCA7322F2D7}"/>
                </a:ext>
              </a:extLst>
            </p:cNvPr>
            <p:cNvSpPr/>
            <p:nvPr/>
          </p:nvSpPr>
          <p:spPr>
            <a:xfrm>
              <a:off x="868734" y="3355098"/>
              <a:ext cx="64858" cy="67519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122;p54">
              <a:extLst>
                <a:ext uri="{FF2B5EF4-FFF2-40B4-BE49-F238E27FC236}">
                  <a16:creationId xmlns:a16="http://schemas.microsoft.com/office/drawing/2014/main" id="{F56EC7C3-5B38-462F-A8D6-5F8D84443D96}"/>
                </a:ext>
              </a:extLst>
            </p:cNvPr>
            <p:cNvSpPr/>
            <p:nvPr/>
          </p:nvSpPr>
          <p:spPr>
            <a:xfrm>
              <a:off x="5232900" y="3361480"/>
              <a:ext cx="64858" cy="67519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3123;p54">
              <a:extLst>
                <a:ext uri="{FF2B5EF4-FFF2-40B4-BE49-F238E27FC236}">
                  <a16:creationId xmlns:a16="http://schemas.microsoft.com/office/drawing/2014/main" id="{333C1321-E1EE-4ADB-8CC4-4DC684A7D459}"/>
                </a:ext>
              </a:extLst>
            </p:cNvPr>
            <p:cNvSpPr/>
            <p:nvPr/>
          </p:nvSpPr>
          <p:spPr>
            <a:xfrm>
              <a:off x="5232910" y="2940061"/>
              <a:ext cx="64858" cy="67519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124;p54">
              <a:extLst>
                <a:ext uri="{FF2B5EF4-FFF2-40B4-BE49-F238E27FC236}">
                  <a16:creationId xmlns:a16="http://schemas.microsoft.com/office/drawing/2014/main" id="{2B1D4181-955F-4647-9125-23F2A294C5DA}"/>
                </a:ext>
              </a:extLst>
            </p:cNvPr>
            <p:cNvSpPr/>
            <p:nvPr/>
          </p:nvSpPr>
          <p:spPr>
            <a:xfrm>
              <a:off x="868680" y="2939988"/>
              <a:ext cx="64858" cy="67519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3125;p54">
            <a:extLst>
              <a:ext uri="{FF2B5EF4-FFF2-40B4-BE49-F238E27FC236}">
                <a16:creationId xmlns:a16="http://schemas.microsoft.com/office/drawing/2014/main" id="{2DDB331B-FFCF-4ACF-A470-6F544E4A2EEA}"/>
              </a:ext>
            </a:extLst>
          </p:cNvPr>
          <p:cNvGrpSpPr/>
          <p:nvPr/>
        </p:nvGrpSpPr>
        <p:grpSpPr>
          <a:xfrm>
            <a:off x="2713280" y="2192475"/>
            <a:ext cx="732096" cy="720016"/>
            <a:chOff x="2713280" y="2192475"/>
            <a:chExt cx="732096" cy="720016"/>
          </a:xfrm>
        </p:grpSpPr>
        <p:sp>
          <p:nvSpPr>
            <p:cNvPr id="21" name="Google Shape;3126;p54">
              <a:extLst>
                <a:ext uri="{FF2B5EF4-FFF2-40B4-BE49-F238E27FC236}">
                  <a16:creationId xmlns:a16="http://schemas.microsoft.com/office/drawing/2014/main" id="{69604A86-DF77-421E-9F8C-15E71720D5EF}"/>
                </a:ext>
              </a:extLst>
            </p:cNvPr>
            <p:cNvSpPr/>
            <p:nvPr/>
          </p:nvSpPr>
          <p:spPr>
            <a:xfrm>
              <a:off x="2713280" y="2281519"/>
              <a:ext cx="630972" cy="63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48"/>
                <a:gd name="f4" fmla="val 19147"/>
                <a:gd name="f5" fmla="val 8173"/>
                <a:gd name="f6" fmla="val 15478"/>
                <a:gd name="f7" fmla="val 10341"/>
                <a:gd name="f8" fmla="val 5171"/>
                <a:gd name="f9" fmla="val 13977"/>
                <a:gd name="f10" fmla="val 8807"/>
                <a:gd name="f11" fmla="val 3670"/>
                <a:gd name="f12" fmla="val 10975"/>
                <a:gd name="f13" fmla="*/ f0 1 19148"/>
                <a:gd name="f14" fmla="*/ f1 1 19148"/>
                <a:gd name="f15" fmla="val f2"/>
                <a:gd name="f16" fmla="val f3"/>
                <a:gd name="f17" fmla="+- f16 0 f15"/>
                <a:gd name="f18" fmla="*/ f17 1 19148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148" h="19148" fill="none">
                  <a:moveTo>
                    <a:pt x="f4" y="f5"/>
                  </a:moveTo>
                  <a:cubicBezTo>
                    <a:pt x="f4" y="f6"/>
                    <a:pt x="f7" y="f3"/>
                    <a:pt x="f8" y="f9"/>
                  </a:cubicBezTo>
                  <a:cubicBezTo>
                    <a:pt x="f2" y="f10"/>
                    <a:pt x="f11" y="f2"/>
                    <a:pt x="f12" y="f2"/>
                  </a:cubicBezTo>
                  <a:cubicBezTo>
                    <a:pt x="f6" y="f2"/>
                    <a:pt x="f4" y="f11"/>
                    <a:pt x="f4" y="f5"/>
                  </a:cubicBezTo>
                  <a:close/>
                </a:path>
              </a:pathLst>
            </a:custGeom>
            <a:solidFill>
              <a:srgbClr val="DBA15C"/>
            </a:solidFill>
            <a:ln w="10853" cap="flat">
              <a:solidFill>
                <a:srgbClr val="DBA15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127;p54">
              <a:extLst>
                <a:ext uri="{FF2B5EF4-FFF2-40B4-BE49-F238E27FC236}">
                  <a16:creationId xmlns:a16="http://schemas.microsoft.com/office/drawing/2014/main" id="{9774ABE6-C25F-4171-8FA3-5445731EC4A6}"/>
                </a:ext>
              </a:extLst>
            </p:cNvPr>
            <p:cNvSpPr/>
            <p:nvPr/>
          </p:nvSpPr>
          <p:spPr>
            <a:xfrm>
              <a:off x="3071606" y="2192475"/>
              <a:ext cx="20921" cy="717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21783"/>
                <a:gd name="f5" fmla="val 318"/>
                <a:gd name="f6" fmla="val 1"/>
                <a:gd name="f7" fmla="val 168"/>
                <a:gd name="f8" fmla="val 18"/>
                <a:gd name="f9" fmla="val 101"/>
                <a:gd name="f10" fmla="val 301"/>
                <a:gd name="f11" fmla="val 20615"/>
                <a:gd name="f12" fmla="val 21449"/>
                <a:gd name="f13" fmla="val 21483"/>
                <a:gd name="f14" fmla="val 21683"/>
                <a:gd name="f15" fmla="val 468"/>
                <a:gd name="f16" fmla="val 618"/>
                <a:gd name="f17" fmla="val 1135"/>
                <a:gd name="f18" fmla="*/ f0 1 635"/>
                <a:gd name="f19" fmla="*/ f1 1 2178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635"/>
                <a:gd name="f26" fmla="*/ f23 1 2178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635" h="21783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6" y="f11"/>
                  </a:lnTo>
                  <a:lnTo>
                    <a:pt x="f6" y="f12"/>
                  </a:lnTo>
                  <a:lnTo>
                    <a:pt x="f6" y="f13"/>
                  </a:lnTo>
                  <a:cubicBezTo>
                    <a:pt x="f8" y="f14"/>
                    <a:pt x="f7" y="f4"/>
                    <a:pt x="f5" y="f4"/>
                  </a:cubicBezTo>
                  <a:cubicBezTo>
                    <a:pt x="f15" y="f4"/>
                    <a:pt x="f16" y="f14"/>
                    <a:pt x="f3" y="f13"/>
                  </a:cubicBezTo>
                  <a:lnTo>
                    <a:pt x="f3" y="f17"/>
                  </a:lnTo>
                  <a:lnTo>
                    <a:pt x="f3" y="f10"/>
                  </a:lnTo>
                  <a:cubicBezTo>
                    <a:pt x="f16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128;p54">
              <a:extLst>
                <a:ext uri="{FF2B5EF4-FFF2-40B4-BE49-F238E27FC236}">
                  <a16:creationId xmlns:a16="http://schemas.microsoft.com/office/drawing/2014/main" id="{6652A755-04C1-4CB3-BFAA-63B55054095E}"/>
                </a:ext>
              </a:extLst>
            </p:cNvPr>
            <p:cNvSpPr/>
            <p:nvPr/>
          </p:nvSpPr>
          <p:spPr>
            <a:xfrm>
              <a:off x="2720952" y="2540916"/>
              <a:ext cx="724424" cy="20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84"/>
                <a:gd name="f4" fmla="val 635"/>
                <a:gd name="f5" fmla="val 401"/>
                <a:gd name="f6" fmla="val 1"/>
                <a:gd name="f7" fmla="val 34"/>
                <a:gd name="f8" fmla="val 601"/>
                <a:gd name="f9" fmla="val 21583"/>
                <a:gd name="f10" fmla="val 21983"/>
                <a:gd name="f11" fmla="*/ f0 1 21984"/>
                <a:gd name="f12" fmla="*/ f1 1 6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984"/>
                <a:gd name="f19" fmla="*/ f16 1 63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984" h="635">
                  <a:moveTo>
                    <a:pt x="f5" y="f6"/>
                  </a:moveTo>
                  <a:cubicBezTo>
                    <a:pt x="f6" y="f7"/>
                    <a:pt x="f6" y="f8"/>
                    <a:pt x="f5" y="f4"/>
                  </a:cubicBezTo>
                  <a:lnTo>
                    <a:pt x="f9" y="f4"/>
                  </a:lnTo>
                  <a:cubicBezTo>
                    <a:pt x="f10" y="f8"/>
                    <a:pt x="f10" y="f7"/>
                    <a:pt x="f9" y="f6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Freeform 5">
            <a:extLst>
              <a:ext uri="{FF2B5EF4-FFF2-40B4-BE49-F238E27FC236}">
                <a16:creationId xmlns:a16="http://schemas.microsoft.com/office/drawing/2014/main" id="{55425ADB-BEB5-4A35-82E0-26E84D1FE7E3}"/>
              </a:ext>
            </a:extLst>
          </p:cNvPr>
          <p:cNvSpPr/>
          <p:nvPr/>
        </p:nvSpPr>
        <p:spPr>
          <a:xfrm>
            <a:off x="6500817" y="1633539"/>
            <a:ext cx="2027233" cy="14874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8"/>
              <a:gd name="f7" fmla="val 248"/>
              <a:gd name="f8" fmla="val 131"/>
              <a:gd name="f9" fmla="val 146"/>
              <a:gd name="f10" fmla="val 128"/>
              <a:gd name="f11" fmla="val 152"/>
              <a:gd name="f12" fmla="val 124"/>
              <a:gd name="f13" fmla="val 161"/>
              <a:gd name="f14" fmla="val 119"/>
              <a:gd name="f15" fmla="val 170"/>
              <a:gd name="f16" fmla="val 117"/>
              <a:gd name="f17" fmla="val 174"/>
              <a:gd name="f18" fmla="val 114"/>
              <a:gd name="f19" fmla="val 179"/>
              <a:gd name="f20" fmla="val 110"/>
              <a:gd name="f21" fmla="val 183"/>
              <a:gd name="f22" fmla="val 99"/>
              <a:gd name="f23" fmla="val 196"/>
              <a:gd name="f24" fmla="val 89"/>
              <a:gd name="f25" fmla="val 195"/>
              <a:gd name="f26" fmla="val 80"/>
              <a:gd name="f27" fmla="val 181"/>
              <a:gd name="f28" fmla="val 75"/>
              <a:gd name="f29" fmla="val 188"/>
              <a:gd name="f30" fmla="val 70"/>
              <a:gd name="f31" fmla="val 64"/>
              <a:gd name="f32" fmla="val 202"/>
              <a:gd name="f33" fmla="val 60"/>
              <a:gd name="f34" fmla="val 206"/>
              <a:gd name="f35" fmla="val 55"/>
              <a:gd name="f36" fmla="val 210"/>
              <a:gd name="f37" fmla="val 50"/>
              <a:gd name="f38" fmla="val 212"/>
              <a:gd name="f39" fmla="val 40"/>
              <a:gd name="f40" fmla="val 218"/>
              <a:gd name="f41" fmla="val 30"/>
              <a:gd name="f42" fmla="val 214"/>
              <a:gd name="f43" fmla="val 25"/>
              <a:gd name="f44" fmla="val 20"/>
              <a:gd name="f45" fmla="val 22"/>
              <a:gd name="f46" fmla="val 24"/>
              <a:gd name="f47" fmla="val 160"/>
              <a:gd name="f48" fmla="val 150"/>
              <a:gd name="f49" fmla="val 27"/>
              <a:gd name="f50" fmla="val 141"/>
              <a:gd name="f51" fmla="val 28"/>
              <a:gd name="f52" fmla="val 130"/>
              <a:gd name="f53" fmla="val 132"/>
              <a:gd name="f54" fmla="val 13"/>
              <a:gd name="f55" fmla="val 135"/>
              <a:gd name="f56" fmla="val 6"/>
              <a:gd name="f57" fmla="val 136"/>
              <a:gd name="f58" fmla="val 5"/>
              <a:gd name="f59" fmla="val 137"/>
              <a:gd name="f60" fmla="val 2"/>
              <a:gd name="f61" fmla="val 1"/>
              <a:gd name="f62" fmla="val 134"/>
              <a:gd name="f63" fmla="val 8"/>
              <a:gd name="f64" fmla="val 18"/>
              <a:gd name="f65" fmla="val 109"/>
              <a:gd name="f66" fmla="val 33"/>
              <a:gd name="f67" fmla="val 107"/>
              <a:gd name="f68" fmla="val 35"/>
              <a:gd name="f69" fmla="val 104"/>
              <a:gd name="f70" fmla="val 37"/>
              <a:gd name="f71" fmla="val 45"/>
              <a:gd name="f72" fmla="val 74"/>
              <a:gd name="f73" fmla="val 66"/>
              <a:gd name="f74" fmla="val 19"/>
              <a:gd name="f75" fmla="val 69"/>
              <a:gd name="f76" fmla="val 14"/>
              <a:gd name="f77" fmla="val 78"/>
              <a:gd name="f78" fmla="val 16"/>
              <a:gd name="f79" fmla="val 86"/>
              <a:gd name="f80" fmla="val 17"/>
              <a:gd name="f81" fmla="val 95"/>
              <a:gd name="f82" fmla="val 98"/>
              <a:gd name="f83" fmla="val 29"/>
              <a:gd name="f84" fmla="val 32"/>
              <a:gd name="f85" fmla="val 96"/>
              <a:gd name="f86" fmla="val 83"/>
              <a:gd name="f87" fmla="val 56"/>
              <a:gd name="f88" fmla="val 73"/>
              <a:gd name="f89" fmla="val 65"/>
              <a:gd name="f90" fmla="val 93"/>
              <a:gd name="f91" fmla="val 63"/>
              <a:gd name="f92" fmla="val 106"/>
              <a:gd name="f93" fmla="val 120"/>
              <a:gd name="f94" fmla="val 87"/>
              <a:gd name="f95" fmla="val 126"/>
              <a:gd name="f96" fmla="val 85"/>
              <a:gd name="f97" fmla="val 129"/>
              <a:gd name="f98" fmla="val 71"/>
              <a:gd name="f99" fmla="val 127"/>
              <a:gd name="f100" fmla="val 52"/>
              <a:gd name="f101" fmla="val 139"/>
              <a:gd name="f102" fmla="val 51"/>
              <a:gd name="f103" fmla="val 151"/>
              <a:gd name="f104" fmla="val 53"/>
              <a:gd name="f105" fmla="val 163"/>
              <a:gd name="f106" fmla="val 168"/>
              <a:gd name="f107" fmla="val 173"/>
              <a:gd name="f108" fmla="val 62"/>
              <a:gd name="f109" fmla="val 171"/>
              <a:gd name="f110" fmla="val 169"/>
              <a:gd name="f111" fmla="val 164"/>
              <a:gd name="f112" fmla="val 81"/>
              <a:gd name="f113" fmla="val 157"/>
              <a:gd name="f114" fmla="val 84"/>
              <a:gd name="f115" fmla="val 91"/>
              <a:gd name="f116" fmla="val 121"/>
              <a:gd name="f117" fmla="val 112"/>
              <a:gd name="f118" fmla="val 100"/>
              <a:gd name="f119" fmla="val 138"/>
              <a:gd name="f120" fmla="val 140"/>
              <a:gd name="f121" fmla="val 76"/>
              <a:gd name="f122" fmla="val 102"/>
              <a:gd name="f123" fmla="val 101"/>
              <a:gd name="f124" fmla="val 108"/>
              <a:gd name="f125" fmla="val 92"/>
              <a:gd name="f126" fmla="val 90"/>
              <a:gd name="f127" fmla="val 94"/>
              <a:gd name="f128" fmla="val 38"/>
              <a:gd name="f129" fmla="val 147"/>
              <a:gd name="f130" fmla="val 34"/>
              <a:gd name="f131" fmla="val 158"/>
              <a:gd name="f132" fmla="val 162"/>
              <a:gd name="f133" fmla="val 47"/>
              <a:gd name="f134" fmla="val 58"/>
              <a:gd name="f135" fmla="val 159"/>
              <a:gd name="f136" fmla="val 155"/>
              <a:gd name="f137" fmla="val 154"/>
              <a:gd name="f138" fmla="val 116"/>
              <a:gd name="f139" fmla="val 153"/>
              <a:gd name="f140" fmla="val 156"/>
              <a:gd name="f141" fmla="val 166"/>
              <a:gd name="f142" fmla="val 167"/>
              <a:gd name="f143" fmla="val 177"/>
              <a:gd name="f144" fmla="val 68"/>
              <a:gd name="f145" fmla="val 189"/>
              <a:gd name="f146" fmla="val 194"/>
              <a:gd name="f147" fmla="val 67"/>
              <a:gd name="f148" fmla="val 72"/>
              <a:gd name="f149" fmla="val 193"/>
              <a:gd name="f150" fmla="val 192"/>
              <a:gd name="f151" fmla="val 111"/>
              <a:gd name="f152" fmla="val 197"/>
              <a:gd name="f153" fmla="val 200"/>
              <a:gd name="f154" fmla="val 144"/>
              <a:gd name="f155" fmla="val 203"/>
              <a:gd name="f156" fmla="val 204"/>
              <a:gd name="f157" fmla="val 207"/>
              <a:gd name="f158" fmla="val 208"/>
              <a:gd name="f159" fmla="val 97"/>
              <a:gd name="f160" fmla="val 216"/>
              <a:gd name="f161" fmla="val 213"/>
              <a:gd name="f162" fmla="val 26"/>
              <a:gd name="f163" fmla="val 15"/>
              <a:gd name="f164" fmla="val 209"/>
              <a:gd name="f165" fmla="val 10"/>
              <a:gd name="f166" fmla="val 211"/>
              <a:gd name="f167" fmla="val 228"/>
              <a:gd name="f168" fmla="val 242"/>
              <a:gd name="f169" fmla="val 255"/>
              <a:gd name="f170" fmla="val 261"/>
              <a:gd name="f171" fmla="val 263"/>
              <a:gd name="f172" fmla="val 262"/>
              <a:gd name="f173" fmla="val 21"/>
              <a:gd name="f174" fmla="val 260"/>
              <a:gd name="f175" fmla="val 36"/>
              <a:gd name="f176" fmla="val 258"/>
              <a:gd name="f177" fmla="val 254"/>
              <a:gd name="f178" fmla="val 246"/>
              <a:gd name="f179" fmla="val 236"/>
              <a:gd name="f180" fmla="val 227"/>
              <a:gd name="f181" fmla="val 226"/>
              <a:gd name="f182" fmla="val 225"/>
              <a:gd name="f183" fmla="val 231"/>
              <a:gd name="f184" fmla="val 264"/>
              <a:gd name="f185" fmla="val 287"/>
              <a:gd name="f186" fmla="val 308"/>
              <a:gd name="f187" fmla="val 328"/>
              <a:gd name="f188" fmla="val 186"/>
              <a:gd name="f189" fmla="val 330"/>
              <a:gd name="f190" fmla="val 205"/>
              <a:gd name="f191" fmla="val 327"/>
              <a:gd name="f192" fmla="val 322"/>
              <a:gd name="f193" fmla="val 215"/>
              <a:gd name="f194" fmla="val 314"/>
              <a:gd name="f195" fmla="val 288"/>
              <a:gd name="f196" fmla="val 190"/>
              <a:gd name="f197" fmla="val 232"/>
              <a:gd name="f198" fmla="val 184"/>
              <a:gd name="f199" fmla="val 221"/>
              <a:gd name="f200" fmla="val 182"/>
              <a:gd name="f201" fmla="val 191"/>
              <a:gd name="f202" fmla="val 201"/>
              <a:gd name="f203" fmla="val 219"/>
              <a:gd name="f204" fmla="val 185"/>
              <a:gd name="f205" fmla="val 237"/>
              <a:gd name="f206" fmla="val 244"/>
              <a:gd name="f207" fmla="val 133"/>
              <a:gd name="f208" fmla="val 239"/>
              <a:gd name="f209" fmla="val 178"/>
              <a:gd name="f210" fmla="val 175"/>
              <a:gd name="f211" fmla="val 143"/>
              <a:gd name="f212" fmla="val 142"/>
              <a:gd name="f213" fmla="val 176"/>
              <a:gd name="f214" fmla="val 145"/>
              <a:gd name="f215" fmla="val 172"/>
              <a:gd name="f216" fmla="val 118"/>
              <a:gd name="f217" fmla="val 122"/>
              <a:gd name="f218" fmla="val 125"/>
              <a:gd name="f219" fmla="val 149"/>
              <a:gd name="f220" fmla="val 148"/>
              <a:gd name="f221" fmla="+- 0 0 -90"/>
              <a:gd name="f222" fmla="*/ f3 1 338"/>
              <a:gd name="f223" fmla="*/ f4 1 248"/>
              <a:gd name="f224" fmla="val f5"/>
              <a:gd name="f225" fmla="val f6"/>
              <a:gd name="f226" fmla="val f7"/>
              <a:gd name="f227" fmla="*/ f221 f0 1"/>
              <a:gd name="f228" fmla="+- f226 0 f224"/>
              <a:gd name="f229" fmla="+- f225 0 f224"/>
              <a:gd name="f230" fmla="*/ f227 1 f2"/>
              <a:gd name="f231" fmla="*/ f229 1 338"/>
              <a:gd name="f232" fmla="*/ f228 1 248"/>
              <a:gd name="f233" fmla="*/ 119 f229 1"/>
              <a:gd name="f234" fmla="*/ 170 f228 1"/>
              <a:gd name="f235" fmla="*/ 80 f229 1"/>
              <a:gd name="f236" fmla="*/ 181 f228 1"/>
              <a:gd name="f237" fmla="*/ 50 f229 1"/>
              <a:gd name="f238" fmla="*/ 212 f228 1"/>
              <a:gd name="f239" fmla="*/ 24 f229 1"/>
              <a:gd name="f240" fmla="*/ 160 f228 1"/>
              <a:gd name="f241" fmla="*/ 6 f229 1"/>
              <a:gd name="f242" fmla="*/ 136 f228 1"/>
              <a:gd name="f243" fmla="*/ 1 f229 1"/>
              <a:gd name="f244" fmla="*/ 130 f228 1"/>
              <a:gd name="f245" fmla="*/ 37 f229 1"/>
              <a:gd name="f246" fmla="*/ 99 f228 1"/>
              <a:gd name="f247" fmla="*/ 78 f229 1"/>
              <a:gd name="f248" fmla="*/ 16 f228 1"/>
              <a:gd name="f249" fmla="*/ 96 f229 1"/>
              <a:gd name="f250" fmla="*/ 40 f228 1"/>
              <a:gd name="f251" fmla="*/ 63 f229 1"/>
              <a:gd name="f252" fmla="*/ 98 f228 1"/>
              <a:gd name="f253" fmla="*/ 128 f228 1"/>
              <a:gd name="f254" fmla="*/ 53 f229 1"/>
              <a:gd name="f255" fmla="*/ 163 f228 1"/>
              <a:gd name="f256" fmla="*/ 73 f229 1"/>
              <a:gd name="f257" fmla="*/ 169 f228 1"/>
              <a:gd name="f258" fmla="*/ 112 f229 1"/>
              <a:gd name="f259" fmla="*/ 110 f228 1"/>
              <a:gd name="f260" fmla="*/ 141 f229 1"/>
              <a:gd name="f261" fmla="*/ 83 f228 1"/>
              <a:gd name="f262" fmla="*/ 102 f229 1"/>
              <a:gd name="f263" fmla="*/ 104 f228 1"/>
              <a:gd name="f264" fmla="*/ 92 f229 1"/>
              <a:gd name="f265" fmla="*/ 121 f229 1"/>
              <a:gd name="f266" fmla="*/ 38 f228 1"/>
              <a:gd name="f267" fmla="*/ 162 f229 1"/>
              <a:gd name="f268" fmla="*/ 58 f228 1"/>
              <a:gd name="f269" fmla="*/ 153 f229 1"/>
              <a:gd name="f270" fmla="*/ 131 f228 1"/>
              <a:gd name="f271" fmla="*/ 166 f229 1"/>
              <a:gd name="f272" fmla="*/ 135 f228 1"/>
              <a:gd name="f273" fmla="*/ 93 f228 1"/>
              <a:gd name="f274" fmla="*/ 195 f229 1"/>
              <a:gd name="f275" fmla="*/ 72 f228 1"/>
              <a:gd name="f276" fmla="*/ 202 f229 1"/>
              <a:gd name="f277" fmla="*/ 144 f228 1"/>
              <a:gd name="f278" fmla="*/ 208 f229 1"/>
              <a:gd name="f279" fmla="*/ 210 f229 1"/>
              <a:gd name="f280" fmla="*/ 15 f228 1"/>
              <a:gd name="f281" fmla="*/ 255 f229 1"/>
              <a:gd name="f282" fmla="*/ 8 f228 1"/>
              <a:gd name="f283" fmla="*/ 254 f229 1"/>
              <a:gd name="f284" fmla="*/ 64 f228 1"/>
              <a:gd name="f285" fmla="*/ 225 f229 1"/>
              <a:gd name="f286" fmla="*/ 159 f228 1"/>
              <a:gd name="f287" fmla="*/ 308 f229 1"/>
              <a:gd name="f288" fmla="*/ 162 f228 1"/>
              <a:gd name="f289" fmla="*/ 314 f229 1"/>
              <a:gd name="f290" fmla="*/ 211 f228 1"/>
              <a:gd name="f291" fmla="*/ 216 f229 1"/>
              <a:gd name="f292" fmla="*/ 177 f229 1"/>
              <a:gd name="f293" fmla="*/ 237 f228 1"/>
              <a:gd name="f294" fmla="*/ 131 f229 1"/>
              <a:gd name="f295" fmla="*/ 213 f228 1"/>
              <a:gd name="f296" fmla="*/ 192 f229 1"/>
              <a:gd name="f297" fmla="*/ 164 f228 1"/>
              <a:gd name="f298" fmla="*/ 175 f229 1"/>
              <a:gd name="f299" fmla="*/ 143 f228 1"/>
              <a:gd name="f300" fmla="*/ 169 f229 1"/>
              <a:gd name="f301" fmla="*/ 154 f228 1"/>
              <a:gd name="f302" fmla="*/ 168 f228 1"/>
              <a:gd name="f303" fmla="*/ 117 f228 1"/>
              <a:gd name="f304" fmla="*/ 151 f229 1"/>
              <a:gd name="f305" fmla="*/ 200 f228 1"/>
              <a:gd name="f306" fmla="*/ 149 f229 1"/>
              <a:gd name="f307" fmla="*/ 209 f228 1"/>
              <a:gd name="f308" fmla="+- f230 0 f1"/>
              <a:gd name="f309" fmla="*/ f233 1 338"/>
              <a:gd name="f310" fmla="*/ f234 1 248"/>
              <a:gd name="f311" fmla="*/ f235 1 338"/>
              <a:gd name="f312" fmla="*/ f236 1 248"/>
              <a:gd name="f313" fmla="*/ f237 1 338"/>
              <a:gd name="f314" fmla="*/ f238 1 248"/>
              <a:gd name="f315" fmla="*/ f239 1 338"/>
              <a:gd name="f316" fmla="*/ f240 1 248"/>
              <a:gd name="f317" fmla="*/ f241 1 338"/>
              <a:gd name="f318" fmla="*/ f242 1 248"/>
              <a:gd name="f319" fmla="*/ f243 1 338"/>
              <a:gd name="f320" fmla="*/ f244 1 248"/>
              <a:gd name="f321" fmla="*/ f245 1 338"/>
              <a:gd name="f322" fmla="*/ f246 1 248"/>
              <a:gd name="f323" fmla="*/ f247 1 338"/>
              <a:gd name="f324" fmla="*/ f248 1 248"/>
              <a:gd name="f325" fmla="*/ f249 1 338"/>
              <a:gd name="f326" fmla="*/ f250 1 248"/>
              <a:gd name="f327" fmla="*/ f251 1 338"/>
              <a:gd name="f328" fmla="*/ f252 1 248"/>
              <a:gd name="f329" fmla="*/ f253 1 248"/>
              <a:gd name="f330" fmla="*/ f254 1 338"/>
              <a:gd name="f331" fmla="*/ f255 1 248"/>
              <a:gd name="f332" fmla="*/ f256 1 338"/>
              <a:gd name="f333" fmla="*/ f257 1 248"/>
              <a:gd name="f334" fmla="*/ f258 1 338"/>
              <a:gd name="f335" fmla="*/ f259 1 248"/>
              <a:gd name="f336" fmla="*/ f260 1 338"/>
              <a:gd name="f337" fmla="*/ f261 1 248"/>
              <a:gd name="f338" fmla="*/ f262 1 338"/>
              <a:gd name="f339" fmla="*/ f263 1 248"/>
              <a:gd name="f340" fmla="*/ f264 1 338"/>
              <a:gd name="f341" fmla="*/ f265 1 338"/>
              <a:gd name="f342" fmla="*/ f266 1 248"/>
              <a:gd name="f343" fmla="*/ f267 1 338"/>
              <a:gd name="f344" fmla="*/ f268 1 248"/>
              <a:gd name="f345" fmla="*/ f269 1 338"/>
              <a:gd name="f346" fmla="*/ f270 1 248"/>
              <a:gd name="f347" fmla="*/ f271 1 338"/>
              <a:gd name="f348" fmla="*/ f272 1 248"/>
              <a:gd name="f349" fmla="*/ f273 1 248"/>
              <a:gd name="f350" fmla="*/ f274 1 338"/>
              <a:gd name="f351" fmla="*/ f275 1 248"/>
              <a:gd name="f352" fmla="*/ f276 1 338"/>
              <a:gd name="f353" fmla="*/ f277 1 248"/>
              <a:gd name="f354" fmla="*/ f278 1 338"/>
              <a:gd name="f355" fmla="*/ f279 1 338"/>
              <a:gd name="f356" fmla="*/ f280 1 248"/>
              <a:gd name="f357" fmla="*/ f281 1 338"/>
              <a:gd name="f358" fmla="*/ f282 1 248"/>
              <a:gd name="f359" fmla="*/ f283 1 338"/>
              <a:gd name="f360" fmla="*/ f284 1 248"/>
              <a:gd name="f361" fmla="*/ f285 1 338"/>
              <a:gd name="f362" fmla="*/ f286 1 248"/>
              <a:gd name="f363" fmla="*/ f287 1 338"/>
              <a:gd name="f364" fmla="*/ f288 1 248"/>
              <a:gd name="f365" fmla="*/ f289 1 338"/>
              <a:gd name="f366" fmla="*/ f290 1 248"/>
              <a:gd name="f367" fmla="*/ f291 1 338"/>
              <a:gd name="f368" fmla="*/ f292 1 338"/>
              <a:gd name="f369" fmla="*/ f293 1 248"/>
              <a:gd name="f370" fmla="*/ f294 1 338"/>
              <a:gd name="f371" fmla="*/ f295 1 248"/>
              <a:gd name="f372" fmla="*/ f296 1 338"/>
              <a:gd name="f373" fmla="*/ f297 1 248"/>
              <a:gd name="f374" fmla="*/ f298 1 338"/>
              <a:gd name="f375" fmla="*/ f299 1 248"/>
              <a:gd name="f376" fmla="*/ f300 1 338"/>
              <a:gd name="f377" fmla="*/ f301 1 248"/>
              <a:gd name="f378" fmla="*/ f302 1 248"/>
              <a:gd name="f379" fmla="*/ f303 1 248"/>
              <a:gd name="f380" fmla="*/ f304 1 338"/>
              <a:gd name="f381" fmla="*/ f305 1 248"/>
              <a:gd name="f382" fmla="*/ f306 1 338"/>
              <a:gd name="f383" fmla="*/ f307 1 248"/>
              <a:gd name="f384" fmla="*/ 0 1 f231"/>
              <a:gd name="f385" fmla="*/ f225 1 f231"/>
              <a:gd name="f386" fmla="*/ 0 1 f232"/>
              <a:gd name="f387" fmla="*/ f226 1 f232"/>
              <a:gd name="f388" fmla="*/ f309 1 f231"/>
              <a:gd name="f389" fmla="*/ f310 1 f232"/>
              <a:gd name="f390" fmla="*/ f311 1 f231"/>
              <a:gd name="f391" fmla="*/ f312 1 f232"/>
              <a:gd name="f392" fmla="*/ f313 1 f231"/>
              <a:gd name="f393" fmla="*/ f314 1 f232"/>
              <a:gd name="f394" fmla="*/ f315 1 f231"/>
              <a:gd name="f395" fmla="*/ f316 1 f232"/>
              <a:gd name="f396" fmla="*/ f317 1 f231"/>
              <a:gd name="f397" fmla="*/ f318 1 f232"/>
              <a:gd name="f398" fmla="*/ f319 1 f231"/>
              <a:gd name="f399" fmla="*/ f320 1 f232"/>
              <a:gd name="f400" fmla="*/ f321 1 f231"/>
              <a:gd name="f401" fmla="*/ f322 1 f232"/>
              <a:gd name="f402" fmla="*/ f323 1 f231"/>
              <a:gd name="f403" fmla="*/ f324 1 f232"/>
              <a:gd name="f404" fmla="*/ f325 1 f231"/>
              <a:gd name="f405" fmla="*/ f326 1 f232"/>
              <a:gd name="f406" fmla="*/ f327 1 f231"/>
              <a:gd name="f407" fmla="*/ f328 1 f232"/>
              <a:gd name="f408" fmla="*/ f329 1 f232"/>
              <a:gd name="f409" fmla="*/ f330 1 f231"/>
              <a:gd name="f410" fmla="*/ f331 1 f232"/>
              <a:gd name="f411" fmla="*/ f332 1 f231"/>
              <a:gd name="f412" fmla="*/ f333 1 f232"/>
              <a:gd name="f413" fmla="*/ f334 1 f231"/>
              <a:gd name="f414" fmla="*/ f335 1 f232"/>
              <a:gd name="f415" fmla="*/ f336 1 f231"/>
              <a:gd name="f416" fmla="*/ f337 1 f232"/>
              <a:gd name="f417" fmla="*/ f338 1 f231"/>
              <a:gd name="f418" fmla="*/ f339 1 f232"/>
              <a:gd name="f419" fmla="*/ f340 1 f231"/>
              <a:gd name="f420" fmla="*/ f341 1 f231"/>
              <a:gd name="f421" fmla="*/ f342 1 f232"/>
              <a:gd name="f422" fmla="*/ f343 1 f231"/>
              <a:gd name="f423" fmla="*/ f344 1 f232"/>
              <a:gd name="f424" fmla="*/ f345 1 f231"/>
              <a:gd name="f425" fmla="*/ f346 1 f232"/>
              <a:gd name="f426" fmla="*/ f347 1 f231"/>
              <a:gd name="f427" fmla="*/ f348 1 f232"/>
              <a:gd name="f428" fmla="*/ f349 1 f232"/>
              <a:gd name="f429" fmla="*/ f350 1 f231"/>
              <a:gd name="f430" fmla="*/ f351 1 f232"/>
              <a:gd name="f431" fmla="*/ f352 1 f231"/>
              <a:gd name="f432" fmla="*/ f353 1 f232"/>
              <a:gd name="f433" fmla="*/ f354 1 f231"/>
              <a:gd name="f434" fmla="*/ f355 1 f231"/>
              <a:gd name="f435" fmla="*/ f356 1 f232"/>
              <a:gd name="f436" fmla="*/ f357 1 f231"/>
              <a:gd name="f437" fmla="*/ f358 1 f232"/>
              <a:gd name="f438" fmla="*/ f359 1 f231"/>
              <a:gd name="f439" fmla="*/ f360 1 f232"/>
              <a:gd name="f440" fmla="*/ f361 1 f231"/>
              <a:gd name="f441" fmla="*/ f362 1 f232"/>
              <a:gd name="f442" fmla="*/ f363 1 f231"/>
              <a:gd name="f443" fmla="*/ f364 1 f232"/>
              <a:gd name="f444" fmla="*/ f365 1 f231"/>
              <a:gd name="f445" fmla="*/ f366 1 f232"/>
              <a:gd name="f446" fmla="*/ f367 1 f231"/>
              <a:gd name="f447" fmla="*/ f368 1 f231"/>
              <a:gd name="f448" fmla="*/ f369 1 f232"/>
              <a:gd name="f449" fmla="*/ f370 1 f231"/>
              <a:gd name="f450" fmla="*/ f371 1 f232"/>
              <a:gd name="f451" fmla="*/ f372 1 f231"/>
              <a:gd name="f452" fmla="*/ f373 1 f232"/>
              <a:gd name="f453" fmla="*/ f374 1 f231"/>
              <a:gd name="f454" fmla="*/ f375 1 f232"/>
              <a:gd name="f455" fmla="*/ f376 1 f231"/>
              <a:gd name="f456" fmla="*/ f377 1 f232"/>
              <a:gd name="f457" fmla="*/ f378 1 f232"/>
              <a:gd name="f458" fmla="*/ f379 1 f232"/>
              <a:gd name="f459" fmla="*/ f380 1 f231"/>
              <a:gd name="f460" fmla="*/ f381 1 f232"/>
              <a:gd name="f461" fmla="*/ f382 1 f231"/>
              <a:gd name="f462" fmla="*/ f383 1 f232"/>
              <a:gd name="f463" fmla="*/ f384 f222 1"/>
              <a:gd name="f464" fmla="*/ f385 f222 1"/>
              <a:gd name="f465" fmla="*/ f387 f223 1"/>
              <a:gd name="f466" fmla="*/ f386 f223 1"/>
              <a:gd name="f467" fmla="*/ f388 f222 1"/>
              <a:gd name="f468" fmla="*/ f389 f223 1"/>
              <a:gd name="f469" fmla="*/ f390 f222 1"/>
              <a:gd name="f470" fmla="*/ f391 f223 1"/>
              <a:gd name="f471" fmla="*/ f392 f222 1"/>
              <a:gd name="f472" fmla="*/ f393 f223 1"/>
              <a:gd name="f473" fmla="*/ f394 f222 1"/>
              <a:gd name="f474" fmla="*/ f395 f223 1"/>
              <a:gd name="f475" fmla="*/ f396 f222 1"/>
              <a:gd name="f476" fmla="*/ f397 f223 1"/>
              <a:gd name="f477" fmla="*/ f398 f222 1"/>
              <a:gd name="f478" fmla="*/ f399 f223 1"/>
              <a:gd name="f479" fmla="*/ f400 f222 1"/>
              <a:gd name="f480" fmla="*/ f401 f223 1"/>
              <a:gd name="f481" fmla="*/ f402 f222 1"/>
              <a:gd name="f482" fmla="*/ f403 f223 1"/>
              <a:gd name="f483" fmla="*/ f404 f222 1"/>
              <a:gd name="f484" fmla="*/ f405 f223 1"/>
              <a:gd name="f485" fmla="*/ f406 f222 1"/>
              <a:gd name="f486" fmla="*/ f407 f223 1"/>
              <a:gd name="f487" fmla="*/ f408 f223 1"/>
              <a:gd name="f488" fmla="*/ f409 f222 1"/>
              <a:gd name="f489" fmla="*/ f410 f223 1"/>
              <a:gd name="f490" fmla="*/ f411 f222 1"/>
              <a:gd name="f491" fmla="*/ f412 f223 1"/>
              <a:gd name="f492" fmla="*/ f413 f222 1"/>
              <a:gd name="f493" fmla="*/ f414 f223 1"/>
              <a:gd name="f494" fmla="*/ f415 f222 1"/>
              <a:gd name="f495" fmla="*/ f416 f223 1"/>
              <a:gd name="f496" fmla="*/ f417 f222 1"/>
              <a:gd name="f497" fmla="*/ f418 f223 1"/>
              <a:gd name="f498" fmla="*/ f419 f222 1"/>
              <a:gd name="f499" fmla="*/ f420 f222 1"/>
              <a:gd name="f500" fmla="*/ f421 f223 1"/>
              <a:gd name="f501" fmla="*/ f422 f222 1"/>
              <a:gd name="f502" fmla="*/ f423 f223 1"/>
              <a:gd name="f503" fmla="*/ f424 f222 1"/>
              <a:gd name="f504" fmla="*/ f425 f223 1"/>
              <a:gd name="f505" fmla="*/ f426 f222 1"/>
              <a:gd name="f506" fmla="*/ f427 f223 1"/>
              <a:gd name="f507" fmla="*/ f428 f223 1"/>
              <a:gd name="f508" fmla="*/ f429 f222 1"/>
              <a:gd name="f509" fmla="*/ f430 f223 1"/>
              <a:gd name="f510" fmla="*/ f431 f222 1"/>
              <a:gd name="f511" fmla="*/ f432 f223 1"/>
              <a:gd name="f512" fmla="*/ f433 f222 1"/>
              <a:gd name="f513" fmla="*/ f434 f222 1"/>
              <a:gd name="f514" fmla="*/ f435 f223 1"/>
              <a:gd name="f515" fmla="*/ f436 f222 1"/>
              <a:gd name="f516" fmla="*/ f437 f223 1"/>
              <a:gd name="f517" fmla="*/ f438 f222 1"/>
              <a:gd name="f518" fmla="*/ f439 f223 1"/>
              <a:gd name="f519" fmla="*/ f440 f222 1"/>
              <a:gd name="f520" fmla="*/ f441 f223 1"/>
              <a:gd name="f521" fmla="*/ f442 f222 1"/>
              <a:gd name="f522" fmla="*/ f443 f223 1"/>
              <a:gd name="f523" fmla="*/ f444 f222 1"/>
              <a:gd name="f524" fmla="*/ f445 f223 1"/>
              <a:gd name="f525" fmla="*/ f446 f222 1"/>
              <a:gd name="f526" fmla="*/ f447 f222 1"/>
              <a:gd name="f527" fmla="*/ f448 f223 1"/>
              <a:gd name="f528" fmla="*/ f449 f222 1"/>
              <a:gd name="f529" fmla="*/ f450 f223 1"/>
              <a:gd name="f530" fmla="*/ f451 f222 1"/>
              <a:gd name="f531" fmla="*/ f452 f223 1"/>
              <a:gd name="f532" fmla="*/ f453 f222 1"/>
              <a:gd name="f533" fmla="*/ f454 f223 1"/>
              <a:gd name="f534" fmla="*/ f455 f222 1"/>
              <a:gd name="f535" fmla="*/ f456 f223 1"/>
              <a:gd name="f536" fmla="*/ f457 f223 1"/>
              <a:gd name="f537" fmla="*/ f458 f223 1"/>
              <a:gd name="f538" fmla="*/ f459 f222 1"/>
              <a:gd name="f539" fmla="*/ f460 f223 1"/>
              <a:gd name="f540" fmla="*/ f461 f222 1"/>
              <a:gd name="f541" fmla="*/ f462 f2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8">
                <a:pos x="f467" y="f468"/>
              </a:cxn>
              <a:cxn ang="f308">
                <a:pos x="f469" y="f470"/>
              </a:cxn>
              <a:cxn ang="f308">
                <a:pos x="f471" y="f472"/>
              </a:cxn>
              <a:cxn ang="f308">
                <a:pos x="f473" y="f474"/>
              </a:cxn>
              <a:cxn ang="f308">
                <a:pos x="f475" y="f476"/>
              </a:cxn>
              <a:cxn ang="f308">
                <a:pos x="f477" y="f478"/>
              </a:cxn>
              <a:cxn ang="f308">
                <a:pos x="f479" y="f480"/>
              </a:cxn>
              <a:cxn ang="f308">
                <a:pos x="f481" y="f482"/>
              </a:cxn>
              <a:cxn ang="f308">
                <a:pos x="f483" y="f484"/>
              </a:cxn>
              <a:cxn ang="f308">
                <a:pos x="f485" y="f486"/>
              </a:cxn>
              <a:cxn ang="f308">
                <a:pos x="f481" y="f487"/>
              </a:cxn>
              <a:cxn ang="f308">
                <a:pos x="f488" y="f489"/>
              </a:cxn>
              <a:cxn ang="f308">
                <a:pos x="f490" y="f491"/>
              </a:cxn>
              <a:cxn ang="f308">
                <a:pos x="f492" y="f493"/>
              </a:cxn>
              <a:cxn ang="f308">
                <a:pos x="f494" y="f495"/>
              </a:cxn>
              <a:cxn ang="f308">
                <a:pos x="f496" y="f497"/>
              </a:cxn>
              <a:cxn ang="f308">
                <a:pos x="f498" y="f497"/>
              </a:cxn>
              <a:cxn ang="f308">
                <a:pos x="f499" y="f500"/>
              </a:cxn>
              <a:cxn ang="f308">
                <a:pos x="f501" y="f502"/>
              </a:cxn>
              <a:cxn ang="f308">
                <a:pos x="f503" y="f504"/>
              </a:cxn>
              <a:cxn ang="f308">
                <a:pos x="f505" y="f506"/>
              </a:cxn>
              <a:cxn ang="f308">
                <a:pos x="f505" y="f507"/>
              </a:cxn>
              <a:cxn ang="f308">
                <a:pos x="f508" y="f509"/>
              </a:cxn>
              <a:cxn ang="f308">
                <a:pos x="f510" y="f511"/>
              </a:cxn>
              <a:cxn ang="f308">
                <a:pos x="f512" y="f478"/>
              </a:cxn>
              <a:cxn ang="f308">
                <a:pos x="f513" y="f514"/>
              </a:cxn>
              <a:cxn ang="f308">
                <a:pos x="f515" y="f516"/>
              </a:cxn>
              <a:cxn ang="f308">
                <a:pos x="f517" y="f518"/>
              </a:cxn>
              <a:cxn ang="f308">
                <a:pos x="f519" y="f520"/>
              </a:cxn>
              <a:cxn ang="f308">
                <a:pos x="f521" y="f522"/>
              </a:cxn>
              <a:cxn ang="f308">
                <a:pos x="f523" y="f524"/>
              </a:cxn>
              <a:cxn ang="f308">
                <a:pos x="f525" y="f470"/>
              </a:cxn>
              <a:cxn ang="f308">
                <a:pos x="f526" y="f527"/>
              </a:cxn>
              <a:cxn ang="f308">
                <a:pos x="f528" y="f529"/>
              </a:cxn>
              <a:cxn ang="f308">
                <a:pos x="f530" y="f531"/>
              </a:cxn>
              <a:cxn ang="f308">
                <a:pos x="f532" y="f533"/>
              </a:cxn>
              <a:cxn ang="f308">
                <a:pos x="f534" y="f535"/>
              </a:cxn>
              <a:cxn ang="f308">
                <a:pos x="f528" y="f536"/>
              </a:cxn>
              <a:cxn ang="f308">
                <a:pos x="f528" y="f537"/>
              </a:cxn>
              <a:cxn ang="f308">
                <a:pos x="f528" y="f537"/>
              </a:cxn>
              <a:cxn ang="f308">
                <a:pos x="f538" y="f539"/>
              </a:cxn>
              <a:cxn ang="f308">
                <a:pos x="f540" y="f541"/>
              </a:cxn>
            </a:cxnLst>
            <a:rect l="f463" t="f466" r="f464" b="f465"/>
            <a:pathLst>
              <a:path w="338" h="24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25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32"/>
                </a:cubicBezTo>
                <a:cubicBezTo>
                  <a:pt x="f44" y="f29"/>
                  <a:pt x="f45" y="f17"/>
                  <a:pt x="f46" y="f47"/>
                </a:cubicBezTo>
                <a:cubicBezTo>
                  <a:pt x="f43" y="f48"/>
                  <a:pt x="f49" y="f50"/>
                  <a:pt x="f51" y="f52"/>
                </a:cubicBezTo>
                <a:cubicBezTo>
                  <a:pt x="f44" y="f53"/>
                  <a:pt x="f54" y="f55"/>
                  <a:pt x="f56" y="f57"/>
                </a:cubicBezTo>
                <a:cubicBezTo>
                  <a:pt x="f58" y="f59"/>
                  <a:pt x="f60" y="f57"/>
                  <a:pt x="f5" y="f57"/>
                </a:cubicBezTo>
                <a:cubicBezTo>
                  <a:pt x="f61" y="f62"/>
                  <a:pt x="f5" y="f8"/>
                  <a:pt x="f61" y="f52"/>
                </a:cubicBezTo>
                <a:cubicBezTo>
                  <a:pt x="f63" y="f14"/>
                  <a:pt x="f64" y="f18"/>
                  <a:pt x="f51" y="f65"/>
                </a:cubicBezTo>
                <a:cubicBezTo>
                  <a:pt x="f66" y="f67"/>
                  <a:pt x="f68" y="f69"/>
                  <a:pt x="f70" y="f22"/>
                </a:cubicBezTo>
                <a:cubicBezTo>
                  <a:pt x="f71" y="f72"/>
                  <a:pt x="f35" y="f37"/>
                  <a:pt x="f31" y="f43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44"/>
                  <a:pt x="f82" y="f83"/>
                </a:cubicBezTo>
                <a:cubicBezTo>
                  <a:pt x="f22" y="f84"/>
                  <a:pt x="f82" y="f70"/>
                  <a:pt x="f85" y="f39"/>
                </a:cubicBezTo>
                <a:cubicBezTo>
                  <a:pt x="f86" y="f87"/>
                  <a:pt x="f88" y="f72"/>
                  <a:pt x="f89" y="f90"/>
                </a:cubicBezTo>
                <a:cubicBezTo>
                  <a:pt x="f31" y="f81"/>
                  <a:pt x="f31" y="f85"/>
                  <a:pt x="f91" y="f82"/>
                </a:cubicBezTo>
                <a:cubicBezTo>
                  <a:pt x="f26" y="f82"/>
                  <a:pt x="f86" y="f92"/>
                  <a:pt x="f79" y="f93"/>
                </a:cubicBezTo>
                <a:cubicBezTo>
                  <a:pt x="f94" y="f95"/>
                  <a:pt x="f96" y="f97"/>
                  <a:pt x="f77" y="f10"/>
                </a:cubicBezTo>
                <a:cubicBezTo>
                  <a:pt x="f98" y="f99"/>
                  <a:pt x="f91" y="f99"/>
                  <a:pt x="f35" y="f95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35" y="f106"/>
                  <a:pt x="f87" y="f107"/>
                  <a:pt x="f108" y="f107"/>
                </a:cubicBezTo>
                <a:cubicBezTo>
                  <a:pt x="f89" y="f17"/>
                  <a:pt x="f30" y="f109"/>
                  <a:pt x="f88" y="f110"/>
                </a:cubicBezTo>
                <a:cubicBezTo>
                  <a:pt x="f77" y="f111"/>
                  <a:pt x="f112" y="f113"/>
                  <a:pt x="f114" y="f103"/>
                </a:cubicBezTo>
                <a:cubicBezTo>
                  <a:pt x="f115" y="f57"/>
                  <a:pt x="f22" y="f116"/>
                  <a:pt x="f117" y="f20"/>
                </a:cubicBezTo>
                <a:cubicBezTo>
                  <a:pt x="f14" y="f69"/>
                  <a:pt x="f99" y="f118"/>
                  <a:pt x="f119" y="f67"/>
                </a:cubicBezTo>
                <a:cubicBezTo>
                  <a:pt x="f101" y="f22"/>
                  <a:pt x="f120" y="f115"/>
                  <a:pt x="f50" y="f86"/>
                </a:cubicBezTo>
                <a:cubicBezTo>
                  <a:pt x="f50" y="f88"/>
                  <a:pt x="f57" y="f98"/>
                  <a:pt x="f10" y="f121"/>
                </a:cubicBezTo>
                <a:cubicBezTo>
                  <a:pt x="f16" y="f86"/>
                  <a:pt x="f65" y="f90"/>
                  <a:pt x="f122" y="f69"/>
                </a:cubicBezTo>
                <a:cubicBezTo>
                  <a:pt x="f123" y="f92"/>
                  <a:pt x="f22" y="f124"/>
                  <a:pt x="f82" y="f65"/>
                </a:cubicBezTo>
                <a:cubicBezTo>
                  <a:pt x="f85" y="f67"/>
                  <a:pt x="f90" y="f92"/>
                  <a:pt x="f125" y="f69"/>
                </a:cubicBezTo>
                <a:cubicBezTo>
                  <a:pt x="f115" y="f22"/>
                  <a:pt x="f126" y="f127"/>
                  <a:pt x="f126" y="f126"/>
                </a:cubicBezTo>
                <a:cubicBezTo>
                  <a:pt x="f127" y="f75"/>
                  <a:pt x="f122" y="f37"/>
                  <a:pt x="f116" y="f128"/>
                </a:cubicBezTo>
                <a:cubicBezTo>
                  <a:pt x="f97" y="f84"/>
                  <a:pt x="f119" y="f41"/>
                  <a:pt x="f129" y="f130"/>
                </a:cubicBezTo>
                <a:cubicBezTo>
                  <a:pt x="f131" y="f128"/>
                  <a:pt x="f132" y="f133"/>
                  <a:pt x="f132" y="f134"/>
                </a:cubicBezTo>
                <a:cubicBezTo>
                  <a:pt x="f105" y="f28"/>
                  <a:pt x="f135" y="f125"/>
                  <a:pt x="f136" y="f65"/>
                </a:cubicBezTo>
                <a:cubicBezTo>
                  <a:pt x="f137" y="f138"/>
                  <a:pt x="f139" y="f12"/>
                  <a:pt x="f139" y="f8"/>
                </a:cubicBezTo>
                <a:cubicBezTo>
                  <a:pt x="f11" y="f55"/>
                  <a:pt x="f140" y="f119"/>
                  <a:pt x="f113" y="f50"/>
                </a:cubicBezTo>
                <a:cubicBezTo>
                  <a:pt x="f47" y="f101"/>
                  <a:pt x="f111" y="f119"/>
                  <a:pt x="f141" y="f55"/>
                </a:cubicBezTo>
                <a:cubicBezTo>
                  <a:pt x="f15" y="f52"/>
                  <a:pt x="f109" y="f12"/>
                  <a:pt x="f110" y="f16"/>
                </a:cubicBezTo>
                <a:cubicBezTo>
                  <a:pt x="f142" y="f65"/>
                  <a:pt x="f142" y="f123"/>
                  <a:pt x="f141" y="f90"/>
                </a:cubicBezTo>
                <a:cubicBezTo>
                  <a:pt x="f141" y="f112"/>
                  <a:pt x="f143" y="f144"/>
                  <a:pt x="f145" y="f73"/>
                </a:cubicBezTo>
                <a:cubicBezTo>
                  <a:pt x="f146" y="f89"/>
                  <a:pt x="f25" y="f147"/>
                  <a:pt x="f25" y="f148"/>
                </a:cubicBezTo>
                <a:cubicBezTo>
                  <a:pt x="f149" y="f115"/>
                  <a:pt x="f150" y="f151"/>
                  <a:pt x="f23" y="f52"/>
                </a:cubicBezTo>
                <a:cubicBezTo>
                  <a:pt x="f152" y="f55"/>
                  <a:pt x="f153" y="f120"/>
                  <a:pt x="f32" y="f154"/>
                </a:cubicBezTo>
                <a:cubicBezTo>
                  <a:pt x="f155" y="f154"/>
                  <a:pt x="f156" y="f154"/>
                  <a:pt x="f156" y="f154"/>
                </a:cubicBezTo>
                <a:cubicBezTo>
                  <a:pt x="f34" y="f120"/>
                  <a:pt x="f157" y="f55"/>
                  <a:pt x="f158" y="f52"/>
                </a:cubicBezTo>
                <a:cubicBezTo>
                  <a:pt x="f42" y="f159"/>
                  <a:pt x="f160" y="f89"/>
                  <a:pt x="f161" y="f84"/>
                </a:cubicBezTo>
                <a:cubicBezTo>
                  <a:pt x="f161" y="f162"/>
                  <a:pt x="f38" y="f44"/>
                  <a:pt x="f36" y="f163"/>
                </a:cubicBezTo>
                <a:cubicBezTo>
                  <a:pt x="f164" y="f165"/>
                  <a:pt x="f166" y="f63"/>
                  <a:pt x="f42" y="f56"/>
                </a:cubicBezTo>
                <a:cubicBezTo>
                  <a:pt x="f167" y="f5"/>
                  <a:pt x="f168" y="f5"/>
                  <a:pt x="f169" y="f63"/>
                </a:cubicBezTo>
                <a:cubicBezTo>
                  <a:pt x="f170" y="f165"/>
                  <a:pt x="f171" y="f78"/>
                  <a:pt x="f172" y="f173"/>
                </a:cubicBezTo>
                <a:cubicBezTo>
                  <a:pt x="f174" y="f175"/>
                  <a:pt x="f176" y="f102"/>
                  <a:pt x="f177" y="f31"/>
                </a:cubicBezTo>
                <a:cubicBezTo>
                  <a:pt x="f178" y="f127"/>
                  <a:pt x="f179" y="f12"/>
                  <a:pt x="f180" y="f139"/>
                </a:cubicBezTo>
                <a:cubicBezTo>
                  <a:pt x="f181" y="f136"/>
                  <a:pt x="f181" y="f140"/>
                  <a:pt x="f182" y="f135"/>
                </a:cubicBezTo>
                <a:cubicBezTo>
                  <a:pt x="f183" y="f131"/>
                  <a:pt x="f179" y="f131"/>
                  <a:pt x="f168" y="f131"/>
                </a:cubicBezTo>
                <a:cubicBezTo>
                  <a:pt x="f184" y="f140"/>
                  <a:pt x="f185" y="f113"/>
                  <a:pt x="f186" y="f132"/>
                </a:cubicBezTo>
                <a:cubicBezTo>
                  <a:pt x="f187" y="f142"/>
                  <a:pt x="f6" y="f188"/>
                  <a:pt x="f189" y="f190"/>
                </a:cubicBezTo>
                <a:cubicBezTo>
                  <a:pt x="f191" y="f161"/>
                  <a:pt x="f192" y="f193"/>
                  <a:pt x="f194" y="f166"/>
                </a:cubicBezTo>
                <a:cubicBezTo>
                  <a:pt x="f195" y="f152"/>
                  <a:pt x="f174" y="f196"/>
                  <a:pt x="f197" y="f198"/>
                </a:cubicBezTo>
                <a:cubicBezTo>
                  <a:pt x="f181" y="f21"/>
                  <a:pt x="f199" y="f200"/>
                  <a:pt x="f160" y="f27"/>
                </a:cubicBezTo>
                <a:cubicBezTo>
                  <a:pt x="f36" y="f201"/>
                  <a:pt x="f34" y="f202"/>
                  <a:pt x="f153" y="f164"/>
                </a:cubicBezTo>
                <a:cubicBezTo>
                  <a:pt x="f149" y="f203"/>
                  <a:pt x="f204" y="f167"/>
                  <a:pt x="f143" y="f205"/>
                </a:cubicBezTo>
                <a:cubicBezTo>
                  <a:pt x="f110" y="f206"/>
                  <a:pt x="f135" y="f7"/>
                  <a:pt x="f129" y="f206"/>
                </a:cubicBezTo>
                <a:cubicBezTo>
                  <a:pt x="f207" y="f208"/>
                  <a:pt x="f99" y="f180"/>
                  <a:pt x="f8" y="f161"/>
                </a:cubicBezTo>
                <a:cubicBezTo>
                  <a:pt x="f57" y="f152"/>
                  <a:pt x="f129" y="f188"/>
                  <a:pt x="f47" y="f209"/>
                </a:cubicBezTo>
                <a:cubicBezTo>
                  <a:pt x="f15" y="f107"/>
                  <a:pt x="f27" y="f110"/>
                  <a:pt x="f150" y="f111"/>
                </a:cubicBezTo>
                <a:cubicBezTo>
                  <a:pt x="f149" y="f111"/>
                  <a:pt x="f23" y="f105"/>
                  <a:pt x="f23" y="f105"/>
                </a:cubicBezTo>
                <a:cubicBezTo>
                  <a:pt x="f145" y="f140"/>
                  <a:pt x="f200" y="f48"/>
                  <a:pt x="f210" y="f211"/>
                </a:cubicBezTo>
                <a:cubicBezTo>
                  <a:pt x="f210" y="f212"/>
                  <a:pt x="f213" y="f50"/>
                  <a:pt x="f143" y="f120"/>
                </a:cubicBezTo>
                <a:cubicBezTo>
                  <a:pt x="f17" y="f214"/>
                  <a:pt x="f215" y="f48"/>
                  <a:pt x="f110" y="f137"/>
                </a:cubicBezTo>
                <a:cubicBezTo>
                  <a:pt x="f111" y="f132"/>
                  <a:pt x="f135" y="f15"/>
                  <a:pt x="f11" y="f213"/>
                </a:cubicBezTo>
                <a:cubicBezTo>
                  <a:pt x="f211" y="f204"/>
                  <a:pt x="f207" y="f27"/>
                  <a:pt x="f8" y="f106"/>
                </a:cubicBezTo>
                <a:cubicBezTo>
                  <a:pt x="f52" y="f47"/>
                  <a:pt x="f8" y="f11"/>
                  <a:pt x="f8" y="f9"/>
                </a:cubicBezTo>
                <a:close/>
                <a:moveTo>
                  <a:pt x="f8" y="f16"/>
                </a:moveTo>
                <a:cubicBezTo>
                  <a:pt x="f93" y="f216"/>
                  <a:pt x="f92" y="f214"/>
                  <a:pt x="f151" y="f113"/>
                </a:cubicBezTo>
                <a:cubicBezTo>
                  <a:pt x="f217" y="f9"/>
                  <a:pt x="f218" y="f8"/>
                  <a:pt x="f8" y="f16"/>
                </a:cubicBezTo>
                <a:close/>
                <a:moveTo>
                  <a:pt x="f27" y="f21"/>
                </a:moveTo>
                <a:cubicBezTo>
                  <a:pt x="f110" y="f188"/>
                  <a:pt x="f135" y="f201"/>
                  <a:pt x="f103" y="f153"/>
                </a:cubicBezTo>
                <a:cubicBezTo>
                  <a:pt x="f219" y="f32"/>
                  <a:pt x="f220" y="f190"/>
                  <a:pt x="f129" y="f157"/>
                </a:cubicBezTo>
                <a:cubicBezTo>
                  <a:pt x="f220" y="f158"/>
                  <a:pt x="f220" y="f158"/>
                  <a:pt x="f219" y="f164"/>
                </a:cubicBezTo>
                <a:cubicBezTo>
                  <a:pt x="f111" y="f34"/>
                  <a:pt x="f215" y="f146"/>
                  <a:pt x="f27" y="f21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069F3793-D109-4754-BE87-22E2105FD78A}"/>
              </a:ext>
            </a:extLst>
          </p:cNvPr>
          <p:cNvSpPr/>
          <p:nvPr/>
        </p:nvSpPr>
        <p:spPr>
          <a:xfrm>
            <a:off x="5535613" y="3043242"/>
            <a:ext cx="2146297" cy="15065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8"/>
              <a:gd name="f7" fmla="val 251"/>
              <a:gd name="f8" fmla="val 159"/>
              <a:gd name="f9" fmla="val 149"/>
              <a:gd name="f10" fmla="val 167"/>
              <a:gd name="f11" fmla="val 148"/>
              <a:gd name="f12" fmla="val 175"/>
              <a:gd name="f13" fmla="val 146"/>
              <a:gd name="f14" fmla="val 183"/>
              <a:gd name="f15" fmla="val 145"/>
              <a:gd name="f16" fmla="val 214"/>
              <a:gd name="f17" fmla="val 140"/>
              <a:gd name="f18" fmla="val 244"/>
              <a:gd name="f19" fmla="val 139"/>
              <a:gd name="f20" fmla="val 275"/>
              <a:gd name="f21" fmla="val 141"/>
              <a:gd name="f22" fmla="val 289"/>
              <a:gd name="f23" fmla="val 142"/>
              <a:gd name="f24" fmla="val 303"/>
              <a:gd name="f25" fmla="val 144"/>
              <a:gd name="f26" fmla="val 316"/>
              <a:gd name="f27" fmla="val 329"/>
              <a:gd name="f28" fmla="val 337"/>
              <a:gd name="f29" fmla="val 152"/>
              <a:gd name="f30" fmla="val 344"/>
              <a:gd name="f31" fmla="val 161"/>
              <a:gd name="f32" fmla="val 352"/>
              <a:gd name="f33" fmla="val 173"/>
              <a:gd name="f34" fmla="val 187"/>
              <a:gd name="f35" fmla="val 357"/>
              <a:gd name="f36" fmla="val 202"/>
              <a:gd name="f37" fmla="val 209"/>
              <a:gd name="f38" fmla="val 355"/>
              <a:gd name="f39" fmla="val 210"/>
              <a:gd name="f40" fmla="val 349"/>
              <a:gd name="f41" fmla="val 208"/>
              <a:gd name="f42" fmla="val 313"/>
              <a:gd name="f43" fmla="val 194"/>
              <a:gd name="f44" fmla="val 277"/>
              <a:gd name="f45" fmla="val 184"/>
              <a:gd name="f46" fmla="val 239"/>
              <a:gd name="f47" fmla="val 179"/>
              <a:gd name="f48" fmla="val 181"/>
              <a:gd name="f49" fmla="val 174"/>
              <a:gd name="f50" fmla="val 177"/>
              <a:gd name="f51" fmla="val 191"/>
              <a:gd name="f52" fmla="val 204"/>
              <a:gd name="f53" fmla="val 135"/>
              <a:gd name="f54" fmla="val 217"/>
              <a:gd name="f55" fmla="val 130"/>
              <a:gd name="f56" fmla="val 225"/>
              <a:gd name="f57" fmla="val 123"/>
              <a:gd name="f58" fmla="val 234"/>
              <a:gd name="f59" fmla="val 115"/>
              <a:gd name="f60" fmla="val 240"/>
              <a:gd name="f61" fmla="val 100"/>
              <a:gd name="f62" fmla="val 79"/>
              <a:gd name="f63" fmla="val 247"/>
              <a:gd name="f64" fmla="val 68"/>
              <a:gd name="f65" fmla="val 233"/>
              <a:gd name="f66" fmla="val 57"/>
              <a:gd name="f67" fmla="val 220"/>
              <a:gd name="f68" fmla="val 61"/>
              <a:gd name="f69" fmla="val 197"/>
              <a:gd name="f70" fmla="val 75"/>
              <a:gd name="f71" fmla="val 186"/>
              <a:gd name="f72" fmla="val 90"/>
              <a:gd name="f73" fmla="val 107"/>
              <a:gd name="f74" fmla="val 166"/>
              <a:gd name="f75" fmla="val 124"/>
              <a:gd name="f76" fmla="val 127"/>
              <a:gd name="f77" fmla="val 158"/>
              <a:gd name="f78" fmla="val 155"/>
              <a:gd name="f79" fmla="val 131"/>
              <a:gd name="f80" fmla="val 137"/>
              <a:gd name="f81" fmla="val 136"/>
              <a:gd name="f82" fmla="val 120"/>
              <a:gd name="f83" fmla="val 104"/>
              <a:gd name="f84" fmla="val 103"/>
              <a:gd name="f85" fmla="val 101"/>
              <a:gd name="f86" fmla="val 99"/>
              <a:gd name="f87" fmla="val 143"/>
              <a:gd name="f88" fmla="val 105"/>
              <a:gd name="f89" fmla="val 132"/>
              <a:gd name="f90" fmla="val 122"/>
              <a:gd name="f91" fmla="val 111"/>
              <a:gd name="f92" fmla="val 150"/>
              <a:gd name="f93" fmla="val 108"/>
              <a:gd name="f94" fmla="val 102"/>
              <a:gd name="f95" fmla="val 96"/>
              <a:gd name="f96" fmla="val 162"/>
              <a:gd name="f97" fmla="val 171"/>
              <a:gd name="f98" fmla="val 54"/>
              <a:gd name="f99" fmla="val 117"/>
              <a:gd name="f100" fmla="val 56"/>
              <a:gd name="f101" fmla="val 51"/>
              <a:gd name="f102" fmla="val 46"/>
              <a:gd name="f103" fmla="val 21"/>
              <a:gd name="f104" fmla="val 95"/>
              <a:gd name="f105" fmla="val 4"/>
              <a:gd name="f106" fmla="val 77"/>
              <a:gd name="f107" fmla="val 2"/>
              <a:gd name="f108" fmla="val 38"/>
              <a:gd name="f109" fmla="val 6"/>
              <a:gd name="f110" fmla="val 24"/>
              <a:gd name="f111" fmla="val 16"/>
              <a:gd name="f112" fmla="val 12"/>
              <a:gd name="f113" fmla="val 18"/>
              <a:gd name="f114" fmla="val 11"/>
              <a:gd name="f115" fmla="val 19"/>
              <a:gd name="f116" fmla="val 9"/>
              <a:gd name="f117" fmla="val 8"/>
              <a:gd name="f118" fmla="val 27"/>
              <a:gd name="f119" fmla="val 31"/>
              <a:gd name="f120" fmla="val 33"/>
              <a:gd name="f121" fmla="val 13"/>
              <a:gd name="f122" fmla="val 35"/>
              <a:gd name="f123" fmla="val 22"/>
              <a:gd name="f124" fmla="val 37"/>
              <a:gd name="f125" fmla="val 40"/>
              <a:gd name="f126" fmla="val 47"/>
              <a:gd name="f127" fmla="val 55"/>
              <a:gd name="f128" fmla="val 69"/>
              <a:gd name="f129" fmla="val 72"/>
              <a:gd name="f130" fmla="val 78"/>
              <a:gd name="f131" fmla="val 73"/>
              <a:gd name="f132" fmla="val 74"/>
              <a:gd name="f133" fmla="val 71"/>
              <a:gd name="f134" fmla="val 87"/>
              <a:gd name="f135" fmla="val 50"/>
              <a:gd name="f136" fmla="val 30"/>
              <a:gd name="f137" fmla="val 15"/>
              <a:gd name="f138" fmla="val 164"/>
              <a:gd name="f139" fmla="val 3"/>
              <a:gd name="f140" fmla="val 5"/>
              <a:gd name="f141" fmla="val 188"/>
              <a:gd name="f142" fmla="val 17"/>
              <a:gd name="f143" fmla="val 32"/>
              <a:gd name="f144" fmla="val 43"/>
              <a:gd name="f145" fmla="val 53"/>
              <a:gd name="f146" fmla="val 62"/>
              <a:gd name="f147" fmla="val 65"/>
              <a:gd name="f148" fmla="val 169"/>
              <a:gd name="f149" fmla="val 165"/>
              <a:gd name="f150" fmla="val 98"/>
              <a:gd name="f151" fmla="val 147"/>
              <a:gd name="f152" fmla="val 89"/>
              <a:gd name="f153" fmla="val 134"/>
              <a:gd name="f154" fmla="val 84"/>
              <a:gd name="f155" fmla="val 67"/>
              <a:gd name="f156" fmla="val 157"/>
              <a:gd name="f157" fmla="val 28"/>
              <a:gd name="f158" fmla="val 154"/>
              <a:gd name="f159" fmla="val 23"/>
              <a:gd name="f160" fmla="val 138"/>
              <a:gd name="f161" fmla="val 42"/>
              <a:gd name="f162" fmla="val 112"/>
              <a:gd name="f163" fmla="val 64"/>
              <a:gd name="f164" fmla="val 110"/>
              <a:gd name="f165" fmla="val 129"/>
              <a:gd name="f166" fmla="val 121"/>
              <a:gd name="f167" fmla="val 126"/>
              <a:gd name="f168" fmla="val 83"/>
              <a:gd name="f169" fmla="val 198"/>
              <a:gd name="f170" fmla="val 92"/>
              <a:gd name="f171" fmla="val 203"/>
              <a:gd name="f172" fmla="val 91"/>
              <a:gd name="f173" fmla="val 190"/>
              <a:gd name="f174" fmla="+- 0 0 -90"/>
              <a:gd name="f175" fmla="*/ f3 1 358"/>
              <a:gd name="f176" fmla="*/ f4 1 251"/>
              <a:gd name="f177" fmla="val f5"/>
              <a:gd name="f178" fmla="val f6"/>
              <a:gd name="f179" fmla="val f7"/>
              <a:gd name="f180" fmla="*/ f174 f0 1"/>
              <a:gd name="f181" fmla="+- f179 0 f177"/>
              <a:gd name="f182" fmla="+- f178 0 f177"/>
              <a:gd name="f183" fmla="*/ f180 1 f2"/>
              <a:gd name="f184" fmla="*/ f182 1 358"/>
              <a:gd name="f185" fmla="*/ f181 1 251"/>
              <a:gd name="f186" fmla="*/ 159 f182 1"/>
              <a:gd name="f187" fmla="*/ 149 f181 1"/>
              <a:gd name="f188" fmla="*/ 183 f182 1"/>
              <a:gd name="f189" fmla="*/ 145 f181 1"/>
              <a:gd name="f190" fmla="*/ 275 f182 1"/>
              <a:gd name="f191" fmla="*/ 141 f181 1"/>
              <a:gd name="f192" fmla="*/ 316 f182 1"/>
              <a:gd name="f193" fmla="*/ 344 f182 1"/>
              <a:gd name="f194" fmla="*/ 161 f181 1"/>
              <a:gd name="f195" fmla="*/ 357 f182 1"/>
              <a:gd name="f196" fmla="*/ 202 f181 1"/>
              <a:gd name="f197" fmla="*/ 349 f182 1"/>
              <a:gd name="f198" fmla="*/ 208 f181 1"/>
              <a:gd name="f199" fmla="*/ 239 f182 1"/>
              <a:gd name="f200" fmla="*/ 179 f181 1"/>
              <a:gd name="f201" fmla="*/ 152 f182 1"/>
              <a:gd name="f202" fmla="*/ 177 f181 1"/>
              <a:gd name="f203" fmla="*/ 135 f182 1"/>
              <a:gd name="f204" fmla="*/ 217 f181 1"/>
              <a:gd name="f205" fmla="*/ 115 f182 1"/>
              <a:gd name="f206" fmla="*/ 240 f181 1"/>
              <a:gd name="f207" fmla="*/ 68 f182 1"/>
              <a:gd name="f208" fmla="*/ 233 f181 1"/>
              <a:gd name="f209" fmla="*/ 75 f182 1"/>
              <a:gd name="f210" fmla="*/ 186 f181 1"/>
              <a:gd name="f211" fmla="*/ 124 f182 1"/>
              <a:gd name="f212" fmla="*/ 159 f181 1"/>
              <a:gd name="f213" fmla="*/ 131 f182 1"/>
              <a:gd name="f214" fmla="*/ 152 f181 1"/>
              <a:gd name="f215" fmla="*/ 146 f182 1"/>
              <a:gd name="f216" fmla="*/ 104 f181 1"/>
              <a:gd name="f217" fmla="*/ 145 f182 1"/>
              <a:gd name="f218" fmla="*/ 99 f181 1"/>
              <a:gd name="f219" fmla="*/ 142 f182 1"/>
              <a:gd name="f220" fmla="*/ 105 f181 1"/>
              <a:gd name="f221" fmla="*/ 111 f182 1"/>
              <a:gd name="f222" fmla="*/ 150 f181 1"/>
              <a:gd name="f223" fmla="*/ 96 f182 1"/>
              <a:gd name="f224" fmla="*/ 162 f181 1"/>
              <a:gd name="f225" fmla="*/ 57 f182 1"/>
              <a:gd name="f226" fmla="*/ 144 f181 1"/>
              <a:gd name="f227" fmla="*/ 61 f182 1"/>
              <a:gd name="f228" fmla="*/ 46 f182 1"/>
              <a:gd name="f229" fmla="*/ 101 f181 1"/>
              <a:gd name="f230" fmla="*/ 2 f182 1"/>
              <a:gd name="f231" fmla="*/ 54 f181 1"/>
              <a:gd name="f232" fmla="*/ 16 f182 1"/>
              <a:gd name="f233" fmla="*/ 12 f181 1"/>
              <a:gd name="f234" fmla="*/ 21 f182 1"/>
              <a:gd name="f235" fmla="*/ 8 f181 1"/>
              <a:gd name="f236" fmla="*/ 33 f182 1"/>
              <a:gd name="f237" fmla="*/ 13 f181 1"/>
              <a:gd name="f238" fmla="*/ 40 f182 1"/>
              <a:gd name="f239" fmla="*/ 40 f181 1"/>
              <a:gd name="f240" fmla="*/ 72 f182 1"/>
              <a:gd name="f241" fmla="*/ 78 f181 1"/>
              <a:gd name="f242" fmla="*/ 71 f181 1"/>
              <a:gd name="f243" fmla="*/ 122 f182 1"/>
              <a:gd name="f244" fmla="*/ 15 f181 1"/>
              <a:gd name="f245" fmla="*/ 164 f182 1"/>
              <a:gd name="f246" fmla="*/ 3 f181 1"/>
              <a:gd name="f247" fmla="*/ 186 f182 1"/>
              <a:gd name="f248" fmla="*/ 32 f181 1"/>
              <a:gd name="f249" fmla="*/ 173 f182 1"/>
              <a:gd name="f250" fmla="*/ 62 f181 1"/>
              <a:gd name="f251" fmla="*/ 169 f182 1"/>
              <a:gd name="f252" fmla="*/ 73 f181 1"/>
              <a:gd name="f253" fmla="*/ 146 f181 1"/>
              <a:gd name="f254" fmla="*/ 103 f182 1"/>
              <a:gd name="f255" fmla="*/ 87 f181 1"/>
              <a:gd name="f256" fmla="*/ 143 f182 1"/>
              <a:gd name="f257" fmla="*/ 55 f181 1"/>
              <a:gd name="f258" fmla="*/ 155 f182 1"/>
              <a:gd name="f259" fmla="*/ 28 f181 1"/>
              <a:gd name="f260" fmla="*/ 149 f182 1"/>
              <a:gd name="f261" fmla="*/ 18 f181 1"/>
              <a:gd name="f262" fmla="*/ 139 f182 1"/>
              <a:gd name="f263" fmla="*/ 23 f181 1"/>
              <a:gd name="f264" fmla="*/ 138 f182 1"/>
              <a:gd name="f265" fmla="*/ 99 f182 1"/>
              <a:gd name="f266" fmla="*/ 120 f181 1"/>
              <a:gd name="f267" fmla="*/ 124 f181 1"/>
              <a:gd name="f268" fmla="*/ 132 f182 1"/>
              <a:gd name="f269" fmla="*/ 96 f181 1"/>
              <a:gd name="f270" fmla="*/ 83 f182 1"/>
              <a:gd name="f271" fmla="*/ 198 f181 1"/>
              <a:gd name="f272" fmla="*/ 112 f182 1"/>
              <a:gd name="f273" fmla="*/ 184 f181 1"/>
              <a:gd name="f274" fmla="+- f183 0 f1"/>
              <a:gd name="f275" fmla="*/ f186 1 358"/>
              <a:gd name="f276" fmla="*/ f187 1 251"/>
              <a:gd name="f277" fmla="*/ f188 1 358"/>
              <a:gd name="f278" fmla="*/ f189 1 251"/>
              <a:gd name="f279" fmla="*/ f190 1 358"/>
              <a:gd name="f280" fmla="*/ f191 1 251"/>
              <a:gd name="f281" fmla="*/ f192 1 358"/>
              <a:gd name="f282" fmla="*/ f193 1 358"/>
              <a:gd name="f283" fmla="*/ f194 1 251"/>
              <a:gd name="f284" fmla="*/ f195 1 358"/>
              <a:gd name="f285" fmla="*/ f196 1 251"/>
              <a:gd name="f286" fmla="*/ f197 1 358"/>
              <a:gd name="f287" fmla="*/ f198 1 251"/>
              <a:gd name="f288" fmla="*/ f199 1 358"/>
              <a:gd name="f289" fmla="*/ f200 1 251"/>
              <a:gd name="f290" fmla="*/ f201 1 358"/>
              <a:gd name="f291" fmla="*/ f202 1 251"/>
              <a:gd name="f292" fmla="*/ f203 1 358"/>
              <a:gd name="f293" fmla="*/ f204 1 251"/>
              <a:gd name="f294" fmla="*/ f205 1 358"/>
              <a:gd name="f295" fmla="*/ f206 1 251"/>
              <a:gd name="f296" fmla="*/ f207 1 358"/>
              <a:gd name="f297" fmla="*/ f208 1 251"/>
              <a:gd name="f298" fmla="*/ f209 1 358"/>
              <a:gd name="f299" fmla="*/ f210 1 251"/>
              <a:gd name="f300" fmla="*/ f211 1 358"/>
              <a:gd name="f301" fmla="*/ f212 1 251"/>
              <a:gd name="f302" fmla="*/ f213 1 358"/>
              <a:gd name="f303" fmla="*/ f214 1 251"/>
              <a:gd name="f304" fmla="*/ f215 1 358"/>
              <a:gd name="f305" fmla="*/ f216 1 251"/>
              <a:gd name="f306" fmla="*/ f217 1 358"/>
              <a:gd name="f307" fmla="*/ f218 1 251"/>
              <a:gd name="f308" fmla="*/ f219 1 358"/>
              <a:gd name="f309" fmla="*/ f220 1 251"/>
              <a:gd name="f310" fmla="*/ f221 1 358"/>
              <a:gd name="f311" fmla="*/ f222 1 251"/>
              <a:gd name="f312" fmla="*/ f223 1 358"/>
              <a:gd name="f313" fmla="*/ f224 1 251"/>
              <a:gd name="f314" fmla="*/ f225 1 358"/>
              <a:gd name="f315" fmla="*/ f226 1 251"/>
              <a:gd name="f316" fmla="*/ f227 1 358"/>
              <a:gd name="f317" fmla="*/ f228 1 358"/>
              <a:gd name="f318" fmla="*/ f229 1 251"/>
              <a:gd name="f319" fmla="*/ f230 1 358"/>
              <a:gd name="f320" fmla="*/ f231 1 251"/>
              <a:gd name="f321" fmla="*/ f232 1 358"/>
              <a:gd name="f322" fmla="*/ f233 1 251"/>
              <a:gd name="f323" fmla="*/ f234 1 358"/>
              <a:gd name="f324" fmla="*/ f235 1 251"/>
              <a:gd name="f325" fmla="*/ f236 1 358"/>
              <a:gd name="f326" fmla="*/ f237 1 251"/>
              <a:gd name="f327" fmla="*/ f238 1 358"/>
              <a:gd name="f328" fmla="*/ f239 1 251"/>
              <a:gd name="f329" fmla="*/ f240 1 358"/>
              <a:gd name="f330" fmla="*/ f241 1 251"/>
              <a:gd name="f331" fmla="*/ f242 1 251"/>
              <a:gd name="f332" fmla="*/ f243 1 358"/>
              <a:gd name="f333" fmla="*/ f244 1 251"/>
              <a:gd name="f334" fmla="*/ f245 1 358"/>
              <a:gd name="f335" fmla="*/ f246 1 251"/>
              <a:gd name="f336" fmla="*/ f247 1 358"/>
              <a:gd name="f337" fmla="*/ f248 1 251"/>
              <a:gd name="f338" fmla="*/ f249 1 358"/>
              <a:gd name="f339" fmla="*/ f250 1 251"/>
              <a:gd name="f340" fmla="*/ f251 1 358"/>
              <a:gd name="f341" fmla="*/ f252 1 251"/>
              <a:gd name="f342" fmla="*/ f253 1 251"/>
              <a:gd name="f343" fmla="*/ f254 1 358"/>
              <a:gd name="f344" fmla="*/ f255 1 251"/>
              <a:gd name="f345" fmla="*/ f256 1 358"/>
              <a:gd name="f346" fmla="*/ f257 1 251"/>
              <a:gd name="f347" fmla="*/ f258 1 358"/>
              <a:gd name="f348" fmla="*/ f259 1 251"/>
              <a:gd name="f349" fmla="*/ f260 1 358"/>
              <a:gd name="f350" fmla="*/ f261 1 251"/>
              <a:gd name="f351" fmla="*/ f262 1 358"/>
              <a:gd name="f352" fmla="*/ f263 1 251"/>
              <a:gd name="f353" fmla="*/ f264 1 358"/>
              <a:gd name="f354" fmla="*/ f265 1 358"/>
              <a:gd name="f355" fmla="*/ f266 1 251"/>
              <a:gd name="f356" fmla="*/ f267 1 251"/>
              <a:gd name="f357" fmla="*/ f268 1 358"/>
              <a:gd name="f358" fmla="*/ f269 1 251"/>
              <a:gd name="f359" fmla="*/ f270 1 358"/>
              <a:gd name="f360" fmla="*/ f271 1 251"/>
              <a:gd name="f361" fmla="*/ f272 1 358"/>
              <a:gd name="f362" fmla="*/ f273 1 251"/>
              <a:gd name="f363" fmla="*/ 0 1 f184"/>
              <a:gd name="f364" fmla="*/ f178 1 f184"/>
              <a:gd name="f365" fmla="*/ 0 1 f185"/>
              <a:gd name="f366" fmla="*/ f179 1 f185"/>
              <a:gd name="f367" fmla="*/ f275 1 f184"/>
              <a:gd name="f368" fmla="*/ f276 1 f185"/>
              <a:gd name="f369" fmla="*/ f277 1 f184"/>
              <a:gd name="f370" fmla="*/ f278 1 f185"/>
              <a:gd name="f371" fmla="*/ f279 1 f184"/>
              <a:gd name="f372" fmla="*/ f280 1 f185"/>
              <a:gd name="f373" fmla="*/ f281 1 f184"/>
              <a:gd name="f374" fmla="*/ f282 1 f184"/>
              <a:gd name="f375" fmla="*/ f283 1 f185"/>
              <a:gd name="f376" fmla="*/ f284 1 f184"/>
              <a:gd name="f377" fmla="*/ f285 1 f185"/>
              <a:gd name="f378" fmla="*/ f286 1 f184"/>
              <a:gd name="f379" fmla="*/ f287 1 f185"/>
              <a:gd name="f380" fmla="*/ f288 1 f184"/>
              <a:gd name="f381" fmla="*/ f289 1 f185"/>
              <a:gd name="f382" fmla="*/ f290 1 f184"/>
              <a:gd name="f383" fmla="*/ f291 1 f185"/>
              <a:gd name="f384" fmla="*/ f292 1 f184"/>
              <a:gd name="f385" fmla="*/ f293 1 f185"/>
              <a:gd name="f386" fmla="*/ f294 1 f184"/>
              <a:gd name="f387" fmla="*/ f295 1 f185"/>
              <a:gd name="f388" fmla="*/ f296 1 f184"/>
              <a:gd name="f389" fmla="*/ f297 1 f185"/>
              <a:gd name="f390" fmla="*/ f298 1 f184"/>
              <a:gd name="f391" fmla="*/ f299 1 f185"/>
              <a:gd name="f392" fmla="*/ f300 1 f184"/>
              <a:gd name="f393" fmla="*/ f301 1 f185"/>
              <a:gd name="f394" fmla="*/ f302 1 f184"/>
              <a:gd name="f395" fmla="*/ f303 1 f185"/>
              <a:gd name="f396" fmla="*/ f304 1 f184"/>
              <a:gd name="f397" fmla="*/ f305 1 f185"/>
              <a:gd name="f398" fmla="*/ f306 1 f184"/>
              <a:gd name="f399" fmla="*/ f307 1 f185"/>
              <a:gd name="f400" fmla="*/ f308 1 f184"/>
              <a:gd name="f401" fmla="*/ f309 1 f185"/>
              <a:gd name="f402" fmla="*/ f310 1 f184"/>
              <a:gd name="f403" fmla="*/ f311 1 f185"/>
              <a:gd name="f404" fmla="*/ f312 1 f184"/>
              <a:gd name="f405" fmla="*/ f313 1 f185"/>
              <a:gd name="f406" fmla="*/ f314 1 f184"/>
              <a:gd name="f407" fmla="*/ f315 1 f185"/>
              <a:gd name="f408" fmla="*/ f316 1 f184"/>
              <a:gd name="f409" fmla="*/ f317 1 f184"/>
              <a:gd name="f410" fmla="*/ f318 1 f185"/>
              <a:gd name="f411" fmla="*/ f319 1 f184"/>
              <a:gd name="f412" fmla="*/ f320 1 f185"/>
              <a:gd name="f413" fmla="*/ f321 1 f184"/>
              <a:gd name="f414" fmla="*/ f322 1 f185"/>
              <a:gd name="f415" fmla="*/ f323 1 f184"/>
              <a:gd name="f416" fmla="*/ f324 1 f185"/>
              <a:gd name="f417" fmla="*/ f325 1 f184"/>
              <a:gd name="f418" fmla="*/ f326 1 f185"/>
              <a:gd name="f419" fmla="*/ f327 1 f184"/>
              <a:gd name="f420" fmla="*/ f328 1 f185"/>
              <a:gd name="f421" fmla="*/ f329 1 f184"/>
              <a:gd name="f422" fmla="*/ f330 1 f185"/>
              <a:gd name="f423" fmla="*/ f331 1 f185"/>
              <a:gd name="f424" fmla="*/ f332 1 f184"/>
              <a:gd name="f425" fmla="*/ f333 1 f185"/>
              <a:gd name="f426" fmla="*/ f334 1 f184"/>
              <a:gd name="f427" fmla="*/ f335 1 f185"/>
              <a:gd name="f428" fmla="*/ f336 1 f184"/>
              <a:gd name="f429" fmla="*/ f337 1 f185"/>
              <a:gd name="f430" fmla="*/ f338 1 f184"/>
              <a:gd name="f431" fmla="*/ f339 1 f185"/>
              <a:gd name="f432" fmla="*/ f340 1 f184"/>
              <a:gd name="f433" fmla="*/ f341 1 f185"/>
              <a:gd name="f434" fmla="*/ f342 1 f185"/>
              <a:gd name="f435" fmla="*/ f343 1 f184"/>
              <a:gd name="f436" fmla="*/ f344 1 f185"/>
              <a:gd name="f437" fmla="*/ f345 1 f184"/>
              <a:gd name="f438" fmla="*/ f346 1 f185"/>
              <a:gd name="f439" fmla="*/ f347 1 f184"/>
              <a:gd name="f440" fmla="*/ f348 1 f185"/>
              <a:gd name="f441" fmla="*/ f349 1 f184"/>
              <a:gd name="f442" fmla="*/ f350 1 f185"/>
              <a:gd name="f443" fmla="*/ f351 1 f184"/>
              <a:gd name="f444" fmla="*/ f352 1 f185"/>
              <a:gd name="f445" fmla="*/ f353 1 f184"/>
              <a:gd name="f446" fmla="*/ f354 1 f184"/>
              <a:gd name="f447" fmla="*/ f355 1 f185"/>
              <a:gd name="f448" fmla="*/ f356 1 f185"/>
              <a:gd name="f449" fmla="*/ f357 1 f184"/>
              <a:gd name="f450" fmla="*/ f358 1 f185"/>
              <a:gd name="f451" fmla="*/ f359 1 f184"/>
              <a:gd name="f452" fmla="*/ f360 1 f185"/>
              <a:gd name="f453" fmla="*/ f361 1 f184"/>
              <a:gd name="f454" fmla="*/ f362 1 f185"/>
              <a:gd name="f455" fmla="*/ f363 f175 1"/>
              <a:gd name="f456" fmla="*/ f364 f175 1"/>
              <a:gd name="f457" fmla="*/ f366 f176 1"/>
              <a:gd name="f458" fmla="*/ f365 f176 1"/>
              <a:gd name="f459" fmla="*/ f367 f175 1"/>
              <a:gd name="f460" fmla="*/ f368 f176 1"/>
              <a:gd name="f461" fmla="*/ f369 f175 1"/>
              <a:gd name="f462" fmla="*/ f370 f176 1"/>
              <a:gd name="f463" fmla="*/ f371 f175 1"/>
              <a:gd name="f464" fmla="*/ f372 f176 1"/>
              <a:gd name="f465" fmla="*/ f373 f175 1"/>
              <a:gd name="f466" fmla="*/ f374 f175 1"/>
              <a:gd name="f467" fmla="*/ f375 f176 1"/>
              <a:gd name="f468" fmla="*/ f376 f175 1"/>
              <a:gd name="f469" fmla="*/ f377 f176 1"/>
              <a:gd name="f470" fmla="*/ f378 f175 1"/>
              <a:gd name="f471" fmla="*/ f379 f176 1"/>
              <a:gd name="f472" fmla="*/ f380 f175 1"/>
              <a:gd name="f473" fmla="*/ f381 f176 1"/>
              <a:gd name="f474" fmla="*/ f382 f175 1"/>
              <a:gd name="f475" fmla="*/ f383 f176 1"/>
              <a:gd name="f476" fmla="*/ f384 f175 1"/>
              <a:gd name="f477" fmla="*/ f385 f176 1"/>
              <a:gd name="f478" fmla="*/ f386 f175 1"/>
              <a:gd name="f479" fmla="*/ f387 f176 1"/>
              <a:gd name="f480" fmla="*/ f388 f175 1"/>
              <a:gd name="f481" fmla="*/ f389 f176 1"/>
              <a:gd name="f482" fmla="*/ f390 f175 1"/>
              <a:gd name="f483" fmla="*/ f391 f176 1"/>
              <a:gd name="f484" fmla="*/ f392 f175 1"/>
              <a:gd name="f485" fmla="*/ f393 f176 1"/>
              <a:gd name="f486" fmla="*/ f394 f175 1"/>
              <a:gd name="f487" fmla="*/ f395 f176 1"/>
              <a:gd name="f488" fmla="*/ f396 f175 1"/>
              <a:gd name="f489" fmla="*/ f397 f176 1"/>
              <a:gd name="f490" fmla="*/ f398 f175 1"/>
              <a:gd name="f491" fmla="*/ f399 f176 1"/>
              <a:gd name="f492" fmla="*/ f400 f175 1"/>
              <a:gd name="f493" fmla="*/ f401 f176 1"/>
              <a:gd name="f494" fmla="*/ f402 f175 1"/>
              <a:gd name="f495" fmla="*/ f403 f176 1"/>
              <a:gd name="f496" fmla="*/ f404 f175 1"/>
              <a:gd name="f497" fmla="*/ f405 f176 1"/>
              <a:gd name="f498" fmla="*/ f406 f175 1"/>
              <a:gd name="f499" fmla="*/ f407 f176 1"/>
              <a:gd name="f500" fmla="*/ f408 f175 1"/>
              <a:gd name="f501" fmla="*/ f409 f175 1"/>
              <a:gd name="f502" fmla="*/ f410 f176 1"/>
              <a:gd name="f503" fmla="*/ f411 f175 1"/>
              <a:gd name="f504" fmla="*/ f412 f176 1"/>
              <a:gd name="f505" fmla="*/ f413 f175 1"/>
              <a:gd name="f506" fmla="*/ f414 f176 1"/>
              <a:gd name="f507" fmla="*/ f415 f175 1"/>
              <a:gd name="f508" fmla="*/ f416 f176 1"/>
              <a:gd name="f509" fmla="*/ f417 f175 1"/>
              <a:gd name="f510" fmla="*/ f418 f176 1"/>
              <a:gd name="f511" fmla="*/ f419 f175 1"/>
              <a:gd name="f512" fmla="*/ f420 f176 1"/>
              <a:gd name="f513" fmla="*/ f421 f175 1"/>
              <a:gd name="f514" fmla="*/ f422 f176 1"/>
              <a:gd name="f515" fmla="*/ f423 f176 1"/>
              <a:gd name="f516" fmla="*/ f424 f175 1"/>
              <a:gd name="f517" fmla="*/ f425 f176 1"/>
              <a:gd name="f518" fmla="*/ f426 f175 1"/>
              <a:gd name="f519" fmla="*/ f427 f176 1"/>
              <a:gd name="f520" fmla="*/ f428 f175 1"/>
              <a:gd name="f521" fmla="*/ f429 f176 1"/>
              <a:gd name="f522" fmla="*/ f430 f175 1"/>
              <a:gd name="f523" fmla="*/ f431 f176 1"/>
              <a:gd name="f524" fmla="*/ f432 f175 1"/>
              <a:gd name="f525" fmla="*/ f433 f176 1"/>
              <a:gd name="f526" fmla="*/ f434 f176 1"/>
              <a:gd name="f527" fmla="*/ f435 f175 1"/>
              <a:gd name="f528" fmla="*/ f436 f176 1"/>
              <a:gd name="f529" fmla="*/ f437 f175 1"/>
              <a:gd name="f530" fmla="*/ f438 f176 1"/>
              <a:gd name="f531" fmla="*/ f439 f175 1"/>
              <a:gd name="f532" fmla="*/ f440 f176 1"/>
              <a:gd name="f533" fmla="*/ f441 f175 1"/>
              <a:gd name="f534" fmla="*/ f442 f176 1"/>
              <a:gd name="f535" fmla="*/ f443 f175 1"/>
              <a:gd name="f536" fmla="*/ f444 f176 1"/>
              <a:gd name="f537" fmla="*/ f445 f175 1"/>
              <a:gd name="f538" fmla="*/ f446 f175 1"/>
              <a:gd name="f539" fmla="*/ f447 f176 1"/>
              <a:gd name="f540" fmla="*/ f448 f176 1"/>
              <a:gd name="f541" fmla="*/ f449 f175 1"/>
              <a:gd name="f542" fmla="*/ f450 f176 1"/>
              <a:gd name="f543" fmla="*/ f451 f175 1"/>
              <a:gd name="f544" fmla="*/ f452 f176 1"/>
              <a:gd name="f545" fmla="*/ f453 f175 1"/>
              <a:gd name="f546" fmla="*/ f454 f1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4">
                <a:pos x="f459" y="f460"/>
              </a:cxn>
              <a:cxn ang="f274">
                <a:pos x="f461" y="f462"/>
              </a:cxn>
              <a:cxn ang="f274">
                <a:pos x="f463" y="f464"/>
              </a:cxn>
              <a:cxn ang="f274">
                <a:pos x="f465" y="f462"/>
              </a:cxn>
              <a:cxn ang="f274">
                <a:pos x="f466" y="f467"/>
              </a:cxn>
              <a:cxn ang="f274">
                <a:pos x="f468" y="f469"/>
              </a:cxn>
              <a:cxn ang="f274">
                <a:pos x="f470" y="f471"/>
              </a:cxn>
              <a:cxn ang="f274">
                <a:pos x="f472" y="f473"/>
              </a:cxn>
              <a:cxn ang="f274">
                <a:pos x="f474" y="f475"/>
              </a:cxn>
              <a:cxn ang="f274">
                <a:pos x="f476" y="f477"/>
              </a:cxn>
              <a:cxn ang="f274">
                <a:pos x="f478" y="f479"/>
              </a:cxn>
              <a:cxn ang="f274">
                <a:pos x="f480" y="f481"/>
              </a:cxn>
              <a:cxn ang="f274">
                <a:pos x="f482" y="f483"/>
              </a:cxn>
              <a:cxn ang="f274">
                <a:pos x="f484" y="f485"/>
              </a:cxn>
              <a:cxn ang="f274">
                <a:pos x="f486" y="f487"/>
              </a:cxn>
              <a:cxn ang="f274">
                <a:pos x="f488" y="f489"/>
              </a:cxn>
              <a:cxn ang="f274">
                <a:pos x="f490" y="f491"/>
              </a:cxn>
              <a:cxn ang="f274">
                <a:pos x="f492" y="f493"/>
              </a:cxn>
              <a:cxn ang="f274">
                <a:pos x="f494" y="f495"/>
              </a:cxn>
              <a:cxn ang="f274">
                <a:pos x="f496" y="f497"/>
              </a:cxn>
              <a:cxn ang="f274">
                <a:pos x="f498" y="f499"/>
              </a:cxn>
              <a:cxn ang="f274">
                <a:pos x="f500" y="f489"/>
              </a:cxn>
              <a:cxn ang="f274">
                <a:pos x="f501" y="f502"/>
              </a:cxn>
              <a:cxn ang="f274">
                <a:pos x="f503" y="f504"/>
              </a:cxn>
              <a:cxn ang="f274">
                <a:pos x="f505" y="f506"/>
              </a:cxn>
              <a:cxn ang="f274">
                <a:pos x="f507" y="f508"/>
              </a:cxn>
              <a:cxn ang="f274">
                <a:pos x="f509" y="f510"/>
              </a:cxn>
              <a:cxn ang="f274">
                <a:pos x="f511" y="f512"/>
              </a:cxn>
              <a:cxn ang="f274">
                <a:pos x="f513" y="f514"/>
              </a:cxn>
              <a:cxn ang="f274">
                <a:pos x="f482" y="f515"/>
              </a:cxn>
              <a:cxn ang="f274">
                <a:pos x="f516" y="f517"/>
              </a:cxn>
              <a:cxn ang="f274">
                <a:pos x="f518" y="f519"/>
              </a:cxn>
              <a:cxn ang="f274">
                <a:pos x="f520" y="f521"/>
              </a:cxn>
              <a:cxn ang="f274">
                <a:pos x="f522" y="f523"/>
              </a:cxn>
              <a:cxn ang="f274">
                <a:pos x="f524" y="f525"/>
              </a:cxn>
              <a:cxn ang="f274">
                <a:pos x="f459" y="f526"/>
              </a:cxn>
              <a:cxn ang="f274">
                <a:pos x="f459" y="f460"/>
              </a:cxn>
              <a:cxn ang="f274">
                <a:pos x="f527" y="f528"/>
              </a:cxn>
              <a:cxn ang="f274">
                <a:pos x="f529" y="f525"/>
              </a:cxn>
              <a:cxn ang="f274">
                <a:pos x="f474" y="f530"/>
              </a:cxn>
              <a:cxn ang="f274">
                <a:pos x="f531" y="f532"/>
              </a:cxn>
              <a:cxn ang="f274">
                <a:pos x="f533" y="f534"/>
              </a:cxn>
              <a:cxn ang="f274">
                <a:pos x="f535" y="f536"/>
              </a:cxn>
              <a:cxn ang="f274">
                <a:pos x="f537" y="f536"/>
              </a:cxn>
              <a:cxn ang="f274">
                <a:pos x="f527" y="f528"/>
              </a:cxn>
              <a:cxn ang="f274">
                <a:pos x="f538" y="f493"/>
              </a:cxn>
              <a:cxn ang="f274">
                <a:pos x="f538" y="f539"/>
              </a:cxn>
              <a:cxn ang="f274">
                <a:pos x="f494" y="f540"/>
              </a:cxn>
              <a:cxn ang="f274">
                <a:pos x="f541" y="f542"/>
              </a:cxn>
              <a:cxn ang="f274">
                <a:pos x="f538" y="f493"/>
              </a:cxn>
              <a:cxn ang="f274">
                <a:pos x="f543" y="f544"/>
              </a:cxn>
              <a:cxn ang="f274">
                <a:pos x="f545" y="f546"/>
              </a:cxn>
              <a:cxn ang="f274">
                <a:pos x="f543" y="f544"/>
              </a:cxn>
            </a:cxnLst>
            <a:rect l="f455" t="f458" r="f456" b="f457"/>
            <a:pathLst>
              <a:path w="358" h="25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15"/>
                </a:cubicBezTo>
                <a:cubicBezTo>
                  <a:pt x="f27" y="f13"/>
                  <a:pt x="f28" y="f29"/>
                  <a:pt x="f30" y="f31"/>
                </a:cubicBezTo>
                <a:cubicBezTo>
                  <a:pt x="f32" y="f33"/>
                  <a:pt x="f6" y="f34"/>
                  <a:pt x="f35" y="f36"/>
                </a:cubicBezTo>
                <a:cubicBezTo>
                  <a:pt x="f35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39" y="f12"/>
                  <a:pt x="f48" y="f49"/>
                  <a:pt x="f29" y="f50"/>
                </a:cubicBezTo>
                <a:cubicBezTo>
                  <a:pt x="f13" y="f51"/>
                  <a:pt x="f23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7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49"/>
                  <a:pt x="f73" y="f74"/>
                  <a:pt x="f75" y="f8"/>
                </a:cubicBezTo>
                <a:cubicBezTo>
                  <a:pt x="f76" y="f77"/>
                  <a:pt x="f55" y="f78"/>
                  <a:pt x="f79" y="f29"/>
                </a:cubicBezTo>
                <a:cubicBezTo>
                  <a:pt x="f80" y="f81"/>
                  <a:pt x="f21" y="f82"/>
                  <a:pt x="f13" y="f83"/>
                </a:cubicBezTo>
                <a:cubicBezTo>
                  <a:pt x="f13" y="f84"/>
                  <a:pt x="f13" y="f85"/>
                  <a:pt x="f15" y="f86"/>
                </a:cubicBezTo>
                <a:cubicBezTo>
                  <a:pt x="f25" y="f85"/>
                  <a:pt x="f87" y="f84"/>
                  <a:pt x="f23" y="f88"/>
                </a:cubicBezTo>
                <a:cubicBezTo>
                  <a:pt x="f89" y="f82"/>
                  <a:pt x="f90" y="f53"/>
                  <a:pt x="f91" y="f92"/>
                </a:cubicBezTo>
                <a:cubicBezTo>
                  <a:pt x="f93" y="f78"/>
                  <a:pt x="f94" y="f8"/>
                  <a:pt x="f95" y="f96"/>
                </a:cubicBezTo>
                <a:cubicBezTo>
                  <a:pt x="f62" y="f97"/>
                  <a:pt x="f68" y="f96"/>
                  <a:pt x="f66" y="f25"/>
                </a:cubicBezTo>
                <a:cubicBezTo>
                  <a:pt x="f98" y="f55"/>
                  <a:pt x="f66" y="f99"/>
                  <a:pt x="f68" y="f83"/>
                </a:cubicBezTo>
                <a:cubicBezTo>
                  <a:pt x="f100" y="f84"/>
                  <a:pt x="f101" y="f94"/>
                  <a:pt x="f102" y="f85"/>
                </a:cubicBezTo>
                <a:cubicBezTo>
                  <a:pt x="f103" y="f104"/>
                  <a:pt x="f105" y="f106"/>
                  <a:pt x="f107" y="f98"/>
                </a:cubicBezTo>
                <a:cubicBezTo>
                  <a:pt x="f5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03" y="f117"/>
                </a:cubicBezTo>
                <a:cubicBezTo>
                  <a:pt x="f118" y="f105"/>
                  <a:pt x="f119" y="f109"/>
                  <a:pt x="f120" y="f121"/>
                </a:cubicBezTo>
                <a:cubicBezTo>
                  <a:pt x="f122" y="f123"/>
                  <a:pt x="f124" y="f119"/>
                  <a:pt x="f125" y="f125"/>
                </a:cubicBezTo>
                <a:cubicBezTo>
                  <a:pt x="f126" y="f127"/>
                  <a:pt x="f100" y="f128"/>
                  <a:pt x="f129" y="f130"/>
                </a:cubicBezTo>
                <a:cubicBezTo>
                  <a:pt x="f131" y="f70"/>
                  <a:pt x="f132" y="f131"/>
                  <a:pt x="f70" y="f133"/>
                </a:cubicBezTo>
                <a:cubicBezTo>
                  <a:pt x="f134" y="f135"/>
                  <a:pt x="f94" y="f136"/>
                  <a:pt x="f90" y="f137"/>
                </a:cubicBezTo>
                <a:cubicBezTo>
                  <a:pt x="f53" y="f109"/>
                  <a:pt x="f11" y="f5"/>
                  <a:pt x="f138" y="f139"/>
                </a:cubicBezTo>
                <a:cubicBezTo>
                  <a:pt x="f47" y="f140"/>
                  <a:pt x="f141" y="f142"/>
                  <a:pt x="f71" y="f143"/>
                </a:cubicBezTo>
                <a:cubicBezTo>
                  <a:pt x="f45" y="f144"/>
                  <a:pt x="f47" y="f145"/>
                  <a:pt x="f33" y="f146"/>
                </a:cubicBezTo>
                <a:cubicBezTo>
                  <a:pt x="f97" y="f147"/>
                  <a:pt x="f148" y="f128"/>
                  <a:pt x="f148" y="f131"/>
                </a:cubicBezTo>
                <a:cubicBezTo>
                  <a:pt x="f149" y="f150"/>
                  <a:pt x="f96" y="f90"/>
                  <a:pt x="f8" y="f13"/>
                </a:cubicBezTo>
                <a:cubicBezTo>
                  <a:pt x="f8" y="f151"/>
                  <a:pt x="f8" y="f11"/>
                  <a:pt x="f8" y="f9"/>
                </a:cubicBezTo>
                <a:close/>
                <a:moveTo>
                  <a:pt x="f84" y="f134"/>
                </a:moveTo>
                <a:cubicBezTo>
                  <a:pt x="f82" y="f152"/>
                  <a:pt x="f153" y="f154"/>
                  <a:pt x="f87" y="f131"/>
                </a:cubicBezTo>
                <a:cubicBezTo>
                  <a:pt x="f151" y="f155"/>
                  <a:pt x="f9" y="f68"/>
                  <a:pt x="f29" y="f127"/>
                </a:cubicBezTo>
                <a:cubicBezTo>
                  <a:pt x="f156" y="f102"/>
                  <a:pt x="f156" y="f124"/>
                  <a:pt x="f78" y="f157"/>
                </a:cubicBezTo>
                <a:cubicBezTo>
                  <a:pt x="f158" y="f110"/>
                  <a:pt x="f29" y="f115"/>
                  <a:pt x="f9" y="f113"/>
                </a:cubicBezTo>
                <a:cubicBezTo>
                  <a:pt x="f13" y="f142"/>
                  <a:pt x="f23" y="f103"/>
                  <a:pt x="f19" y="f159"/>
                </a:cubicBezTo>
                <a:cubicBezTo>
                  <a:pt x="f160" y="f159"/>
                  <a:pt x="f160" y="f159"/>
                  <a:pt x="f160" y="f159"/>
                </a:cubicBezTo>
                <a:cubicBezTo>
                  <a:pt x="f90" y="f161"/>
                  <a:pt x="f162" y="f163"/>
                  <a:pt x="f84" y="f134"/>
                </a:cubicBezTo>
                <a:close/>
                <a:moveTo>
                  <a:pt x="f86" y="f88"/>
                </a:moveTo>
                <a:cubicBezTo>
                  <a:pt x="f86" y="f164"/>
                  <a:pt x="f150" y="f59"/>
                  <a:pt x="f86" y="f82"/>
                </a:cubicBezTo>
                <a:cubicBezTo>
                  <a:pt x="f61" y="f76"/>
                  <a:pt x="f88" y="f165"/>
                  <a:pt x="f91" y="f75"/>
                </a:cubicBezTo>
                <a:cubicBezTo>
                  <a:pt x="f166" y="f99"/>
                  <a:pt x="f167" y="f73"/>
                  <a:pt x="f89" y="f95"/>
                </a:cubicBezTo>
                <a:cubicBezTo>
                  <a:pt x="f166" y="f86"/>
                  <a:pt x="f164" y="f94"/>
                  <a:pt x="f86" y="f88"/>
                </a:cubicBezTo>
                <a:close/>
                <a:moveTo>
                  <a:pt x="f168" y="f169"/>
                </a:moveTo>
                <a:cubicBezTo>
                  <a:pt x="f170" y="f171"/>
                  <a:pt x="f83" y="f69"/>
                  <a:pt x="f162" y="f45"/>
                </a:cubicBezTo>
                <a:cubicBezTo>
                  <a:pt x="f94" y="f34"/>
                  <a:pt x="f172" y="f173"/>
                  <a:pt x="f168" y="f169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A8A9F717-3BD6-4CFC-9667-EE64754F4236}"/>
              </a:ext>
            </a:extLst>
          </p:cNvPr>
          <p:cNvSpPr/>
          <p:nvPr/>
        </p:nvSpPr>
        <p:spPr>
          <a:xfrm>
            <a:off x="6591296" y="2779711"/>
            <a:ext cx="1582734" cy="12477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4"/>
              <a:gd name="f7" fmla="val 208"/>
              <a:gd name="f8" fmla="val 174"/>
              <a:gd name="f9" fmla="val 116"/>
              <a:gd name="f10" fmla="val 170"/>
              <a:gd name="f11" fmla="val 124"/>
              <a:gd name="f12" fmla="val 166"/>
              <a:gd name="f13" fmla="val 133"/>
              <a:gd name="f14" fmla="val 162"/>
              <a:gd name="f15" fmla="val 142"/>
              <a:gd name="f16" fmla="val 158"/>
              <a:gd name="f17" fmla="val 150"/>
              <a:gd name="f18" fmla="val 153"/>
              <a:gd name="f19" fmla="val 157"/>
              <a:gd name="f20" fmla="val 147"/>
              <a:gd name="f21" fmla="val 163"/>
              <a:gd name="f22" fmla="val 135"/>
              <a:gd name="f23" fmla="val 126"/>
              <a:gd name="f24" fmla="val 171"/>
              <a:gd name="f25" fmla="val 168"/>
              <a:gd name="f26" fmla="val 113"/>
              <a:gd name="f27" fmla="val 161"/>
              <a:gd name="f28" fmla="val 111"/>
              <a:gd name="f29" fmla="val 152"/>
              <a:gd name="f30" fmla="val 110"/>
              <a:gd name="f31" fmla="val 148"/>
              <a:gd name="f32" fmla="val 145"/>
              <a:gd name="f33" fmla="val 108"/>
              <a:gd name="f34" fmla="val 107"/>
              <a:gd name="f35" fmla="val 106"/>
              <a:gd name="f36" fmla="val 149"/>
              <a:gd name="f37" fmla="val 100"/>
              <a:gd name="f38" fmla="val 155"/>
              <a:gd name="f39" fmla="val 94"/>
              <a:gd name="f40" fmla="val 87"/>
              <a:gd name="f41" fmla="val 77"/>
              <a:gd name="f42" fmla="val 172"/>
              <a:gd name="f43" fmla="val 66"/>
              <a:gd name="f44" fmla="val 167"/>
              <a:gd name="f45" fmla="val 65"/>
              <a:gd name="f46" fmla="val 144"/>
              <a:gd name="f47" fmla="val 67"/>
              <a:gd name="f48" fmla="val 132"/>
              <a:gd name="f49" fmla="val 68"/>
              <a:gd name="f50" fmla="val 121"/>
              <a:gd name="f51" fmla="val 69"/>
              <a:gd name="f52" fmla="val 118"/>
              <a:gd name="f53" fmla="val 70"/>
              <a:gd name="f54" fmla="val 112"/>
              <a:gd name="f55" fmla="val 62"/>
              <a:gd name="f56" fmla="val 55"/>
              <a:gd name="f57" fmla="val 52"/>
              <a:gd name="f58" fmla="val 137"/>
              <a:gd name="f59" fmla="val 48"/>
              <a:gd name="f60" fmla="val 42"/>
              <a:gd name="f61" fmla="val 36"/>
              <a:gd name="f62" fmla="val 165"/>
              <a:gd name="f63" fmla="val 31"/>
              <a:gd name="f64" fmla="val 23"/>
              <a:gd name="f65" fmla="val 15"/>
              <a:gd name="f66" fmla="val 7"/>
              <a:gd name="f67" fmla="val 2"/>
              <a:gd name="f68" fmla="val 164"/>
              <a:gd name="f69" fmla="val 1"/>
              <a:gd name="f70" fmla="val 156"/>
              <a:gd name="f71" fmla="val 138"/>
              <a:gd name="f72" fmla="val 129"/>
              <a:gd name="f73" fmla="val 3"/>
              <a:gd name="f74" fmla="val 117"/>
              <a:gd name="f75" fmla="val 9"/>
              <a:gd name="f76" fmla="val 105"/>
              <a:gd name="f77" fmla="val 17"/>
              <a:gd name="f78" fmla="val 95"/>
              <a:gd name="f79" fmla="val 18"/>
              <a:gd name="f80" fmla="val 93"/>
              <a:gd name="f81" fmla="val 91"/>
              <a:gd name="f82" fmla="val 19"/>
              <a:gd name="f83" fmla="val 89"/>
              <a:gd name="f84" fmla="val 22"/>
              <a:gd name="f85" fmla="val 84"/>
              <a:gd name="f86" fmla="val 78"/>
              <a:gd name="f87" fmla="val 27"/>
              <a:gd name="f88" fmla="val 73"/>
              <a:gd name="f89" fmla="val 38"/>
              <a:gd name="f90" fmla="val 63"/>
              <a:gd name="f91" fmla="val 46"/>
              <a:gd name="f92" fmla="val 54"/>
              <a:gd name="f93" fmla="val 57"/>
              <a:gd name="f94" fmla="val 58"/>
              <a:gd name="f95" fmla="val 79"/>
              <a:gd name="f96" fmla="val 59"/>
              <a:gd name="f97" fmla="val 86"/>
              <a:gd name="f98" fmla="val 102"/>
              <a:gd name="f99" fmla="val 104"/>
              <a:gd name="f100" fmla="val 60"/>
              <a:gd name="f101" fmla="val 103"/>
              <a:gd name="f102" fmla="val 96"/>
              <a:gd name="f103" fmla="val 75"/>
              <a:gd name="f104" fmla="val 74"/>
              <a:gd name="f105" fmla="val 32"/>
              <a:gd name="f106" fmla="val 30"/>
              <a:gd name="f107" fmla="val 28"/>
              <a:gd name="f108" fmla="val 26"/>
              <a:gd name="f109" fmla="val 14"/>
              <a:gd name="f110" fmla="val 81"/>
              <a:gd name="f111" fmla="val 12"/>
              <a:gd name="f112" fmla="val 13"/>
              <a:gd name="f113" fmla="val 45"/>
              <a:gd name="f114" fmla="val 64"/>
              <a:gd name="f115" fmla="val 83"/>
              <a:gd name="f116" fmla="val 99"/>
              <a:gd name="f117" fmla="val 92"/>
              <a:gd name="f118" fmla="val 123"/>
              <a:gd name="f119" fmla="val 131"/>
              <a:gd name="f120" fmla="val 134"/>
              <a:gd name="f121" fmla="val 136"/>
              <a:gd name="f122" fmla="val 101"/>
              <a:gd name="f123" fmla="val 127"/>
              <a:gd name="f124" fmla="val 115"/>
              <a:gd name="f125" fmla="val 160"/>
              <a:gd name="f126" fmla="val 181"/>
              <a:gd name="f127" fmla="val 185"/>
              <a:gd name="f128" fmla="val 53"/>
              <a:gd name="f129" fmla="val 189"/>
              <a:gd name="f130" fmla="val 40"/>
              <a:gd name="f131" fmla="val 193"/>
              <a:gd name="f132" fmla="val 195"/>
              <a:gd name="f133" fmla="val 197"/>
              <a:gd name="f134" fmla="val 199"/>
              <a:gd name="f135" fmla="val 207"/>
              <a:gd name="f136" fmla="val 231"/>
              <a:gd name="f137" fmla="val 241"/>
              <a:gd name="f138" fmla="val 243"/>
              <a:gd name="f139" fmla="val 21"/>
              <a:gd name="f140" fmla="val 239"/>
              <a:gd name="f141" fmla="val 24"/>
              <a:gd name="f142" fmla="val 215"/>
              <a:gd name="f143" fmla="val 43"/>
              <a:gd name="f144" fmla="val 97"/>
              <a:gd name="f145" fmla="val 210"/>
              <a:gd name="f146" fmla="val 211"/>
              <a:gd name="f147" fmla="val 212"/>
              <a:gd name="f148" fmla="val 213"/>
              <a:gd name="f149" fmla="val 218"/>
              <a:gd name="f150" fmla="val 223"/>
              <a:gd name="f151" fmla="val 227"/>
              <a:gd name="f152" fmla="val 154"/>
              <a:gd name="f153" fmla="val 230"/>
              <a:gd name="f154" fmla="val 232"/>
              <a:gd name="f155" fmla="val 143"/>
              <a:gd name="f156" fmla="val 233"/>
              <a:gd name="f157" fmla="val 221"/>
              <a:gd name="f158" fmla="val 222"/>
              <a:gd name="f159" fmla="val 226"/>
              <a:gd name="f160" fmla="val 76"/>
              <a:gd name="f161" fmla="val 240"/>
              <a:gd name="f162" fmla="val 248"/>
              <a:gd name="f163" fmla="val 72"/>
              <a:gd name="f164" fmla="val 258"/>
              <a:gd name="f165" fmla="val 263"/>
              <a:gd name="f166" fmla="val 119"/>
              <a:gd name="f167" fmla="val 257"/>
              <a:gd name="f168" fmla="val 179"/>
              <a:gd name="f169" fmla="val 238"/>
              <a:gd name="f170" fmla="val 184"/>
              <a:gd name="f171" fmla="val 234"/>
              <a:gd name="f172" fmla="val 190"/>
              <a:gd name="f173" fmla="val 194"/>
              <a:gd name="f174" fmla="val 192"/>
              <a:gd name="f175" fmla="val 205"/>
              <a:gd name="f176" fmla="val 182"/>
              <a:gd name="f177" fmla="val 187"/>
              <a:gd name="f178" fmla="val 175"/>
              <a:gd name="f179" fmla="val 177"/>
              <a:gd name="f180" fmla="val 173"/>
              <a:gd name="f181" fmla="val 140"/>
              <a:gd name="f182" fmla="val 128"/>
              <a:gd name="f183" fmla="val 80"/>
              <a:gd name="f184" fmla="val 141"/>
              <a:gd name="f185" fmla="val 109"/>
              <a:gd name="f186" fmla="val 169"/>
              <a:gd name="f187" fmla="val 39"/>
              <a:gd name="f188" fmla="val 41"/>
              <a:gd name="f189" fmla="val 88"/>
              <a:gd name="f190" fmla="val 35"/>
              <a:gd name="f191" fmla="val 34"/>
              <a:gd name="f192" fmla="val 114"/>
              <a:gd name="f193" fmla="val 33"/>
              <a:gd name="f194" fmla="val 25"/>
              <a:gd name="f195" fmla="+- 0 0 -90"/>
              <a:gd name="f196" fmla="*/ f3 1 264"/>
              <a:gd name="f197" fmla="*/ f4 1 208"/>
              <a:gd name="f198" fmla="val f5"/>
              <a:gd name="f199" fmla="val f6"/>
              <a:gd name="f200" fmla="val f7"/>
              <a:gd name="f201" fmla="*/ f195 f0 1"/>
              <a:gd name="f202" fmla="+- f200 0 f198"/>
              <a:gd name="f203" fmla="+- f199 0 f198"/>
              <a:gd name="f204" fmla="*/ f201 1 f2"/>
              <a:gd name="f205" fmla="*/ f203 1 264"/>
              <a:gd name="f206" fmla="*/ f202 1 208"/>
              <a:gd name="f207" fmla="*/ 162 f203 1"/>
              <a:gd name="f208" fmla="*/ 142 f202 1"/>
              <a:gd name="f209" fmla="*/ 126 f203 1"/>
              <a:gd name="f210" fmla="*/ 171 f202 1"/>
              <a:gd name="f211" fmla="*/ 110 f203 1"/>
              <a:gd name="f212" fmla="*/ 145 f202 1"/>
              <a:gd name="f213" fmla="*/ 87 f203 1"/>
              <a:gd name="f214" fmla="*/ 166 f202 1"/>
              <a:gd name="f215" fmla="*/ 68 f203 1"/>
              <a:gd name="f216" fmla="*/ 121 f202 1"/>
              <a:gd name="f217" fmla="*/ 52 f203 1"/>
              <a:gd name="f218" fmla="*/ 137 f202 1"/>
              <a:gd name="f219" fmla="*/ 15 f203 1"/>
              <a:gd name="f220" fmla="*/ 172 f202 1"/>
              <a:gd name="f221" fmla="*/ 1 f203 1"/>
              <a:gd name="f222" fmla="*/ 129 f202 1"/>
              <a:gd name="f223" fmla="*/ 19 f203 1"/>
              <a:gd name="f224" fmla="*/ 89 f202 1"/>
              <a:gd name="f225" fmla="*/ 46 f203 1"/>
              <a:gd name="f226" fmla="*/ 65 f202 1"/>
              <a:gd name="f227" fmla="*/ 59 f203 1"/>
              <a:gd name="f228" fmla="*/ 100 f202 1"/>
              <a:gd name="f229" fmla="*/ 67 f203 1"/>
              <a:gd name="f230" fmla="*/ 96 f202 1"/>
              <a:gd name="f231" fmla="*/ 26 f202 1"/>
              <a:gd name="f232" fmla="*/ 96 f203 1"/>
              <a:gd name="f233" fmla="*/ 13 f202 1"/>
              <a:gd name="f234" fmla="*/ 102 f203 1"/>
              <a:gd name="f235" fmla="*/ 83 f202 1"/>
              <a:gd name="f236" fmla="*/ 91 f203 1"/>
              <a:gd name="f237" fmla="*/ 101 f203 1"/>
              <a:gd name="f238" fmla="*/ 133 f202 1"/>
              <a:gd name="f239" fmla="*/ 148 f203 1"/>
              <a:gd name="f240" fmla="*/ 67 f202 1"/>
              <a:gd name="f241" fmla="*/ 193 f203 1"/>
              <a:gd name="f242" fmla="*/ 27 f202 1"/>
              <a:gd name="f243" fmla="*/ 241 f203 1"/>
              <a:gd name="f244" fmla="*/ 14 f202 1"/>
              <a:gd name="f245" fmla="*/ 195 f203 1"/>
              <a:gd name="f246" fmla="*/ 97 f202 1"/>
              <a:gd name="f247" fmla="*/ 213 f203 1"/>
              <a:gd name="f248" fmla="*/ 152 f202 1"/>
              <a:gd name="f249" fmla="*/ 232 f203 1"/>
              <a:gd name="f250" fmla="*/ 143 f202 1"/>
              <a:gd name="f251" fmla="*/ 226 f203 1"/>
              <a:gd name="f252" fmla="*/ 79 f202 1"/>
              <a:gd name="f253" fmla="*/ 263 f203 1"/>
              <a:gd name="f254" fmla="*/ 86 f202 1"/>
              <a:gd name="f255" fmla="*/ 230 f203 1"/>
              <a:gd name="f256" fmla="*/ 194 f202 1"/>
              <a:gd name="f257" fmla="*/ 173 f203 1"/>
              <a:gd name="f258" fmla="*/ 153 f202 1"/>
              <a:gd name="f259" fmla="*/ 172 f203 1"/>
              <a:gd name="f260" fmla="*/ 158 f203 1"/>
              <a:gd name="f261" fmla="*/ 80 f202 1"/>
              <a:gd name="f262" fmla="*/ 144 f203 1"/>
              <a:gd name="f263" fmla="*/ 135 f202 1"/>
              <a:gd name="f264" fmla="*/ 40 f203 1"/>
              <a:gd name="f265" fmla="*/ 116 f202 1"/>
              <a:gd name="f266" fmla="*/ 35 f203 1"/>
              <a:gd name="f267" fmla="*/ 84 f202 1"/>
              <a:gd name="f268" fmla="*/ 30 f203 1"/>
              <a:gd name="f269" fmla="*/ 108 f202 1"/>
              <a:gd name="f270" fmla="*/ 39 f203 1"/>
              <a:gd name="f271" fmla="*/ 131 f202 1"/>
              <a:gd name="f272" fmla="*/ 24 f203 1"/>
              <a:gd name="f273" fmla="+- f204 0 f1"/>
              <a:gd name="f274" fmla="*/ f207 1 264"/>
              <a:gd name="f275" fmla="*/ f208 1 208"/>
              <a:gd name="f276" fmla="*/ f209 1 264"/>
              <a:gd name="f277" fmla="*/ f210 1 208"/>
              <a:gd name="f278" fmla="*/ f211 1 264"/>
              <a:gd name="f279" fmla="*/ f212 1 208"/>
              <a:gd name="f280" fmla="*/ f213 1 264"/>
              <a:gd name="f281" fmla="*/ f214 1 208"/>
              <a:gd name="f282" fmla="*/ f215 1 264"/>
              <a:gd name="f283" fmla="*/ f216 1 208"/>
              <a:gd name="f284" fmla="*/ f217 1 264"/>
              <a:gd name="f285" fmla="*/ f218 1 208"/>
              <a:gd name="f286" fmla="*/ f219 1 264"/>
              <a:gd name="f287" fmla="*/ f220 1 208"/>
              <a:gd name="f288" fmla="*/ f221 1 264"/>
              <a:gd name="f289" fmla="*/ f222 1 208"/>
              <a:gd name="f290" fmla="*/ f223 1 264"/>
              <a:gd name="f291" fmla="*/ f224 1 208"/>
              <a:gd name="f292" fmla="*/ f225 1 264"/>
              <a:gd name="f293" fmla="*/ f226 1 208"/>
              <a:gd name="f294" fmla="*/ f227 1 264"/>
              <a:gd name="f295" fmla="*/ f228 1 208"/>
              <a:gd name="f296" fmla="*/ f229 1 264"/>
              <a:gd name="f297" fmla="*/ f230 1 208"/>
              <a:gd name="f298" fmla="*/ f231 1 208"/>
              <a:gd name="f299" fmla="*/ f232 1 264"/>
              <a:gd name="f300" fmla="*/ f233 1 208"/>
              <a:gd name="f301" fmla="*/ f234 1 264"/>
              <a:gd name="f302" fmla="*/ f235 1 208"/>
              <a:gd name="f303" fmla="*/ f236 1 264"/>
              <a:gd name="f304" fmla="*/ f237 1 264"/>
              <a:gd name="f305" fmla="*/ f238 1 208"/>
              <a:gd name="f306" fmla="*/ f239 1 264"/>
              <a:gd name="f307" fmla="*/ f240 1 208"/>
              <a:gd name="f308" fmla="*/ f241 1 264"/>
              <a:gd name="f309" fmla="*/ f242 1 208"/>
              <a:gd name="f310" fmla="*/ f243 1 264"/>
              <a:gd name="f311" fmla="*/ f244 1 208"/>
              <a:gd name="f312" fmla="*/ f245 1 264"/>
              <a:gd name="f313" fmla="*/ f246 1 208"/>
              <a:gd name="f314" fmla="*/ f247 1 264"/>
              <a:gd name="f315" fmla="*/ f248 1 208"/>
              <a:gd name="f316" fmla="*/ f249 1 264"/>
              <a:gd name="f317" fmla="*/ f250 1 208"/>
              <a:gd name="f318" fmla="*/ f251 1 264"/>
              <a:gd name="f319" fmla="*/ f252 1 208"/>
              <a:gd name="f320" fmla="*/ f253 1 264"/>
              <a:gd name="f321" fmla="*/ f254 1 208"/>
              <a:gd name="f322" fmla="*/ f255 1 264"/>
              <a:gd name="f323" fmla="*/ f256 1 208"/>
              <a:gd name="f324" fmla="*/ f257 1 264"/>
              <a:gd name="f325" fmla="*/ f258 1 208"/>
              <a:gd name="f326" fmla="*/ f259 1 264"/>
              <a:gd name="f327" fmla="*/ f260 1 264"/>
              <a:gd name="f328" fmla="*/ f261 1 208"/>
              <a:gd name="f329" fmla="*/ f262 1 264"/>
              <a:gd name="f330" fmla="*/ f263 1 208"/>
              <a:gd name="f331" fmla="*/ f264 1 264"/>
              <a:gd name="f332" fmla="*/ f265 1 208"/>
              <a:gd name="f333" fmla="*/ f266 1 264"/>
              <a:gd name="f334" fmla="*/ f267 1 208"/>
              <a:gd name="f335" fmla="*/ f268 1 264"/>
              <a:gd name="f336" fmla="*/ f269 1 208"/>
              <a:gd name="f337" fmla="*/ f270 1 264"/>
              <a:gd name="f338" fmla="*/ f271 1 208"/>
              <a:gd name="f339" fmla="*/ f272 1 264"/>
              <a:gd name="f340" fmla="*/ 0 1 f205"/>
              <a:gd name="f341" fmla="*/ f199 1 f205"/>
              <a:gd name="f342" fmla="*/ 0 1 f206"/>
              <a:gd name="f343" fmla="*/ f200 1 f206"/>
              <a:gd name="f344" fmla="*/ f274 1 f205"/>
              <a:gd name="f345" fmla="*/ f275 1 f206"/>
              <a:gd name="f346" fmla="*/ f276 1 f205"/>
              <a:gd name="f347" fmla="*/ f277 1 f206"/>
              <a:gd name="f348" fmla="*/ f278 1 f205"/>
              <a:gd name="f349" fmla="*/ f279 1 f206"/>
              <a:gd name="f350" fmla="*/ f280 1 f205"/>
              <a:gd name="f351" fmla="*/ f281 1 f206"/>
              <a:gd name="f352" fmla="*/ f282 1 f205"/>
              <a:gd name="f353" fmla="*/ f283 1 f206"/>
              <a:gd name="f354" fmla="*/ f284 1 f205"/>
              <a:gd name="f355" fmla="*/ f285 1 f206"/>
              <a:gd name="f356" fmla="*/ f286 1 f205"/>
              <a:gd name="f357" fmla="*/ f287 1 f206"/>
              <a:gd name="f358" fmla="*/ f288 1 f205"/>
              <a:gd name="f359" fmla="*/ f289 1 f206"/>
              <a:gd name="f360" fmla="*/ f290 1 f205"/>
              <a:gd name="f361" fmla="*/ f291 1 f206"/>
              <a:gd name="f362" fmla="*/ f292 1 f205"/>
              <a:gd name="f363" fmla="*/ f293 1 f206"/>
              <a:gd name="f364" fmla="*/ f294 1 f205"/>
              <a:gd name="f365" fmla="*/ f295 1 f206"/>
              <a:gd name="f366" fmla="*/ f296 1 f205"/>
              <a:gd name="f367" fmla="*/ f297 1 f206"/>
              <a:gd name="f368" fmla="*/ f298 1 f206"/>
              <a:gd name="f369" fmla="*/ f299 1 f205"/>
              <a:gd name="f370" fmla="*/ f300 1 f206"/>
              <a:gd name="f371" fmla="*/ f301 1 f205"/>
              <a:gd name="f372" fmla="*/ f302 1 f206"/>
              <a:gd name="f373" fmla="*/ f303 1 f205"/>
              <a:gd name="f374" fmla="*/ f304 1 f205"/>
              <a:gd name="f375" fmla="*/ f305 1 f206"/>
              <a:gd name="f376" fmla="*/ f306 1 f205"/>
              <a:gd name="f377" fmla="*/ f307 1 f206"/>
              <a:gd name="f378" fmla="*/ f308 1 f205"/>
              <a:gd name="f379" fmla="*/ f309 1 f206"/>
              <a:gd name="f380" fmla="*/ f310 1 f205"/>
              <a:gd name="f381" fmla="*/ f311 1 f206"/>
              <a:gd name="f382" fmla="*/ f312 1 f205"/>
              <a:gd name="f383" fmla="*/ f313 1 f206"/>
              <a:gd name="f384" fmla="*/ f314 1 f205"/>
              <a:gd name="f385" fmla="*/ f315 1 f206"/>
              <a:gd name="f386" fmla="*/ f316 1 f205"/>
              <a:gd name="f387" fmla="*/ f317 1 f206"/>
              <a:gd name="f388" fmla="*/ f318 1 f205"/>
              <a:gd name="f389" fmla="*/ f319 1 f206"/>
              <a:gd name="f390" fmla="*/ f320 1 f205"/>
              <a:gd name="f391" fmla="*/ f321 1 f206"/>
              <a:gd name="f392" fmla="*/ f322 1 f205"/>
              <a:gd name="f393" fmla="*/ f323 1 f206"/>
              <a:gd name="f394" fmla="*/ f324 1 f205"/>
              <a:gd name="f395" fmla="*/ f325 1 f206"/>
              <a:gd name="f396" fmla="*/ f326 1 f205"/>
              <a:gd name="f397" fmla="*/ f327 1 f205"/>
              <a:gd name="f398" fmla="*/ f328 1 f206"/>
              <a:gd name="f399" fmla="*/ f329 1 f205"/>
              <a:gd name="f400" fmla="*/ f330 1 f206"/>
              <a:gd name="f401" fmla="*/ f331 1 f205"/>
              <a:gd name="f402" fmla="*/ f332 1 f206"/>
              <a:gd name="f403" fmla="*/ f333 1 f205"/>
              <a:gd name="f404" fmla="*/ f334 1 f206"/>
              <a:gd name="f405" fmla="*/ f335 1 f205"/>
              <a:gd name="f406" fmla="*/ f336 1 f206"/>
              <a:gd name="f407" fmla="*/ f337 1 f205"/>
              <a:gd name="f408" fmla="*/ f338 1 f206"/>
              <a:gd name="f409" fmla="*/ f339 1 f205"/>
              <a:gd name="f410" fmla="*/ f340 f196 1"/>
              <a:gd name="f411" fmla="*/ f341 f196 1"/>
              <a:gd name="f412" fmla="*/ f343 f197 1"/>
              <a:gd name="f413" fmla="*/ f342 f197 1"/>
              <a:gd name="f414" fmla="*/ f344 f196 1"/>
              <a:gd name="f415" fmla="*/ f345 f197 1"/>
              <a:gd name="f416" fmla="*/ f346 f196 1"/>
              <a:gd name="f417" fmla="*/ f347 f197 1"/>
              <a:gd name="f418" fmla="*/ f348 f196 1"/>
              <a:gd name="f419" fmla="*/ f349 f197 1"/>
              <a:gd name="f420" fmla="*/ f350 f196 1"/>
              <a:gd name="f421" fmla="*/ f351 f197 1"/>
              <a:gd name="f422" fmla="*/ f352 f196 1"/>
              <a:gd name="f423" fmla="*/ f353 f197 1"/>
              <a:gd name="f424" fmla="*/ f354 f196 1"/>
              <a:gd name="f425" fmla="*/ f355 f197 1"/>
              <a:gd name="f426" fmla="*/ f356 f196 1"/>
              <a:gd name="f427" fmla="*/ f357 f197 1"/>
              <a:gd name="f428" fmla="*/ f358 f196 1"/>
              <a:gd name="f429" fmla="*/ f359 f197 1"/>
              <a:gd name="f430" fmla="*/ f360 f196 1"/>
              <a:gd name="f431" fmla="*/ f361 f197 1"/>
              <a:gd name="f432" fmla="*/ f362 f196 1"/>
              <a:gd name="f433" fmla="*/ f363 f197 1"/>
              <a:gd name="f434" fmla="*/ f364 f196 1"/>
              <a:gd name="f435" fmla="*/ f365 f197 1"/>
              <a:gd name="f436" fmla="*/ f366 f196 1"/>
              <a:gd name="f437" fmla="*/ f367 f197 1"/>
              <a:gd name="f438" fmla="*/ f368 f197 1"/>
              <a:gd name="f439" fmla="*/ f369 f196 1"/>
              <a:gd name="f440" fmla="*/ f370 f197 1"/>
              <a:gd name="f441" fmla="*/ f371 f196 1"/>
              <a:gd name="f442" fmla="*/ f372 f197 1"/>
              <a:gd name="f443" fmla="*/ f373 f196 1"/>
              <a:gd name="f444" fmla="*/ f374 f196 1"/>
              <a:gd name="f445" fmla="*/ f375 f197 1"/>
              <a:gd name="f446" fmla="*/ f376 f196 1"/>
              <a:gd name="f447" fmla="*/ f377 f197 1"/>
              <a:gd name="f448" fmla="*/ f378 f196 1"/>
              <a:gd name="f449" fmla="*/ f379 f197 1"/>
              <a:gd name="f450" fmla="*/ f380 f196 1"/>
              <a:gd name="f451" fmla="*/ f381 f197 1"/>
              <a:gd name="f452" fmla="*/ f382 f196 1"/>
              <a:gd name="f453" fmla="*/ f383 f197 1"/>
              <a:gd name="f454" fmla="*/ f384 f196 1"/>
              <a:gd name="f455" fmla="*/ f385 f197 1"/>
              <a:gd name="f456" fmla="*/ f386 f196 1"/>
              <a:gd name="f457" fmla="*/ f387 f197 1"/>
              <a:gd name="f458" fmla="*/ f388 f196 1"/>
              <a:gd name="f459" fmla="*/ f389 f197 1"/>
              <a:gd name="f460" fmla="*/ f390 f196 1"/>
              <a:gd name="f461" fmla="*/ f391 f197 1"/>
              <a:gd name="f462" fmla="*/ f392 f196 1"/>
              <a:gd name="f463" fmla="*/ f393 f197 1"/>
              <a:gd name="f464" fmla="*/ f394 f196 1"/>
              <a:gd name="f465" fmla="*/ f395 f197 1"/>
              <a:gd name="f466" fmla="*/ f396 f196 1"/>
              <a:gd name="f467" fmla="*/ f397 f196 1"/>
              <a:gd name="f468" fmla="*/ f398 f197 1"/>
              <a:gd name="f469" fmla="*/ f399 f196 1"/>
              <a:gd name="f470" fmla="*/ f400 f197 1"/>
              <a:gd name="f471" fmla="*/ f401 f196 1"/>
              <a:gd name="f472" fmla="*/ f402 f197 1"/>
              <a:gd name="f473" fmla="*/ f403 f196 1"/>
              <a:gd name="f474" fmla="*/ f404 f197 1"/>
              <a:gd name="f475" fmla="*/ f405 f196 1"/>
              <a:gd name="f476" fmla="*/ f406 f197 1"/>
              <a:gd name="f477" fmla="*/ f407 f196 1"/>
              <a:gd name="f478" fmla="*/ f408 f197 1"/>
              <a:gd name="f479" fmla="*/ f409 f1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">
                <a:pos x="f414" y="f415"/>
              </a:cxn>
              <a:cxn ang="f273">
                <a:pos x="f416" y="f417"/>
              </a:cxn>
              <a:cxn ang="f273">
                <a:pos x="f418" y="f419"/>
              </a:cxn>
              <a:cxn ang="f273">
                <a:pos x="f420" y="f421"/>
              </a:cxn>
              <a:cxn ang="f273">
                <a:pos x="f422" y="f423"/>
              </a:cxn>
              <a:cxn ang="f273">
                <a:pos x="f424" y="f425"/>
              </a:cxn>
              <a:cxn ang="f273">
                <a:pos x="f426" y="f427"/>
              </a:cxn>
              <a:cxn ang="f273">
                <a:pos x="f428" y="f429"/>
              </a:cxn>
              <a:cxn ang="f273">
                <a:pos x="f430" y="f431"/>
              </a:cxn>
              <a:cxn ang="f273">
                <a:pos x="f432" y="f433"/>
              </a:cxn>
              <a:cxn ang="f273">
                <a:pos x="f434" y="f435"/>
              </a:cxn>
              <a:cxn ang="f273">
                <a:pos x="f436" y="f437"/>
              </a:cxn>
              <a:cxn ang="f273">
                <a:pos x="f422" y="f438"/>
              </a:cxn>
              <a:cxn ang="f273">
                <a:pos x="f439" y="f440"/>
              </a:cxn>
              <a:cxn ang="f273">
                <a:pos x="f441" y="f442"/>
              </a:cxn>
              <a:cxn ang="f273">
                <a:pos x="f443" y="f429"/>
              </a:cxn>
              <a:cxn ang="f273">
                <a:pos x="f444" y="f445"/>
              </a:cxn>
              <a:cxn ang="f273">
                <a:pos x="f446" y="f447"/>
              </a:cxn>
              <a:cxn ang="f273">
                <a:pos x="f448" y="f449"/>
              </a:cxn>
              <a:cxn ang="f273">
                <a:pos x="f450" y="f451"/>
              </a:cxn>
              <a:cxn ang="f273">
                <a:pos x="f452" y="f453"/>
              </a:cxn>
              <a:cxn ang="f273">
                <a:pos x="f454" y="f455"/>
              </a:cxn>
              <a:cxn ang="f273">
                <a:pos x="f456" y="f457"/>
              </a:cxn>
              <a:cxn ang="f273">
                <a:pos x="f458" y="f459"/>
              </a:cxn>
              <a:cxn ang="f273">
                <a:pos x="f460" y="f461"/>
              </a:cxn>
              <a:cxn ang="f273">
                <a:pos x="f462" y="f463"/>
              </a:cxn>
              <a:cxn ang="f273">
                <a:pos x="f464" y="f465"/>
              </a:cxn>
              <a:cxn ang="f273">
                <a:pos x="f466" y="f442"/>
              </a:cxn>
              <a:cxn ang="f273">
                <a:pos x="f467" y="f468"/>
              </a:cxn>
              <a:cxn ang="f273">
                <a:pos x="f469" y="f470"/>
              </a:cxn>
              <a:cxn ang="f273">
                <a:pos x="f466" y="f442"/>
              </a:cxn>
              <a:cxn ang="f273">
                <a:pos x="f471" y="f472"/>
              </a:cxn>
              <a:cxn ang="f273">
                <a:pos x="f473" y="f474"/>
              </a:cxn>
              <a:cxn ang="f273">
                <a:pos x="f475" y="f476"/>
              </a:cxn>
              <a:cxn ang="f273">
                <a:pos x="f477" y="f478"/>
              </a:cxn>
              <a:cxn ang="f273">
                <a:pos x="f479" y="f478"/>
              </a:cxn>
              <a:cxn ang="f273">
                <a:pos x="f477" y="f478"/>
              </a:cxn>
            </a:cxnLst>
            <a:rect l="f410" t="f413" r="f411" b="f412"/>
            <a:pathLst>
              <a:path w="264" h="20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15" y="f10"/>
                  <a:pt x="f22" y="f8"/>
                  <a:pt x="f23" y="f24"/>
                </a:cubicBezTo>
                <a:cubicBezTo>
                  <a:pt x="f9" y="f25"/>
                  <a:pt x="f26" y="f27"/>
                  <a:pt x="f28" y="f29"/>
                </a:cubicBezTo>
                <a:cubicBezTo>
                  <a:pt x="f30" y="f17"/>
                  <a:pt x="f30" y="f31"/>
                  <a:pt x="f30" y="f32"/>
                </a:cubicBezTo>
                <a:cubicBezTo>
                  <a:pt x="f33" y="f20"/>
                  <a:pt x="f34" y="f31"/>
                  <a:pt x="f35" y="f36"/>
                </a:cubicBezTo>
                <a:cubicBezTo>
                  <a:pt x="f37" y="f38"/>
                  <a:pt x="f39" y="f14"/>
                  <a:pt x="f40" y="f12"/>
                </a:cubicBezTo>
                <a:cubicBezTo>
                  <a:pt x="f41" y="f42"/>
                  <a:pt x="f43" y="f44"/>
                  <a:pt x="f45" y="f38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1" y="f9"/>
                  <a:pt x="f53" y="f54"/>
                </a:cubicBezTo>
                <a:cubicBezTo>
                  <a:pt x="f55" y="f50"/>
                  <a:pt x="f56" y="f23"/>
                  <a:pt x="f57" y="f58"/>
                </a:cubicBezTo>
                <a:cubicBezTo>
                  <a:pt x="f59" y="f20"/>
                  <a:pt x="f60" y="f19"/>
                  <a:pt x="f61" y="f62"/>
                </a:cubicBezTo>
                <a:cubicBezTo>
                  <a:pt x="f63" y="f42"/>
                  <a:pt x="f64" y="f8"/>
                  <a:pt x="f65" y="f42"/>
                </a:cubicBezTo>
                <a:cubicBezTo>
                  <a:pt x="f66" y="f10"/>
                  <a:pt x="f67" y="f68"/>
                  <a:pt x="f69" y="f70"/>
                </a:cubicBezTo>
                <a:cubicBezTo>
                  <a:pt x="f5" y="f20"/>
                  <a:pt x="f5" y="f71"/>
                  <a:pt x="f69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1"/>
                  <a:pt x="f82" y="f83"/>
                </a:cubicBezTo>
                <a:cubicBezTo>
                  <a:pt x="f84" y="f85"/>
                  <a:pt x="f64" y="f86"/>
                  <a:pt x="f87" y="f88"/>
                </a:cubicBezTo>
                <a:cubicBezTo>
                  <a:pt x="f63" y="f43"/>
                  <a:pt x="f89" y="f90"/>
                  <a:pt x="f91" y="f45"/>
                </a:cubicBezTo>
                <a:cubicBezTo>
                  <a:pt x="f92" y="f43"/>
                  <a:pt x="f93" y="f88"/>
                  <a:pt x="f94" y="f95"/>
                </a:cubicBezTo>
                <a:cubicBezTo>
                  <a:pt x="f96" y="f97"/>
                  <a:pt x="f96" y="f80"/>
                  <a:pt x="f96" y="f37"/>
                </a:cubicBezTo>
                <a:cubicBezTo>
                  <a:pt x="f96" y="f98"/>
                  <a:pt x="f96" y="f99"/>
                  <a:pt x="f100" y="f34"/>
                </a:cubicBezTo>
                <a:cubicBezTo>
                  <a:pt x="f55" y="f101"/>
                  <a:pt x="f45" y="f37"/>
                  <a:pt x="f47" y="f102"/>
                </a:cubicBezTo>
                <a:cubicBezTo>
                  <a:pt x="f86" y="f103"/>
                  <a:pt x="f104" y="f92"/>
                  <a:pt x="f53" y="f105"/>
                </a:cubicBezTo>
                <a:cubicBezTo>
                  <a:pt x="f51" y="f106"/>
                  <a:pt x="f51" y="f107"/>
                  <a:pt x="f49" y="f108"/>
                </a:cubicBezTo>
                <a:cubicBezTo>
                  <a:pt x="f43" y="f79"/>
                  <a:pt x="f43" y="f65"/>
                  <a:pt x="f104" y="f109"/>
                </a:cubicBezTo>
                <a:cubicBezTo>
                  <a:pt x="f110" y="f111"/>
                  <a:pt x="f83" y="f111"/>
                  <a:pt x="f102" y="f112"/>
                </a:cubicBezTo>
                <a:cubicBezTo>
                  <a:pt x="f98" y="f109"/>
                  <a:pt x="f35" y="f82"/>
                  <a:pt x="f34" y="f108"/>
                </a:cubicBezTo>
                <a:cubicBezTo>
                  <a:pt x="f28" y="f113"/>
                  <a:pt x="f34" y="f114"/>
                  <a:pt x="f98" y="f115"/>
                </a:cubicBezTo>
                <a:cubicBezTo>
                  <a:pt x="f116" y="f78"/>
                  <a:pt x="f78" y="f33"/>
                  <a:pt x="f117" y="f50"/>
                </a:cubicBezTo>
                <a:cubicBezTo>
                  <a:pt x="f81" y="f118"/>
                  <a:pt x="f81" y="f23"/>
                  <a:pt x="f81" y="f72"/>
                </a:cubicBezTo>
                <a:cubicBezTo>
                  <a:pt x="f81" y="f119"/>
                  <a:pt x="f117" y="f120"/>
                  <a:pt x="f39" y="f22"/>
                </a:cubicBezTo>
                <a:cubicBezTo>
                  <a:pt x="f102" y="f121"/>
                  <a:pt x="f37" y="f22"/>
                  <a:pt x="f122" y="f13"/>
                </a:cubicBezTo>
                <a:cubicBezTo>
                  <a:pt x="f35" y="f123"/>
                  <a:pt x="f54" y="f50"/>
                  <a:pt x="f124" y="f26"/>
                </a:cubicBezTo>
                <a:cubicBezTo>
                  <a:pt x="f118" y="f78"/>
                  <a:pt x="f119" y="f86"/>
                  <a:pt x="f31" y="f47"/>
                </a:cubicBezTo>
                <a:cubicBezTo>
                  <a:pt x="f125" y="f100"/>
                  <a:pt x="f10" y="f96"/>
                  <a:pt x="f126" y="f43"/>
                </a:cubicBezTo>
                <a:cubicBezTo>
                  <a:pt x="f127" y="f128"/>
                  <a:pt x="f129" y="f130"/>
                  <a:pt x="f131" y="f87"/>
                </a:cubicBezTo>
                <a:cubicBezTo>
                  <a:pt x="f132" y="f64"/>
                  <a:pt x="f133" y="f82"/>
                  <a:pt x="f134" y="f65"/>
                </a:cubicBezTo>
                <a:cubicBezTo>
                  <a:pt x="f135" y="f5"/>
                  <a:pt x="f136" y="f5"/>
                  <a:pt x="f137" y="f109"/>
                </a:cubicBezTo>
                <a:cubicBezTo>
                  <a:pt x="f138" y="f79"/>
                  <a:pt x="f138" y="f139"/>
                  <a:pt x="f140" y="f141"/>
                </a:cubicBezTo>
                <a:cubicBezTo>
                  <a:pt x="f142" y="f143"/>
                  <a:pt x="f134" y="f43"/>
                  <a:pt x="f132" y="f144"/>
                </a:cubicBezTo>
                <a:cubicBezTo>
                  <a:pt x="f131" y="f9"/>
                  <a:pt x="f132" y="f22"/>
                  <a:pt x="f145" y="f36"/>
                </a:cubicBezTo>
                <a:cubicBezTo>
                  <a:pt x="f146" y="f17"/>
                  <a:pt x="f147" y="f29"/>
                  <a:pt x="f148" y="f29"/>
                </a:cubicBezTo>
                <a:cubicBezTo>
                  <a:pt x="f149" y="f18"/>
                  <a:pt x="f150" y="f70"/>
                  <a:pt x="f151" y="f152"/>
                </a:cubicBezTo>
                <a:cubicBezTo>
                  <a:pt x="f153" y="f18"/>
                  <a:pt x="f154" y="f20"/>
                  <a:pt x="f154" y="f155"/>
                </a:cubicBezTo>
                <a:cubicBezTo>
                  <a:pt x="f156" y="f11"/>
                  <a:pt x="f153" y="f35"/>
                  <a:pt x="f150" y="f83"/>
                </a:cubicBezTo>
                <a:cubicBezTo>
                  <a:pt x="f157" y="f85"/>
                  <a:pt x="f158" y="f110"/>
                  <a:pt x="f159" y="f95"/>
                </a:cubicBezTo>
                <a:cubicBezTo>
                  <a:pt x="f156" y="f160"/>
                  <a:pt x="f161" y="f88"/>
                  <a:pt x="f162" y="f163"/>
                </a:cubicBezTo>
                <a:cubicBezTo>
                  <a:pt x="f164" y="f53"/>
                  <a:pt x="f6" y="f160"/>
                  <a:pt x="f165" y="f97"/>
                </a:cubicBezTo>
                <a:cubicBezTo>
                  <a:pt x="f165" y="f166"/>
                  <a:pt x="f167" y="f17"/>
                  <a:pt x="f137" y="f168"/>
                </a:cubicBezTo>
                <a:cubicBezTo>
                  <a:pt x="f169" y="f170"/>
                  <a:pt x="f171" y="f172"/>
                  <a:pt x="f153" y="f173"/>
                </a:cubicBezTo>
                <a:cubicBezTo>
                  <a:pt x="f142" y="f7"/>
                  <a:pt x="f174" y="f175"/>
                  <a:pt x="f176" y="f177"/>
                </a:cubicBezTo>
                <a:cubicBezTo>
                  <a:pt x="f178" y="f179"/>
                  <a:pt x="f180" y="f62"/>
                  <a:pt x="f180" y="f18"/>
                </a:cubicBezTo>
                <a:cubicBezTo>
                  <a:pt x="f180" y="f181"/>
                  <a:pt x="f8" y="f182"/>
                  <a:pt x="f8" y="f9"/>
                </a:cubicBezTo>
                <a:close/>
                <a:moveTo>
                  <a:pt x="f42" y="f115"/>
                </a:moveTo>
                <a:cubicBezTo>
                  <a:pt x="f24" y="f110"/>
                  <a:pt x="f10" y="f41"/>
                  <a:pt x="f44" y="f160"/>
                </a:cubicBezTo>
                <a:cubicBezTo>
                  <a:pt x="f62" y="f103"/>
                  <a:pt x="f125" y="f41"/>
                  <a:pt x="f16" y="f183"/>
                </a:cubicBezTo>
                <a:cubicBezTo>
                  <a:pt x="f20" y="f80"/>
                  <a:pt x="f184" y="f185"/>
                  <a:pt x="f181" y="f123"/>
                </a:cubicBezTo>
                <a:cubicBezTo>
                  <a:pt x="f181" y="f72"/>
                  <a:pt x="f155" y="f48"/>
                  <a:pt x="f46" y="f22"/>
                </a:cubicBezTo>
                <a:cubicBezTo>
                  <a:pt x="f20" y="f120"/>
                  <a:pt x="f17" y="f120"/>
                  <a:pt x="f29" y="f48"/>
                </a:cubicBezTo>
                <a:cubicBezTo>
                  <a:pt x="f62" y="f166"/>
                  <a:pt x="f186" y="f98"/>
                  <a:pt x="f42" y="f115"/>
                </a:cubicBezTo>
                <a:close/>
                <a:moveTo>
                  <a:pt x="f89" y="f74"/>
                </a:moveTo>
                <a:cubicBezTo>
                  <a:pt x="f187" y="f74"/>
                  <a:pt x="f187" y="f9"/>
                  <a:pt x="f130" y="f9"/>
                </a:cubicBezTo>
                <a:cubicBezTo>
                  <a:pt x="f188" y="f35"/>
                  <a:pt x="f60" y="f144"/>
                  <a:pt x="f187" y="f189"/>
                </a:cubicBezTo>
                <a:cubicBezTo>
                  <a:pt x="f89" y="f97"/>
                  <a:pt x="f61" y="f85"/>
                  <a:pt x="f190" y="f85"/>
                </a:cubicBezTo>
                <a:cubicBezTo>
                  <a:pt x="f191" y="f85"/>
                  <a:pt x="f63" y="f97"/>
                  <a:pt x="f63" y="f40"/>
                </a:cubicBezTo>
                <a:cubicBezTo>
                  <a:pt x="f87" y="f39"/>
                  <a:pt x="f87" y="f122"/>
                  <a:pt x="f106" y="f33"/>
                </a:cubicBezTo>
                <a:cubicBezTo>
                  <a:pt x="f105" y="f54"/>
                  <a:pt x="f190" y="f192"/>
                  <a:pt x="f89" y="f74"/>
                </a:cubicBezTo>
                <a:close/>
                <a:moveTo>
                  <a:pt x="f187" y="f119"/>
                </a:moveTo>
                <a:cubicBezTo>
                  <a:pt x="f193" y="f182"/>
                  <a:pt x="f107" y="f23"/>
                  <a:pt x="f141" y="f11"/>
                </a:cubicBezTo>
                <a:cubicBezTo>
                  <a:pt x="f141" y="f23"/>
                  <a:pt x="f141" y="f72"/>
                  <a:pt x="f141" y="f119"/>
                </a:cubicBezTo>
                <a:cubicBezTo>
                  <a:pt x="f194" y="f22"/>
                  <a:pt x="f194" y="f184"/>
                  <a:pt x="f63" y="f184"/>
                </a:cubicBezTo>
                <a:cubicBezTo>
                  <a:pt x="f191" y="f184"/>
                  <a:pt x="f61" y="f22"/>
                  <a:pt x="f187" y="f119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FFF68097-8D5A-4952-B1E0-21A2464679C3}"/>
              </a:ext>
            </a:extLst>
          </p:cNvPr>
          <p:cNvSpPr/>
          <p:nvPr/>
        </p:nvSpPr>
        <p:spPr>
          <a:xfrm>
            <a:off x="5403847" y="1651004"/>
            <a:ext cx="1336679" cy="14763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3"/>
              <a:gd name="f7" fmla="val 246"/>
              <a:gd name="f8" fmla="val 86"/>
              <a:gd name="f9" fmla="val 117"/>
              <a:gd name="f10" fmla="val 72"/>
              <a:gd name="f11" fmla="val 129"/>
              <a:gd name="f12" fmla="val 60"/>
              <a:gd name="f13" fmla="val 142"/>
              <a:gd name="f14" fmla="val 50"/>
              <a:gd name="f15" fmla="val 158"/>
              <a:gd name="f16" fmla="val 45"/>
              <a:gd name="f17" fmla="val 167"/>
              <a:gd name="f18" fmla="val 41"/>
              <a:gd name="f19" fmla="val 176"/>
              <a:gd name="f20" fmla="val 36"/>
              <a:gd name="f21" fmla="val 186"/>
              <a:gd name="f22" fmla="val 34"/>
              <a:gd name="f23" fmla="val 191"/>
              <a:gd name="f24" fmla="val 31"/>
              <a:gd name="f25" fmla="val 192"/>
              <a:gd name="f26" fmla="val 26"/>
              <a:gd name="f27" fmla="val 189"/>
              <a:gd name="f28" fmla="val 14"/>
              <a:gd name="f29" fmla="val 183"/>
              <a:gd name="f30" fmla="val 7"/>
              <a:gd name="f31" fmla="val 172"/>
              <a:gd name="f32" fmla="val 4"/>
              <a:gd name="f33" fmla="val 160"/>
              <a:gd name="f34" fmla="val 147"/>
              <a:gd name="f35" fmla="val 3"/>
              <a:gd name="f36" fmla="val 136"/>
              <a:gd name="f37" fmla="val 13"/>
              <a:gd name="f38" fmla="val 127"/>
              <a:gd name="f39" fmla="val 106"/>
              <a:gd name="f40" fmla="val 59"/>
              <a:gd name="f41" fmla="val 90"/>
              <a:gd name="f42" fmla="val 87"/>
              <a:gd name="f43" fmla="val 79"/>
              <a:gd name="f44" fmla="val 91"/>
              <a:gd name="f45" fmla="val 77"/>
              <a:gd name="f46" fmla="val 93"/>
              <a:gd name="f47" fmla="val 75"/>
              <a:gd name="f48" fmla="val 95"/>
              <a:gd name="f49" fmla="val 71"/>
              <a:gd name="f50" fmla="val 107"/>
              <a:gd name="f51" fmla="val 43"/>
              <a:gd name="f52" fmla="val 125"/>
              <a:gd name="f53" fmla="val 20"/>
              <a:gd name="f54" fmla="val 153"/>
              <a:gd name="f55" fmla="val 8"/>
              <a:gd name="f56" fmla="val 169"/>
              <a:gd name="f57" fmla="val 1"/>
              <a:gd name="f58" fmla="val 185"/>
              <a:gd name="f59" fmla="val 201"/>
              <a:gd name="f60" fmla="val 5"/>
              <a:gd name="f61" fmla="val 215"/>
              <a:gd name="f62" fmla="val 10"/>
              <a:gd name="f63" fmla="val 21"/>
              <a:gd name="f64" fmla="val 35"/>
              <a:gd name="f65" fmla="val 44"/>
              <a:gd name="f66" fmla="val 221"/>
              <a:gd name="f67" fmla="val 53"/>
              <a:gd name="f68" fmla="val 218"/>
              <a:gd name="f69" fmla="val 62"/>
              <a:gd name="f70" fmla="val 210"/>
              <a:gd name="f71" fmla="val 85"/>
              <a:gd name="f72" fmla="val 196"/>
              <a:gd name="f73" fmla="val 105"/>
              <a:gd name="f74" fmla="val 177"/>
              <a:gd name="f75" fmla="val 121"/>
              <a:gd name="f76" fmla="val 166"/>
              <a:gd name="f77" fmla="val 128"/>
              <a:gd name="f78" fmla="val 161"/>
              <a:gd name="f79" fmla="val 130"/>
              <a:gd name="f80" fmla="val 143"/>
              <a:gd name="f81" fmla="val 137"/>
              <a:gd name="f82" fmla="val 126"/>
              <a:gd name="f83" fmla="val 131"/>
              <a:gd name="f84" fmla="val 108"/>
              <a:gd name="f85" fmla="val 132"/>
              <a:gd name="f86" fmla="val 100"/>
              <a:gd name="f87" fmla="val 135"/>
              <a:gd name="f88" fmla="val 124"/>
              <a:gd name="f89" fmla="val 89"/>
              <a:gd name="f90" fmla="val 98"/>
              <a:gd name="f91" fmla="val 120"/>
              <a:gd name="f92" fmla="val 118"/>
              <a:gd name="f93" fmla="val 113"/>
              <a:gd name="f94" fmla="val 139"/>
              <a:gd name="f95" fmla="val 141"/>
              <a:gd name="f96" fmla="val 151"/>
              <a:gd name="f97" fmla="val 159"/>
              <a:gd name="f98" fmla="val 193"/>
              <a:gd name="f99" fmla="val 152"/>
              <a:gd name="f100" fmla="val 184"/>
              <a:gd name="f101" fmla="val 207"/>
              <a:gd name="f102" fmla="val 154"/>
              <a:gd name="f103" fmla="val 238"/>
              <a:gd name="f104" fmla="val 242"/>
              <a:gd name="f105" fmla="val 102"/>
              <a:gd name="f106" fmla="val 228"/>
              <a:gd name="f107" fmla="val 206"/>
              <a:gd name="f108" fmla="val 96"/>
              <a:gd name="f109" fmla="val 109"/>
              <a:gd name="f110" fmla="val 163"/>
              <a:gd name="f111" fmla="val 162"/>
              <a:gd name="f112" fmla="val 134"/>
              <a:gd name="f113" fmla="val 145"/>
              <a:gd name="f114" fmla="val 174"/>
              <a:gd name="f115" fmla="val 175"/>
              <a:gd name="f116" fmla="val 144"/>
              <a:gd name="f117" fmla="val 178"/>
              <a:gd name="f118" fmla="val 187"/>
              <a:gd name="f119" fmla="val 111"/>
              <a:gd name="f120" fmla="val 190"/>
              <a:gd name="f121" fmla="val 199"/>
              <a:gd name="f122" fmla="val 112"/>
              <a:gd name="f123" fmla="val 200"/>
              <a:gd name="f124" fmla="val 115"/>
              <a:gd name="f125" fmla="val 119"/>
              <a:gd name="f126" fmla="val 122"/>
              <a:gd name="f127" fmla="val 194"/>
              <a:gd name="f128" fmla="val 170"/>
              <a:gd name="f129" fmla="val 168"/>
              <a:gd name="f130" fmla="val 164"/>
              <a:gd name="f131" fmla="val 171"/>
              <a:gd name="f132" fmla="val 157"/>
              <a:gd name="f133" fmla="val 155"/>
              <a:gd name="f134" fmla="val 165"/>
              <a:gd name="f135" fmla="val 133"/>
              <a:gd name="f136" fmla="val 156"/>
              <a:gd name="f137" fmla="val 61"/>
              <a:gd name="f138" fmla="val 63"/>
              <a:gd name="f139" fmla="val 68"/>
              <a:gd name="f140" fmla="val 73"/>
              <a:gd name="f141" fmla="val 76"/>
              <a:gd name="f142" fmla="val 78"/>
              <a:gd name="f143" fmla="val 80"/>
              <a:gd name="f144" fmla="val 83"/>
              <a:gd name="f145" fmla="val 101"/>
              <a:gd name="f146" fmla="val 150"/>
              <a:gd name="f147" fmla="val 149"/>
              <a:gd name="f148" fmla="val 116"/>
              <a:gd name="f149" fmla="val 114"/>
              <a:gd name="f150" fmla="val 94"/>
              <a:gd name="f151" fmla="val 57"/>
              <a:gd name="f152" fmla="val 49"/>
              <a:gd name="f153" fmla="val 27"/>
              <a:gd name="f154" fmla="val 16"/>
              <a:gd name="f155" fmla="val 17"/>
              <a:gd name="f156" fmla="val 32"/>
              <a:gd name="f157" fmla="val 146"/>
              <a:gd name="f158" fmla="val 47"/>
              <a:gd name="f159" fmla="+- 0 0 -90"/>
              <a:gd name="f160" fmla="*/ f3 1 223"/>
              <a:gd name="f161" fmla="*/ f4 1 246"/>
              <a:gd name="f162" fmla="val f5"/>
              <a:gd name="f163" fmla="val f6"/>
              <a:gd name="f164" fmla="val f7"/>
              <a:gd name="f165" fmla="*/ f159 f0 1"/>
              <a:gd name="f166" fmla="+- f164 0 f162"/>
              <a:gd name="f167" fmla="+- f163 0 f162"/>
              <a:gd name="f168" fmla="*/ f165 1 f2"/>
              <a:gd name="f169" fmla="*/ f167 1 223"/>
              <a:gd name="f170" fmla="*/ f166 1 246"/>
              <a:gd name="f171" fmla="*/ 86 f167 1"/>
              <a:gd name="f172" fmla="*/ 117 f166 1"/>
              <a:gd name="f173" fmla="*/ 50 f167 1"/>
              <a:gd name="f174" fmla="*/ 158 f166 1"/>
              <a:gd name="f175" fmla="*/ 36 f167 1"/>
              <a:gd name="f176" fmla="*/ 186 f166 1"/>
              <a:gd name="f177" fmla="*/ 26 f167 1"/>
              <a:gd name="f178" fmla="*/ 189 f166 1"/>
              <a:gd name="f179" fmla="*/ 4 f167 1"/>
              <a:gd name="f180" fmla="*/ 160 f166 1"/>
              <a:gd name="f181" fmla="*/ 13 f167 1"/>
              <a:gd name="f182" fmla="*/ 127 f166 1"/>
              <a:gd name="f183" fmla="*/ 87 f167 1"/>
              <a:gd name="f184" fmla="*/ 79 f166 1"/>
              <a:gd name="f185" fmla="*/ 95 f167 1"/>
              <a:gd name="f186" fmla="*/ 71 f166 1"/>
              <a:gd name="f187" fmla="*/ 153 f167 1"/>
              <a:gd name="f188" fmla="*/ 8 f166 1"/>
              <a:gd name="f189" fmla="*/ 201 f167 1"/>
              <a:gd name="f190" fmla="*/ 5 f166 1"/>
              <a:gd name="f191" fmla="*/ 223 f167 1"/>
              <a:gd name="f192" fmla="*/ 35 f166 1"/>
              <a:gd name="f193" fmla="*/ 218 f167 1"/>
              <a:gd name="f194" fmla="*/ 62 f166 1"/>
              <a:gd name="f195" fmla="*/ 177 f167 1"/>
              <a:gd name="f196" fmla="*/ 121 f166 1"/>
              <a:gd name="f197" fmla="*/ 161 f167 1"/>
              <a:gd name="f198" fmla="*/ 130 f166 1"/>
              <a:gd name="f199" fmla="*/ 131 f167 1"/>
              <a:gd name="f200" fmla="*/ 108 f166 1"/>
              <a:gd name="f201" fmla="*/ 136 f167 1"/>
              <a:gd name="f202" fmla="*/ 85 f166 1"/>
              <a:gd name="f203" fmla="*/ 121 f167 1"/>
              <a:gd name="f204" fmla="*/ 98 f166 1"/>
              <a:gd name="f205" fmla="*/ 118 f167 1"/>
              <a:gd name="f206" fmla="*/ 141 f166 1"/>
              <a:gd name="f207" fmla="*/ 159 f167 1"/>
              <a:gd name="f208" fmla="*/ 142 f166 1"/>
              <a:gd name="f209" fmla="*/ 189 f167 1"/>
              <a:gd name="f210" fmla="*/ 177 f166 1"/>
              <a:gd name="f211" fmla="*/ 125 f167 1"/>
              <a:gd name="f212" fmla="*/ 242 f166 1"/>
              <a:gd name="f213" fmla="*/ 90 f167 1"/>
              <a:gd name="f214" fmla="*/ 206 f166 1"/>
              <a:gd name="f215" fmla="*/ 127 f167 1"/>
              <a:gd name="f216" fmla="*/ 163 f166 1"/>
              <a:gd name="f217" fmla="*/ 134 f167 1"/>
              <a:gd name="f218" fmla="*/ 161 f166 1"/>
              <a:gd name="f219" fmla="*/ 145 f167 1"/>
              <a:gd name="f220" fmla="*/ 172 f166 1"/>
              <a:gd name="f221" fmla="*/ 144 f167 1"/>
              <a:gd name="f222" fmla="*/ 117 f167 1"/>
              <a:gd name="f223" fmla="*/ 184 f166 1"/>
              <a:gd name="f224" fmla="*/ 108 f167 1"/>
              <a:gd name="f225" fmla="*/ 193 f166 1"/>
              <a:gd name="f226" fmla="*/ 112 f167 1"/>
              <a:gd name="f227" fmla="*/ 200 f166 1"/>
              <a:gd name="f228" fmla="*/ 122 f167 1"/>
              <a:gd name="f229" fmla="*/ 199 f166 1"/>
              <a:gd name="f230" fmla="*/ 166 f167 1"/>
              <a:gd name="f231" fmla="*/ 169 f167 1"/>
              <a:gd name="f232" fmla="*/ 167 f166 1"/>
              <a:gd name="f233" fmla="*/ 171 f167 1"/>
              <a:gd name="f234" fmla="*/ 157 f166 1"/>
              <a:gd name="f235" fmla="*/ 154 f166 1"/>
              <a:gd name="f236" fmla="*/ 133 f167 1"/>
              <a:gd name="f237" fmla="*/ 155 f166 1"/>
              <a:gd name="f238" fmla="*/ 119 f166 1"/>
              <a:gd name="f239" fmla="*/ 137 f167 1"/>
              <a:gd name="f240" fmla="*/ 61 f166 1"/>
              <a:gd name="f241" fmla="*/ 68 f166 1"/>
              <a:gd name="f242" fmla="*/ 163 f167 1"/>
              <a:gd name="f243" fmla="*/ 78 f166 1"/>
              <a:gd name="f244" fmla="*/ 154 f167 1"/>
              <a:gd name="f245" fmla="*/ 86 f166 1"/>
              <a:gd name="f246" fmla="*/ 150 f167 1"/>
              <a:gd name="f247" fmla="*/ 120 f166 1"/>
              <a:gd name="f248" fmla="*/ 152 f167 1"/>
              <a:gd name="f249" fmla="*/ 160 f167 1"/>
              <a:gd name="f250" fmla="*/ 111 f166 1"/>
              <a:gd name="f251" fmla="*/ 187 f167 1"/>
              <a:gd name="f252" fmla="*/ 57 f166 1"/>
              <a:gd name="f253" fmla="*/ 192 f167 1"/>
              <a:gd name="f254" fmla="*/ 34 f166 1"/>
              <a:gd name="f255" fmla="*/ 186 f167 1"/>
              <a:gd name="f256" fmla="*/ 16 f166 1"/>
              <a:gd name="f257" fmla="*/ 21 f166 1"/>
              <a:gd name="f258" fmla="+- f168 0 f1"/>
              <a:gd name="f259" fmla="*/ f171 1 223"/>
              <a:gd name="f260" fmla="*/ f172 1 246"/>
              <a:gd name="f261" fmla="*/ f173 1 223"/>
              <a:gd name="f262" fmla="*/ f174 1 246"/>
              <a:gd name="f263" fmla="*/ f175 1 223"/>
              <a:gd name="f264" fmla="*/ f176 1 246"/>
              <a:gd name="f265" fmla="*/ f177 1 223"/>
              <a:gd name="f266" fmla="*/ f178 1 246"/>
              <a:gd name="f267" fmla="*/ f179 1 223"/>
              <a:gd name="f268" fmla="*/ f180 1 246"/>
              <a:gd name="f269" fmla="*/ f181 1 223"/>
              <a:gd name="f270" fmla="*/ f182 1 246"/>
              <a:gd name="f271" fmla="*/ f183 1 223"/>
              <a:gd name="f272" fmla="*/ f184 1 246"/>
              <a:gd name="f273" fmla="*/ f185 1 223"/>
              <a:gd name="f274" fmla="*/ f186 1 246"/>
              <a:gd name="f275" fmla="*/ f187 1 223"/>
              <a:gd name="f276" fmla="*/ f188 1 246"/>
              <a:gd name="f277" fmla="*/ f189 1 223"/>
              <a:gd name="f278" fmla="*/ f190 1 246"/>
              <a:gd name="f279" fmla="*/ f191 1 223"/>
              <a:gd name="f280" fmla="*/ f192 1 246"/>
              <a:gd name="f281" fmla="*/ f193 1 223"/>
              <a:gd name="f282" fmla="*/ f194 1 246"/>
              <a:gd name="f283" fmla="*/ f195 1 223"/>
              <a:gd name="f284" fmla="*/ f196 1 246"/>
              <a:gd name="f285" fmla="*/ f197 1 223"/>
              <a:gd name="f286" fmla="*/ f198 1 246"/>
              <a:gd name="f287" fmla="*/ f199 1 223"/>
              <a:gd name="f288" fmla="*/ f200 1 246"/>
              <a:gd name="f289" fmla="*/ f201 1 223"/>
              <a:gd name="f290" fmla="*/ f202 1 246"/>
              <a:gd name="f291" fmla="*/ f203 1 223"/>
              <a:gd name="f292" fmla="*/ f204 1 246"/>
              <a:gd name="f293" fmla="*/ f205 1 223"/>
              <a:gd name="f294" fmla="*/ f206 1 246"/>
              <a:gd name="f295" fmla="*/ f207 1 223"/>
              <a:gd name="f296" fmla="*/ f208 1 246"/>
              <a:gd name="f297" fmla="*/ f209 1 223"/>
              <a:gd name="f298" fmla="*/ f210 1 246"/>
              <a:gd name="f299" fmla="*/ f211 1 223"/>
              <a:gd name="f300" fmla="*/ f212 1 246"/>
              <a:gd name="f301" fmla="*/ f213 1 223"/>
              <a:gd name="f302" fmla="*/ f214 1 246"/>
              <a:gd name="f303" fmla="*/ f215 1 223"/>
              <a:gd name="f304" fmla="*/ f216 1 246"/>
              <a:gd name="f305" fmla="*/ f217 1 223"/>
              <a:gd name="f306" fmla="*/ f218 1 246"/>
              <a:gd name="f307" fmla="*/ f219 1 223"/>
              <a:gd name="f308" fmla="*/ f220 1 246"/>
              <a:gd name="f309" fmla="*/ f221 1 223"/>
              <a:gd name="f310" fmla="*/ f222 1 223"/>
              <a:gd name="f311" fmla="*/ f223 1 246"/>
              <a:gd name="f312" fmla="*/ f224 1 223"/>
              <a:gd name="f313" fmla="*/ f225 1 246"/>
              <a:gd name="f314" fmla="*/ f226 1 223"/>
              <a:gd name="f315" fmla="*/ f227 1 246"/>
              <a:gd name="f316" fmla="*/ f228 1 223"/>
              <a:gd name="f317" fmla="*/ f229 1 246"/>
              <a:gd name="f318" fmla="*/ f230 1 223"/>
              <a:gd name="f319" fmla="*/ f231 1 223"/>
              <a:gd name="f320" fmla="*/ f232 1 246"/>
              <a:gd name="f321" fmla="*/ f233 1 223"/>
              <a:gd name="f322" fmla="*/ f234 1 246"/>
              <a:gd name="f323" fmla="*/ f235 1 246"/>
              <a:gd name="f324" fmla="*/ f236 1 223"/>
              <a:gd name="f325" fmla="*/ f237 1 246"/>
              <a:gd name="f326" fmla="*/ f238 1 246"/>
              <a:gd name="f327" fmla="*/ f239 1 223"/>
              <a:gd name="f328" fmla="*/ f240 1 246"/>
              <a:gd name="f329" fmla="*/ f241 1 246"/>
              <a:gd name="f330" fmla="*/ f242 1 223"/>
              <a:gd name="f331" fmla="*/ f243 1 246"/>
              <a:gd name="f332" fmla="*/ f244 1 223"/>
              <a:gd name="f333" fmla="*/ f245 1 246"/>
              <a:gd name="f334" fmla="*/ f246 1 223"/>
              <a:gd name="f335" fmla="*/ f247 1 246"/>
              <a:gd name="f336" fmla="*/ f248 1 223"/>
              <a:gd name="f337" fmla="*/ f249 1 223"/>
              <a:gd name="f338" fmla="*/ f250 1 246"/>
              <a:gd name="f339" fmla="*/ f251 1 223"/>
              <a:gd name="f340" fmla="*/ f252 1 246"/>
              <a:gd name="f341" fmla="*/ f253 1 223"/>
              <a:gd name="f342" fmla="*/ f254 1 246"/>
              <a:gd name="f343" fmla="*/ f255 1 223"/>
              <a:gd name="f344" fmla="*/ f256 1 246"/>
              <a:gd name="f345" fmla="*/ f257 1 246"/>
              <a:gd name="f346" fmla="*/ 0 1 f169"/>
              <a:gd name="f347" fmla="*/ f163 1 f169"/>
              <a:gd name="f348" fmla="*/ 0 1 f170"/>
              <a:gd name="f349" fmla="*/ f164 1 f170"/>
              <a:gd name="f350" fmla="*/ f259 1 f169"/>
              <a:gd name="f351" fmla="*/ f260 1 f170"/>
              <a:gd name="f352" fmla="*/ f261 1 f169"/>
              <a:gd name="f353" fmla="*/ f262 1 f170"/>
              <a:gd name="f354" fmla="*/ f263 1 f169"/>
              <a:gd name="f355" fmla="*/ f264 1 f170"/>
              <a:gd name="f356" fmla="*/ f265 1 f169"/>
              <a:gd name="f357" fmla="*/ f266 1 f170"/>
              <a:gd name="f358" fmla="*/ f267 1 f169"/>
              <a:gd name="f359" fmla="*/ f268 1 f170"/>
              <a:gd name="f360" fmla="*/ f269 1 f169"/>
              <a:gd name="f361" fmla="*/ f270 1 f170"/>
              <a:gd name="f362" fmla="*/ f271 1 f169"/>
              <a:gd name="f363" fmla="*/ f272 1 f170"/>
              <a:gd name="f364" fmla="*/ f273 1 f169"/>
              <a:gd name="f365" fmla="*/ f274 1 f170"/>
              <a:gd name="f366" fmla="*/ f275 1 f169"/>
              <a:gd name="f367" fmla="*/ f276 1 f170"/>
              <a:gd name="f368" fmla="*/ f277 1 f169"/>
              <a:gd name="f369" fmla="*/ f278 1 f170"/>
              <a:gd name="f370" fmla="*/ f279 1 f169"/>
              <a:gd name="f371" fmla="*/ f280 1 f170"/>
              <a:gd name="f372" fmla="*/ f281 1 f169"/>
              <a:gd name="f373" fmla="*/ f282 1 f170"/>
              <a:gd name="f374" fmla="*/ f283 1 f169"/>
              <a:gd name="f375" fmla="*/ f284 1 f170"/>
              <a:gd name="f376" fmla="*/ f285 1 f169"/>
              <a:gd name="f377" fmla="*/ f286 1 f170"/>
              <a:gd name="f378" fmla="*/ f287 1 f169"/>
              <a:gd name="f379" fmla="*/ f288 1 f170"/>
              <a:gd name="f380" fmla="*/ f289 1 f169"/>
              <a:gd name="f381" fmla="*/ f290 1 f170"/>
              <a:gd name="f382" fmla="*/ f291 1 f169"/>
              <a:gd name="f383" fmla="*/ f292 1 f170"/>
              <a:gd name="f384" fmla="*/ f293 1 f169"/>
              <a:gd name="f385" fmla="*/ f294 1 f170"/>
              <a:gd name="f386" fmla="*/ f295 1 f169"/>
              <a:gd name="f387" fmla="*/ f296 1 f170"/>
              <a:gd name="f388" fmla="*/ f297 1 f169"/>
              <a:gd name="f389" fmla="*/ f298 1 f170"/>
              <a:gd name="f390" fmla="*/ f299 1 f169"/>
              <a:gd name="f391" fmla="*/ f300 1 f170"/>
              <a:gd name="f392" fmla="*/ f301 1 f169"/>
              <a:gd name="f393" fmla="*/ f302 1 f170"/>
              <a:gd name="f394" fmla="*/ f303 1 f169"/>
              <a:gd name="f395" fmla="*/ f304 1 f170"/>
              <a:gd name="f396" fmla="*/ f305 1 f169"/>
              <a:gd name="f397" fmla="*/ f306 1 f170"/>
              <a:gd name="f398" fmla="*/ f307 1 f169"/>
              <a:gd name="f399" fmla="*/ f308 1 f170"/>
              <a:gd name="f400" fmla="*/ f309 1 f169"/>
              <a:gd name="f401" fmla="*/ f310 1 f169"/>
              <a:gd name="f402" fmla="*/ f311 1 f170"/>
              <a:gd name="f403" fmla="*/ f312 1 f169"/>
              <a:gd name="f404" fmla="*/ f313 1 f170"/>
              <a:gd name="f405" fmla="*/ f314 1 f169"/>
              <a:gd name="f406" fmla="*/ f315 1 f170"/>
              <a:gd name="f407" fmla="*/ f316 1 f169"/>
              <a:gd name="f408" fmla="*/ f317 1 f170"/>
              <a:gd name="f409" fmla="*/ f318 1 f169"/>
              <a:gd name="f410" fmla="*/ f319 1 f169"/>
              <a:gd name="f411" fmla="*/ f320 1 f170"/>
              <a:gd name="f412" fmla="*/ f321 1 f169"/>
              <a:gd name="f413" fmla="*/ f322 1 f170"/>
              <a:gd name="f414" fmla="*/ f323 1 f170"/>
              <a:gd name="f415" fmla="*/ f324 1 f169"/>
              <a:gd name="f416" fmla="*/ f325 1 f170"/>
              <a:gd name="f417" fmla="*/ f326 1 f170"/>
              <a:gd name="f418" fmla="*/ f327 1 f169"/>
              <a:gd name="f419" fmla="*/ f328 1 f170"/>
              <a:gd name="f420" fmla="*/ f329 1 f170"/>
              <a:gd name="f421" fmla="*/ f330 1 f169"/>
              <a:gd name="f422" fmla="*/ f331 1 f170"/>
              <a:gd name="f423" fmla="*/ f332 1 f169"/>
              <a:gd name="f424" fmla="*/ f333 1 f170"/>
              <a:gd name="f425" fmla="*/ f334 1 f169"/>
              <a:gd name="f426" fmla="*/ f335 1 f170"/>
              <a:gd name="f427" fmla="*/ f336 1 f169"/>
              <a:gd name="f428" fmla="*/ f337 1 f169"/>
              <a:gd name="f429" fmla="*/ f338 1 f170"/>
              <a:gd name="f430" fmla="*/ f339 1 f169"/>
              <a:gd name="f431" fmla="*/ f340 1 f170"/>
              <a:gd name="f432" fmla="*/ f341 1 f169"/>
              <a:gd name="f433" fmla="*/ f342 1 f170"/>
              <a:gd name="f434" fmla="*/ f343 1 f169"/>
              <a:gd name="f435" fmla="*/ f344 1 f170"/>
              <a:gd name="f436" fmla="*/ f345 1 f170"/>
              <a:gd name="f437" fmla="*/ f346 f160 1"/>
              <a:gd name="f438" fmla="*/ f347 f160 1"/>
              <a:gd name="f439" fmla="*/ f349 f161 1"/>
              <a:gd name="f440" fmla="*/ f348 f161 1"/>
              <a:gd name="f441" fmla="*/ f350 f160 1"/>
              <a:gd name="f442" fmla="*/ f351 f161 1"/>
              <a:gd name="f443" fmla="*/ f352 f160 1"/>
              <a:gd name="f444" fmla="*/ f353 f161 1"/>
              <a:gd name="f445" fmla="*/ f354 f160 1"/>
              <a:gd name="f446" fmla="*/ f355 f161 1"/>
              <a:gd name="f447" fmla="*/ f356 f160 1"/>
              <a:gd name="f448" fmla="*/ f357 f161 1"/>
              <a:gd name="f449" fmla="*/ f358 f160 1"/>
              <a:gd name="f450" fmla="*/ f359 f161 1"/>
              <a:gd name="f451" fmla="*/ f360 f160 1"/>
              <a:gd name="f452" fmla="*/ f361 f161 1"/>
              <a:gd name="f453" fmla="*/ f362 f160 1"/>
              <a:gd name="f454" fmla="*/ f363 f161 1"/>
              <a:gd name="f455" fmla="*/ f364 f160 1"/>
              <a:gd name="f456" fmla="*/ f365 f161 1"/>
              <a:gd name="f457" fmla="*/ f366 f160 1"/>
              <a:gd name="f458" fmla="*/ f367 f161 1"/>
              <a:gd name="f459" fmla="*/ f368 f160 1"/>
              <a:gd name="f460" fmla="*/ f369 f161 1"/>
              <a:gd name="f461" fmla="*/ f370 f160 1"/>
              <a:gd name="f462" fmla="*/ f371 f161 1"/>
              <a:gd name="f463" fmla="*/ f372 f160 1"/>
              <a:gd name="f464" fmla="*/ f373 f161 1"/>
              <a:gd name="f465" fmla="*/ f374 f160 1"/>
              <a:gd name="f466" fmla="*/ f375 f161 1"/>
              <a:gd name="f467" fmla="*/ f376 f160 1"/>
              <a:gd name="f468" fmla="*/ f377 f161 1"/>
              <a:gd name="f469" fmla="*/ f378 f160 1"/>
              <a:gd name="f470" fmla="*/ f379 f161 1"/>
              <a:gd name="f471" fmla="*/ f380 f160 1"/>
              <a:gd name="f472" fmla="*/ f381 f161 1"/>
              <a:gd name="f473" fmla="*/ f382 f160 1"/>
              <a:gd name="f474" fmla="*/ f383 f161 1"/>
              <a:gd name="f475" fmla="*/ f384 f160 1"/>
              <a:gd name="f476" fmla="*/ f385 f161 1"/>
              <a:gd name="f477" fmla="*/ f386 f160 1"/>
              <a:gd name="f478" fmla="*/ f387 f161 1"/>
              <a:gd name="f479" fmla="*/ f388 f160 1"/>
              <a:gd name="f480" fmla="*/ f389 f161 1"/>
              <a:gd name="f481" fmla="*/ f390 f160 1"/>
              <a:gd name="f482" fmla="*/ f391 f161 1"/>
              <a:gd name="f483" fmla="*/ f392 f160 1"/>
              <a:gd name="f484" fmla="*/ f393 f161 1"/>
              <a:gd name="f485" fmla="*/ f394 f160 1"/>
              <a:gd name="f486" fmla="*/ f395 f161 1"/>
              <a:gd name="f487" fmla="*/ f396 f160 1"/>
              <a:gd name="f488" fmla="*/ f397 f161 1"/>
              <a:gd name="f489" fmla="*/ f398 f160 1"/>
              <a:gd name="f490" fmla="*/ f399 f161 1"/>
              <a:gd name="f491" fmla="*/ f400 f160 1"/>
              <a:gd name="f492" fmla="*/ f401 f160 1"/>
              <a:gd name="f493" fmla="*/ f402 f161 1"/>
              <a:gd name="f494" fmla="*/ f403 f160 1"/>
              <a:gd name="f495" fmla="*/ f404 f161 1"/>
              <a:gd name="f496" fmla="*/ f405 f160 1"/>
              <a:gd name="f497" fmla="*/ f406 f161 1"/>
              <a:gd name="f498" fmla="*/ f407 f160 1"/>
              <a:gd name="f499" fmla="*/ f408 f161 1"/>
              <a:gd name="f500" fmla="*/ f409 f160 1"/>
              <a:gd name="f501" fmla="*/ f410 f160 1"/>
              <a:gd name="f502" fmla="*/ f411 f161 1"/>
              <a:gd name="f503" fmla="*/ f412 f160 1"/>
              <a:gd name="f504" fmla="*/ f413 f161 1"/>
              <a:gd name="f505" fmla="*/ f414 f161 1"/>
              <a:gd name="f506" fmla="*/ f415 f160 1"/>
              <a:gd name="f507" fmla="*/ f416 f161 1"/>
              <a:gd name="f508" fmla="*/ f417 f161 1"/>
              <a:gd name="f509" fmla="*/ f418 f160 1"/>
              <a:gd name="f510" fmla="*/ f419 f161 1"/>
              <a:gd name="f511" fmla="*/ f420 f161 1"/>
              <a:gd name="f512" fmla="*/ f421 f160 1"/>
              <a:gd name="f513" fmla="*/ f422 f161 1"/>
              <a:gd name="f514" fmla="*/ f423 f160 1"/>
              <a:gd name="f515" fmla="*/ f424 f161 1"/>
              <a:gd name="f516" fmla="*/ f425 f160 1"/>
              <a:gd name="f517" fmla="*/ f426 f161 1"/>
              <a:gd name="f518" fmla="*/ f427 f160 1"/>
              <a:gd name="f519" fmla="*/ f428 f160 1"/>
              <a:gd name="f520" fmla="*/ f429 f161 1"/>
              <a:gd name="f521" fmla="*/ f430 f160 1"/>
              <a:gd name="f522" fmla="*/ f431 f161 1"/>
              <a:gd name="f523" fmla="*/ f432 f160 1"/>
              <a:gd name="f524" fmla="*/ f433 f161 1"/>
              <a:gd name="f525" fmla="*/ f434 f160 1"/>
              <a:gd name="f526" fmla="*/ f435 f161 1"/>
              <a:gd name="f527" fmla="*/ f436 f1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8">
                <a:pos x="f441" y="f442"/>
              </a:cxn>
              <a:cxn ang="f258">
                <a:pos x="f443" y="f444"/>
              </a:cxn>
              <a:cxn ang="f258">
                <a:pos x="f445" y="f446"/>
              </a:cxn>
              <a:cxn ang="f258">
                <a:pos x="f447" y="f448"/>
              </a:cxn>
              <a:cxn ang="f258">
                <a:pos x="f449" y="f450"/>
              </a:cxn>
              <a:cxn ang="f258">
                <a:pos x="f451" y="f452"/>
              </a:cxn>
              <a:cxn ang="f258">
                <a:pos x="f453" y="f454"/>
              </a:cxn>
              <a:cxn ang="f258">
                <a:pos x="f455" y="f456"/>
              </a:cxn>
              <a:cxn ang="f258">
                <a:pos x="f457" y="f458"/>
              </a:cxn>
              <a:cxn ang="f258">
                <a:pos x="f459" y="f460"/>
              </a:cxn>
              <a:cxn ang="f258">
                <a:pos x="f461" y="f462"/>
              </a:cxn>
              <a:cxn ang="f258">
                <a:pos x="f463" y="f464"/>
              </a:cxn>
              <a:cxn ang="f258">
                <a:pos x="f465" y="f466"/>
              </a:cxn>
              <a:cxn ang="f258">
                <a:pos x="f467" y="f468"/>
              </a:cxn>
              <a:cxn ang="f258">
                <a:pos x="f469" y="f470"/>
              </a:cxn>
              <a:cxn ang="f258">
                <a:pos x="f471" y="f472"/>
              </a:cxn>
              <a:cxn ang="f258">
                <a:pos x="f473" y="f474"/>
              </a:cxn>
              <a:cxn ang="f258">
                <a:pos x="f475" y="f466"/>
              </a:cxn>
              <a:cxn ang="f258">
                <a:pos x="f471" y="f476"/>
              </a:cxn>
              <a:cxn ang="f258">
                <a:pos x="f477" y="f478"/>
              </a:cxn>
              <a:cxn ang="f258">
                <a:pos x="f479" y="f480"/>
              </a:cxn>
              <a:cxn ang="f258">
                <a:pos x="f481" y="f482"/>
              </a:cxn>
              <a:cxn ang="f258">
                <a:pos x="f483" y="f484"/>
              </a:cxn>
              <a:cxn ang="f258">
                <a:pos x="f485" y="f486"/>
              </a:cxn>
              <a:cxn ang="f258">
                <a:pos x="f487" y="f488"/>
              </a:cxn>
              <a:cxn ang="f258">
                <a:pos x="f489" y="f490"/>
              </a:cxn>
              <a:cxn ang="f258">
                <a:pos x="f491" y="f480"/>
              </a:cxn>
              <a:cxn ang="f258">
                <a:pos x="f492" y="f493"/>
              </a:cxn>
              <a:cxn ang="f258">
                <a:pos x="f494" y="f495"/>
              </a:cxn>
              <a:cxn ang="f258">
                <a:pos x="f496" y="f497"/>
              </a:cxn>
              <a:cxn ang="f258">
                <a:pos x="f498" y="f499"/>
              </a:cxn>
              <a:cxn ang="f258">
                <a:pos x="f500" y="f490"/>
              </a:cxn>
              <a:cxn ang="f258">
                <a:pos x="f501" y="f502"/>
              </a:cxn>
              <a:cxn ang="f258">
                <a:pos x="f503" y="f504"/>
              </a:cxn>
              <a:cxn ang="f258">
                <a:pos x="f467" y="f505"/>
              </a:cxn>
              <a:cxn ang="f258">
                <a:pos x="f506" y="f507"/>
              </a:cxn>
              <a:cxn ang="f258">
                <a:pos x="f453" y="f508"/>
              </a:cxn>
              <a:cxn ang="f258">
                <a:pos x="f441" y="f442"/>
              </a:cxn>
              <a:cxn ang="f258">
                <a:pos x="f509" y="f510"/>
              </a:cxn>
              <a:cxn ang="f258">
                <a:pos x="f467" y="f510"/>
              </a:cxn>
              <a:cxn ang="f258">
                <a:pos x="f501" y="f511"/>
              </a:cxn>
              <a:cxn ang="f258">
                <a:pos x="f512" y="f513"/>
              </a:cxn>
              <a:cxn ang="f258">
                <a:pos x="f514" y="f515"/>
              </a:cxn>
              <a:cxn ang="f258">
                <a:pos x="f516" y="f470"/>
              </a:cxn>
              <a:cxn ang="f258">
                <a:pos x="f516" y="f517"/>
              </a:cxn>
              <a:cxn ang="f258">
                <a:pos x="f518" y="f517"/>
              </a:cxn>
              <a:cxn ang="f258">
                <a:pos x="f519" y="f520"/>
              </a:cxn>
              <a:cxn ang="f258">
                <a:pos x="f521" y="f522"/>
              </a:cxn>
              <a:cxn ang="f258">
                <a:pos x="f523" y="f524"/>
              </a:cxn>
              <a:cxn ang="f258">
                <a:pos x="f525" y="f526"/>
              </a:cxn>
              <a:cxn ang="f258">
                <a:pos x="f501" y="f527"/>
              </a:cxn>
              <a:cxn ang="f258">
                <a:pos x="f509" y="f510"/>
              </a:cxn>
            </a:cxnLst>
            <a:rect l="f437" t="f440" r="f438" b="f439"/>
            <a:pathLst>
              <a:path w="223" h="24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5" y="f34"/>
                  <a:pt x="f35" y="f36"/>
                  <a:pt x="f37" y="f38"/>
                </a:cubicBezTo>
                <a:cubicBezTo>
                  <a:pt x="f22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"/>
                  <a:pt x="f59" y="f60"/>
                </a:cubicBezTo>
                <a:cubicBezTo>
                  <a:pt x="f61" y="f62"/>
                  <a:pt x="f6" y="f63"/>
                  <a:pt x="f6" y="f64"/>
                </a:cubicBezTo>
                <a:cubicBezTo>
                  <a:pt x="f6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31" y="f52"/>
                  <a:pt x="f76" y="f77"/>
                  <a:pt x="f78" y="f79"/>
                </a:cubicBezTo>
                <a:cubicBezTo>
                  <a:pt x="f80" y="f81"/>
                  <a:pt x="f11" y="f82"/>
                  <a:pt x="f83" y="f84"/>
                </a:cubicBezTo>
                <a:cubicBezTo>
                  <a:pt x="f85" y="f86"/>
                  <a:pt x="f87" y="f46"/>
                  <a:pt x="f36" y="f71"/>
                </a:cubicBezTo>
                <a:cubicBezTo>
                  <a:pt x="f38" y="f8"/>
                  <a:pt x="f88" y="f89"/>
                  <a:pt x="f75" y="f90"/>
                </a:cubicBezTo>
                <a:cubicBezTo>
                  <a:pt x="f91" y="f73"/>
                  <a:pt x="f92" y="f93"/>
                  <a:pt x="f92" y="f75"/>
                </a:cubicBezTo>
                <a:cubicBezTo>
                  <a:pt x="f92" y="f85"/>
                  <a:pt x="f52" y="f94"/>
                  <a:pt x="f36" y="f95"/>
                </a:cubicBezTo>
                <a:cubicBezTo>
                  <a:pt x="f80" y="f13"/>
                  <a:pt x="f96" y="f13"/>
                  <a:pt x="f97" y="f13"/>
                </a:cubicBezTo>
                <a:cubicBezTo>
                  <a:pt x="f58" y="f13"/>
                  <a:pt x="f98" y="f99"/>
                  <a:pt x="f27" y="f74"/>
                </a:cubicBezTo>
                <a:cubicBezTo>
                  <a:pt x="f100" y="f101"/>
                  <a:pt x="f102" y="f103"/>
                  <a:pt x="f52" y="f104"/>
                </a:cubicBezTo>
                <a:cubicBezTo>
                  <a:pt x="f105" y="f7"/>
                  <a:pt x="f71" y="f106"/>
                  <a:pt x="f41" y="f107"/>
                </a:cubicBezTo>
                <a:cubicBezTo>
                  <a:pt x="f108" y="f21"/>
                  <a:pt x="f109" y="f31"/>
                  <a:pt x="f38" y="f110"/>
                </a:cubicBezTo>
                <a:cubicBezTo>
                  <a:pt x="f11" y="f111"/>
                  <a:pt x="f85" y="f111"/>
                  <a:pt x="f112" y="f78"/>
                </a:cubicBezTo>
                <a:cubicBezTo>
                  <a:pt x="f80" y="f33"/>
                  <a:pt x="f34" y="f110"/>
                  <a:pt x="f113" y="f31"/>
                </a:cubicBezTo>
                <a:cubicBezTo>
                  <a:pt x="f113" y="f114"/>
                  <a:pt x="f113" y="f115"/>
                  <a:pt x="f116" y="f74"/>
                </a:cubicBezTo>
                <a:cubicBezTo>
                  <a:pt x="f112" y="f19"/>
                  <a:pt x="f52" y="f117"/>
                  <a:pt x="f9" y="f100"/>
                </a:cubicBezTo>
                <a:cubicBezTo>
                  <a:pt x="f93" y="f118"/>
                  <a:pt x="f119" y="f120"/>
                  <a:pt x="f84" y="f98"/>
                </a:cubicBezTo>
                <a:cubicBezTo>
                  <a:pt x="f39" y="f72"/>
                  <a:pt x="f50" y="f121"/>
                  <a:pt x="f122" y="f123"/>
                </a:cubicBezTo>
                <a:cubicBezTo>
                  <a:pt x="f124" y="f123"/>
                  <a:pt x="f125" y="f123"/>
                  <a:pt x="f126" y="f121"/>
                </a:cubicBezTo>
                <a:cubicBezTo>
                  <a:pt x="f94" y="f127"/>
                  <a:pt x="f102" y="f100"/>
                  <a:pt x="f76" y="f31"/>
                </a:cubicBezTo>
                <a:cubicBezTo>
                  <a:pt x="f17" y="f128"/>
                  <a:pt x="f129" y="f56"/>
                  <a:pt x="f56" y="f17"/>
                </a:cubicBezTo>
                <a:cubicBezTo>
                  <a:pt x="f128" y="f130"/>
                  <a:pt x="f31" y="f97"/>
                  <a:pt x="f131" y="f132"/>
                </a:cubicBezTo>
                <a:cubicBezTo>
                  <a:pt x="f128" y="f133"/>
                  <a:pt x="f134" y="f102"/>
                  <a:pt x="f78" y="f102"/>
                </a:cubicBezTo>
                <a:cubicBezTo>
                  <a:pt x="f99" y="f102"/>
                  <a:pt x="f13" y="f133"/>
                  <a:pt x="f135" y="f133"/>
                </a:cubicBezTo>
                <a:cubicBezTo>
                  <a:pt x="f84" y="f136"/>
                  <a:pt x="f41" y="f80"/>
                  <a:pt x="f42" y="f125"/>
                </a:cubicBezTo>
                <a:cubicBezTo>
                  <a:pt x="f42" y="f125"/>
                  <a:pt x="f42" y="f92"/>
                  <a:pt x="f8" y="f9"/>
                </a:cubicBezTo>
                <a:close/>
                <a:moveTo>
                  <a:pt x="f81" y="f137"/>
                </a:moveTo>
                <a:cubicBezTo>
                  <a:pt x="f113" y="f137"/>
                  <a:pt x="f54" y="f137"/>
                  <a:pt x="f78" y="f137"/>
                </a:cubicBezTo>
                <a:cubicBezTo>
                  <a:pt x="f76" y="f137"/>
                  <a:pt x="f56" y="f138"/>
                  <a:pt x="f56" y="f139"/>
                </a:cubicBezTo>
                <a:cubicBezTo>
                  <a:pt x="f128" y="f140"/>
                  <a:pt x="f129" y="f141"/>
                  <a:pt x="f110" y="f142"/>
                </a:cubicBezTo>
                <a:cubicBezTo>
                  <a:pt x="f33" y="f143"/>
                  <a:pt x="f133" y="f144"/>
                  <a:pt x="f102" y="f8"/>
                </a:cubicBezTo>
                <a:cubicBezTo>
                  <a:pt x="f99" y="f46"/>
                  <a:pt x="f96" y="f145"/>
                  <a:pt x="f146" y="f84"/>
                </a:cubicBezTo>
                <a:cubicBezTo>
                  <a:pt x="f147" y="f122"/>
                  <a:pt x="f146" y="f148"/>
                  <a:pt x="f146" y="f91"/>
                </a:cubicBezTo>
                <a:cubicBezTo>
                  <a:pt x="f96" y="f91"/>
                  <a:pt x="f99" y="f91"/>
                  <a:pt x="f99" y="f91"/>
                </a:cubicBezTo>
                <a:cubicBezTo>
                  <a:pt x="f133" y="f9"/>
                  <a:pt x="f15" y="f149"/>
                  <a:pt x="f33" y="f119"/>
                </a:cubicBezTo>
                <a:cubicBezTo>
                  <a:pt x="f131" y="f150"/>
                  <a:pt x="f2" y="f141"/>
                  <a:pt x="f118" y="f151"/>
                </a:cubicBezTo>
                <a:cubicBezTo>
                  <a:pt x="f120" y="f152"/>
                  <a:pt x="f23" y="f18"/>
                  <a:pt x="f25" y="f22"/>
                </a:cubicBezTo>
                <a:cubicBezTo>
                  <a:pt x="f98" y="f153"/>
                  <a:pt x="f98" y="f53"/>
                  <a:pt x="f21" y="f154"/>
                </a:cubicBezTo>
                <a:cubicBezTo>
                  <a:pt x="f2" y="f37"/>
                  <a:pt x="f114" y="f155"/>
                  <a:pt x="f56" y="f63"/>
                </a:cubicBezTo>
                <a:cubicBezTo>
                  <a:pt x="f133" y="f156"/>
                  <a:pt x="f157" y="f158"/>
                  <a:pt x="f81" y="f137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33;p55">
            <a:extLst>
              <a:ext uri="{FF2B5EF4-FFF2-40B4-BE49-F238E27FC236}">
                <a16:creationId xmlns:a16="http://schemas.microsoft.com/office/drawing/2014/main" id="{862630EB-D092-4011-BB5B-A2AAC61055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97815" y="1976146"/>
            <a:ext cx="7720498" cy="2442298"/>
          </a:xfrm>
        </p:spPr>
        <p:txBody>
          <a:bodyPr/>
          <a:lstStyle/>
          <a:p>
            <a:pPr lvl="0"/>
            <a:r>
              <a:rPr lang="pt-BR"/>
              <a:t>Palavras </a:t>
            </a:r>
            <a:r>
              <a:rPr lang="pt-BR">
                <a:solidFill>
                  <a:srgbClr val="2B4182"/>
                </a:solidFill>
              </a:rPr>
              <a:t>incríveis</a:t>
            </a:r>
          </a:p>
        </p:txBody>
      </p:sp>
      <p:grpSp>
        <p:nvGrpSpPr>
          <p:cNvPr id="3" name="Google Shape;3134;p55">
            <a:extLst>
              <a:ext uri="{FF2B5EF4-FFF2-40B4-BE49-F238E27FC236}">
                <a16:creationId xmlns:a16="http://schemas.microsoft.com/office/drawing/2014/main" id="{4501CCDC-252C-4FB2-8550-B29638043423}"/>
              </a:ext>
            </a:extLst>
          </p:cNvPr>
          <p:cNvGrpSpPr/>
          <p:nvPr/>
        </p:nvGrpSpPr>
        <p:grpSpPr>
          <a:xfrm>
            <a:off x="3045610" y="4690753"/>
            <a:ext cx="653914" cy="109270"/>
            <a:chOff x="3045610" y="4690753"/>
            <a:chExt cx="653914" cy="109270"/>
          </a:xfrm>
        </p:grpSpPr>
        <p:sp>
          <p:nvSpPr>
            <p:cNvPr id="4" name="Google Shape;3135;p55">
              <a:extLst>
                <a:ext uri="{FF2B5EF4-FFF2-40B4-BE49-F238E27FC236}">
                  <a16:creationId xmlns:a16="http://schemas.microsoft.com/office/drawing/2014/main" id="{500FEA6E-73A2-4748-B301-C5526F47B4E9}"/>
                </a:ext>
              </a:extLst>
            </p:cNvPr>
            <p:cNvSpPr/>
            <p:nvPr/>
          </p:nvSpPr>
          <p:spPr>
            <a:xfrm>
              <a:off x="3110660" y="4737451"/>
              <a:ext cx="532601" cy="158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77"/>
                <a:gd name="f4" fmla="val 635"/>
                <a:gd name="f5" fmla="val 1"/>
                <a:gd name="f6" fmla="*/ f0 1 13377"/>
                <a:gd name="f7" fmla="*/ f1 1 6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377"/>
                <a:gd name="f14" fmla="*/ f11 1 6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377" h="635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5" name="Google Shape;3136;p55">
              <a:extLst>
                <a:ext uri="{FF2B5EF4-FFF2-40B4-BE49-F238E27FC236}">
                  <a16:creationId xmlns:a16="http://schemas.microsoft.com/office/drawing/2014/main" id="{F05B25BF-8602-46B1-B1F7-7B6D4290A921}"/>
                </a:ext>
              </a:extLst>
            </p:cNvPr>
            <p:cNvGrpSpPr/>
            <p:nvPr/>
          </p:nvGrpSpPr>
          <p:grpSpPr>
            <a:xfrm>
              <a:off x="3045610" y="4690753"/>
              <a:ext cx="653914" cy="109270"/>
              <a:chOff x="3045610" y="4690753"/>
              <a:chExt cx="653914" cy="109270"/>
            </a:xfrm>
          </p:grpSpPr>
          <p:sp>
            <p:nvSpPr>
              <p:cNvPr id="6" name="Google Shape;3137;p55">
                <a:extLst>
                  <a:ext uri="{FF2B5EF4-FFF2-40B4-BE49-F238E27FC236}">
                    <a16:creationId xmlns:a16="http://schemas.microsoft.com/office/drawing/2014/main" id="{42AA3F1D-B81B-4A0B-875F-AA0213C9BE3F}"/>
                  </a:ext>
                </a:extLst>
              </p:cNvPr>
              <p:cNvSpPr/>
              <p:nvPr/>
            </p:nvSpPr>
            <p:spPr>
              <a:xfrm>
                <a:off x="3045610" y="4710778"/>
                <a:ext cx="69247" cy="692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0"/>
                  <a:gd name="f4" fmla="val 2769"/>
                  <a:gd name="f5" fmla="val 2102"/>
                  <a:gd name="f6" fmla="val 667"/>
                  <a:gd name="f7" fmla="val 668"/>
                  <a:gd name="f8" fmla="val 1"/>
                  <a:gd name="f9" fmla="*/ f0 1 2770"/>
                  <a:gd name="f10" fmla="*/ f1 1 2769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770"/>
                  <a:gd name="f17" fmla="*/ f14 1 2769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770" h="2769">
                    <a:moveTo>
                      <a:pt x="f5" y="f6"/>
                    </a:moveTo>
                    <a:lnTo>
                      <a:pt x="f5" y="f5"/>
                    </a:lnTo>
                    <a:lnTo>
                      <a:pt x="f7" y="f5"/>
                    </a:lnTo>
                    <a:lnTo>
                      <a:pt x="f7" y="f6"/>
                    </a:lnTo>
                    <a:close/>
                    <a:moveTo>
                      <a:pt x="f8" y="f2"/>
                    </a:moveTo>
                    <a:lnTo>
                      <a:pt x="f8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DBA15C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3138;p55">
                <a:extLst>
                  <a:ext uri="{FF2B5EF4-FFF2-40B4-BE49-F238E27FC236}">
                    <a16:creationId xmlns:a16="http://schemas.microsoft.com/office/drawing/2014/main" id="{E2412EB5-1EDF-4D50-A5E6-E168AC808AC0}"/>
                  </a:ext>
                </a:extLst>
              </p:cNvPr>
              <p:cNvSpPr/>
              <p:nvPr/>
            </p:nvSpPr>
            <p:spPr>
              <a:xfrm>
                <a:off x="3630277" y="4710778"/>
                <a:ext cx="69247" cy="692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0"/>
                  <a:gd name="f4" fmla="val 2769"/>
                  <a:gd name="f5" fmla="val 2102"/>
                  <a:gd name="f6" fmla="val 667"/>
                  <a:gd name="f7" fmla="val 668"/>
                  <a:gd name="f8" fmla="*/ f0 1 2770"/>
                  <a:gd name="f9" fmla="*/ f1 1 2769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2770"/>
                  <a:gd name="f16" fmla="*/ f13 1 2769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2770" h="2769">
                    <a:moveTo>
                      <a:pt x="f5" y="f6"/>
                    </a:moveTo>
                    <a:lnTo>
                      <a:pt x="f5" y="f5"/>
                    </a:lnTo>
                    <a:lnTo>
                      <a:pt x="f7" y="f5"/>
                    </a:lnTo>
                    <a:lnTo>
                      <a:pt x="f7" y="f6"/>
                    </a:lnTo>
                    <a:close/>
                    <a:moveTo>
                      <a:pt x="f2" y="f2"/>
                    </a:moveTo>
                    <a:lnTo>
                      <a:pt x="f2" y="f4"/>
                    </a:lnTo>
                    <a:lnTo>
                      <a:pt x="f4" y="f4"/>
                    </a:lnTo>
                    <a:lnTo>
                      <a:pt x="f4" y="f2"/>
                    </a:lnTo>
                    <a:close/>
                  </a:path>
                </a:pathLst>
              </a:custGeom>
              <a:solidFill>
                <a:srgbClr val="DBA15C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3139;p55">
                <a:extLst>
                  <a:ext uri="{FF2B5EF4-FFF2-40B4-BE49-F238E27FC236}">
                    <a16:creationId xmlns:a16="http://schemas.microsoft.com/office/drawing/2014/main" id="{9458EA98-09A9-4484-945B-D7F10D166874}"/>
                  </a:ext>
                </a:extLst>
              </p:cNvPr>
              <p:cNvSpPr/>
              <p:nvPr/>
            </p:nvSpPr>
            <p:spPr>
              <a:xfrm>
                <a:off x="3316336" y="4690753"/>
                <a:ext cx="109270" cy="10927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371"/>
                  <a:gd name="f4" fmla="val 1"/>
                  <a:gd name="f5" fmla="*/ f0 1 4371"/>
                  <a:gd name="f6" fmla="*/ f1 1 4371"/>
                  <a:gd name="f7" fmla="val f2"/>
                  <a:gd name="f8" fmla="val f3"/>
                  <a:gd name="f9" fmla="+- f8 0 f7"/>
                  <a:gd name="f10" fmla="*/ f9 1 4371"/>
                  <a:gd name="f11" fmla="*/ f7 1 f10"/>
                  <a:gd name="f12" fmla="*/ f8 1 f10"/>
                  <a:gd name="f13" fmla="*/ f11 f5 1"/>
                  <a:gd name="f14" fmla="*/ f12 f5 1"/>
                  <a:gd name="f15" fmla="*/ f12 f6 1"/>
                  <a:gd name="f16" fmla="*/ f11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4371" h="4371">
                    <a:moveTo>
                      <a:pt x="f4" y="f4"/>
                    </a:moveTo>
                    <a:lnTo>
                      <a:pt x="f4" y="f3"/>
                    </a:lnTo>
                    <a:lnTo>
                      <a:pt x="f3" y="f3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DBA15C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9" name="Google Shape;3140;p55">
            <a:extLst>
              <a:ext uri="{FF2B5EF4-FFF2-40B4-BE49-F238E27FC236}">
                <a16:creationId xmlns:a16="http://schemas.microsoft.com/office/drawing/2014/main" id="{D8103FAE-DCCD-4416-9A6C-44D798F634DD}"/>
              </a:ext>
            </a:extLst>
          </p:cNvPr>
          <p:cNvSpPr/>
          <p:nvPr/>
        </p:nvSpPr>
        <p:spPr>
          <a:xfrm>
            <a:off x="8537670" y="2264749"/>
            <a:ext cx="275792" cy="705669"/>
          </a:xfrm>
          <a:custGeom>
            <a:avLst/>
            <a:gdLst>
              <a:gd name="f0" fmla="val w"/>
              <a:gd name="f1" fmla="val h"/>
              <a:gd name="f2" fmla="val 0"/>
              <a:gd name="f3" fmla="val 7540"/>
              <a:gd name="f4" fmla="val 23251"/>
              <a:gd name="f5" fmla="val 935"/>
              <a:gd name="f6" fmla="val 2869"/>
              <a:gd name="f7" fmla="val 2102"/>
              <a:gd name="f8" fmla="val 2002"/>
              <a:gd name="f9" fmla="val 3336"/>
              <a:gd name="f10" fmla="val 1234"/>
              <a:gd name="f11" fmla="val 4571"/>
              <a:gd name="f12" fmla="val 534"/>
              <a:gd name="f13" fmla="val 5571"/>
              <a:gd name="f14" fmla="val 5838"/>
              <a:gd name="f15" fmla="val 100"/>
              <a:gd name="f16" fmla="val 5871"/>
              <a:gd name="f17" fmla="val 267"/>
              <a:gd name="f18" fmla="val 434"/>
              <a:gd name="f19" fmla="val 5605"/>
              <a:gd name="f20" fmla="val 734"/>
              <a:gd name="f21" fmla="val 4771"/>
              <a:gd name="f22" fmla="val 1268"/>
              <a:gd name="f23" fmla="val 3937"/>
              <a:gd name="f24" fmla="val 1835"/>
              <a:gd name="f25" fmla="val 2502"/>
              <a:gd name="f26" fmla="val 2702"/>
              <a:gd name="f27" fmla="val 1602"/>
              <a:gd name="f28" fmla="val 3169"/>
              <a:gd name="f29" fmla="val 701"/>
              <a:gd name="f30" fmla="val 3636"/>
              <a:gd name="f31" fmla="val 368"/>
              <a:gd name="f32" fmla="val 3736"/>
              <a:gd name="f33" fmla="val 167"/>
              <a:gd name="f34" fmla="val 3703"/>
              <a:gd name="f35" fmla="val 1"/>
              <a:gd name="f36" fmla="val 3669"/>
              <a:gd name="f37" fmla="val 67"/>
              <a:gd name="f38" fmla="val 3503"/>
              <a:gd name="f39" fmla="val 2736"/>
              <a:gd name="f40" fmla="val 20048"/>
              <a:gd name="f41" fmla="val 20582"/>
              <a:gd name="f42" fmla="val 5071"/>
              <a:gd name="f43" fmla="val 21215"/>
              <a:gd name="f44" fmla="val 6205"/>
              <a:gd name="f45" fmla="val 21949"/>
              <a:gd name="f46" fmla="val 7072"/>
              <a:gd name="f47" fmla="val 22583"/>
              <a:gd name="f48" fmla="val 7172"/>
              <a:gd name="f49" fmla="val 22950"/>
              <a:gd name="f50" fmla="val 6939"/>
              <a:gd name="f51" fmla="val 23083"/>
              <a:gd name="f52" fmla="val 6672"/>
              <a:gd name="f53" fmla="val 23250"/>
              <a:gd name="f54" fmla="val 6072"/>
              <a:gd name="f55" fmla="val 23150"/>
              <a:gd name="f56" fmla="val 5171"/>
              <a:gd name="f57" fmla="val 22683"/>
              <a:gd name="f58" fmla="val 4204"/>
              <a:gd name="f59" fmla="val 22116"/>
              <a:gd name="f60" fmla="val 3303"/>
              <a:gd name="f61" fmla="val 21482"/>
              <a:gd name="f62" fmla="val 2436"/>
              <a:gd name="f63" fmla="val 20782"/>
              <a:gd name="f64" fmla="val 1802"/>
              <a:gd name="f65" fmla="val 20248"/>
              <a:gd name="f66" fmla="val 1635"/>
              <a:gd name="f67" fmla="val 19914"/>
              <a:gd name="f68" fmla="val 1668"/>
              <a:gd name="f69" fmla="val 19781"/>
              <a:gd name="f70" fmla="val 19681"/>
              <a:gd name="f71" fmla="val 20081"/>
              <a:gd name="f72" fmla="val 2402"/>
              <a:gd name="f73" fmla="val 12609"/>
              <a:gd name="f74" fmla="val 3403"/>
              <a:gd name="f75" fmla="val 12476"/>
              <a:gd name="f76" fmla="val 5238"/>
              <a:gd name="f77" fmla="val 12276"/>
              <a:gd name="f78" fmla="val 6238"/>
              <a:gd name="f79" fmla="val 12242"/>
              <a:gd name="f80" fmla="val 7272"/>
              <a:gd name="f81" fmla="val 12176"/>
              <a:gd name="f82" fmla="val 7439"/>
              <a:gd name="f83" fmla="val 12309"/>
              <a:gd name="f84" fmla="val 7506"/>
              <a:gd name="f85" fmla="val 12409"/>
              <a:gd name="f86" fmla="val 7539"/>
              <a:gd name="f87" fmla="val 12542"/>
              <a:gd name="f88" fmla="val 7473"/>
              <a:gd name="f89" fmla="val 12709"/>
              <a:gd name="f90" fmla="val 7239"/>
              <a:gd name="f91" fmla="val 12809"/>
              <a:gd name="f92" fmla="val 6705"/>
              <a:gd name="f93" fmla="val 12976"/>
              <a:gd name="f94" fmla="val 6172"/>
              <a:gd name="f95" fmla="val 13043"/>
              <a:gd name="f96" fmla="val 4637"/>
              <a:gd name="f97" fmla="val 13110"/>
              <a:gd name="f98" fmla="val 3103"/>
              <a:gd name="f99" fmla="val 13176"/>
              <a:gd name="f100" fmla="val 2236"/>
              <a:gd name="f101" fmla="val 1402"/>
              <a:gd name="f102" fmla="val 13143"/>
              <a:gd name="f103" fmla="val 1235"/>
              <a:gd name="f104" fmla="val 13009"/>
              <a:gd name="f105" fmla="val 12909"/>
              <a:gd name="f106" fmla="val 12743"/>
              <a:gd name="f107" fmla="*/ f0 1 7540"/>
              <a:gd name="f108" fmla="*/ f1 1 23251"/>
              <a:gd name="f109" fmla="val f2"/>
              <a:gd name="f110" fmla="val f3"/>
              <a:gd name="f111" fmla="val f4"/>
              <a:gd name="f112" fmla="+- f111 0 f109"/>
              <a:gd name="f113" fmla="+- f110 0 f109"/>
              <a:gd name="f114" fmla="*/ f113 1 7540"/>
              <a:gd name="f115" fmla="*/ f112 1 23251"/>
              <a:gd name="f116" fmla="*/ f109 1 f114"/>
              <a:gd name="f117" fmla="*/ f110 1 f114"/>
              <a:gd name="f118" fmla="*/ f109 1 f115"/>
              <a:gd name="f119" fmla="*/ f111 1 f115"/>
              <a:gd name="f120" fmla="*/ f116 f107 1"/>
              <a:gd name="f121" fmla="*/ f117 f107 1"/>
              <a:gd name="f122" fmla="*/ f119 f108 1"/>
              <a:gd name="f123" fmla="*/ f118 f1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0" t="f123" r="f121" b="f122"/>
            <a:pathLst>
              <a:path w="7540" h="2325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2"/>
                  <a:pt x="f14" y="f15"/>
                  <a:pt x="f16" y="f17"/>
                </a:cubicBezTo>
                <a:cubicBezTo>
                  <a:pt x="f16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5" y="f6"/>
                </a:cubicBezTo>
                <a:close/>
                <a:moveTo>
                  <a:pt x="f39" y="f40"/>
                </a:moveTo>
                <a:cubicBezTo>
                  <a:pt x="f23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27" y="f40"/>
                  <a:pt x="f66" y="f67"/>
                </a:cubicBezTo>
                <a:cubicBezTo>
                  <a:pt x="f68" y="f69"/>
                  <a:pt x="f64" y="f70"/>
                  <a:pt x="f39" y="f71"/>
                </a:cubicBezTo>
                <a:close/>
                <a:moveTo>
                  <a:pt x="f72" y="f73"/>
                </a:move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19" y="f95"/>
                </a:cubicBezTo>
                <a:cubicBezTo>
                  <a:pt x="f96" y="f97"/>
                  <a:pt x="f98" y="f99"/>
                  <a:pt x="f100" y="f99"/>
                </a:cubicBezTo>
                <a:cubicBezTo>
                  <a:pt x="f101" y="f102"/>
                  <a:pt x="f103" y="f104"/>
                  <a:pt x="f103" y="f105"/>
                </a:cubicBezTo>
                <a:cubicBezTo>
                  <a:pt x="f103" y="f91"/>
                  <a:pt x="f101" y="f106"/>
                  <a:pt x="f72" y="f73"/>
                </a:cubicBezTo>
                <a:close/>
              </a:path>
            </a:pathLst>
          </a:custGeom>
          <a:solidFill>
            <a:srgbClr val="D16E4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3141;p55">
            <a:extLst>
              <a:ext uri="{FF2B5EF4-FFF2-40B4-BE49-F238E27FC236}">
                <a16:creationId xmlns:a16="http://schemas.microsoft.com/office/drawing/2014/main" id="{21B9828A-C7B4-4EDB-B09A-018082C13FCB}"/>
              </a:ext>
            </a:extLst>
          </p:cNvPr>
          <p:cNvSpPr/>
          <p:nvPr/>
        </p:nvSpPr>
        <p:spPr>
          <a:xfrm>
            <a:off x="342049" y="2104610"/>
            <a:ext cx="355116" cy="781866"/>
          </a:xfrm>
          <a:custGeom>
            <a:avLst/>
            <a:gdLst>
              <a:gd name="f0" fmla="val w"/>
              <a:gd name="f1" fmla="val h"/>
              <a:gd name="f2" fmla="val 0"/>
              <a:gd name="f3" fmla="val 9708"/>
              <a:gd name="f4" fmla="val 24686"/>
              <a:gd name="f5" fmla="val 6905"/>
              <a:gd name="f6" fmla="val 21750"/>
              <a:gd name="f7" fmla="val 5938"/>
              <a:gd name="f8" fmla="val 22317"/>
              <a:gd name="f9" fmla="val 5037"/>
              <a:gd name="f10" fmla="val 22984"/>
              <a:gd name="f11" fmla="val 4203"/>
              <a:gd name="f12" fmla="val 23651"/>
              <a:gd name="f13" fmla="val 3536"/>
              <a:gd name="f14" fmla="val 24218"/>
              <a:gd name="f15" fmla="val 24452"/>
              <a:gd name="f16" fmla="val 3670"/>
              <a:gd name="f17" fmla="val 24552"/>
              <a:gd name="f18" fmla="val 3837"/>
              <a:gd name="f19" fmla="val 24685"/>
              <a:gd name="f20" fmla="val 4170"/>
              <a:gd name="f21" fmla="val 4771"/>
              <a:gd name="f22" fmla="val 24318"/>
              <a:gd name="f23" fmla="val 5538"/>
              <a:gd name="f24" fmla="val 23851"/>
              <a:gd name="f25" fmla="val 6238"/>
              <a:gd name="f26" fmla="val 23351"/>
              <a:gd name="f27" fmla="val 6939"/>
              <a:gd name="f28" fmla="val 22784"/>
              <a:gd name="f29" fmla="val 7339"/>
              <a:gd name="f30" fmla="val 22450"/>
              <a:gd name="f31" fmla="val 7739"/>
              <a:gd name="f32" fmla="val 22117"/>
              <a:gd name="f33" fmla="val 8073"/>
              <a:gd name="f34" fmla="val 21683"/>
              <a:gd name="f35" fmla="val 8206"/>
              <a:gd name="f36" fmla="val 21450"/>
              <a:gd name="f37" fmla="val 8173"/>
              <a:gd name="f38" fmla="val 21283"/>
              <a:gd name="f39" fmla="val 8006"/>
              <a:gd name="f40" fmla="val 21249"/>
              <a:gd name="f41" fmla="val 7873"/>
              <a:gd name="f42" fmla="val 21183"/>
              <a:gd name="f43" fmla="val 7639"/>
              <a:gd name="f44" fmla="val 6872"/>
              <a:gd name="f45" fmla="val 5805"/>
              <a:gd name="f46" fmla="val 668"/>
              <a:gd name="f47" fmla="val 6605"/>
              <a:gd name="f48" fmla="val 1235"/>
              <a:gd name="f49" fmla="val 8106"/>
              <a:gd name="f50" fmla="val 2303"/>
              <a:gd name="f51" fmla="val 8873"/>
              <a:gd name="f52" fmla="val 2970"/>
              <a:gd name="f53" fmla="val 9674"/>
              <a:gd name="f54" fmla="val 3637"/>
              <a:gd name="f55" fmla="val 9707"/>
              <a:gd name="f56" fmla="val 3904"/>
              <a:gd name="f57" fmla="val 9641"/>
              <a:gd name="f58" fmla="val 4037"/>
              <a:gd name="f59" fmla="val 9541"/>
              <a:gd name="f60" fmla="val 4171"/>
              <a:gd name="f61" fmla="val 9274"/>
              <a:gd name="f62" fmla="val 4204"/>
              <a:gd name="f63" fmla="val 8373"/>
              <a:gd name="f64" fmla="val 7306"/>
              <a:gd name="f65" fmla="val 3003"/>
              <a:gd name="f66" fmla="val 6272"/>
              <a:gd name="f67" fmla="val 2269"/>
              <a:gd name="f68" fmla="val 5271"/>
              <a:gd name="f69" fmla="val 1502"/>
              <a:gd name="f70" fmla="val 4470"/>
              <a:gd name="f71" fmla="val 868"/>
              <a:gd name="f72" fmla="val 4337"/>
              <a:gd name="f73" fmla="val 4370"/>
              <a:gd name="f74" fmla="val 468"/>
              <a:gd name="f75" fmla="val 4437"/>
              <a:gd name="f76" fmla="val 268"/>
              <a:gd name="f77" fmla="val 4604"/>
              <a:gd name="f78" fmla="val 134"/>
              <a:gd name="f79" fmla="val 4804"/>
              <a:gd name="f80" fmla="val 68"/>
              <a:gd name="f81" fmla="val 4937"/>
              <a:gd name="f82" fmla="val 1"/>
              <a:gd name="f83" fmla="val 101"/>
              <a:gd name="f84" fmla="val 5838"/>
              <a:gd name="f85" fmla="val 1368"/>
              <a:gd name="f86" fmla="val 10542"/>
              <a:gd name="f87" fmla="val 2436"/>
              <a:gd name="f88" fmla="val 10642"/>
              <a:gd name="f89" fmla="val 10875"/>
              <a:gd name="f90" fmla="val 5338"/>
              <a:gd name="f91" fmla="val 11042"/>
              <a:gd name="f92" fmla="val 6338"/>
              <a:gd name="f93" fmla="val 11242"/>
              <a:gd name="f94" fmla="val 11376"/>
              <a:gd name="f95" fmla="val 6305"/>
              <a:gd name="f96" fmla="val 11476"/>
              <a:gd name="f97" fmla="val 11542"/>
              <a:gd name="f98" fmla="val 6205"/>
              <a:gd name="f99" fmla="val 11643"/>
              <a:gd name="f100" fmla="val 5238"/>
              <a:gd name="f101" fmla="val 11676"/>
              <a:gd name="f102" fmla="val 4304"/>
              <a:gd name="f103" fmla="val 2469"/>
              <a:gd name="f104" fmla="val 11609"/>
              <a:gd name="f105" fmla="val 1435"/>
              <a:gd name="f106" fmla="val 401"/>
              <a:gd name="f107" fmla="val 201"/>
              <a:gd name="f108" fmla="val 11409"/>
              <a:gd name="f109" fmla="val 11009"/>
              <a:gd name="f110" fmla="val 10775"/>
              <a:gd name="f111" fmla="val 10575"/>
              <a:gd name="f112" fmla="val 167"/>
              <a:gd name="f113" fmla="val 10442"/>
              <a:gd name="f114" fmla="val 334"/>
              <a:gd name="f115" fmla="*/ f0 1 9708"/>
              <a:gd name="f116" fmla="*/ f1 1 24686"/>
              <a:gd name="f117" fmla="val f2"/>
              <a:gd name="f118" fmla="val f3"/>
              <a:gd name="f119" fmla="val f4"/>
              <a:gd name="f120" fmla="+- f119 0 f117"/>
              <a:gd name="f121" fmla="+- f118 0 f117"/>
              <a:gd name="f122" fmla="*/ f121 1 9708"/>
              <a:gd name="f123" fmla="*/ f120 1 24686"/>
              <a:gd name="f124" fmla="*/ f117 1 f122"/>
              <a:gd name="f125" fmla="*/ f118 1 f122"/>
              <a:gd name="f126" fmla="*/ f117 1 f123"/>
              <a:gd name="f127" fmla="*/ f119 1 f123"/>
              <a:gd name="f128" fmla="*/ f124 f115 1"/>
              <a:gd name="f129" fmla="*/ f125 f115 1"/>
              <a:gd name="f130" fmla="*/ f127 f116 1"/>
              <a:gd name="f131" fmla="*/ f126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8" t="f131" r="f129" b="f130"/>
            <a:pathLst>
              <a:path w="9708" h="24686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3" y="f15"/>
                  <a:pt x="f16" y="f17"/>
                </a:cubicBezTo>
                <a:cubicBezTo>
                  <a:pt x="f18" y="f19"/>
                  <a:pt x="f20" y="f19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0"/>
                  <a:pt x="f44" y="f6"/>
                </a:cubicBezTo>
                <a:close/>
                <a:moveTo>
                  <a:pt x="f45" y="f46"/>
                </a:move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16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46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9" y="f83"/>
                  <a:pt x="f84" y="f46"/>
                </a:cubicBezTo>
                <a:close/>
                <a:moveTo>
                  <a:pt x="f85" y="f86"/>
                </a:moveTo>
                <a:cubicBezTo>
                  <a:pt x="f87" y="f88"/>
                  <a:pt x="f73" y="f89"/>
                  <a:pt x="f90" y="f91"/>
                </a:cubicBezTo>
                <a:cubicBezTo>
                  <a:pt x="f92" y="f93"/>
                  <a:pt x="f92" y="f94"/>
                  <a:pt x="f95" y="f96"/>
                </a:cubicBezTo>
                <a:cubicBezTo>
                  <a:pt x="f66" y="f97"/>
                  <a:pt x="f98" y="f99"/>
                  <a:pt x="f100" y="f101"/>
                </a:cubicBezTo>
                <a:cubicBezTo>
                  <a:pt x="f102" y="f101"/>
                  <a:pt x="f103" y="f104"/>
                  <a:pt x="f105" y="f97"/>
                </a:cubicBezTo>
                <a:cubicBezTo>
                  <a:pt x="f106" y="f96"/>
                  <a:pt x="f107" y="f108"/>
                  <a:pt x="f83" y="f93"/>
                </a:cubicBezTo>
                <a:cubicBezTo>
                  <a:pt x="f2" y="f109"/>
                  <a:pt x="f2" y="f110"/>
                  <a:pt x="f83" y="f111"/>
                </a:cubicBezTo>
                <a:cubicBezTo>
                  <a:pt x="f112" y="f113"/>
                  <a:pt x="f114" y="f113"/>
                  <a:pt x="f85" y="f86"/>
                </a:cubicBezTo>
                <a:close/>
              </a:path>
            </a:pathLst>
          </a:custGeom>
          <a:solidFill>
            <a:srgbClr val="D16E4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1" name="Google Shape;3142;p55">
            <a:extLst>
              <a:ext uri="{FF2B5EF4-FFF2-40B4-BE49-F238E27FC236}">
                <a16:creationId xmlns:a16="http://schemas.microsoft.com/office/drawing/2014/main" id="{7C6CC181-01C6-4C82-B058-70FA2B471268}"/>
              </a:ext>
            </a:extLst>
          </p:cNvPr>
          <p:cNvGrpSpPr/>
          <p:nvPr/>
        </p:nvGrpSpPr>
        <p:grpSpPr>
          <a:xfrm>
            <a:off x="2451058" y="1410909"/>
            <a:ext cx="942353" cy="229149"/>
            <a:chOff x="2451058" y="1410909"/>
            <a:chExt cx="942353" cy="229149"/>
          </a:xfrm>
        </p:grpSpPr>
        <p:grpSp>
          <p:nvGrpSpPr>
            <p:cNvPr id="12" name="Google Shape;3143;p55">
              <a:extLst>
                <a:ext uri="{FF2B5EF4-FFF2-40B4-BE49-F238E27FC236}">
                  <a16:creationId xmlns:a16="http://schemas.microsoft.com/office/drawing/2014/main" id="{7F3CA431-99A6-4857-9BB3-537D8979E176}"/>
                </a:ext>
              </a:extLst>
            </p:cNvPr>
            <p:cNvGrpSpPr/>
            <p:nvPr/>
          </p:nvGrpSpPr>
          <p:grpSpPr>
            <a:xfrm>
              <a:off x="2451058" y="1426381"/>
              <a:ext cx="942353" cy="213677"/>
              <a:chOff x="2451058" y="1426381"/>
              <a:chExt cx="942353" cy="213677"/>
            </a:xfrm>
          </p:grpSpPr>
          <p:sp>
            <p:nvSpPr>
              <p:cNvPr id="13" name="Google Shape;3144;p55">
                <a:extLst>
                  <a:ext uri="{FF2B5EF4-FFF2-40B4-BE49-F238E27FC236}">
                    <a16:creationId xmlns:a16="http://schemas.microsoft.com/office/drawing/2014/main" id="{11210851-0211-4291-88B4-8A949DBF8422}"/>
                  </a:ext>
                </a:extLst>
              </p:cNvPr>
              <p:cNvSpPr/>
              <p:nvPr/>
            </p:nvSpPr>
            <p:spPr>
              <a:xfrm rot="10799991">
                <a:off x="2491923" y="1426381"/>
                <a:ext cx="880649" cy="1838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226"/>
                  <a:gd name="f4" fmla="val 7355"/>
                  <a:gd name="f5" fmla="val 334"/>
                  <a:gd name="f6" fmla="val 1"/>
                  <a:gd name="f7" fmla="val 435"/>
                  <a:gd name="f8" fmla="val 6610"/>
                  <a:gd name="f9" fmla="val 5714"/>
                  <a:gd name="f10" fmla="val 12763"/>
                  <a:gd name="f11" fmla="val 17854"/>
                  <a:gd name="f12" fmla="val 20547"/>
                  <a:gd name="f13" fmla="val 22943"/>
                  <a:gd name="f14" fmla="val 6895"/>
                  <a:gd name="f15" fmla="val 24951"/>
                  <a:gd name="f16" fmla="val 6272"/>
                  <a:gd name="f17" fmla="val 28754"/>
                  <a:gd name="f18" fmla="val 5105"/>
                  <a:gd name="f19" fmla="val 32257"/>
                  <a:gd name="f20" fmla="val 3103"/>
                  <a:gd name="f21" fmla="val 35225"/>
                  <a:gd name="f22" fmla="val 401"/>
                  <a:gd name="f23" fmla="val 34859"/>
                  <a:gd name="f24" fmla="val 34"/>
                  <a:gd name="f25" fmla="val 31956"/>
                  <a:gd name="f26" fmla="val 2669"/>
                  <a:gd name="f27" fmla="val 28521"/>
                  <a:gd name="f28" fmla="val 4638"/>
                  <a:gd name="f29" fmla="val 24785"/>
                  <a:gd name="f30" fmla="val 5772"/>
                  <a:gd name="f31" fmla="val 22832"/>
                  <a:gd name="f32" fmla="val 6369"/>
                  <a:gd name="f33" fmla="val 20499"/>
                  <a:gd name="f34" fmla="val 6812"/>
                  <a:gd name="f35" fmla="val 17876"/>
                  <a:gd name="f36" fmla="val 12880"/>
                  <a:gd name="f37" fmla="val 6829"/>
                  <a:gd name="f38" fmla="val 5206"/>
                  <a:gd name="f39" fmla="*/ f0 1 35226"/>
                  <a:gd name="f40" fmla="*/ f1 1 7355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226"/>
                  <a:gd name="f47" fmla="*/ f44 1 7355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226" h="7355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5" y="f6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3145;p55">
                <a:extLst>
                  <a:ext uri="{FF2B5EF4-FFF2-40B4-BE49-F238E27FC236}">
                    <a16:creationId xmlns:a16="http://schemas.microsoft.com/office/drawing/2014/main" id="{CDAF4DCF-6248-4A25-9A38-8A6BE8AD9558}"/>
                  </a:ext>
                </a:extLst>
              </p:cNvPr>
              <p:cNvSpPr/>
              <p:nvPr/>
            </p:nvSpPr>
            <p:spPr>
              <a:xfrm rot="10799991">
                <a:off x="2451058" y="1589382"/>
                <a:ext cx="59225" cy="506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2"/>
                  <a:gd name="f7" fmla="val 1"/>
                  <a:gd name="f8" fmla="val 412"/>
                  <a:gd name="f9" fmla="val 1026"/>
                  <a:gd name="f10" fmla="val 1560"/>
                  <a:gd name="f11" fmla="val 468"/>
                  <a:gd name="f12" fmla="val 1001"/>
                  <a:gd name="f13" fmla="val 1902"/>
                  <a:gd name="f14" fmla="val 926"/>
                  <a:gd name="f15" fmla="val 1735"/>
                  <a:gd name="f16" fmla="val 292"/>
                  <a:gd name="f17" fmla="val 1533"/>
                  <a:gd name="f18" fmla="val 90"/>
                  <a:gd name="f19" fmla="val 1284"/>
                  <a:gd name="f20" fmla="*/ f0 1 2369"/>
                  <a:gd name="f21" fmla="*/ f1 1 202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369"/>
                  <a:gd name="f28" fmla="*/ f25 1 202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4"/>
                      <a:pt x="f15" y="f16"/>
                    </a:cubicBezTo>
                    <a:cubicBezTo>
                      <a:pt x="f17" y="f18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3146;p55">
                <a:extLst>
                  <a:ext uri="{FF2B5EF4-FFF2-40B4-BE49-F238E27FC236}">
                    <a16:creationId xmlns:a16="http://schemas.microsoft.com/office/drawing/2014/main" id="{3B318AE3-6432-4996-A2F9-D4EDC24A2555}"/>
                  </a:ext>
                </a:extLst>
              </p:cNvPr>
              <p:cNvSpPr/>
              <p:nvPr/>
            </p:nvSpPr>
            <p:spPr>
              <a:xfrm rot="10799991">
                <a:off x="3334186" y="1589382"/>
                <a:ext cx="59225" cy="506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1"/>
                  <a:gd name="f7" fmla="val 412"/>
                  <a:gd name="f8" fmla="val 1026"/>
                  <a:gd name="f9" fmla="val 1560"/>
                  <a:gd name="f10" fmla="val 467"/>
                  <a:gd name="f11" fmla="val 1001"/>
                  <a:gd name="f12" fmla="val 1902"/>
                  <a:gd name="f13" fmla="val 926"/>
                  <a:gd name="f14" fmla="val 1735"/>
                  <a:gd name="f15" fmla="val 292"/>
                  <a:gd name="f16" fmla="val 1533"/>
                  <a:gd name="f17" fmla="val 90"/>
                  <a:gd name="f18" fmla="val 1284"/>
                  <a:gd name="f19" fmla="*/ f0 1 2369"/>
                  <a:gd name="f20" fmla="*/ f1 1 202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369"/>
                  <a:gd name="f27" fmla="*/ f24 1 202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4"/>
                      <a:pt x="f11" y="f4"/>
                    </a:cubicBezTo>
                    <a:cubicBezTo>
                      <a:pt x="f12" y="f4"/>
                      <a:pt x="f3" y="f13"/>
                      <a:pt x="f14" y="f15"/>
                    </a:cubicBezTo>
                    <a:cubicBezTo>
                      <a:pt x="f16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6" name="Google Shape;3147;p55">
              <a:extLst>
                <a:ext uri="{FF2B5EF4-FFF2-40B4-BE49-F238E27FC236}">
                  <a16:creationId xmlns:a16="http://schemas.microsoft.com/office/drawing/2014/main" id="{E89D1D21-4808-40C4-B3C6-3C08C51E426D}"/>
                </a:ext>
              </a:extLst>
            </p:cNvPr>
            <p:cNvSpPr/>
            <p:nvPr/>
          </p:nvSpPr>
          <p:spPr>
            <a:xfrm rot="10799991">
              <a:off x="2910544" y="1410909"/>
              <a:ext cx="43397" cy="43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6"/>
                <a:gd name="f4" fmla="val 1"/>
                <a:gd name="f5" fmla="val 1735"/>
                <a:gd name="f6" fmla="*/ f0 1 1736"/>
                <a:gd name="f7" fmla="*/ f1 1 1736"/>
                <a:gd name="f8" fmla="val f2"/>
                <a:gd name="f9" fmla="val f3"/>
                <a:gd name="f10" fmla="+- f9 0 f8"/>
                <a:gd name="f11" fmla="*/ f10 1 1736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1736" h="1736">
                  <a:moveTo>
                    <a:pt x="f4" y="f4"/>
                  </a:moveTo>
                  <a:lnTo>
                    <a:pt x="f4" y="f5"/>
                  </a:lnTo>
                  <a:lnTo>
                    <a:pt x="f5" y="f5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3148;p55">
            <a:extLst>
              <a:ext uri="{FF2B5EF4-FFF2-40B4-BE49-F238E27FC236}">
                <a16:creationId xmlns:a16="http://schemas.microsoft.com/office/drawing/2014/main" id="{DD5FB6BA-5FF4-4EF9-917D-7C1F82E719E6}"/>
              </a:ext>
            </a:extLst>
          </p:cNvPr>
          <p:cNvGrpSpPr/>
          <p:nvPr/>
        </p:nvGrpSpPr>
        <p:grpSpPr>
          <a:xfrm>
            <a:off x="2108204" y="2589900"/>
            <a:ext cx="1998951" cy="1446077"/>
            <a:chOff x="2108204" y="2589900"/>
            <a:chExt cx="1998951" cy="1446077"/>
          </a:xfrm>
        </p:grpSpPr>
        <p:sp>
          <p:nvSpPr>
            <p:cNvPr id="18" name="Google Shape;3149;p55">
              <a:extLst>
                <a:ext uri="{FF2B5EF4-FFF2-40B4-BE49-F238E27FC236}">
                  <a16:creationId xmlns:a16="http://schemas.microsoft.com/office/drawing/2014/main" id="{6E2ED03B-D395-4059-AE7C-10C413C15992}"/>
                </a:ext>
              </a:extLst>
            </p:cNvPr>
            <p:cNvSpPr/>
            <p:nvPr/>
          </p:nvSpPr>
          <p:spPr>
            <a:xfrm flipH="1">
              <a:off x="2328245" y="2589900"/>
              <a:ext cx="27" cy="1446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150;p55">
              <a:extLst>
                <a:ext uri="{FF2B5EF4-FFF2-40B4-BE49-F238E27FC236}">
                  <a16:creationId xmlns:a16="http://schemas.microsoft.com/office/drawing/2014/main" id="{463D663F-B996-426E-9D20-9BCCB89AE372}"/>
                </a:ext>
              </a:extLst>
            </p:cNvPr>
            <p:cNvSpPr/>
            <p:nvPr/>
          </p:nvSpPr>
          <p:spPr>
            <a:xfrm flipH="1">
              <a:off x="2108204" y="3843954"/>
              <a:ext cx="1998951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3151;p55">
            <a:extLst>
              <a:ext uri="{FF2B5EF4-FFF2-40B4-BE49-F238E27FC236}">
                <a16:creationId xmlns:a16="http://schemas.microsoft.com/office/drawing/2014/main" id="{5D892829-EC09-494A-8290-1DE502DB0C3D}"/>
              </a:ext>
            </a:extLst>
          </p:cNvPr>
          <p:cNvGrpSpPr/>
          <p:nvPr/>
        </p:nvGrpSpPr>
        <p:grpSpPr>
          <a:xfrm>
            <a:off x="1200616" y="1093960"/>
            <a:ext cx="732105" cy="720017"/>
            <a:chOff x="1200616" y="1093960"/>
            <a:chExt cx="732105" cy="720017"/>
          </a:xfrm>
        </p:grpSpPr>
        <p:sp>
          <p:nvSpPr>
            <p:cNvPr id="21" name="Google Shape;3152;p55">
              <a:extLst>
                <a:ext uri="{FF2B5EF4-FFF2-40B4-BE49-F238E27FC236}">
                  <a16:creationId xmlns:a16="http://schemas.microsoft.com/office/drawing/2014/main" id="{982F3F17-54B2-4BA3-A0AA-0CFE1C933AB9}"/>
                </a:ext>
              </a:extLst>
            </p:cNvPr>
            <p:cNvSpPr/>
            <p:nvPr/>
          </p:nvSpPr>
          <p:spPr>
            <a:xfrm>
              <a:off x="1200616" y="1183005"/>
              <a:ext cx="630972" cy="63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48"/>
                <a:gd name="f4" fmla="val 19147"/>
                <a:gd name="f5" fmla="val 8173"/>
                <a:gd name="f6" fmla="val 15478"/>
                <a:gd name="f7" fmla="val 10341"/>
                <a:gd name="f8" fmla="val 5171"/>
                <a:gd name="f9" fmla="val 13977"/>
                <a:gd name="f10" fmla="val 8807"/>
                <a:gd name="f11" fmla="val 3670"/>
                <a:gd name="f12" fmla="val 10975"/>
                <a:gd name="f13" fmla="*/ f0 1 19148"/>
                <a:gd name="f14" fmla="*/ f1 1 19148"/>
                <a:gd name="f15" fmla="val f2"/>
                <a:gd name="f16" fmla="val f3"/>
                <a:gd name="f17" fmla="+- f16 0 f15"/>
                <a:gd name="f18" fmla="*/ f17 1 19148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148" h="19148" fill="none">
                  <a:moveTo>
                    <a:pt x="f4" y="f5"/>
                  </a:moveTo>
                  <a:cubicBezTo>
                    <a:pt x="f4" y="f6"/>
                    <a:pt x="f7" y="f3"/>
                    <a:pt x="f8" y="f9"/>
                  </a:cubicBezTo>
                  <a:cubicBezTo>
                    <a:pt x="f2" y="f10"/>
                    <a:pt x="f11" y="f2"/>
                    <a:pt x="f12" y="f2"/>
                  </a:cubicBezTo>
                  <a:cubicBezTo>
                    <a:pt x="f6" y="f2"/>
                    <a:pt x="f4" y="f11"/>
                    <a:pt x="f4" y="f5"/>
                  </a:cubicBezTo>
                  <a:close/>
                </a:path>
              </a:pathLst>
            </a:custGeom>
            <a:noFill/>
            <a:ln w="10853" cap="flat">
              <a:solidFill>
                <a:srgbClr val="DBA15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153;p55">
              <a:extLst>
                <a:ext uri="{FF2B5EF4-FFF2-40B4-BE49-F238E27FC236}">
                  <a16:creationId xmlns:a16="http://schemas.microsoft.com/office/drawing/2014/main" id="{4BD95FD9-802A-46DD-88F9-AE0345F7BE98}"/>
                </a:ext>
              </a:extLst>
            </p:cNvPr>
            <p:cNvSpPr/>
            <p:nvPr/>
          </p:nvSpPr>
          <p:spPr>
            <a:xfrm>
              <a:off x="1558942" y="1093960"/>
              <a:ext cx="20921" cy="717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21783"/>
                <a:gd name="f5" fmla="val 318"/>
                <a:gd name="f6" fmla="val 1"/>
                <a:gd name="f7" fmla="val 168"/>
                <a:gd name="f8" fmla="val 18"/>
                <a:gd name="f9" fmla="val 101"/>
                <a:gd name="f10" fmla="val 301"/>
                <a:gd name="f11" fmla="val 20615"/>
                <a:gd name="f12" fmla="val 21449"/>
                <a:gd name="f13" fmla="val 21483"/>
                <a:gd name="f14" fmla="val 21683"/>
                <a:gd name="f15" fmla="val 468"/>
                <a:gd name="f16" fmla="val 618"/>
                <a:gd name="f17" fmla="val 1135"/>
                <a:gd name="f18" fmla="*/ f0 1 635"/>
                <a:gd name="f19" fmla="*/ f1 1 2178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635"/>
                <a:gd name="f26" fmla="*/ f23 1 2178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635" h="21783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6" y="f11"/>
                  </a:lnTo>
                  <a:lnTo>
                    <a:pt x="f6" y="f12"/>
                  </a:lnTo>
                  <a:lnTo>
                    <a:pt x="f6" y="f13"/>
                  </a:lnTo>
                  <a:cubicBezTo>
                    <a:pt x="f8" y="f14"/>
                    <a:pt x="f7" y="f4"/>
                    <a:pt x="f5" y="f4"/>
                  </a:cubicBezTo>
                  <a:cubicBezTo>
                    <a:pt x="f15" y="f4"/>
                    <a:pt x="f16" y="f14"/>
                    <a:pt x="f3" y="f13"/>
                  </a:cubicBezTo>
                  <a:lnTo>
                    <a:pt x="f3" y="f17"/>
                  </a:lnTo>
                  <a:lnTo>
                    <a:pt x="f3" y="f10"/>
                  </a:lnTo>
                  <a:cubicBezTo>
                    <a:pt x="f16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154;p55">
              <a:extLst>
                <a:ext uri="{FF2B5EF4-FFF2-40B4-BE49-F238E27FC236}">
                  <a16:creationId xmlns:a16="http://schemas.microsoft.com/office/drawing/2014/main" id="{BB05CF6C-DD83-496B-8A7C-A4E3B99BD971}"/>
                </a:ext>
              </a:extLst>
            </p:cNvPr>
            <p:cNvSpPr/>
            <p:nvPr/>
          </p:nvSpPr>
          <p:spPr>
            <a:xfrm>
              <a:off x="1208297" y="1442401"/>
              <a:ext cx="724424" cy="20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84"/>
                <a:gd name="f4" fmla="val 635"/>
                <a:gd name="f5" fmla="val 401"/>
                <a:gd name="f6" fmla="val 1"/>
                <a:gd name="f7" fmla="val 34"/>
                <a:gd name="f8" fmla="val 601"/>
                <a:gd name="f9" fmla="val 21583"/>
                <a:gd name="f10" fmla="val 21983"/>
                <a:gd name="f11" fmla="*/ f0 1 21984"/>
                <a:gd name="f12" fmla="*/ f1 1 6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984"/>
                <a:gd name="f19" fmla="*/ f16 1 63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984" h="635">
                  <a:moveTo>
                    <a:pt x="f5" y="f6"/>
                  </a:moveTo>
                  <a:cubicBezTo>
                    <a:pt x="f6" y="f7"/>
                    <a:pt x="f6" y="f8"/>
                    <a:pt x="f5" y="f4"/>
                  </a:cubicBezTo>
                  <a:lnTo>
                    <a:pt x="f9" y="f4"/>
                  </a:lnTo>
                  <a:cubicBezTo>
                    <a:pt x="f10" y="f8"/>
                    <a:pt x="f10" y="f7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29A55735-35DE-DCDB-2057-1DDA9D2766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37238" y="2295525"/>
            <a:ext cx="2378075" cy="2516188"/>
            <a:chOff x="3677" y="1446"/>
            <a:chExt cx="1498" cy="1585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572A4B25-D03A-E3CF-E8A8-798BA8399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9" y="1446"/>
              <a:ext cx="956" cy="1585"/>
            </a:xfrm>
            <a:custGeom>
              <a:avLst/>
              <a:gdLst>
                <a:gd name="T0" fmla="*/ 877 w 929"/>
                <a:gd name="T1" fmla="*/ 12 h 1540"/>
                <a:gd name="T2" fmla="*/ 862 w 929"/>
                <a:gd name="T3" fmla="*/ 169 h 1540"/>
                <a:gd name="T4" fmla="*/ 872 w 929"/>
                <a:gd name="T5" fmla="*/ 204 h 1540"/>
                <a:gd name="T6" fmla="*/ 850 w 929"/>
                <a:gd name="T7" fmla="*/ 353 h 1540"/>
                <a:gd name="T8" fmla="*/ 746 w 929"/>
                <a:gd name="T9" fmla="*/ 299 h 1540"/>
                <a:gd name="T10" fmla="*/ 373 w 929"/>
                <a:gd name="T11" fmla="*/ 311 h 1540"/>
                <a:gd name="T12" fmla="*/ 320 w 929"/>
                <a:gd name="T13" fmla="*/ 369 h 1540"/>
                <a:gd name="T14" fmla="*/ 321 w 929"/>
                <a:gd name="T15" fmla="*/ 1364 h 1540"/>
                <a:gd name="T16" fmla="*/ 383 w 929"/>
                <a:gd name="T17" fmla="*/ 1456 h 1540"/>
                <a:gd name="T18" fmla="*/ 241 w 929"/>
                <a:gd name="T19" fmla="*/ 1503 h 1540"/>
                <a:gd name="T20" fmla="*/ 192 w 929"/>
                <a:gd name="T21" fmla="*/ 1495 h 1540"/>
                <a:gd name="T22" fmla="*/ 44 w 929"/>
                <a:gd name="T23" fmla="*/ 1523 h 1540"/>
                <a:gd name="T24" fmla="*/ 72 w 929"/>
                <a:gd name="T25" fmla="*/ 1375 h 1540"/>
                <a:gd name="T26" fmla="*/ 81 w 929"/>
                <a:gd name="T27" fmla="*/ 1358 h 1540"/>
                <a:gd name="T28" fmla="*/ 84 w 929"/>
                <a:gd name="T29" fmla="*/ 1156 h 1540"/>
                <a:gd name="T30" fmla="*/ 126 w 929"/>
                <a:gd name="T31" fmla="*/ 1161 h 1540"/>
                <a:gd name="T32" fmla="*/ 127 w 929"/>
                <a:gd name="T33" fmla="*/ 1372 h 1540"/>
                <a:gd name="T34" fmla="*/ 163 w 929"/>
                <a:gd name="T35" fmla="*/ 1448 h 1540"/>
                <a:gd name="T36" fmla="*/ 271 w 929"/>
                <a:gd name="T37" fmla="*/ 1381 h 1540"/>
                <a:gd name="T38" fmla="*/ 276 w 929"/>
                <a:gd name="T39" fmla="*/ 1362 h 1540"/>
                <a:gd name="T40" fmla="*/ 262 w 929"/>
                <a:gd name="T41" fmla="*/ 342 h 1540"/>
                <a:gd name="T42" fmla="*/ 295 w 929"/>
                <a:gd name="T43" fmla="*/ 195 h 1540"/>
                <a:gd name="T44" fmla="*/ 392 w 929"/>
                <a:gd name="T45" fmla="*/ 252 h 1540"/>
                <a:gd name="T46" fmla="*/ 762 w 929"/>
                <a:gd name="T47" fmla="*/ 246 h 1540"/>
                <a:gd name="T48" fmla="*/ 817 w 929"/>
                <a:gd name="T49" fmla="*/ 157 h 1540"/>
                <a:gd name="T50" fmla="*/ 689 w 929"/>
                <a:gd name="T51" fmla="*/ 102 h 1540"/>
                <a:gd name="T52" fmla="*/ 377 w 929"/>
                <a:gd name="T53" fmla="*/ 84 h 1540"/>
                <a:gd name="T54" fmla="*/ 407 w 929"/>
                <a:gd name="T55" fmla="*/ 57 h 1540"/>
                <a:gd name="T56" fmla="*/ 766 w 929"/>
                <a:gd name="T57" fmla="*/ 44 h 1540"/>
                <a:gd name="T58" fmla="*/ 853 w 929"/>
                <a:gd name="T59" fmla="*/ 0 h 1540"/>
                <a:gd name="T60" fmla="*/ 836 w 929"/>
                <a:gd name="T61" fmla="*/ 45 h 1540"/>
                <a:gd name="T62" fmla="*/ 836 w 929"/>
                <a:gd name="T63" fmla="*/ 114 h 1540"/>
                <a:gd name="T64" fmla="*/ 869 w 929"/>
                <a:gd name="T65" fmla="*/ 275 h 1540"/>
                <a:gd name="T66" fmla="*/ 802 w 929"/>
                <a:gd name="T67" fmla="*/ 274 h 1540"/>
                <a:gd name="T68" fmla="*/ 869 w 929"/>
                <a:gd name="T69" fmla="*/ 275 h 1540"/>
                <a:gd name="T70" fmla="*/ 83 w 929"/>
                <a:gd name="T71" fmla="*/ 1419 h 1540"/>
                <a:gd name="T72" fmla="*/ 84 w 929"/>
                <a:gd name="T73" fmla="*/ 1488 h 1540"/>
                <a:gd name="T74" fmla="*/ 336 w 929"/>
                <a:gd name="T75" fmla="*/ 274 h 1540"/>
                <a:gd name="T76" fmla="*/ 270 w 929"/>
                <a:gd name="T77" fmla="*/ 275 h 1540"/>
                <a:gd name="T78" fmla="*/ 336 w 929"/>
                <a:gd name="T79" fmla="*/ 274 h 1540"/>
                <a:gd name="T80" fmla="*/ 303 w 929"/>
                <a:gd name="T81" fmla="*/ 1419 h 1540"/>
                <a:gd name="T82" fmla="*/ 303 w 929"/>
                <a:gd name="T83" fmla="*/ 1488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9" h="1540">
                  <a:moveTo>
                    <a:pt x="853" y="0"/>
                  </a:moveTo>
                  <a:cubicBezTo>
                    <a:pt x="861" y="4"/>
                    <a:pt x="870" y="7"/>
                    <a:pt x="877" y="12"/>
                  </a:cubicBezTo>
                  <a:cubicBezTo>
                    <a:pt x="929" y="44"/>
                    <a:pt x="927" y="120"/>
                    <a:pt x="874" y="149"/>
                  </a:cubicBezTo>
                  <a:cubicBezTo>
                    <a:pt x="864" y="154"/>
                    <a:pt x="861" y="160"/>
                    <a:pt x="862" y="169"/>
                  </a:cubicBezTo>
                  <a:cubicBezTo>
                    <a:pt x="863" y="175"/>
                    <a:pt x="863" y="182"/>
                    <a:pt x="862" y="187"/>
                  </a:cubicBezTo>
                  <a:cubicBezTo>
                    <a:pt x="861" y="196"/>
                    <a:pt x="865" y="200"/>
                    <a:pt x="872" y="204"/>
                  </a:cubicBezTo>
                  <a:cubicBezTo>
                    <a:pt x="904" y="221"/>
                    <a:pt x="920" y="254"/>
                    <a:pt x="913" y="290"/>
                  </a:cubicBezTo>
                  <a:cubicBezTo>
                    <a:pt x="908" y="322"/>
                    <a:pt x="881" y="348"/>
                    <a:pt x="850" y="353"/>
                  </a:cubicBezTo>
                  <a:cubicBezTo>
                    <a:pt x="814" y="359"/>
                    <a:pt x="781" y="342"/>
                    <a:pt x="765" y="310"/>
                  </a:cubicBezTo>
                  <a:cubicBezTo>
                    <a:pt x="761" y="301"/>
                    <a:pt x="756" y="299"/>
                    <a:pt x="746" y="299"/>
                  </a:cubicBezTo>
                  <a:cubicBezTo>
                    <a:pt x="628" y="299"/>
                    <a:pt x="511" y="299"/>
                    <a:pt x="393" y="298"/>
                  </a:cubicBezTo>
                  <a:cubicBezTo>
                    <a:pt x="382" y="298"/>
                    <a:pt x="377" y="302"/>
                    <a:pt x="373" y="311"/>
                  </a:cubicBezTo>
                  <a:cubicBezTo>
                    <a:pt x="365" y="328"/>
                    <a:pt x="352" y="341"/>
                    <a:pt x="335" y="347"/>
                  </a:cubicBezTo>
                  <a:cubicBezTo>
                    <a:pt x="323" y="351"/>
                    <a:pt x="320" y="357"/>
                    <a:pt x="320" y="369"/>
                  </a:cubicBezTo>
                  <a:cubicBezTo>
                    <a:pt x="321" y="672"/>
                    <a:pt x="321" y="975"/>
                    <a:pt x="321" y="1279"/>
                  </a:cubicBezTo>
                  <a:cubicBezTo>
                    <a:pt x="321" y="1307"/>
                    <a:pt x="321" y="1336"/>
                    <a:pt x="321" y="1364"/>
                  </a:cubicBezTo>
                  <a:cubicBezTo>
                    <a:pt x="320" y="1372"/>
                    <a:pt x="322" y="1376"/>
                    <a:pt x="331" y="1379"/>
                  </a:cubicBezTo>
                  <a:cubicBezTo>
                    <a:pt x="363" y="1392"/>
                    <a:pt x="384" y="1423"/>
                    <a:pt x="383" y="1456"/>
                  </a:cubicBezTo>
                  <a:cubicBezTo>
                    <a:pt x="381" y="1489"/>
                    <a:pt x="359" y="1519"/>
                    <a:pt x="328" y="1529"/>
                  </a:cubicBezTo>
                  <a:cubicBezTo>
                    <a:pt x="297" y="1540"/>
                    <a:pt x="264" y="1530"/>
                    <a:pt x="241" y="1503"/>
                  </a:cubicBezTo>
                  <a:cubicBezTo>
                    <a:pt x="237" y="1499"/>
                    <a:pt x="230" y="1496"/>
                    <a:pt x="224" y="1495"/>
                  </a:cubicBezTo>
                  <a:cubicBezTo>
                    <a:pt x="213" y="1494"/>
                    <a:pt x="203" y="1495"/>
                    <a:pt x="192" y="1495"/>
                  </a:cubicBezTo>
                  <a:cubicBezTo>
                    <a:pt x="170" y="1494"/>
                    <a:pt x="151" y="1494"/>
                    <a:pt x="133" y="1515"/>
                  </a:cubicBezTo>
                  <a:cubicBezTo>
                    <a:pt x="111" y="1539"/>
                    <a:pt x="73" y="1539"/>
                    <a:pt x="44" y="1523"/>
                  </a:cubicBezTo>
                  <a:cubicBezTo>
                    <a:pt x="15" y="1506"/>
                    <a:pt x="0" y="1473"/>
                    <a:pt x="6" y="1438"/>
                  </a:cubicBezTo>
                  <a:cubicBezTo>
                    <a:pt x="11" y="1407"/>
                    <a:pt x="39" y="1381"/>
                    <a:pt x="72" y="1375"/>
                  </a:cubicBezTo>
                  <a:cubicBezTo>
                    <a:pt x="74" y="1374"/>
                    <a:pt x="77" y="1374"/>
                    <a:pt x="81" y="1374"/>
                  </a:cubicBezTo>
                  <a:cubicBezTo>
                    <a:pt x="81" y="1369"/>
                    <a:pt x="81" y="1363"/>
                    <a:pt x="81" y="1358"/>
                  </a:cubicBezTo>
                  <a:cubicBezTo>
                    <a:pt x="81" y="1296"/>
                    <a:pt x="81" y="1235"/>
                    <a:pt x="81" y="1174"/>
                  </a:cubicBezTo>
                  <a:cubicBezTo>
                    <a:pt x="81" y="1168"/>
                    <a:pt x="82" y="1162"/>
                    <a:pt x="84" y="1156"/>
                  </a:cubicBezTo>
                  <a:cubicBezTo>
                    <a:pt x="88" y="1146"/>
                    <a:pt x="96" y="1142"/>
                    <a:pt x="107" y="1143"/>
                  </a:cubicBezTo>
                  <a:cubicBezTo>
                    <a:pt x="117" y="1144"/>
                    <a:pt x="124" y="1150"/>
                    <a:pt x="126" y="1161"/>
                  </a:cubicBezTo>
                  <a:cubicBezTo>
                    <a:pt x="127" y="1167"/>
                    <a:pt x="127" y="1173"/>
                    <a:pt x="127" y="1179"/>
                  </a:cubicBezTo>
                  <a:cubicBezTo>
                    <a:pt x="127" y="1243"/>
                    <a:pt x="127" y="1308"/>
                    <a:pt x="127" y="1372"/>
                  </a:cubicBezTo>
                  <a:cubicBezTo>
                    <a:pt x="127" y="1382"/>
                    <a:pt x="129" y="1389"/>
                    <a:pt x="137" y="1395"/>
                  </a:cubicBezTo>
                  <a:cubicBezTo>
                    <a:pt x="153" y="1408"/>
                    <a:pt x="161" y="1427"/>
                    <a:pt x="163" y="1448"/>
                  </a:cubicBezTo>
                  <a:cubicBezTo>
                    <a:pt x="183" y="1448"/>
                    <a:pt x="202" y="1448"/>
                    <a:pt x="223" y="1448"/>
                  </a:cubicBezTo>
                  <a:cubicBezTo>
                    <a:pt x="228" y="1418"/>
                    <a:pt x="243" y="1394"/>
                    <a:pt x="271" y="1381"/>
                  </a:cubicBezTo>
                  <a:cubicBezTo>
                    <a:pt x="273" y="1380"/>
                    <a:pt x="275" y="1376"/>
                    <a:pt x="275" y="1374"/>
                  </a:cubicBezTo>
                  <a:cubicBezTo>
                    <a:pt x="276" y="1370"/>
                    <a:pt x="276" y="1366"/>
                    <a:pt x="276" y="1362"/>
                  </a:cubicBezTo>
                  <a:cubicBezTo>
                    <a:pt x="276" y="1030"/>
                    <a:pt x="275" y="698"/>
                    <a:pt x="276" y="366"/>
                  </a:cubicBezTo>
                  <a:cubicBezTo>
                    <a:pt x="276" y="355"/>
                    <a:pt x="273" y="348"/>
                    <a:pt x="262" y="342"/>
                  </a:cubicBezTo>
                  <a:cubicBezTo>
                    <a:pt x="233" y="325"/>
                    <a:pt x="218" y="289"/>
                    <a:pt x="226" y="257"/>
                  </a:cubicBezTo>
                  <a:cubicBezTo>
                    <a:pt x="234" y="224"/>
                    <a:pt x="262" y="199"/>
                    <a:pt x="295" y="195"/>
                  </a:cubicBezTo>
                  <a:cubicBezTo>
                    <a:pt x="328" y="192"/>
                    <a:pt x="360" y="209"/>
                    <a:pt x="374" y="241"/>
                  </a:cubicBezTo>
                  <a:cubicBezTo>
                    <a:pt x="378" y="250"/>
                    <a:pt x="383" y="252"/>
                    <a:pt x="392" y="252"/>
                  </a:cubicBezTo>
                  <a:cubicBezTo>
                    <a:pt x="511" y="252"/>
                    <a:pt x="629" y="252"/>
                    <a:pt x="747" y="252"/>
                  </a:cubicBezTo>
                  <a:cubicBezTo>
                    <a:pt x="752" y="252"/>
                    <a:pt x="760" y="250"/>
                    <a:pt x="762" y="246"/>
                  </a:cubicBezTo>
                  <a:cubicBezTo>
                    <a:pt x="773" y="221"/>
                    <a:pt x="791" y="205"/>
                    <a:pt x="817" y="197"/>
                  </a:cubicBezTo>
                  <a:cubicBezTo>
                    <a:pt x="817" y="184"/>
                    <a:pt x="817" y="171"/>
                    <a:pt x="817" y="157"/>
                  </a:cubicBezTo>
                  <a:cubicBezTo>
                    <a:pt x="789" y="148"/>
                    <a:pt x="770" y="130"/>
                    <a:pt x="760" y="102"/>
                  </a:cubicBezTo>
                  <a:cubicBezTo>
                    <a:pt x="736" y="102"/>
                    <a:pt x="713" y="102"/>
                    <a:pt x="689" y="102"/>
                  </a:cubicBezTo>
                  <a:cubicBezTo>
                    <a:pt x="593" y="102"/>
                    <a:pt x="498" y="102"/>
                    <a:pt x="402" y="102"/>
                  </a:cubicBezTo>
                  <a:cubicBezTo>
                    <a:pt x="389" y="102"/>
                    <a:pt x="379" y="97"/>
                    <a:pt x="377" y="84"/>
                  </a:cubicBezTo>
                  <a:cubicBezTo>
                    <a:pt x="374" y="72"/>
                    <a:pt x="379" y="63"/>
                    <a:pt x="390" y="59"/>
                  </a:cubicBezTo>
                  <a:cubicBezTo>
                    <a:pt x="395" y="57"/>
                    <a:pt x="401" y="57"/>
                    <a:pt x="407" y="57"/>
                  </a:cubicBezTo>
                  <a:cubicBezTo>
                    <a:pt x="519" y="57"/>
                    <a:pt x="631" y="57"/>
                    <a:pt x="743" y="57"/>
                  </a:cubicBezTo>
                  <a:cubicBezTo>
                    <a:pt x="754" y="57"/>
                    <a:pt x="761" y="56"/>
                    <a:pt x="766" y="44"/>
                  </a:cubicBezTo>
                  <a:cubicBezTo>
                    <a:pt x="775" y="21"/>
                    <a:pt x="796" y="10"/>
                    <a:pt x="817" y="0"/>
                  </a:cubicBezTo>
                  <a:cubicBezTo>
                    <a:pt x="829" y="0"/>
                    <a:pt x="841" y="0"/>
                    <a:pt x="853" y="0"/>
                  </a:cubicBezTo>
                  <a:close/>
                  <a:moveTo>
                    <a:pt x="869" y="79"/>
                  </a:moveTo>
                  <a:cubicBezTo>
                    <a:pt x="869" y="60"/>
                    <a:pt x="854" y="45"/>
                    <a:pt x="836" y="45"/>
                  </a:cubicBezTo>
                  <a:cubicBezTo>
                    <a:pt x="818" y="45"/>
                    <a:pt x="802" y="62"/>
                    <a:pt x="802" y="80"/>
                  </a:cubicBezTo>
                  <a:cubicBezTo>
                    <a:pt x="803" y="98"/>
                    <a:pt x="818" y="114"/>
                    <a:pt x="836" y="114"/>
                  </a:cubicBezTo>
                  <a:cubicBezTo>
                    <a:pt x="854" y="114"/>
                    <a:pt x="869" y="98"/>
                    <a:pt x="869" y="79"/>
                  </a:cubicBezTo>
                  <a:close/>
                  <a:moveTo>
                    <a:pt x="869" y="275"/>
                  </a:moveTo>
                  <a:cubicBezTo>
                    <a:pt x="869" y="256"/>
                    <a:pt x="855" y="240"/>
                    <a:pt x="836" y="241"/>
                  </a:cubicBezTo>
                  <a:cubicBezTo>
                    <a:pt x="818" y="241"/>
                    <a:pt x="803" y="256"/>
                    <a:pt x="802" y="274"/>
                  </a:cubicBezTo>
                  <a:cubicBezTo>
                    <a:pt x="802" y="293"/>
                    <a:pt x="817" y="309"/>
                    <a:pt x="836" y="309"/>
                  </a:cubicBezTo>
                  <a:cubicBezTo>
                    <a:pt x="854" y="309"/>
                    <a:pt x="869" y="294"/>
                    <a:pt x="869" y="275"/>
                  </a:cubicBezTo>
                  <a:close/>
                  <a:moveTo>
                    <a:pt x="117" y="1454"/>
                  </a:moveTo>
                  <a:cubicBezTo>
                    <a:pt x="117" y="1435"/>
                    <a:pt x="102" y="1419"/>
                    <a:pt x="83" y="1419"/>
                  </a:cubicBezTo>
                  <a:cubicBezTo>
                    <a:pt x="65" y="1420"/>
                    <a:pt x="51" y="1435"/>
                    <a:pt x="51" y="1454"/>
                  </a:cubicBezTo>
                  <a:cubicBezTo>
                    <a:pt x="51" y="1473"/>
                    <a:pt x="66" y="1489"/>
                    <a:pt x="84" y="1488"/>
                  </a:cubicBezTo>
                  <a:cubicBezTo>
                    <a:pt x="102" y="1488"/>
                    <a:pt x="117" y="1472"/>
                    <a:pt x="117" y="1454"/>
                  </a:cubicBezTo>
                  <a:close/>
                  <a:moveTo>
                    <a:pt x="336" y="274"/>
                  </a:moveTo>
                  <a:cubicBezTo>
                    <a:pt x="336" y="255"/>
                    <a:pt x="321" y="241"/>
                    <a:pt x="303" y="240"/>
                  </a:cubicBezTo>
                  <a:cubicBezTo>
                    <a:pt x="285" y="240"/>
                    <a:pt x="269" y="257"/>
                    <a:pt x="270" y="275"/>
                  </a:cubicBezTo>
                  <a:cubicBezTo>
                    <a:pt x="270" y="293"/>
                    <a:pt x="285" y="308"/>
                    <a:pt x="303" y="309"/>
                  </a:cubicBezTo>
                  <a:cubicBezTo>
                    <a:pt x="322" y="309"/>
                    <a:pt x="336" y="293"/>
                    <a:pt x="336" y="274"/>
                  </a:cubicBezTo>
                  <a:close/>
                  <a:moveTo>
                    <a:pt x="336" y="1453"/>
                  </a:moveTo>
                  <a:cubicBezTo>
                    <a:pt x="336" y="1435"/>
                    <a:pt x="321" y="1420"/>
                    <a:pt x="303" y="1419"/>
                  </a:cubicBezTo>
                  <a:cubicBezTo>
                    <a:pt x="285" y="1419"/>
                    <a:pt x="269" y="1436"/>
                    <a:pt x="270" y="1454"/>
                  </a:cubicBezTo>
                  <a:cubicBezTo>
                    <a:pt x="270" y="1472"/>
                    <a:pt x="286" y="1488"/>
                    <a:pt x="303" y="1488"/>
                  </a:cubicBezTo>
                  <a:cubicBezTo>
                    <a:pt x="321" y="1488"/>
                    <a:pt x="336" y="1472"/>
                    <a:pt x="336" y="14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DBCD2B83-CDA9-6C6A-E0C3-8C4AEB697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7" y="1446"/>
              <a:ext cx="891" cy="1131"/>
            </a:xfrm>
            <a:custGeom>
              <a:avLst/>
              <a:gdLst>
                <a:gd name="T0" fmla="*/ 104 w 865"/>
                <a:gd name="T1" fmla="*/ 0 h 1099"/>
                <a:gd name="T2" fmla="*/ 160 w 865"/>
                <a:gd name="T3" fmla="*/ 52 h 1099"/>
                <a:gd name="T4" fmla="*/ 173 w 865"/>
                <a:gd name="T5" fmla="*/ 57 h 1099"/>
                <a:gd name="T6" fmla="*/ 413 w 865"/>
                <a:gd name="T7" fmla="*/ 57 h 1099"/>
                <a:gd name="T8" fmla="*/ 829 w 865"/>
                <a:gd name="T9" fmla="*/ 56 h 1099"/>
                <a:gd name="T10" fmla="*/ 854 w 865"/>
                <a:gd name="T11" fmla="*/ 90 h 1099"/>
                <a:gd name="T12" fmla="*/ 831 w 865"/>
                <a:gd name="T13" fmla="*/ 101 h 1099"/>
                <a:gd name="T14" fmla="*/ 710 w 865"/>
                <a:gd name="T15" fmla="*/ 102 h 1099"/>
                <a:gd name="T16" fmla="*/ 181 w 865"/>
                <a:gd name="T17" fmla="*/ 102 h 1099"/>
                <a:gd name="T18" fmla="*/ 162 w 865"/>
                <a:gd name="T19" fmla="*/ 102 h 1099"/>
                <a:gd name="T20" fmla="*/ 117 w 865"/>
                <a:gd name="T21" fmla="*/ 153 h 1099"/>
                <a:gd name="T22" fmla="*/ 112 w 865"/>
                <a:gd name="T23" fmla="*/ 161 h 1099"/>
                <a:gd name="T24" fmla="*/ 112 w 865"/>
                <a:gd name="T25" fmla="*/ 174 h 1099"/>
                <a:gd name="T26" fmla="*/ 130 w 865"/>
                <a:gd name="T27" fmla="*/ 210 h 1099"/>
                <a:gd name="T28" fmla="*/ 158 w 865"/>
                <a:gd name="T29" fmla="*/ 243 h 1099"/>
                <a:gd name="T30" fmla="*/ 171 w 865"/>
                <a:gd name="T31" fmla="*/ 252 h 1099"/>
                <a:gd name="T32" fmla="*/ 524 w 865"/>
                <a:gd name="T33" fmla="*/ 252 h 1099"/>
                <a:gd name="T34" fmla="*/ 537 w 865"/>
                <a:gd name="T35" fmla="*/ 243 h 1099"/>
                <a:gd name="T36" fmla="*/ 614 w 865"/>
                <a:gd name="T37" fmla="*/ 195 h 1099"/>
                <a:gd name="T38" fmla="*/ 684 w 865"/>
                <a:gd name="T39" fmla="*/ 248 h 1099"/>
                <a:gd name="T40" fmla="*/ 660 w 865"/>
                <a:gd name="T41" fmla="*/ 336 h 1099"/>
                <a:gd name="T42" fmla="*/ 653 w 865"/>
                <a:gd name="T43" fmla="*/ 357 h 1099"/>
                <a:gd name="T44" fmla="*/ 653 w 865"/>
                <a:gd name="T45" fmla="*/ 1059 h 1099"/>
                <a:gd name="T46" fmla="*/ 652 w 865"/>
                <a:gd name="T47" fmla="*/ 1077 h 1099"/>
                <a:gd name="T48" fmla="*/ 630 w 865"/>
                <a:gd name="T49" fmla="*/ 1099 h 1099"/>
                <a:gd name="T50" fmla="*/ 607 w 865"/>
                <a:gd name="T51" fmla="*/ 1077 h 1099"/>
                <a:gd name="T52" fmla="*/ 607 w 865"/>
                <a:gd name="T53" fmla="*/ 1062 h 1099"/>
                <a:gd name="T54" fmla="*/ 607 w 865"/>
                <a:gd name="T55" fmla="*/ 373 h 1099"/>
                <a:gd name="T56" fmla="*/ 607 w 865"/>
                <a:gd name="T57" fmla="*/ 355 h 1099"/>
                <a:gd name="T58" fmla="*/ 536 w 865"/>
                <a:gd name="T59" fmla="*/ 305 h 1099"/>
                <a:gd name="T60" fmla="*/ 525 w 865"/>
                <a:gd name="T61" fmla="*/ 299 h 1099"/>
                <a:gd name="T62" fmla="*/ 170 w 865"/>
                <a:gd name="T63" fmla="*/ 299 h 1099"/>
                <a:gd name="T64" fmla="*/ 158 w 865"/>
                <a:gd name="T65" fmla="*/ 308 h 1099"/>
                <a:gd name="T66" fmla="*/ 71 w 865"/>
                <a:gd name="T67" fmla="*/ 353 h 1099"/>
                <a:gd name="T68" fmla="*/ 6 w 865"/>
                <a:gd name="T69" fmla="*/ 282 h 1099"/>
                <a:gd name="T70" fmla="*/ 52 w 865"/>
                <a:gd name="T71" fmla="*/ 203 h 1099"/>
                <a:gd name="T72" fmla="*/ 66 w 865"/>
                <a:gd name="T73" fmla="*/ 180 h 1099"/>
                <a:gd name="T74" fmla="*/ 66 w 865"/>
                <a:gd name="T75" fmla="*/ 157 h 1099"/>
                <a:gd name="T76" fmla="*/ 8 w 865"/>
                <a:gd name="T77" fmla="*/ 95 h 1099"/>
                <a:gd name="T78" fmla="*/ 59 w 865"/>
                <a:gd name="T79" fmla="*/ 4 h 1099"/>
                <a:gd name="T80" fmla="*/ 68 w 865"/>
                <a:gd name="T81" fmla="*/ 0 h 1099"/>
                <a:gd name="T82" fmla="*/ 104 w 865"/>
                <a:gd name="T83" fmla="*/ 0 h 1099"/>
                <a:gd name="T84" fmla="*/ 86 w 865"/>
                <a:gd name="T85" fmla="*/ 45 h 1099"/>
                <a:gd name="T86" fmla="*/ 52 w 865"/>
                <a:gd name="T87" fmla="*/ 78 h 1099"/>
                <a:gd name="T88" fmla="*/ 85 w 865"/>
                <a:gd name="T89" fmla="*/ 114 h 1099"/>
                <a:gd name="T90" fmla="*/ 119 w 865"/>
                <a:gd name="T91" fmla="*/ 81 h 1099"/>
                <a:gd name="T92" fmla="*/ 86 w 865"/>
                <a:gd name="T93" fmla="*/ 45 h 1099"/>
                <a:gd name="T94" fmla="*/ 577 w 865"/>
                <a:gd name="T95" fmla="*/ 274 h 1099"/>
                <a:gd name="T96" fmla="*/ 610 w 865"/>
                <a:gd name="T97" fmla="*/ 309 h 1099"/>
                <a:gd name="T98" fmla="*/ 643 w 865"/>
                <a:gd name="T99" fmla="*/ 275 h 1099"/>
                <a:gd name="T100" fmla="*/ 609 w 865"/>
                <a:gd name="T101" fmla="*/ 241 h 1099"/>
                <a:gd name="T102" fmla="*/ 577 w 865"/>
                <a:gd name="T103" fmla="*/ 274 h 1099"/>
                <a:gd name="T104" fmla="*/ 86 w 865"/>
                <a:gd name="T105" fmla="*/ 241 h 1099"/>
                <a:gd name="T106" fmla="*/ 52 w 865"/>
                <a:gd name="T107" fmla="*/ 273 h 1099"/>
                <a:gd name="T108" fmla="*/ 85 w 865"/>
                <a:gd name="T109" fmla="*/ 309 h 1099"/>
                <a:gd name="T110" fmla="*/ 119 w 865"/>
                <a:gd name="T111" fmla="*/ 276 h 1099"/>
                <a:gd name="T112" fmla="*/ 86 w 865"/>
                <a:gd name="T113" fmla="*/ 241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5" h="1099">
                  <a:moveTo>
                    <a:pt x="104" y="0"/>
                  </a:moveTo>
                  <a:cubicBezTo>
                    <a:pt x="129" y="11"/>
                    <a:pt x="150" y="25"/>
                    <a:pt x="160" y="52"/>
                  </a:cubicBezTo>
                  <a:cubicBezTo>
                    <a:pt x="161" y="55"/>
                    <a:pt x="169" y="57"/>
                    <a:pt x="173" y="57"/>
                  </a:cubicBezTo>
                  <a:cubicBezTo>
                    <a:pt x="253" y="57"/>
                    <a:pt x="333" y="57"/>
                    <a:pt x="413" y="57"/>
                  </a:cubicBezTo>
                  <a:cubicBezTo>
                    <a:pt x="552" y="57"/>
                    <a:pt x="690" y="58"/>
                    <a:pt x="829" y="56"/>
                  </a:cubicBezTo>
                  <a:cubicBezTo>
                    <a:pt x="849" y="56"/>
                    <a:pt x="865" y="74"/>
                    <a:pt x="854" y="90"/>
                  </a:cubicBezTo>
                  <a:cubicBezTo>
                    <a:pt x="850" y="96"/>
                    <a:pt x="839" y="101"/>
                    <a:pt x="831" y="101"/>
                  </a:cubicBezTo>
                  <a:cubicBezTo>
                    <a:pt x="790" y="103"/>
                    <a:pt x="750" y="102"/>
                    <a:pt x="710" y="102"/>
                  </a:cubicBezTo>
                  <a:cubicBezTo>
                    <a:pt x="533" y="102"/>
                    <a:pt x="357" y="102"/>
                    <a:pt x="181" y="102"/>
                  </a:cubicBezTo>
                  <a:cubicBezTo>
                    <a:pt x="175" y="102"/>
                    <a:pt x="169" y="102"/>
                    <a:pt x="162" y="102"/>
                  </a:cubicBezTo>
                  <a:cubicBezTo>
                    <a:pt x="153" y="124"/>
                    <a:pt x="139" y="142"/>
                    <a:pt x="117" y="153"/>
                  </a:cubicBezTo>
                  <a:cubicBezTo>
                    <a:pt x="115" y="154"/>
                    <a:pt x="113" y="158"/>
                    <a:pt x="112" y="161"/>
                  </a:cubicBezTo>
                  <a:cubicBezTo>
                    <a:pt x="112" y="165"/>
                    <a:pt x="112" y="170"/>
                    <a:pt x="112" y="174"/>
                  </a:cubicBezTo>
                  <a:cubicBezTo>
                    <a:pt x="110" y="190"/>
                    <a:pt x="113" y="201"/>
                    <a:pt x="130" y="210"/>
                  </a:cubicBezTo>
                  <a:cubicBezTo>
                    <a:pt x="142" y="217"/>
                    <a:pt x="148" y="232"/>
                    <a:pt x="158" y="243"/>
                  </a:cubicBezTo>
                  <a:cubicBezTo>
                    <a:pt x="161" y="247"/>
                    <a:pt x="167" y="252"/>
                    <a:pt x="171" y="252"/>
                  </a:cubicBezTo>
                  <a:cubicBezTo>
                    <a:pt x="289" y="252"/>
                    <a:pt x="407" y="252"/>
                    <a:pt x="524" y="252"/>
                  </a:cubicBezTo>
                  <a:cubicBezTo>
                    <a:pt x="529" y="252"/>
                    <a:pt x="535" y="247"/>
                    <a:pt x="537" y="243"/>
                  </a:cubicBezTo>
                  <a:cubicBezTo>
                    <a:pt x="553" y="211"/>
                    <a:pt x="578" y="194"/>
                    <a:pt x="614" y="195"/>
                  </a:cubicBezTo>
                  <a:cubicBezTo>
                    <a:pt x="645" y="196"/>
                    <a:pt x="674" y="218"/>
                    <a:pt x="684" y="248"/>
                  </a:cubicBezTo>
                  <a:cubicBezTo>
                    <a:pt x="695" y="279"/>
                    <a:pt x="686" y="311"/>
                    <a:pt x="660" y="336"/>
                  </a:cubicBezTo>
                  <a:cubicBezTo>
                    <a:pt x="656" y="341"/>
                    <a:pt x="653" y="350"/>
                    <a:pt x="653" y="357"/>
                  </a:cubicBezTo>
                  <a:cubicBezTo>
                    <a:pt x="653" y="591"/>
                    <a:pt x="653" y="825"/>
                    <a:pt x="653" y="1059"/>
                  </a:cubicBezTo>
                  <a:cubicBezTo>
                    <a:pt x="653" y="1065"/>
                    <a:pt x="653" y="1071"/>
                    <a:pt x="652" y="1077"/>
                  </a:cubicBezTo>
                  <a:cubicBezTo>
                    <a:pt x="651" y="1090"/>
                    <a:pt x="641" y="1099"/>
                    <a:pt x="630" y="1099"/>
                  </a:cubicBezTo>
                  <a:cubicBezTo>
                    <a:pt x="618" y="1098"/>
                    <a:pt x="609" y="1089"/>
                    <a:pt x="607" y="1077"/>
                  </a:cubicBezTo>
                  <a:cubicBezTo>
                    <a:pt x="607" y="1072"/>
                    <a:pt x="607" y="1067"/>
                    <a:pt x="607" y="1062"/>
                  </a:cubicBezTo>
                  <a:cubicBezTo>
                    <a:pt x="607" y="832"/>
                    <a:pt x="607" y="603"/>
                    <a:pt x="607" y="373"/>
                  </a:cubicBezTo>
                  <a:cubicBezTo>
                    <a:pt x="607" y="367"/>
                    <a:pt x="607" y="361"/>
                    <a:pt x="607" y="355"/>
                  </a:cubicBezTo>
                  <a:cubicBezTo>
                    <a:pt x="574" y="351"/>
                    <a:pt x="550" y="335"/>
                    <a:pt x="536" y="305"/>
                  </a:cubicBezTo>
                  <a:cubicBezTo>
                    <a:pt x="535" y="302"/>
                    <a:pt x="529" y="299"/>
                    <a:pt x="525" y="299"/>
                  </a:cubicBezTo>
                  <a:cubicBezTo>
                    <a:pt x="407" y="299"/>
                    <a:pt x="289" y="299"/>
                    <a:pt x="170" y="299"/>
                  </a:cubicBezTo>
                  <a:cubicBezTo>
                    <a:pt x="166" y="299"/>
                    <a:pt x="160" y="304"/>
                    <a:pt x="158" y="308"/>
                  </a:cubicBezTo>
                  <a:cubicBezTo>
                    <a:pt x="139" y="342"/>
                    <a:pt x="108" y="359"/>
                    <a:pt x="71" y="353"/>
                  </a:cubicBezTo>
                  <a:cubicBezTo>
                    <a:pt x="38" y="348"/>
                    <a:pt x="12" y="319"/>
                    <a:pt x="6" y="282"/>
                  </a:cubicBezTo>
                  <a:cubicBezTo>
                    <a:pt x="2" y="251"/>
                    <a:pt x="21" y="216"/>
                    <a:pt x="52" y="203"/>
                  </a:cubicBezTo>
                  <a:cubicBezTo>
                    <a:pt x="64" y="198"/>
                    <a:pt x="67" y="191"/>
                    <a:pt x="66" y="180"/>
                  </a:cubicBezTo>
                  <a:cubicBezTo>
                    <a:pt x="65" y="172"/>
                    <a:pt x="66" y="165"/>
                    <a:pt x="66" y="157"/>
                  </a:cubicBezTo>
                  <a:cubicBezTo>
                    <a:pt x="35" y="146"/>
                    <a:pt x="14" y="127"/>
                    <a:pt x="8" y="95"/>
                  </a:cubicBezTo>
                  <a:cubicBezTo>
                    <a:pt x="0" y="55"/>
                    <a:pt x="21" y="19"/>
                    <a:pt x="59" y="4"/>
                  </a:cubicBezTo>
                  <a:cubicBezTo>
                    <a:pt x="62" y="3"/>
                    <a:pt x="65" y="2"/>
                    <a:pt x="68" y="0"/>
                  </a:cubicBezTo>
                  <a:cubicBezTo>
                    <a:pt x="80" y="0"/>
                    <a:pt x="92" y="0"/>
                    <a:pt x="104" y="0"/>
                  </a:cubicBezTo>
                  <a:close/>
                  <a:moveTo>
                    <a:pt x="86" y="45"/>
                  </a:moveTo>
                  <a:cubicBezTo>
                    <a:pt x="68" y="45"/>
                    <a:pt x="53" y="60"/>
                    <a:pt x="52" y="78"/>
                  </a:cubicBezTo>
                  <a:cubicBezTo>
                    <a:pt x="52" y="98"/>
                    <a:pt x="66" y="114"/>
                    <a:pt x="85" y="114"/>
                  </a:cubicBezTo>
                  <a:cubicBezTo>
                    <a:pt x="102" y="114"/>
                    <a:pt x="118" y="99"/>
                    <a:pt x="119" y="81"/>
                  </a:cubicBezTo>
                  <a:cubicBezTo>
                    <a:pt x="120" y="62"/>
                    <a:pt x="104" y="46"/>
                    <a:pt x="86" y="45"/>
                  </a:cubicBezTo>
                  <a:close/>
                  <a:moveTo>
                    <a:pt x="577" y="274"/>
                  </a:moveTo>
                  <a:cubicBezTo>
                    <a:pt x="577" y="293"/>
                    <a:pt x="592" y="309"/>
                    <a:pt x="610" y="309"/>
                  </a:cubicBezTo>
                  <a:cubicBezTo>
                    <a:pt x="628" y="308"/>
                    <a:pt x="643" y="293"/>
                    <a:pt x="643" y="275"/>
                  </a:cubicBezTo>
                  <a:cubicBezTo>
                    <a:pt x="643" y="256"/>
                    <a:pt x="628" y="240"/>
                    <a:pt x="609" y="241"/>
                  </a:cubicBezTo>
                  <a:cubicBezTo>
                    <a:pt x="591" y="241"/>
                    <a:pt x="577" y="256"/>
                    <a:pt x="577" y="274"/>
                  </a:cubicBezTo>
                  <a:close/>
                  <a:moveTo>
                    <a:pt x="86" y="241"/>
                  </a:moveTo>
                  <a:cubicBezTo>
                    <a:pt x="68" y="240"/>
                    <a:pt x="53" y="255"/>
                    <a:pt x="52" y="273"/>
                  </a:cubicBezTo>
                  <a:cubicBezTo>
                    <a:pt x="52" y="293"/>
                    <a:pt x="66" y="308"/>
                    <a:pt x="85" y="309"/>
                  </a:cubicBezTo>
                  <a:cubicBezTo>
                    <a:pt x="103" y="309"/>
                    <a:pt x="118" y="294"/>
                    <a:pt x="119" y="276"/>
                  </a:cubicBezTo>
                  <a:cubicBezTo>
                    <a:pt x="120" y="257"/>
                    <a:pt x="104" y="241"/>
                    <a:pt x="86" y="2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7B4FF8AD-7FAA-6E96-2C45-F5263CBA99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8" y="1882"/>
              <a:ext cx="382" cy="369"/>
            </a:xfrm>
            <a:custGeom>
              <a:avLst/>
              <a:gdLst>
                <a:gd name="T0" fmla="*/ 106 w 371"/>
                <a:gd name="T1" fmla="*/ 4 h 358"/>
                <a:gd name="T2" fmla="*/ 187 w 371"/>
                <a:gd name="T3" fmla="*/ 5 h 358"/>
                <a:gd name="T4" fmla="*/ 211 w 371"/>
                <a:gd name="T5" fmla="*/ 17 h 358"/>
                <a:gd name="T6" fmla="*/ 361 w 371"/>
                <a:gd name="T7" fmla="*/ 233 h 358"/>
                <a:gd name="T8" fmla="*/ 358 w 371"/>
                <a:gd name="T9" fmla="*/ 267 h 358"/>
                <a:gd name="T10" fmla="*/ 279 w 371"/>
                <a:gd name="T11" fmla="*/ 347 h 358"/>
                <a:gd name="T12" fmla="*/ 245 w 371"/>
                <a:gd name="T13" fmla="*/ 351 h 358"/>
                <a:gd name="T14" fmla="*/ 18 w 371"/>
                <a:gd name="T15" fmla="*/ 212 h 358"/>
                <a:gd name="T16" fmla="*/ 3 w 371"/>
                <a:gd name="T17" fmla="*/ 186 h 358"/>
                <a:gd name="T18" fmla="*/ 0 w 371"/>
                <a:gd name="T19" fmla="*/ 29 h 358"/>
                <a:gd name="T20" fmla="*/ 29 w 371"/>
                <a:gd name="T21" fmla="*/ 1 h 358"/>
                <a:gd name="T22" fmla="*/ 106 w 371"/>
                <a:gd name="T23" fmla="*/ 1 h 358"/>
                <a:gd name="T24" fmla="*/ 106 w 371"/>
                <a:gd name="T25" fmla="*/ 4 h 358"/>
                <a:gd name="T26" fmla="*/ 262 w 371"/>
                <a:gd name="T27" fmla="*/ 170 h 358"/>
                <a:gd name="T28" fmla="*/ 182 w 371"/>
                <a:gd name="T29" fmla="*/ 55 h 358"/>
                <a:gd name="T30" fmla="*/ 174 w 371"/>
                <a:gd name="T31" fmla="*/ 49 h 358"/>
                <a:gd name="T32" fmla="*/ 78 w 371"/>
                <a:gd name="T33" fmla="*/ 49 h 358"/>
                <a:gd name="T34" fmla="*/ 107 w 371"/>
                <a:gd name="T35" fmla="*/ 75 h 358"/>
                <a:gd name="T36" fmla="*/ 108 w 371"/>
                <a:gd name="T37" fmla="*/ 109 h 358"/>
                <a:gd name="T38" fmla="*/ 75 w 371"/>
                <a:gd name="T39" fmla="*/ 107 h 358"/>
                <a:gd name="T40" fmla="*/ 48 w 371"/>
                <a:gd name="T41" fmla="*/ 79 h 358"/>
                <a:gd name="T42" fmla="*/ 49 w 371"/>
                <a:gd name="T43" fmla="*/ 171 h 358"/>
                <a:gd name="T44" fmla="*/ 56 w 371"/>
                <a:gd name="T45" fmla="*/ 182 h 358"/>
                <a:gd name="T46" fmla="*/ 172 w 371"/>
                <a:gd name="T47" fmla="*/ 252 h 358"/>
                <a:gd name="T48" fmla="*/ 186 w 371"/>
                <a:gd name="T49" fmla="*/ 252 h 358"/>
                <a:gd name="T50" fmla="*/ 262 w 371"/>
                <a:gd name="T51" fmla="*/ 170 h 358"/>
                <a:gd name="T52" fmla="*/ 314 w 371"/>
                <a:gd name="T53" fmla="*/ 245 h 358"/>
                <a:gd name="T54" fmla="*/ 291 w 371"/>
                <a:gd name="T55" fmla="*/ 211 h 358"/>
                <a:gd name="T56" fmla="*/ 225 w 371"/>
                <a:gd name="T57" fmla="*/ 285 h 358"/>
                <a:gd name="T58" fmla="*/ 255 w 371"/>
                <a:gd name="T59" fmla="*/ 303 h 358"/>
                <a:gd name="T60" fmla="*/ 314 w 371"/>
                <a:gd name="T61" fmla="*/ 24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1" h="358">
                  <a:moveTo>
                    <a:pt x="106" y="4"/>
                  </a:moveTo>
                  <a:cubicBezTo>
                    <a:pt x="133" y="4"/>
                    <a:pt x="160" y="3"/>
                    <a:pt x="187" y="5"/>
                  </a:cubicBezTo>
                  <a:cubicBezTo>
                    <a:pt x="195" y="5"/>
                    <a:pt x="206" y="10"/>
                    <a:pt x="211" y="17"/>
                  </a:cubicBezTo>
                  <a:cubicBezTo>
                    <a:pt x="261" y="88"/>
                    <a:pt x="311" y="160"/>
                    <a:pt x="361" y="233"/>
                  </a:cubicBezTo>
                  <a:cubicBezTo>
                    <a:pt x="371" y="246"/>
                    <a:pt x="370" y="255"/>
                    <a:pt x="358" y="267"/>
                  </a:cubicBezTo>
                  <a:cubicBezTo>
                    <a:pt x="332" y="294"/>
                    <a:pt x="305" y="320"/>
                    <a:pt x="279" y="347"/>
                  </a:cubicBezTo>
                  <a:cubicBezTo>
                    <a:pt x="268" y="357"/>
                    <a:pt x="257" y="358"/>
                    <a:pt x="245" y="351"/>
                  </a:cubicBezTo>
                  <a:cubicBezTo>
                    <a:pt x="169" y="304"/>
                    <a:pt x="94" y="258"/>
                    <a:pt x="18" y="212"/>
                  </a:cubicBezTo>
                  <a:cubicBezTo>
                    <a:pt x="8" y="206"/>
                    <a:pt x="3" y="198"/>
                    <a:pt x="3" y="186"/>
                  </a:cubicBezTo>
                  <a:cubicBezTo>
                    <a:pt x="2" y="134"/>
                    <a:pt x="1" y="82"/>
                    <a:pt x="0" y="29"/>
                  </a:cubicBezTo>
                  <a:cubicBezTo>
                    <a:pt x="0" y="8"/>
                    <a:pt x="8" y="0"/>
                    <a:pt x="29" y="1"/>
                  </a:cubicBezTo>
                  <a:cubicBezTo>
                    <a:pt x="55" y="1"/>
                    <a:pt x="81" y="1"/>
                    <a:pt x="106" y="1"/>
                  </a:cubicBezTo>
                  <a:cubicBezTo>
                    <a:pt x="106" y="2"/>
                    <a:pt x="106" y="3"/>
                    <a:pt x="106" y="4"/>
                  </a:cubicBezTo>
                  <a:close/>
                  <a:moveTo>
                    <a:pt x="262" y="170"/>
                  </a:moveTo>
                  <a:cubicBezTo>
                    <a:pt x="237" y="134"/>
                    <a:pt x="209" y="94"/>
                    <a:pt x="182" y="55"/>
                  </a:cubicBezTo>
                  <a:cubicBezTo>
                    <a:pt x="180" y="52"/>
                    <a:pt x="176" y="49"/>
                    <a:pt x="174" y="49"/>
                  </a:cubicBezTo>
                  <a:cubicBezTo>
                    <a:pt x="144" y="49"/>
                    <a:pt x="114" y="49"/>
                    <a:pt x="78" y="49"/>
                  </a:cubicBezTo>
                  <a:cubicBezTo>
                    <a:pt x="90" y="59"/>
                    <a:pt x="99" y="67"/>
                    <a:pt x="107" y="75"/>
                  </a:cubicBezTo>
                  <a:cubicBezTo>
                    <a:pt x="118" y="86"/>
                    <a:pt x="118" y="100"/>
                    <a:pt x="108" y="109"/>
                  </a:cubicBezTo>
                  <a:cubicBezTo>
                    <a:pt x="99" y="118"/>
                    <a:pt x="85" y="117"/>
                    <a:pt x="75" y="107"/>
                  </a:cubicBezTo>
                  <a:cubicBezTo>
                    <a:pt x="66" y="99"/>
                    <a:pt x="59" y="90"/>
                    <a:pt x="48" y="79"/>
                  </a:cubicBezTo>
                  <a:cubicBezTo>
                    <a:pt x="48" y="113"/>
                    <a:pt x="48" y="142"/>
                    <a:pt x="49" y="171"/>
                  </a:cubicBezTo>
                  <a:cubicBezTo>
                    <a:pt x="49" y="174"/>
                    <a:pt x="53" y="179"/>
                    <a:pt x="56" y="182"/>
                  </a:cubicBezTo>
                  <a:cubicBezTo>
                    <a:pt x="95" y="206"/>
                    <a:pt x="133" y="229"/>
                    <a:pt x="172" y="252"/>
                  </a:cubicBezTo>
                  <a:cubicBezTo>
                    <a:pt x="176" y="254"/>
                    <a:pt x="184" y="254"/>
                    <a:pt x="186" y="252"/>
                  </a:cubicBezTo>
                  <a:cubicBezTo>
                    <a:pt x="211" y="225"/>
                    <a:pt x="236" y="199"/>
                    <a:pt x="262" y="170"/>
                  </a:cubicBezTo>
                  <a:close/>
                  <a:moveTo>
                    <a:pt x="314" y="245"/>
                  </a:moveTo>
                  <a:cubicBezTo>
                    <a:pt x="307" y="235"/>
                    <a:pt x="300" y="224"/>
                    <a:pt x="291" y="211"/>
                  </a:cubicBezTo>
                  <a:cubicBezTo>
                    <a:pt x="268" y="237"/>
                    <a:pt x="247" y="260"/>
                    <a:pt x="225" y="285"/>
                  </a:cubicBezTo>
                  <a:cubicBezTo>
                    <a:pt x="234" y="290"/>
                    <a:pt x="245" y="297"/>
                    <a:pt x="255" y="303"/>
                  </a:cubicBezTo>
                  <a:cubicBezTo>
                    <a:pt x="275" y="283"/>
                    <a:pt x="294" y="264"/>
                    <a:pt x="314" y="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53C10600-BAFF-1EDC-9C75-E90787755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2001"/>
              <a:ext cx="48" cy="46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45 h 45"/>
                <a:gd name="T4" fmla="*/ 0 w 46"/>
                <a:gd name="T5" fmla="*/ 23 h 45"/>
                <a:gd name="T6" fmla="*/ 23 w 46"/>
                <a:gd name="T7" fmla="*/ 0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35"/>
                    <a:pt x="36" y="45"/>
                    <a:pt x="23" y="45"/>
                  </a:cubicBezTo>
                  <a:cubicBezTo>
                    <a:pt x="10" y="45"/>
                    <a:pt x="0" y="36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5" y="0"/>
                    <a:pt x="46" y="11"/>
                    <a:pt x="46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84;p57">
            <a:extLst>
              <a:ext uri="{FF2B5EF4-FFF2-40B4-BE49-F238E27FC236}">
                <a16:creationId xmlns:a16="http://schemas.microsoft.com/office/drawing/2014/main" id="{E12CEF73-FBBD-4A7C-A55C-CB742F2722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/>
              <a:t>10k</a:t>
            </a:r>
          </a:p>
        </p:txBody>
      </p:sp>
      <p:sp>
        <p:nvSpPr>
          <p:cNvPr id="3" name="Google Shape;3185;p57">
            <a:extLst>
              <a:ext uri="{FF2B5EF4-FFF2-40B4-BE49-F238E27FC236}">
                <a16:creationId xmlns:a16="http://schemas.microsoft.com/office/drawing/2014/main" id="{9B77A6CA-31CB-4240-9554-AE7C5F96BBC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39771" y="1962229"/>
            <a:ext cx="2588995" cy="420596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BR" sz="1500"/>
              <a:t>Saturno é composto de hidrogênio e hélio</a:t>
            </a:r>
          </a:p>
        </p:txBody>
      </p:sp>
      <p:sp>
        <p:nvSpPr>
          <p:cNvPr id="4" name="Google Shape;3186;p57">
            <a:extLst>
              <a:ext uri="{FF2B5EF4-FFF2-40B4-BE49-F238E27FC236}">
                <a16:creationId xmlns:a16="http://schemas.microsoft.com/office/drawing/2014/main" id="{3607A571-CD9E-4D2A-A244-4BB1897EAC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70461" y="1622392"/>
            <a:ext cx="2588995" cy="1310700"/>
          </a:xfrm>
        </p:spPr>
        <p:txBody>
          <a:bodyPr anchor="ctr" anchorCtr="1"/>
          <a:lstStyle/>
          <a:p>
            <a:pPr lvl="0" algn="ctr"/>
            <a:r>
              <a:rPr lang="pt-BR" sz="9600"/>
              <a:t>20k</a:t>
            </a:r>
          </a:p>
        </p:txBody>
      </p:sp>
      <p:sp>
        <p:nvSpPr>
          <p:cNvPr id="5" name="Google Shape;3187;p57">
            <a:extLst>
              <a:ext uri="{FF2B5EF4-FFF2-40B4-BE49-F238E27FC236}">
                <a16:creationId xmlns:a16="http://schemas.microsoft.com/office/drawing/2014/main" id="{79D5A55E-469D-4613-B6E5-19880918330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84533" y="3024313"/>
            <a:ext cx="2588995" cy="420596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BR" sz="1500"/>
              <a:t>Apesar de ser vermelho, Marte é um lugar frio</a:t>
            </a:r>
          </a:p>
        </p:txBody>
      </p:sp>
      <p:sp>
        <p:nvSpPr>
          <p:cNvPr id="6" name="Google Shape;3188;p57">
            <a:extLst>
              <a:ext uri="{FF2B5EF4-FFF2-40B4-BE49-F238E27FC236}">
                <a16:creationId xmlns:a16="http://schemas.microsoft.com/office/drawing/2014/main" id="{E871E794-C436-4B63-93CD-59DA6BCE53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57715" y="2802361"/>
            <a:ext cx="2588995" cy="1310700"/>
          </a:xfrm>
        </p:spPr>
        <p:txBody>
          <a:bodyPr anchor="ctr" anchorCtr="1"/>
          <a:lstStyle/>
          <a:p>
            <a:pPr lvl="0" algn="ctr"/>
            <a:r>
              <a:rPr lang="pt-BR" sz="9600">
                <a:solidFill>
                  <a:srgbClr val="2B4182"/>
                </a:solidFill>
              </a:rPr>
              <a:t>30k</a:t>
            </a:r>
          </a:p>
        </p:txBody>
      </p:sp>
      <p:sp>
        <p:nvSpPr>
          <p:cNvPr id="7" name="Google Shape;3189;p57">
            <a:extLst>
              <a:ext uri="{FF2B5EF4-FFF2-40B4-BE49-F238E27FC236}">
                <a16:creationId xmlns:a16="http://schemas.microsoft.com/office/drawing/2014/main" id="{780B0247-A6FE-4B01-80AE-BBA248C1937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71788" y="4204292"/>
            <a:ext cx="2588995" cy="420596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BR" sz="1500"/>
              <a:t>Júpiter é o maior planeta do Sistema Solar</a:t>
            </a:r>
          </a:p>
        </p:txBody>
      </p:sp>
      <p:grpSp>
        <p:nvGrpSpPr>
          <p:cNvPr id="8" name="Google Shape;3190;p57">
            <a:extLst>
              <a:ext uri="{FF2B5EF4-FFF2-40B4-BE49-F238E27FC236}">
                <a16:creationId xmlns:a16="http://schemas.microsoft.com/office/drawing/2014/main" id="{34823907-3074-4B26-A4BF-5F53EAB75A9F}"/>
              </a:ext>
            </a:extLst>
          </p:cNvPr>
          <p:cNvGrpSpPr/>
          <p:nvPr/>
        </p:nvGrpSpPr>
        <p:grpSpPr>
          <a:xfrm>
            <a:off x="1046658" y="1711729"/>
            <a:ext cx="842748" cy="204935"/>
            <a:chOff x="1046658" y="1711729"/>
            <a:chExt cx="842748" cy="204935"/>
          </a:xfrm>
        </p:grpSpPr>
        <p:grpSp>
          <p:nvGrpSpPr>
            <p:cNvPr id="9" name="Google Shape;3191;p57">
              <a:extLst>
                <a:ext uri="{FF2B5EF4-FFF2-40B4-BE49-F238E27FC236}">
                  <a16:creationId xmlns:a16="http://schemas.microsoft.com/office/drawing/2014/main" id="{A350C46E-BB15-4A39-A313-4C06E2530FFD}"/>
                </a:ext>
              </a:extLst>
            </p:cNvPr>
            <p:cNvGrpSpPr/>
            <p:nvPr/>
          </p:nvGrpSpPr>
          <p:grpSpPr>
            <a:xfrm>
              <a:off x="1046658" y="1711729"/>
              <a:ext cx="842748" cy="191081"/>
              <a:chOff x="1046658" y="1711729"/>
              <a:chExt cx="842748" cy="191081"/>
            </a:xfrm>
          </p:grpSpPr>
          <p:sp>
            <p:nvSpPr>
              <p:cNvPr id="10" name="Google Shape;3192;p57">
                <a:extLst>
                  <a:ext uri="{FF2B5EF4-FFF2-40B4-BE49-F238E27FC236}">
                    <a16:creationId xmlns:a16="http://schemas.microsoft.com/office/drawing/2014/main" id="{C5CA2D46-B1E1-47C9-86F9-ECEC02C1164A}"/>
                  </a:ext>
                </a:extLst>
              </p:cNvPr>
              <p:cNvSpPr/>
              <p:nvPr/>
            </p:nvSpPr>
            <p:spPr>
              <a:xfrm flipH="1">
                <a:off x="1083198" y="1738374"/>
                <a:ext cx="787563" cy="1644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226"/>
                  <a:gd name="f4" fmla="val 7355"/>
                  <a:gd name="f5" fmla="val 334"/>
                  <a:gd name="f6" fmla="val 1"/>
                  <a:gd name="f7" fmla="val 435"/>
                  <a:gd name="f8" fmla="val 6610"/>
                  <a:gd name="f9" fmla="val 5714"/>
                  <a:gd name="f10" fmla="val 12763"/>
                  <a:gd name="f11" fmla="val 17854"/>
                  <a:gd name="f12" fmla="val 20547"/>
                  <a:gd name="f13" fmla="val 22943"/>
                  <a:gd name="f14" fmla="val 6895"/>
                  <a:gd name="f15" fmla="val 24951"/>
                  <a:gd name="f16" fmla="val 6272"/>
                  <a:gd name="f17" fmla="val 28754"/>
                  <a:gd name="f18" fmla="val 5105"/>
                  <a:gd name="f19" fmla="val 32257"/>
                  <a:gd name="f20" fmla="val 3103"/>
                  <a:gd name="f21" fmla="val 35225"/>
                  <a:gd name="f22" fmla="val 401"/>
                  <a:gd name="f23" fmla="val 34859"/>
                  <a:gd name="f24" fmla="val 34"/>
                  <a:gd name="f25" fmla="val 31956"/>
                  <a:gd name="f26" fmla="val 2669"/>
                  <a:gd name="f27" fmla="val 28521"/>
                  <a:gd name="f28" fmla="val 4638"/>
                  <a:gd name="f29" fmla="val 24785"/>
                  <a:gd name="f30" fmla="val 5772"/>
                  <a:gd name="f31" fmla="val 22832"/>
                  <a:gd name="f32" fmla="val 6369"/>
                  <a:gd name="f33" fmla="val 20499"/>
                  <a:gd name="f34" fmla="val 6812"/>
                  <a:gd name="f35" fmla="val 17876"/>
                  <a:gd name="f36" fmla="val 12880"/>
                  <a:gd name="f37" fmla="val 6829"/>
                  <a:gd name="f38" fmla="val 5206"/>
                  <a:gd name="f39" fmla="*/ f0 1 35226"/>
                  <a:gd name="f40" fmla="*/ f1 1 7355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226"/>
                  <a:gd name="f47" fmla="*/ f44 1 7355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226" h="7355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5" y="f6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3193;p57">
                <a:extLst>
                  <a:ext uri="{FF2B5EF4-FFF2-40B4-BE49-F238E27FC236}">
                    <a16:creationId xmlns:a16="http://schemas.microsoft.com/office/drawing/2014/main" id="{D870B2EE-7F60-411E-B5C6-A2866AB0A5F2}"/>
                  </a:ext>
                </a:extLst>
              </p:cNvPr>
              <p:cNvSpPr/>
              <p:nvPr/>
            </p:nvSpPr>
            <p:spPr>
              <a:xfrm flipH="1">
                <a:off x="1046658" y="1711729"/>
                <a:ext cx="52962" cy="453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2"/>
                  <a:gd name="f7" fmla="val 1"/>
                  <a:gd name="f8" fmla="val 412"/>
                  <a:gd name="f9" fmla="val 1026"/>
                  <a:gd name="f10" fmla="val 1560"/>
                  <a:gd name="f11" fmla="val 468"/>
                  <a:gd name="f12" fmla="val 1001"/>
                  <a:gd name="f13" fmla="val 1902"/>
                  <a:gd name="f14" fmla="val 926"/>
                  <a:gd name="f15" fmla="val 1735"/>
                  <a:gd name="f16" fmla="val 292"/>
                  <a:gd name="f17" fmla="val 1533"/>
                  <a:gd name="f18" fmla="val 90"/>
                  <a:gd name="f19" fmla="val 1284"/>
                  <a:gd name="f20" fmla="*/ f0 1 2369"/>
                  <a:gd name="f21" fmla="*/ f1 1 202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369"/>
                  <a:gd name="f28" fmla="*/ f25 1 202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4"/>
                      <a:pt x="f15" y="f16"/>
                    </a:cubicBezTo>
                    <a:cubicBezTo>
                      <a:pt x="f17" y="f18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3194;p57">
                <a:extLst>
                  <a:ext uri="{FF2B5EF4-FFF2-40B4-BE49-F238E27FC236}">
                    <a16:creationId xmlns:a16="http://schemas.microsoft.com/office/drawing/2014/main" id="{E85C6582-6E6E-4AE3-A1E3-FC41A478FAA9}"/>
                  </a:ext>
                </a:extLst>
              </p:cNvPr>
              <p:cNvSpPr/>
              <p:nvPr/>
            </p:nvSpPr>
            <p:spPr>
              <a:xfrm flipH="1">
                <a:off x="1836444" y="1711729"/>
                <a:ext cx="52962" cy="453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1"/>
                  <a:gd name="f7" fmla="val 412"/>
                  <a:gd name="f8" fmla="val 1026"/>
                  <a:gd name="f9" fmla="val 1560"/>
                  <a:gd name="f10" fmla="val 467"/>
                  <a:gd name="f11" fmla="val 1001"/>
                  <a:gd name="f12" fmla="val 1902"/>
                  <a:gd name="f13" fmla="val 926"/>
                  <a:gd name="f14" fmla="val 1735"/>
                  <a:gd name="f15" fmla="val 292"/>
                  <a:gd name="f16" fmla="val 1533"/>
                  <a:gd name="f17" fmla="val 90"/>
                  <a:gd name="f18" fmla="val 1284"/>
                  <a:gd name="f19" fmla="*/ f0 1 2369"/>
                  <a:gd name="f20" fmla="*/ f1 1 202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369"/>
                  <a:gd name="f27" fmla="*/ f24 1 202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4"/>
                      <a:pt x="f11" y="f4"/>
                    </a:cubicBezTo>
                    <a:cubicBezTo>
                      <a:pt x="f12" y="f4"/>
                      <a:pt x="f3" y="f13"/>
                      <a:pt x="f14" y="f15"/>
                    </a:cubicBezTo>
                    <a:cubicBezTo>
                      <a:pt x="f16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3" name="Google Shape;3195;p57">
              <a:extLst>
                <a:ext uri="{FF2B5EF4-FFF2-40B4-BE49-F238E27FC236}">
                  <a16:creationId xmlns:a16="http://schemas.microsoft.com/office/drawing/2014/main" id="{411C289C-E495-47A4-A586-13F51E551226}"/>
                </a:ext>
              </a:extLst>
            </p:cNvPr>
            <p:cNvSpPr/>
            <p:nvPr/>
          </p:nvSpPr>
          <p:spPr>
            <a:xfrm flipH="1">
              <a:off x="1457571" y="1877848"/>
              <a:ext cx="38816" cy="38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6"/>
                <a:gd name="f4" fmla="val 1"/>
                <a:gd name="f5" fmla="val 1735"/>
                <a:gd name="f6" fmla="*/ f0 1 1736"/>
                <a:gd name="f7" fmla="*/ f1 1 1736"/>
                <a:gd name="f8" fmla="val f2"/>
                <a:gd name="f9" fmla="val f3"/>
                <a:gd name="f10" fmla="+- f9 0 f8"/>
                <a:gd name="f11" fmla="*/ f10 1 1736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1736" h="1736">
                  <a:moveTo>
                    <a:pt x="f4" y="f4"/>
                  </a:moveTo>
                  <a:lnTo>
                    <a:pt x="f4" y="f5"/>
                  </a:lnTo>
                  <a:lnTo>
                    <a:pt x="f5" y="f5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3196;p57">
            <a:extLst>
              <a:ext uri="{FF2B5EF4-FFF2-40B4-BE49-F238E27FC236}">
                <a16:creationId xmlns:a16="http://schemas.microsoft.com/office/drawing/2014/main" id="{549727B7-72C8-4D61-A5C8-FD2B4710204A}"/>
              </a:ext>
            </a:extLst>
          </p:cNvPr>
          <p:cNvGrpSpPr/>
          <p:nvPr/>
        </p:nvGrpSpPr>
        <p:grpSpPr>
          <a:xfrm>
            <a:off x="6528816" y="2975695"/>
            <a:ext cx="1996711" cy="1212851"/>
            <a:chOff x="6528816" y="2975695"/>
            <a:chExt cx="1996711" cy="1212851"/>
          </a:xfrm>
        </p:grpSpPr>
        <p:sp>
          <p:nvSpPr>
            <p:cNvPr id="15" name="Google Shape;3197;p57">
              <a:extLst>
                <a:ext uri="{FF2B5EF4-FFF2-40B4-BE49-F238E27FC236}">
                  <a16:creationId xmlns:a16="http://schemas.microsoft.com/office/drawing/2014/main" id="{82273087-5A76-4844-A5A8-58FAB187F961}"/>
                </a:ext>
              </a:extLst>
            </p:cNvPr>
            <p:cNvSpPr/>
            <p:nvPr/>
          </p:nvSpPr>
          <p:spPr>
            <a:xfrm>
              <a:off x="6559503" y="3006501"/>
              <a:ext cx="1934385" cy="11528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137"/>
                <a:gd name="f4" fmla="val 47635"/>
                <a:gd name="f5" fmla="val 47634"/>
                <a:gd name="f6" fmla="*/ f0 1 51137"/>
                <a:gd name="f7" fmla="*/ f1 1 476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51137"/>
                <a:gd name="f14" fmla="*/ f11 1 476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1137" h="47635" fill="none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noFill/>
            <a:ln w="10853" cap="flat">
              <a:solidFill>
                <a:srgbClr val="2B4182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198;p57">
              <a:extLst>
                <a:ext uri="{FF2B5EF4-FFF2-40B4-BE49-F238E27FC236}">
                  <a16:creationId xmlns:a16="http://schemas.microsoft.com/office/drawing/2014/main" id="{94948CCB-EF26-48AC-BCC7-9D17ED1DE0A7}"/>
                </a:ext>
              </a:extLst>
            </p:cNvPr>
            <p:cNvSpPr/>
            <p:nvPr/>
          </p:nvSpPr>
          <p:spPr>
            <a:xfrm>
              <a:off x="7505258" y="2975695"/>
              <a:ext cx="59701" cy="59701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199;p57">
              <a:extLst>
                <a:ext uri="{FF2B5EF4-FFF2-40B4-BE49-F238E27FC236}">
                  <a16:creationId xmlns:a16="http://schemas.microsoft.com/office/drawing/2014/main" id="{413C3969-ACB3-46A6-A0B0-4E7FB0FDA56F}"/>
                </a:ext>
              </a:extLst>
            </p:cNvPr>
            <p:cNvSpPr/>
            <p:nvPr/>
          </p:nvSpPr>
          <p:spPr>
            <a:xfrm>
              <a:off x="6528825" y="2975713"/>
              <a:ext cx="59701" cy="59701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3200;p57">
              <a:extLst>
                <a:ext uri="{FF2B5EF4-FFF2-40B4-BE49-F238E27FC236}">
                  <a16:creationId xmlns:a16="http://schemas.microsoft.com/office/drawing/2014/main" id="{96C00B13-5026-4D53-B4B9-B89EA26B5124}"/>
                </a:ext>
              </a:extLst>
            </p:cNvPr>
            <p:cNvSpPr/>
            <p:nvPr/>
          </p:nvSpPr>
          <p:spPr>
            <a:xfrm>
              <a:off x="6528816" y="4128845"/>
              <a:ext cx="59701" cy="59701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201;p57">
              <a:extLst>
                <a:ext uri="{FF2B5EF4-FFF2-40B4-BE49-F238E27FC236}">
                  <a16:creationId xmlns:a16="http://schemas.microsoft.com/office/drawing/2014/main" id="{B4B1A350-9A26-4C3E-999A-40D10FD27191}"/>
                </a:ext>
              </a:extLst>
            </p:cNvPr>
            <p:cNvSpPr/>
            <p:nvPr/>
          </p:nvSpPr>
          <p:spPr>
            <a:xfrm>
              <a:off x="6528816" y="3552270"/>
              <a:ext cx="59701" cy="59701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202;p57">
              <a:extLst>
                <a:ext uri="{FF2B5EF4-FFF2-40B4-BE49-F238E27FC236}">
                  <a16:creationId xmlns:a16="http://schemas.microsoft.com/office/drawing/2014/main" id="{5ADCD992-B563-43E1-A04A-AC3ADDCB7944}"/>
                </a:ext>
              </a:extLst>
            </p:cNvPr>
            <p:cNvSpPr/>
            <p:nvPr/>
          </p:nvSpPr>
          <p:spPr>
            <a:xfrm>
              <a:off x="7496827" y="4128845"/>
              <a:ext cx="59701" cy="59701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203;p57">
              <a:extLst>
                <a:ext uri="{FF2B5EF4-FFF2-40B4-BE49-F238E27FC236}">
                  <a16:creationId xmlns:a16="http://schemas.microsoft.com/office/drawing/2014/main" id="{DC7ECE12-C426-47C1-8731-64E223BF84B8}"/>
                </a:ext>
              </a:extLst>
            </p:cNvPr>
            <p:cNvSpPr/>
            <p:nvPr/>
          </p:nvSpPr>
          <p:spPr>
            <a:xfrm>
              <a:off x="8464838" y="4128845"/>
              <a:ext cx="59701" cy="59701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204;p57">
              <a:extLst>
                <a:ext uri="{FF2B5EF4-FFF2-40B4-BE49-F238E27FC236}">
                  <a16:creationId xmlns:a16="http://schemas.microsoft.com/office/drawing/2014/main" id="{5A0B0FE2-EA1B-4085-A785-C20C155C4484}"/>
                </a:ext>
              </a:extLst>
            </p:cNvPr>
            <p:cNvSpPr/>
            <p:nvPr/>
          </p:nvSpPr>
          <p:spPr>
            <a:xfrm>
              <a:off x="8464838" y="3553029"/>
              <a:ext cx="59701" cy="59701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205;p57">
              <a:extLst>
                <a:ext uri="{FF2B5EF4-FFF2-40B4-BE49-F238E27FC236}">
                  <a16:creationId xmlns:a16="http://schemas.microsoft.com/office/drawing/2014/main" id="{6EAA8350-2234-45BA-B0CB-5A64E64E215E}"/>
                </a:ext>
              </a:extLst>
            </p:cNvPr>
            <p:cNvSpPr/>
            <p:nvPr/>
          </p:nvSpPr>
          <p:spPr>
            <a:xfrm>
              <a:off x="8465826" y="2977204"/>
              <a:ext cx="59701" cy="59701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3206;p57">
            <a:extLst>
              <a:ext uri="{FF2B5EF4-FFF2-40B4-BE49-F238E27FC236}">
                <a16:creationId xmlns:a16="http://schemas.microsoft.com/office/drawing/2014/main" id="{498F768B-08F3-4208-8269-09AF84782F82}"/>
              </a:ext>
            </a:extLst>
          </p:cNvPr>
          <p:cNvGrpSpPr/>
          <p:nvPr/>
        </p:nvGrpSpPr>
        <p:grpSpPr>
          <a:xfrm>
            <a:off x="3919721" y="1648059"/>
            <a:ext cx="1998951" cy="1446077"/>
            <a:chOff x="3919721" y="1648059"/>
            <a:chExt cx="1998951" cy="1446077"/>
          </a:xfrm>
        </p:grpSpPr>
        <p:sp>
          <p:nvSpPr>
            <p:cNvPr id="25" name="Google Shape;3207;p57">
              <a:extLst>
                <a:ext uri="{FF2B5EF4-FFF2-40B4-BE49-F238E27FC236}">
                  <a16:creationId xmlns:a16="http://schemas.microsoft.com/office/drawing/2014/main" id="{EC99188D-6B07-4C1A-BEFF-F2AA975971E1}"/>
                </a:ext>
              </a:extLst>
            </p:cNvPr>
            <p:cNvSpPr/>
            <p:nvPr/>
          </p:nvSpPr>
          <p:spPr>
            <a:xfrm>
              <a:off x="5698604" y="1648059"/>
              <a:ext cx="27" cy="1446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6E86D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3208;p57">
              <a:extLst>
                <a:ext uri="{FF2B5EF4-FFF2-40B4-BE49-F238E27FC236}">
                  <a16:creationId xmlns:a16="http://schemas.microsoft.com/office/drawing/2014/main" id="{4E349688-7594-4CDA-BC67-6A60A3D1A84F}"/>
                </a:ext>
              </a:extLst>
            </p:cNvPr>
            <p:cNvSpPr/>
            <p:nvPr/>
          </p:nvSpPr>
          <p:spPr>
            <a:xfrm>
              <a:off x="3919721" y="2902122"/>
              <a:ext cx="1998951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6E86D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3209;p57">
            <a:extLst>
              <a:ext uri="{FF2B5EF4-FFF2-40B4-BE49-F238E27FC236}">
                <a16:creationId xmlns:a16="http://schemas.microsoft.com/office/drawing/2014/main" id="{96B2EB8C-2CE0-4F0E-8B33-505B861FAD1D}"/>
              </a:ext>
            </a:extLst>
          </p:cNvPr>
          <p:cNvGrpSpPr/>
          <p:nvPr/>
        </p:nvGrpSpPr>
        <p:grpSpPr>
          <a:xfrm>
            <a:off x="7825005" y="1114086"/>
            <a:ext cx="732105" cy="720016"/>
            <a:chOff x="7825005" y="1114086"/>
            <a:chExt cx="732105" cy="720016"/>
          </a:xfrm>
        </p:grpSpPr>
        <p:sp>
          <p:nvSpPr>
            <p:cNvPr id="28" name="Google Shape;3210;p57">
              <a:extLst>
                <a:ext uri="{FF2B5EF4-FFF2-40B4-BE49-F238E27FC236}">
                  <a16:creationId xmlns:a16="http://schemas.microsoft.com/office/drawing/2014/main" id="{61E9AB7D-0F07-41D0-8BF2-861533A6AB54}"/>
                </a:ext>
              </a:extLst>
            </p:cNvPr>
            <p:cNvSpPr/>
            <p:nvPr/>
          </p:nvSpPr>
          <p:spPr>
            <a:xfrm>
              <a:off x="7825005" y="1203130"/>
              <a:ext cx="630972" cy="63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48"/>
                <a:gd name="f4" fmla="val 19147"/>
                <a:gd name="f5" fmla="val 8173"/>
                <a:gd name="f6" fmla="val 15478"/>
                <a:gd name="f7" fmla="val 10341"/>
                <a:gd name="f8" fmla="val 5171"/>
                <a:gd name="f9" fmla="val 13977"/>
                <a:gd name="f10" fmla="val 8807"/>
                <a:gd name="f11" fmla="val 3670"/>
                <a:gd name="f12" fmla="val 10975"/>
                <a:gd name="f13" fmla="*/ f0 1 19148"/>
                <a:gd name="f14" fmla="*/ f1 1 19148"/>
                <a:gd name="f15" fmla="val f2"/>
                <a:gd name="f16" fmla="val f3"/>
                <a:gd name="f17" fmla="+- f16 0 f15"/>
                <a:gd name="f18" fmla="*/ f17 1 19148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148" h="19148" fill="none">
                  <a:moveTo>
                    <a:pt x="f4" y="f5"/>
                  </a:moveTo>
                  <a:cubicBezTo>
                    <a:pt x="f4" y="f6"/>
                    <a:pt x="f7" y="f3"/>
                    <a:pt x="f8" y="f9"/>
                  </a:cubicBezTo>
                  <a:cubicBezTo>
                    <a:pt x="f2" y="f10"/>
                    <a:pt x="f11" y="f2"/>
                    <a:pt x="f12" y="f2"/>
                  </a:cubicBezTo>
                  <a:cubicBezTo>
                    <a:pt x="f6" y="f2"/>
                    <a:pt x="f4" y="f11"/>
                    <a:pt x="f4" y="f5"/>
                  </a:cubicBezTo>
                  <a:close/>
                </a:path>
              </a:pathLst>
            </a:custGeom>
            <a:noFill/>
            <a:ln w="10853" cap="flat">
              <a:solidFill>
                <a:srgbClr val="DBA15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3211;p57">
              <a:extLst>
                <a:ext uri="{FF2B5EF4-FFF2-40B4-BE49-F238E27FC236}">
                  <a16:creationId xmlns:a16="http://schemas.microsoft.com/office/drawing/2014/main" id="{19509F3E-7B8B-4749-9984-DB43C593084D}"/>
                </a:ext>
              </a:extLst>
            </p:cNvPr>
            <p:cNvSpPr/>
            <p:nvPr/>
          </p:nvSpPr>
          <p:spPr>
            <a:xfrm>
              <a:off x="8183331" y="1114086"/>
              <a:ext cx="20921" cy="717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21783"/>
                <a:gd name="f5" fmla="val 318"/>
                <a:gd name="f6" fmla="val 1"/>
                <a:gd name="f7" fmla="val 168"/>
                <a:gd name="f8" fmla="val 18"/>
                <a:gd name="f9" fmla="val 101"/>
                <a:gd name="f10" fmla="val 301"/>
                <a:gd name="f11" fmla="val 20615"/>
                <a:gd name="f12" fmla="val 21449"/>
                <a:gd name="f13" fmla="val 21483"/>
                <a:gd name="f14" fmla="val 21683"/>
                <a:gd name="f15" fmla="val 468"/>
                <a:gd name="f16" fmla="val 618"/>
                <a:gd name="f17" fmla="val 1135"/>
                <a:gd name="f18" fmla="*/ f0 1 635"/>
                <a:gd name="f19" fmla="*/ f1 1 2178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635"/>
                <a:gd name="f26" fmla="*/ f23 1 2178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635" h="21783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6" y="f11"/>
                  </a:lnTo>
                  <a:lnTo>
                    <a:pt x="f6" y="f12"/>
                  </a:lnTo>
                  <a:lnTo>
                    <a:pt x="f6" y="f13"/>
                  </a:lnTo>
                  <a:cubicBezTo>
                    <a:pt x="f8" y="f14"/>
                    <a:pt x="f7" y="f4"/>
                    <a:pt x="f5" y="f4"/>
                  </a:cubicBezTo>
                  <a:cubicBezTo>
                    <a:pt x="f15" y="f4"/>
                    <a:pt x="f16" y="f14"/>
                    <a:pt x="f3" y="f13"/>
                  </a:cubicBezTo>
                  <a:lnTo>
                    <a:pt x="f3" y="f17"/>
                  </a:lnTo>
                  <a:lnTo>
                    <a:pt x="f3" y="f10"/>
                  </a:lnTo>
                  <a:cubicBezTo>
                    <a:pt x="f16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3212;p57">
              <a:extLst>
                <a:ext uri="{FF2B5EF4-FFF2-40B4-BE49-F238E27FC236}">
                  <a16:creationId xmlns:a16="http://schemas.microsoft.com/office/drawing/2014/main" id="{F7B84594-30A1-4DF1-86CC-FEA25489F67D}"/>
                </a:ext>
              </a:extLst>
            </p:cNvPr>
            <p:cNvSpPr/>
            <p:nvPr/>
          </p:nvSpPr>
          <p:spPr>
            <a:xfrm>
              <a:off x="7832686" y="1462527"/>
              <a:ext cx="724424" cy="20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84"/>
                <a:gd name="f4" fmla="val 635"/>
                <a:gd name="f5" fmla="val 401"/>
                <a:gd name="f6" fmla="val 1"/>
                <a:gd name="f7" fmla="val 34"/>
                <a:gd name="f8" fmla="val 601"/>
                <a:gd name="f9" fmla="val 21583"/>
                <a:gd name="f10" fmla="val 21983"/>
                <a:gd name="f11" fmla="*/ f0 1 21984"/>
                <a:gd name="f12" fmla="*/ f1 1 6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984"/>
                <a:gd name="f19" fmla="*/ f16 1 63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984" h="635">
                  <a:moveTo>
                    <a:pt x="f5" y="f6"/>
                  </a:moveTo>
                  <a:cubicBezTo>
                    <a:pt x="f6" y="f7"/>
                    <a:pt x="f6" y="f8"/>
                    <a:pt x="f5" y="f4"/>
                  </a:cubicBezTo>
                  <a:lnTo>
                    <a:pt x="f9" y="f4"/>
                  </a:lnTo>
                  <a:cubicBezTo>
                    <a:pt x="f10" y="f8"/>
                    <a:pt x="f10" y="f7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2" name="Rectángulo 39">
            <a:extLst>
              <a:ext uri="{FF2B5EF4-FFF2-40B4-BE49-F238E27FC236}">
                <a16:creationId xmlns:a16="http://schemas.microsoft.com/office/drawing/2014/main" id="{9FA88CC5-4EE3-4B74-AA05-1B9A2D5BA215}"/>
              </a:ext>
            </a:extLst>
          </p:cNvPr>
          <p:cNvSpPr/>
          <p:nvPr/>
        </p:nvSpPr>
        <p:spPr>
          <a:xfrm>
            <a:off x="0" y="5009275"/>
            <a:ext cx="9144000" cy="97913"/>
          </a:xfrm>
          <a:prstGeom prst="rect">
            <a:avLst/>
          </a:pr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33" name="Diagrama de flujo: conector fuera de página 40">
            <a:extLst>
              <a:ext uri="{FF2B5EF4-FFF2-40B4-BE49-F238E27FC236}">
                <a16:creationId xmlns:a16="http://schemas.microsoft.com/office/drawing/2014/main" id="{81A84455-912E-4D7C-BF48-E0C0C54F6074}"/>
              </a:ext>
            </a:extLst>
          </p:cNvPr>
          <p:cNvSpPr/>
          <p:nvPr/>
        </p:nvSpPr>
        <p:spPr>
          <a:xfrm rot="10799991">
            <a:off x="4377169" y="4949802"/>
            <a:ext cx="566095" cy="194657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val f2"/>
              <a:gd name="f9" fmla="val f3"/>
              <a:gd name="f10" fmla="+- f9 0 f8"/>
              <a:gd name="f11" fmla="*/ f10 1 10"/>
              <a:gd name="f12" fmla="*/ f10 4 1"/>
              <a:gd name="f13" fmla="*/ f12 1 5"/>
              <a:gd name="f14" fmla="*/ f8 1 f11"/>
              <a:gd name="f15" fmla="*/ f9 1 f11"/>
              <a:gd name="f16" fmla="*/ f13 1 f11"/>
              <a:gd name="f17" fmla="*/ f14 f6 1"/>
              <a:gd name="f18" fmla="*/ f15 f6 1"/>
              <a:gd name="f19" fmla="*/ f14 f7 1"/>
              <a:gd name="f20" fmla="*/ f16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19" r="f18" b="f20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8486EC39-768C-0E99-4E4B-97A93F7434E9}"/>
              </a:ext>
            </a:extLst>
          </p:cNvPr>
          <p:cNvSpPr>
            <a:spLocks noEditPoints="1"/>
          </p:cNvSpPr>
          <p:nvPr/>
        </p:nvSpPr>
        <p:spPr bwMode="auto">
          <a:xfrm>
            <a:off x="993775" y="2798762"/>
            <a:ext cx="2171699" cy="2066924"/>
          </a:xfrm>
          <a:custGeom>
            <a:avLst/>
            <a:gdLst>
              <a:gd name="T0" fmla="*/ 288 w 576"/>
              <a:gd name="T1" fmla="*/ 221 h 548"/>
              <a:gd name="T2" fmla="*/ 300 w 576"/>
              <a:gd name="T3" fmla="*/ 173 h 548"/>
              <a:gd name="T4" fmla="*/ 322 w 576"/>
              <a:gd name="T5" fmla="*/ 60 h 548"/>
              <a:gd name="T6" fmla="*/ 327 w 576"/>
              <a:gd name="T7" fmla="*/ 16 h 548"/>
              <a:gd name="T8" fmla="*/ 343 w 576"/>
              <a:gd name="T9" fmla="*/ 0 h 548"/>
              <a:gd name="T10" fmla="*/ 357 w 576"/>
              <a:gd name="T11" fmla="*/ 18 h 548"/>
              <a:gd name="T12" fmla="*/ 349 w 576"/>
              <a:gd name="T13" fmla="*/ 78 h 548"/>
              <a:gd name="T14" fmla="*/ 322 w 576"/>
              <a:gd name="T15" fmla="*/ 198 h 548"/>
              <a:gd name="T16" fmla="*/ 307 w 576"/>
              <a:gd name="T17" fmla="*/ 250 h 548"/>
              <a:gd name="T18" fmla="*/ 307 w 576"/>
              <a:gd name="T19" fmla="*/ 257 h 548"/>
              <a:gd name="T20" fmla="*/ 356 w 576"/>
              <a:gd name="T21" fmla="*/ 390 h 548"/>
              <a:gd name="T22" fmla="*/ 390 w 576"/>
              <a:gd name="T23" fmla="*/ 479 h 548"/>
              <a:gd name="T24" fmla="*/ 422 w 576"/>
              <a:gd name="T25" fmla="*/ 523 h 548"/>
              <a:gd name="T26" fmla="*/ 488 w 576"/>
              <a:gd name="T27" fmla="*/ 526 h 548"/>
              <a:gd name="T28" fmla="*/ 531 w 576"/>
              <a:gd name="T29" fmla="*/ 479 h 548"/>
              <a:gd name="T30" fmla="*/ 573 w 576"/>
              <a:gd name="T31" fmla="*/ 352 h 548"/>
              <a:gd name="T32" fmla="*/ 575 w 576"/>
              <a:gd name="T33" fmla="*/ 321 h 548"/>
              <a:gd name="T34" fmla="*/ 570 w 576"/>
              <a:gd name="T35" fmla="*/ 378 h 548"/>
              <a:gd name="T36" fmla="*/ 532 w 576"/>
              <a:gd name="T37" fmla="*/ 484 h 548"/>
              <a:gd name="T38" fmla="*/ 500 w 576"/>
              <a:gd name="T39" fmla="*/ 523 h 548"/>
              <a:gd name="T40" fmla="*/ 406 w 576"/>
              <a:gd name="T41" fmla="*/ 516 h 548"/>
              <a:gd name="T42" fmla="*/ 376 w 576"/>
              <a:gd name="T43" fmla="*/ 465 h 548"/>
              <a:gd name="T44" fmla="*/ 309 w 576"/>
              <a:gd name="T45" fmla="*/ 289 h 548"/>
              <a:gd name="T46" fmla="*/ 301 w 576"/>
              <a:gd name="T47" fmla="*/ 269 h 548"/>
              <a:gd name="T48" fmla="*/ 281 w 576"/>
              <a:gd name="T49" fmla="*/ 322 h 548"/>
              <a:gd name="T50" fmla="*/ 221 w 576"/>
              <a:gd name="T51" fmla="*/ 452 h 548"/>
              <a:gd name="T52" fmla="*/ 179 w 576"/>
              <a:gd name="T53" fmla="*/ 501 h 548"/>
              <a:gd name="T54" fmla="*/ 76 w 576"/>
              <a:gd name="T55" fmla="*/ 501 h 548"/>
              <a:gd name="T56" fmla="*/ 20 w 576"/>
              <a:gd name="T57" fmla="*/ 424 h 548"/>
              <a:gd name="T58" fmla="*/ 4 w 576"/>
              <a:gd name="T59" fmla="*/ 318 h 548"/>
              <a:gd name="T60" fmla="*/ 103 w 576"/>
              <a:gd name="T61" fmla="*/ 170 h 548"/>
              <a:gd name="T62" fmla="*/ 256 w 576"/>
              <a:gd name="T63" fmla="*/ 185 h 548"/>
              <a:gd name="T64" fmla="*/ 284 w 576"/>
              <a:gd name="T65" fmla="*/ 216 h 548"/>
              <a:gd name="T66" fmla="*/ 288 w 576"/>
              <a:gd name="T67" fmla="*/ 221 h 548"/>
              <a:gd name="T68" fmla="*/ 21 w 576"/>
              <a:gd name="T69" fmla="*/ 334 h 548"/>
              <a:gd name="T70" fmla="*/ 31 w 576"/>
              <a:gd name="T71" fmla="*/ 400 h 548"/>
              <a:gd name="T72" fmla="*/ 78 w 576"/>
              <a:gd name="T73" fmla="*/ 476 h 548"/>
              <a:gd name="T74" fmla="*/ 124 w 576"/>
              <a:gd name="T75" fmla="*/ 497 h 548"/>
              <a:gd name="T76" fmla="*/ 176 w 576"/>
              <a:gd name="T77" fmla="*/ 475 h 548"/>
              <a:gd name="T78" fmla="*/ 202 w 576"/>
              <a:gd name="T79" fmla="*/ 440 h 548"/>
              <a:gd name="T80" fmla="*/ 282 w 576"/>
              <a:gd name="T81" fmla="*/ 238 h 548"/>
              <a:gd name="T82" fmla="*/ 282 w 576"/>
              <a:gd name="T83" fmla="*/ 233 h 548"/>
              <a:gd name="T84" fmla="*/ 238 w 576"/>
              <a:gd name="T85" fmla="*/ 187 h 548"/>
              <a:gd name="T86" fmla="*/ 78 w 576"/>
              <a:gd name="T87" fmla="*/ 203 h 548"/>
              <a:gd name="T88" fmla="*/ 21 w 576"/>
              <a:gd name="T89" fmla="*/ 334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6" h="548">
                <a:moveTo>
                  <a:pt x="288" y="221"/>
                </a:moveTo>
                <a:cubicBezTo>
                  <a:pt x="292" y="204"/>
                  <a:pt x="296" y="189"/>
                  <a:pt x="300" y="173"/>
                </a:cubicBezTo>
                <a:cubicBezTo>
                  <a:pt x="307" y="136"/>
                  <a:pt x="315" y="98"/>
                  <a:pt x="322" y="60"/>
                </a:cubicBezTo>
                <a:cubicBezTo>
                  <a:pt x="324" y="45"/>
                  <a:pt x="325" y="30"/>
                  <a:pt x="327" y="16"/>
                </a:cubicBezTo>
                <a:cubicBezTo>
                  <a:pt x="328" y="6"/>
                  <a:pt x="335" y="0"/>
                  <a:pt x="343" y="0"/>
                </a:cubicBezTo>
                <a:cubicBezTo>
                  <a:pt x="352" y="1"/>
                  <a:pt x="359" y="8"/>
                  <a:pt x="357" y="18"/>
                </a:cubicBezTo>
                <a:cubicBezTo>
                  <a:pt x="355" y="38"/>
                  <a:pt x="352" y="58"/>
                  <a:pt x="349" y="78"/>
                </a:cubicBezTo>
                <a:cubicBezTo>
                  <a:pt x="342" y="118"/>
                  <a:pt x="333" y="158"/>
                  <a:pt x="322" y="198"/>
                </a:cubicBezTo>
                <a:cubicBezTo>
                  <a:pt x="317" y="216"/>
                  <a:pt x="312" y="233"/>
                  <a:pt x="307" y="250"/>
                </a:cubicBezTo>
                <a:cubicBezTo>
                  <a:pt x="306" y="252"/>
                  <a:pt x="306" y="255"/>
                  <a:pt x="307" y="257"/>
                </a:cubicBezTo>
                <a:cubicBezTo>
                  <a:pt x="323" y="301"/>
                  <a:pt x="340" y="345"/>
                  <a:pt x="356" y="390"/>
                </a:cubicBezTo>
                <a:cubicBezTo>
                  <a:pt x="367" y="419"/>
                  <a:pt x="378" y="449"/>
                  <a:pt x="390" y="479"/>
                </a:cubicBezTo>
                <a:cubicBezTo>
                  <a:pt x="396" y="496"/>
                  <a:pt x="407" y="511"/>
                  <a:pt x="422" y="523"/>
                </a:cubicBezTo>
                <a:cubicBezTo>
                  <a:pt x="443" y="538"/>
                  <a:pt x="466" y="539"/>
                  <a:pt x="488" y="526"/>
                </a:cubicBezTo>
                <a:cubicBezTo>
                  <a:pt x="507" y="514"/>
                  <a:pt x="520" y="498"/>
                  <a:pt x="531" y="479"/>
                </a:cubicBezTo>
                <a:cubicBezTo>
                  <a:pt x="554" y="439"/>
                  <a:pt x="568" y="397"/>
                  <a:pt x="573" y="352"/>
                </a:cubicBezTo>
                <a:cubicBezTo>
                  <a:pt x="574" y="341"/>
                  <a:pt x="574" y="330"/>
                  <a:pt x="575" y="321"/>
                </a:cubicBezTo>
                <a:cubicBezTo>
                  <a:pt x="576" y="339"/>
                  <a:pt x="574" y="359"/>
                  <a:pt x="570" y="378"/>
                </a:cubicBezTo>
                <a:cubicBezTo>
                  <a:pt x="564" y="416"/>
                  <a:pt x="551" y="451"/>
                  <a:pt x="532" y="484"/>
                </a:cubicBezTo>
                <a:cubicBezTo>
                  <a:pt x="524" y="499"/>
                  <a:pt x="513" y="512"/>
                  <a:pt x="500" y="523"/>
                </a:cubicBezTo>
                <a:cubicBezTo>
                  <a:pt x="469" y="548"/>
                  <a:pt x="433" y="546"/>
                  <a:pt x="406" y="516"/>
                </a:cubicBezTo>
                <a:cubicBezTo>
                  <a:pt x="392" y="501"/>
                  <a:pt x="383" y="483"/>
                  <a:pt x="376" y="465"/>
                </a:cubicBezTo>
                <a:cubicBezTo>
                  <a:pt x="354" y="406"/>
                  <a:pt x="331" y="347"/>
                  <a:pt x="309" y="289"/>
                </a:cubicBezTo>
                <a:cubicBezTo>
                  <a:pt x="306" y="282"/>
                  <a:pt x="304" y="276"/>
                  <a:pt x="301" y="269"/>
                </a:cubicBezTo>
                <a:cubicBezTo>
                  <a:pt x="294" y="287"/>
                  <a:pt x="288" y="305"/>
                  <a:pt x="281" y="322"/>
                </a:cubicBezTo>
                <a:cubicBezTo>
                  <a:pt x="264" y="367"/>
                  <a:pt x="245" y="411"/>
                  <a:pt x="221" y="452"/>
                </a:cubicBezTo>
                <a:cubicBezTo>
                  <a:pt x="211" y="471"/>
                  <a:pt x="197" y="489"/>
                  <a:pt x="179" y="501"/>
                </a:cubicBezTo>
                <a:cubicBezTo>
                  <a:pt x="146" y="525"/>
                  <a:pt x="109" y="524"/>
                  <a:pt x="76" y="501"/>
                </a:cubicBezTo>
                <a:cubicBezTo>
                  <a:pt x="50" y="481"/>
                  <a:pt x="32" y="455"/>
                  <a:pt x="20" y="424"/>
                </a:cubicBezTo>
                <a:cubicBezTo>
                  <a:pt x="6" y="390"/>
                  <a:pt x="0" y="355"/>
                  <a:pt x="4" y="318"/>
                </a:cubicBezTo>
                <a:cubicBezTo>
                  <a:pt x="11" y="252"/>
                  <a:pt x="42" y="199"/>
                  <a:pt x="103" y="170"/>
                </a:cubicBezTo>
                <a:cubicBezTo>
                  <a:pt x="156" y="144"/>
                  <a:pt x="208" y="149"/>
                  <a:pt x="256" y="185"/>
                </a:cubicBezTo>
                <a:cubicBezTo>
                  <a:pt x="267" y="193"/>
                  <a:pt x="276" y="204"/>
                  <a:pt x="284" y="216"/>
                </a:cubicBezTo>
                <a:cubicBezTo>
                  <a:pt x="285" y="217"/>
                  <a:pt x="286" y="219"/>
                  <a:pt x="288" y="221"/>
                </a:cubicBezTo>
                <a:close/>
                <a:moveTo>
                  <a:pt x="21" y="334"/>
                </a:moveTo>
                <a:cubicBezTo>
                  <a:pt x="20" y="356"/>
                  <a:pt x="24" y="378"/>
                  <a:pt x="31" y="400"/>
                </a:cubicBezTo>
                <a:cubicBezTo>
                  <a:pt x="41" y="429"/>
                  <a:pt x="55" y="455"/>
                  <a:pt x="78" y="476"/>
                </a:cubicBezTo>
                <a:cubicBezTo>
                  <a:pt x="91" y="487"/>
                  <a:pt x="106" y="496"/>
                  <a:pt x="124" y="497"/>
                </a:cubicBezTo>
                <a:cubicBezTo>
                  <a:pt x="145" y="499"/>
                  <a:pt x="162" y="490"/>
                  <a:pt x="176" y="475"/>
                </a:cubicBezTo>
                <a:cubicBezTo>
                  <a:pt x="186" y="464"/>
                  <a:pt x="195" y="453"/>
                  <a:pt x="202" y="440"/>
                </a:cubicBezTo>
                <a:cubicBezTo>
                  <a:pt x="236" y="376"/>
                  <a:pt x="262" y="307"/>
                  <a:pt x="282" y="238"/>
                </a:cubicBezTo>
                <a:cubicBezTo>
                  <a:pt x="283" y="236"/>
                  <a:pt x="283" y="234"/>
                  <a:pt x="282" y="233"/>
                </a:cubicBezTo>
                <a:cubicBezTo>
                  <a:pt x="270" y="214"/>
                  <a:pt x="256" y="198"/>
                  <a:pt x="238" y="187"/>
                </a:cubicBezTo>
                <a:cubicBezTo>
                  <a:pt x="189" y="157"/>
                  <a:pt x="122" y="163"/>
                  <a:pt x="78" y="203"/>
                </a:cubicBezTo>
                <a:cubicBezTo>
                  <a:pt x="39" y="238"/>
                  <a:pt x="21" y="282"/>
                  <a:pt x="21" y="3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06;p63">
            <a:extLst>
              <a:ext uri="{FF2B5EF4-FFF2-40B4-BE49-F238E27FC236}">
                <a16:creationId xmlns:a16="http://schemas.microsoft.com/office/drawing/2014/main" id="{77CC2955-0B25-4D62-995F-166E6022BF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/>
              <a:t>Júpiter</a:t>
            </a:r>
          </a:p>
        </p:txBody>
      </p:sp>
      <p:sp>
        <p:nvSpPr>
          <p:cNvPr id="3" name="Google Shape;3507;p63">
            <a:extLst>
              <a:ext uri="{FF2B5EF4-FFF2-40B4-BE49-F238E27FC236}">
                <a16:creationId xmlns:a16="http://schemas.microsoft.com/office/drawing/2014/main" id="{2DE4668D-B22D-4AE2-9F79-3E1FB4A3150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42903" y="2099096"/>
            <a:ext cx="2120996" cy="665399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pt-BR" sz="1500"/>
              <a:t>Júpiter é o maior de todos os planetas</a:t>
            </a:r>
          </a:p>
        </p:txBody>
      </p:sp>
      <p:sp>
        <p:nvSpPr>
          <p:cNvPr id="4" name="Google Shape;3508;p63">
            <a:extLst>
              <a:ext uri="{FF2B5EF4-FFF2-40B4-BE49-F238E27FC236}">
                <a16:creationId xmlns:a16="http://schemas.microsoft.com/office/drawing/2014/main" id="{BA7178E1-DF6D-4724-9FC7-33EFC2E636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0099" y="1718614"/>
            <a:ext cx="2120996" cy="380701"/>
          </a:xfrm>
        </p:spPr>
        <p:txBody>
          <a:bodyPr anchor="ctr"/>
          <a:lstStyle/>
          <a:p>
            <a:pPr lvl="0"/>
            <a:r>
              <a:rPr lang="pt-BR" sz="3300">
                <a:solidFill>
                  <a:srgbClr val="D16E4B"/>
                </a:solidFill>
              </a:rPr>
              <a:t>Marte</a:t>
            </a:r>
          </a:p>
        </p:txBody>
      </p:sp>
      <p:sp>
        <p:nvSpPr>
          <p:cNvPr id="5" name="Google Shape;3509;p63">
            <a:extLst>
              <a:ext uri="{FF2B5EF4-FFF2-40B4-BE49-F238E27FC236}">
                <a16:creationId xmlns:a16="http://schemas.microsoft.com/office/drawing/2014/main" id="{CEF91283-9F0A-43F9-823F-C306B08A08D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80099" y="2099096"/>
            <a:ext cx="2120996" cy="665399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pt-BR" sz="1500"/>
              <a:t>Apesar de ser vermelho, Marte é um lugar frio</a:t>
            </a:r>
          </a:p>
        </p:txBody>
      </p:sp>
      <p:sp>
        <p:nvSpPr>
          <p:cNvPr id="6" name="Google Shape;3510;p63">
            <a:extLst>
              <a:ext uri="{FF2B5EF4-FFF2-40B4-BE49-F238E27FC236}">
                <a16:creationId xmlns:a16="http://schemas.microsoft.com/office/drawing/2014/main" id="{EE0E71B0-DF43-4B54-B24C-F5CCFFFB02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42903" y="3090370"/>
            <a:ext cx="2120996" cy="380701"/>
          </a:xfrm>
        </p:spPr>
        <p:txBody>
          <a:bodyPr anchor="ctr"/>
          <a:lstStyle/>
          <a:p>
            <a:pPr lvl="0" algn="r"/>
            <a:r>
              <a:rPr lang="pt-BR" sz="3300">
                <a:solidFill>
                  <a:srgbClr val="2B4182"/>
                </a:solidFill>
              </a:rPr>
              <a:t>Mercúrio</a:t>
            </a:r>
          </a:p>
        </p:txBody>
      </p:sp>
      <p:sp>
        <p:nvSpPr>
          <p:cNvPr id="7" name="Google Shape;3511;p63">
            <a:extLst>
              <a:ext uri="{FF2B5EF4-FFF2-40B4-BE49-F238E27FC236}">
                <a16:creationId xmlns:a16="http://schemas.microsoft.com/office/drawing/2014/main" id="{3A0692BE-67AA-4320-BB57-9792DECFEF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42903" y="3470778"/>
            <a:ext cx="2120996" cy="665399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pt-BR" sz="1500"/>
              <a:t>É o planeta mais próximo do Sol</a:t>
            </a:r>
          </a:p>
        </p:txBody>
      </p:sp>
      <p:sp>
        <p:nvSpPr>
          <p:cNvPr id="8" name="Google Shape;3512;p63">
            <a:extLst>
              <a:ext uri="{FF2B5EF4-FFF2-40B4-BE49-F238E27FC236}">
                <a16:creationId xmlns:a16="http://schemas.microsoft.com/office/drawing/2014/main" id="{33FA2F41-7DF4-45B5-9244-F0E43E08C5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0099" y="3090370"/>
            <a:ext cx="2120996" cy="380701"/>
          </a:xfrm>
        </p:spPr>
        <p:txBody>
          <a:bodyPr anchor="ctr"/>
          <a:lstStyle/>
          <a:p>
            <a:pPr lvl="0"/>
            <a:r>
              <a:rPr lang="pt-BR" sz="3300">
                <a:solidFill>
                  <a:srgbClr val="97B8A6"/>
                </a:solidFill>
              </a:rPr>
              <a:t>Netuno</a:t>
            </a:r>
          </a:p>
        </p:txBody>
      </p:sp>
      <p:sp>
        <p:nvSpPr>
          <p:cNvPr id="9" name="Google Shape;3513;p63">
            <a:extLst>
              <a:ext uri="{FF2B5EF4-FFF2-40B4-BE49-F238E27FC236}">
                <a16:creationId xmlns:a16="http://schemas.microsoft.com/office/drawing/2014/main" id="{203E5359-0058-476B-87F9-7F2E439D468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80099" y="3470778"/>
            <a:ext cx="2120996" cy="665399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pt-BR" sz="1500"/>
              <a:t>É o planeta mais distante do Sol</a:t>
            </a:r>
          </a:p>
        </p:txBody>
      </p:sp>
      <p:sp>
        <p:nvSpPr>
          <p:cNvPr id="10" name="Google Shape;3514;p63">
            <a:extLst>
              <a:ext uri="{FF2B5EF4-FFF2-40B4-BE49-F238E27FC236}">
                <a16:creationId xmlns:a16="http://schemas.microsoft.com/office/drawing/2014/main" id="{5C7ECA93-B2DC-47E5-9A83-EC971870B8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1723" y="311234"/>
            <a:ext cx="7720498" cy="611998"/>
          </a:xfrm>
        </p:spPr>
        <p:txBody>
          <a:bodyPr/>
          <a:lstStyle/>
          <a:p>
            <a:pPr lvl="0"/>
            <a:r>
              <a:rPr lang="pt-BR" sz="4200"/>
              <a:t>Prêmios</a:t>
            </a:r>
          </a:p>
        </p:txBody>
      </p:sp>
      <p:grpSp>
        <p:nvGrpSpPr>
          <p:cNvPr id="11" name="Google Shape;3515;p63">
            <a:extLst>
              <a:ext uri="{FF2B5EF4-FFF2-40B4-BE49-F238E27FC236}">
                <a16:creationId xmlns:a16="http://schemas.microsoft.com/office/drawing/2014/main" id="{8ADCA473-394D-46D4-9122-FF09EA91270A}"/>
              </a:ext>
            </a:extLst>
          </p:cNvPr>
          <p:cNvGrpSpPr/>
          <p:nvPr/>
        </p:nvGrpSpPr>
        <p:grpSpPr>
          <a:xfrm>
            <a:off x="839172" y="1024484"/>
            <a:ext cx="1438597" cy="349822"/>
            <a:chOff x="839172" y="1024484"/>
            <a:chExt cx="1438597" cy="349822"/>
          </a:xfrm>
        </p:grpSpPr>
        <p:grpSp>
          <p:nvGrpSpPr>
            <p:cNvPr id="12" name="Google Shape;3516;p63">
              <a:extLst>
                <a:ext uri="{FF2B5EF4-FFF2-40B4-BE49-F238E27FC236}">
                  <a16:creationId xmlns:a16="http://schemas.microsoft.com/office/drawing/2014/main" id="{E3A3AAA5-CDD1-4675-930D-AF156B7E99F8}"/>
                </a:ext>
              </a:extLst>
            </p:cNvPr>
            <p:cNvGrpSpPr/>
            <p:nvPr/>
          </p:nvGrpSpPr>
          <p:grpSpPr>
            <a:xfrm>
              <a:off x="839172" y="1024484"/>
              <a:ext cx="1438597" cy="326194"/>
              <a:chOff x="839172" y="1024484"/>
              <a:chExt cx="1438597" cy="326194"/>
            </a:xfrm>
          </p:grpSpPr>
          <p:sp>
            <p:nvSpPr>
              <p:cNvPr id="13" name="Google Shape;3517;p63">
                <a:extLst>
                  <a:ext uri="{FF2B5EF4-FFF2-40B4-BE49-F238E27FC236}">
                    <a16:creationId xmlns:a16="http://schemas.microsoft.com/office/drawing/2014/main" id="{7ACA359A-E8D1-40A5-A348-165B91BFB900}"/>
                  </a:ext>
                </a:extLst>
              </p:cNvPr>
              <p:cNvSpPr/>
              <p:nvPr/>
            </p:nvSpPr>
            <p:spPr>
              <a:xfrm flipH="1">
                <a:off x="901534" y="1069976"/>
                <a:ext cx="1344396" cy="2807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226"/>
                  <a:gd name="f4" fmla="val 7355"/>
                  <a:gd name="f5" fmla="val 334"/>
                  <a:gd name="f6" fmla="val 1"/>
                  <a:gd name="f7" fmla="val 435"/>
                  <a:gd name="f8" fmla="val 6610"/>
                  <a:gd name="f9" fmla="val 5714"/>
                  <a:gd name="f10" fmla="val 12763"/>
                  <a:gd name="f11" fmla="val 17854"/>
                  <a:gd name="f12" fmla="val 20547"/>
                  <a:gd name="f13" fmla="val 22943"/>
                  <a:gd name="f14" fmla="val 6895"/>
                  <a:gd name="f15" fmla="val 24951"/>
                  <a:gd name="f16" fmla="val 6272"/>
                  <a:gd name="f17" fmla="val 28754"/>
                  <a:gd name="f18" fmla="val 5105"/>
                  <a:gd name="f19" fmla="val 32257"/>
                  <a:gd name="f20" fmla="val 3103"/>
                  <a:gd name="f21" fmla="val 35225"/>
                  <a:gd name="f22" fmla="val 401"/>
                  <a:gd name="f23" fmla="val 34859"/>
                  <a:gd name="f24" fmla="val 34"/>
                  <a:gd name="f25" fmla="val 31956"/>
                  <a:gd name="f26" fmla="val 2669"/>
                  <a:gd name="f27" fmla="val 28521"/>
                  <a:gd name="f28" fmla="val 4638"/>
                  <a:gd name="f29" fmla="val 24785"/>
                  <a:gd name="f30" fmla="val 5772"/>
                  <a:gd name="f31" fmla="val 22832"/>
                  <a:gd name="f32" fmla="val 6369"/>
                  <a:gd name="f33" fmla="val 20499"/>
                  <a:gd name="f34" fmla="val 6812"/>
                  <a:gd name="f35" fmla="val 17876"/>
                  <a:gd name="f36" fmla="val 12880"/>
                  <a:gd name="f37" fmla="val 6829"/>
                  <a:gd name="f38" fmla="val 5206"/>
                  <a:gd name="f39" fmla="*/ f0 1 35226"/>
                  <a:gd name="f40" fmla="*/ f1 1 7355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226"/>
                  <a:gd name="f47" fmla="*/ f44 1 7355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226" h="7355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5" y="f6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3518;p63">
                <a:extLst>
                  <a:ext uri="{FF2B5EF4-FFF2-40B4-BE49-F238E27FC236}">
                    <a16:creationId xmlns:a16="http://schemas.microsoft.com/office/drawing/2014/main" id="{A2CC4487-F1F1-4CC0-946E-58AC5F2B759C}"/>
                  </a:ext>
                </a:extLst>
              </p:cNvPr>
              <p:cNvSpPr/>
              <p:nvPr/>
            </p:nvSpPr>
            <p:spPr>
              <a:xfrm flipH="1">
                <a:off x="839172" y="1024484"/>
                <a:ext cx="90415" cy="773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2"/>
                  <a:gd name="f7" fmla="val 1"/>
                  <a:gd name="f8" fmla="val 412"/>
                  <a:gd name="f9" fmla="val 1026"/>
                  <a:gd name="f10" fmla="val 1560"/>
                  <a:gd name="f11" fmla="val 468"/>
                  <a:gd name="f12" fmla="val 1001"/>
                  <a:gd name="f13" fmla="val 1902"/>
                  <a:gd name="f14" fmla="val 926"/>
                  <a:gd name="f15" fmla="val 1735"/>
                  <a:gd name="f16" fmla="val 292"/>
                  <a:gd name="f17" fmla="val 1533"/>
                  <a:gd name="f18" fmla="val 90"/>
                  <a:gd name="f19" fmla="val 1284"/>
                  <a:gd name="f20" fmla="*/ f0 1 2369"/>
                  <a:gd name="f21" fmla="*/ f1 1 202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369"/>
                  <a:gd name="f28" fmla="*/ f25 1 202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4"/>
                      <a:pt x="f15" y="f16"/>
                    </a:cubicBezTo>
                    <a:cubicBezTo>
                      <a:pt x="f17" y="f18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3519;p63">
                <a:extLst>
                  <a:ext uri="{FF2B5EF4-FFF2-40B4-BE49-F238E27FC236}">
                    <a16:creationId xmlns:a16="http://schemas.microsoft.com/office/drawing/2014/main" id="{49CE2BA7-D8D9-4C69-9E52-47BB43108B45}"/>
                  </a:ext>
                </a:extLst>
              </p:cNvPr>
              <p:cNvSpPr/>
              <p:nvPr/>
            </p:nvSpPr>
            <p:spPr>
              <a:xfrm flipH="1">
                <a:off x="2187354" y="1024484"/>
                <a:ext cx="90415" cy="773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1"/>
                  <a:gd name="f7" fmla="val 412"/>
                  <a:gd name="f8" fmla="val 1026"/>
                  <a:gd name="f9" fmla="val 1560"/>
                  <a:gd name="f10" fmla="val 467"/>
                  <a:gd name="f11" fmla="val 1001"/>
                  <a:gd name="f12" fmla="val 1902"/>
                  <a:gd name="f13" fmla="val 926"/>
                  <a:gd name="f14" fmla="val 1735"/>
                  <a:gd name="f15" fmla="val 292"/>
                  <a:gd name="f16" fmla="val 1533"/>
                  <a:gd name="f17" fmla="val 90"/>
                  <a:gd name="f18" fmla="val 1284"/>
                  <a:gd name="f19" fmla="*/ f0 1 2369"/>
                  <a:gd name="f20" fmla="*/ f1 1 202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369"/>
                  <a:gd name="f27" fmla="*/ f24 1 202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4"/>
                      <a:pt x="f11" y="f4"/>
                    </a:cubicBezTo>
                    <a:cubicBezTo>
                      <a:pt x="f12" y="f4"/>
                      <a:pt x="f3" y="f13"/>
                      <a:pt x="f14" y="f15"/>
                    </a:cubicBezTo>
                    <a:cubicBezTo>
                      <a:pt x="f16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2B418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6" name="Google Shape;3520;p63">
              <a:extLst>
                <a:ext uri="{FF2B5EF4-FFF2-40B4-BE49-F238E27FC236}">
                  <a16:creationId xmlns:a16="http://schemas.microsoft.com/office/drawing/2014/main" id="{AF421991-69D8-49FE-A887-07FA45910D8B}"/>
                </a:ext>
              </a:extLst>
            </p:cNvPr>
            <p:cNvSpPr/>
            <p:nvPr/>
          </p:nvSpPr>
          <p:spPr>
            <a:xfrm flipH="1">
              <a:off x="1540608" y="1308049"/>
              <a:ext cx="66257" cy="66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6"/>
                <a:gd name="f4" fmla="val 1"/>
                <a:gd name="f5" fmla="val 1735"/>
                <a:gd name="f6" fmla="*/ f0 1 1736"/>
                <a:gd name="f7" fmla="*/ f1 1 1736"/>
                <a:gd name="f8" fmla="val f2"/>
                <a:gd name="f9" fmla="val f3"/>
                <a:gd name="f10" fmla="+- f9 0 f8"/>
                <a:gd name="f11" fmla="*/ f10 1 1736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1736" h="1736">
                  <a:moveTo>
                    <a:pt x="f4" y="f4"/>
                  </a:moveTo>
                  <a:lnTo>
                    <a:pt x="f4" y="f5"/>
                  </a:lnTo>
                  <a:lnTo>
                    <a:pt x="f5" y="f5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3521;p63">
            <a:extLst>
              <a:ext uri="{FF2B5EF4-FFF2-40B4-BE49-F238E27FC236}">
                <a16:creationId xmlns:a16="http://schemas.microsoft.com/office/drawing/2014/main" id="{D24F68E6-D36E-46C5-A1CD-6FAF8FC0B17E}"/>
              </a:ext>
            </a:extLst>
          </p:cNvPr>
          <p:cNvGrpSpPr/>
          <p:nvPr/>
        </p:nvGrpSpPr>
        <p:grpSpPr>
          <a:xfrm>
            <a:off x="6663159" y="3277657"/>
            <a:ext cx="1998951" cy="1446077"/>
            <a:chOff x="6663159" y="3277657"/>
            <a:chExt cx="1998951" cy="1446077"/>
          </a:xfrm>
        </p:grpSpPr>
        <p:sp>
          <p:nvSpPr>
            <p:cNvPr id="18" name="Google Shape;3522;p63">
              <a:extLst>
                <a:ext uri="{FF2B5EF4-FFF2-40B4-BE49-F238E27FC236}">
                  <a16:creationId xmlns:a16="http://schemas.microsoft.com/office/drawing/2014/main" id="{CE009D2F-04C2-462F-AF68-ECB6361F7AB9}"/>
                </a:ext>
              </a:extLst>
            </p:cNvPr>
            <p:cNvSpPr/>
            <p:nvPr/>
          </p:nvSpPr>
          <p:spPr>
            <a:xfrm>
              <a:off x="8442042" y="3277657"/>
              <a:ext cx="27" cy="1446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6E86D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523;p63">
              <a:extLst>
                <a:ext uri="{FF2B5EF4-FFF2-40B4-BE49-F238E27FC236}">
                  <a16:creationId xmlns:a16="http://schemas.microsoft.com/office/drawing/2014/main" id="{535DD1B5-41B9-42F9-8BC3-8A5EFC4E14E6}"/>
                </a:ext>
              </a:extLst>
            </p:cNvPr>
            <p:cNvSpPr/>
            <p:nvPr/>
          </p:nvSpPr>
          <p:spPr>
            <a:xfrm>
              <a:off x="6663159" y="4531711"/>
              <a:ext cx="1998951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6E86D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3524;p63">
            <a:extLst>
              <a:ext uri="{FF2B5EF4-FFF2-40B4-BE49-F238E27FC236}">
                <a16:creationId xmlns:a16="http://schemas.microsoft.com/office/drawing/2014/main" id="{AD8248C8-4761-4B65-86CE-A47A14FB9CE5}"/>
              </a:ext>
            </a:extLst>
          </p:cNvPr>
          <p:cNvGrpSpPr/>
          <p:nvPr/>
        </p:nvGrpSpPr>
        <p:grpSpPr>
          <a:xfrm>
            <a:off x="839172" y="2633837"/>
            <a:ext cx="732105" cy="720007"/>
            <a:chOff x="839172" y="2633837"/>
            <a:chExt cx="732105" cy="720007"/>
          </a:xfrm>
        </p:grpSpPr>
        <p:sp>
          <p:nvSpPr>
            <p:cNvPr id="21" name="Google Shape;3525;p63">
              <a:extLst>
                <a:ext uri="{FF2B5EF4-FFF2-40B4-BE49-F238E27FC236}">
                  <a16:creationId xmlns:a16="http://schemas.microsoft.com/office/drawing/2014/main" id="{9733BBC5-D3F1-4750-A582-447C47BBB859}"/>
                </a:ext>
              </a:extLst>
            </p:cNvPr>
            <p:cNvSpPr/>
            <p:nvPr/>
          </p:nvSpPr>
          <p:spPr>
            <a:xfrm>
              <a:off x="839172" y="2722872"/>
              <a:ext cx="630972" cy="63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48"/>
                <a:gd name="f4" fmla="val 19147"/>
                <a:gd name="f5" fmla="val 8173"/>
                <a:gd name="f6" fmla="val 15478"/>
                <a:gd name="f7" fmla="val 10341"/>
                <a:gd name="f8" fmla="val 5171"/>
                <a:gd name="f9" fmla="val 13977"/>
                <a:gd name="f10" fmla="val 8807"/>
                <a:gd name="f11" fmla="val 3670"/>
                <a:gd name="f12" fmla="val 10975"/>
                <a:gd name="f13" fmla="*/ f0 1 19148"/>
                <a:gd name="f14" fmla="*/ f1 1 19148"/>
                <a:gd name="f15" fmla="val f2"/>
                <a:gd name="f16" fmla="val f3"/>
                <a:gd name="f17" fmla="+- f16 0 f15"/>
                <a:gd name="f18" fmla="*/ f17 1 19148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148" h="19148" fill="none">
                  <a:moveTo>
                    <a:pt x="f4" y="f5"/>
                  </a:moveTo>
                  <a:cubicBezTo>
                    <a:pt x="f4" y="f6"/>
                    <a:pt x="f7" y="f3"/>
                    <a:pt x="f8" y="f9"/>
                  </a:cubicBezTo>
                  <a:cubicBezTo>
                    <a:pt x="f2" y="f10"/>
                    <a:pt x="f11" y="f2"/>
                    <a:pt x="f12" y="f2"/>
                  </a:cubicBezTo>
                  <a:cubicBezTo>
                    <a:pt x="f6" y="f2"/>
                    <a:pt x="f4" y="f11"/>
                    <a:pt x="f4" y="f5"/>
                  </a:cubicBezTo>
                  <a:close/>
                </a:path>
              </a:pathLst>
            </a:custGeom>
            <a:noFill/>
            <a:ln w="10853" cap="flat">
              <a:solidFill>
                <a:srgbClr val="DBA15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526;p63">
              <a:extLst>
                <a:ext uri="{FF2B5EF4-FFF2-40B4-BE49-F238E27FC236}">
                  <a16:creationId xmlns:a16="http://schemas.microsoft.com/office/drawing/2014/main" id="{0F926D97-4A74-457C-A270-7D8E5948F3ED}"/>
                </a:ext>
              </a:extLst>
            </p:cNvPr>
            <p:cNvSpPr/>
            <p:nvPr/>
          </p:nvSpPr>
          <p:spPr>
            <a:xfrm>
              <a:off x="1197498" y="2633837"/>
              <a:ext cx="20921" cy="717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21783"/>
                <a:gd name="f5" fmla="val 318"/>
                <a:gd name="f6" fmla="val 1"/>
                <a:gd name="f7" fmla="val 168"/>
                <a:gd name="f8" fmla="val 18"/>
                <a:gd name="f9" fmla="val 101"/>
                <a:gd name="f10" fmla="val 301"/>
                <a:gd name="f11" fmla="val 20615"/>
                <a:gd name="f12" fmla="val 21449"/>
                <a:gd name="f13" fmla="val 21483"/>
                <a:gd name="f14" fmla="val 21683"/>
                <a:gd name="f15" fmla="val 468"/>
                <a:gd name="f16" fmla="val 618"/>
                <a:gd name="f17" fmla="val 1135"/>
                <a:gd name="f18" fmla="*/ f0 1 635"/>
                <a:gd name="f19" fmla="*/ f1 1 2178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635"/>
                <a:gd name="f26" fmla="*/ f23 1 2178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635" h="21783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6" y="f11"/>
                  </a:lnTo>
                  <a:lnTo>
                    <a:pt x="f6" y="f12"/>
                  </a:lnTo>
                  <a:lnTo>
                    <a:pt x="f6" y="f13"/>
                  </a:lnTo>
                  <a:cubicBezTo>
                    <a:pt x="f8" y="f14"/>
                    <a:pt x="f7" y="f4"/>
                    <a:pt x="f5" y="f4"/>
                  </a:cubicBezTo>
                  <a:cubicBezTo>
                    <a:pt x="f15" y="f4"/>
                    <a:pt x="f16" y="f14"/>
                    <a:pt x="f3" y="f13"/>
                  </a:cubicBezTo>
                  <a:lnTo>
                    <a:pt x="f3" y="f17"/>
                  </a:lnTo>
                  <a:lnTo>
                    <a:pt x="f3" y="f10"/>
                  </a:lnTo>
                  <a:cubicBezTo>
                    <a:pt x="f16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527;p63">
              <a:extLst>
                <a:ext uri="{FF2B5EF4-FFF2-40B4-BE49-F238E27FC236}">
                  <a16:creationId xmlns:a16="http://schemas.microsoft.com/office/drawing/2014/main" id="{FE91464D-0DA5-45C6-98A1-E320A8E13305}"/>
                </a:ext>
              </a:extLst>
            </p:cNvPr>
            <p:cNvSpPr/>
            <p:nvPr/>
          </p:nvSpPr>
          <p:spPr>
            <a:xfrm>
              <a:off x="846853" y="2982279"/>
              <a:ext cx="724424" cy="20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84"/>
                <a:gd name="f4" fmla="val 635"/>
                <a:gd name="f5" fmla="val 401"/>
                <a:gd name="f6" fmla="val 1"/>
                <a:gd name="f7" fmla="val 34"/>
                <a:gd name="f8" fmla="val 601"/>
                <a:gd name="f9" fmla="val 21583"/>
                <a:gd name="f10" fmla="val 21983"/>
                <a:gd name="f11" fmla="*/ f0 1 21984"/>
                <a:gd name="f12" fmla="*/ f1 1 6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984"/>
                <a:gd name="f19" fmla="*/ f16 1 63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984" h="635">
                  <a:moveTo>
                    <a:pt x="f5" y="f6"/>
                  </a:moveTo>
                  <a:cubicBezTo>
                    <a:pt x="f6" y="f7"/>
                    <a:pt x="f6" y="f8"/>
                    <a:pt x="f5" y="f4"/>
                  </a:cubicBezTo>
                  <a:lnTo>
                    <a:pt x="f9" y="f4"/>
                  </a:lnTo>
                  <a:cubicBezTo>
                    <a:pt x="f10" y="f8"/>
                    <a:pt x="f10" y="f7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3528;p63">
            <a:extLst>
              <a:ext uri="{FF2B5EF4-FFF2-40B4-BE49-F238E27FC236}">
                <a16:creationId xmlns:a16="http://schemas.microsoft.com/office/drawing/2014/main" id="{652E3F66-D404-4DCA-ADFC-E0468C896EB2}"/>
              </a:ext>
            </a:extLst>
          </p:cNvPr>
          <p:cNvGrpSpPr/>
          <p:nvPr/>
        </p:nvGrpSpPr>
        <p:grpSpPr>
          <a:xfrm>
            <a:off x="4941746" y="1719136"/>
            <a:ext cx="486314" cy="490347"/>
            <a:chOff x="4941746" y="1719136"/>
            <a:chExt cx="486314" cy="490347"/>
          </a:xfrm>
        </p:grpSpPr>
        <p:sp>
          <p:nvSpPr>
            <p:cNvPr id="25" name="Google Shape;3529;p63">
              <a:extLst>
                <a:ext uri="{FF2B5EF4-FFF2-40B4-BE49-F238E27FC236}">
                  <a16:creationId xmlns:a16="http://schemas.microsoft.com/office/drawing/2014/main" id="{C1323089-5237-45EC-84AB-C078DF8B4E9B}"/>
                </a:ext>
              </a:extLst>
            </p:cNvPr>
            <p:cNvSpPr/>
            <p:nvPr/>
          </p:nvSpPr>
          <p:spPr>
            <a:xfrm>
              <a:off x="4941746" y="1719136"/>
              <a:ext cx="486314" cy="490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771"/>
                <a:gd name="f5" fmla="val 10208"/>
                <a:gd name="f6" fmla="val 851"/>
                <a:gd name="f7" fmla="val 10366"/>
                <a:gd name="f8" fmla="val 1670"/>
                <a:gd name="f9" fmla="val 10996"/>
                <a:gd name="f10" fmla="val 2300"/>
                <a:gd name="f11" fmla="val 11815"/>
                <a:gd name="f12" fmla="val 2457"/>
                <a:gd name="f13" fmla="val 6679"/>
                <a:gd name="f14" fmla="val 11783"/>
                <a:gd name="f15" fmla="val 10964"/>
                <a:gd name="f16" fmla="val 6837"/>
                <a:gd name="f17" fmla="val 10334"/>
                <a:gd name="f18" fmla="val 7467"/>
                <a:gd name="f19" fmla="val 10177"/>
                <a:gd name="f20" fmla="val 8286"/>
                <a:gd name="f21" fmla="val 9011"/>
                <a:gd name="f22" fmla="val 9105"/>
                <a:gd name="f23" fmla="val 8002"/>
                <a:gd name="f24" fmla="val 9168"/>
                <a:gd name="f25" fmla="val 7719"/>
                <a:gd name="f26" fmla="val 6081"/>
                <a:gd name="f27" fmla="val 8066"/>
                <a:gd name="f28" fmla="val 4978"/>
                <a:gd name="f29" fmla="val 6711"/>
                <a:gd name="f30" fmla="val 5325"/>
                <a:gd name="f31" fmla="val 4222"/>
                <a:gd name="f32" fmla="val 4254"/>
                <a:gd name="f33" fmla="val 4380"/>
                <a:gd name="f34" fmla="val 2395"/>
                <a:gd name="f35" fmla="val 2237"/>
                <a:gd name="f36" fmla="val 1607"/>
                <a:gd name="f37" fmla="val 788"/>
                <a:gd name="f38" fmla="val 5797"/>
                <a:gd name="f39" fmla="val 7593"/>
                <a:gd name="f40" fmla="val 8349"/>
                <a:gd name="f41" fmla="val 6553"/>
                <a:gd name="f42" fmla="val 5041"/>
                <a:gd name="f43" fmla="val 7530"/>
                <a:gd name="f44" fmla="val 9767"/>
                <a:gd name="f45" fmla="val 11468"/>
                <a:gd name="f46" fmla="val 6932"/>
                <a:gd name="f47" fmla="val 11090"/>
                <a:gd name="f48" fmla="val 6853"/>
                <a:gd name="f49" fmla="val 11043"/>
                <a:gd name="f50" fmla="val 6774"/>
                <a:gd name="f51" fmla="val 11019"/>
                <a:gd name="f52" fmla="val 6695"/>
                <a:gd name="f53" fmla="val 6616"/>
                <a:gd name="f54" fmla="val 6538"/>
                <a:gd name="f55" fmla="val 6459"/>
                <a:gd name="f56" fmla="val 5860"/>
                <a:gd name="f57" fmla="val 6144"/>
                <a:gd name="f58" fmla="val 9861"/>
                <a:gd name="f59" fmla="val 6427"/>
                <a:gd name="f60" fmla="val 9924"/>
                <a:gd name="f61" fmla="val 6995"/>
                <a:gd name="f62" fmla="val 7247"/>
                <a:gd name="f63" fmla="val 9893"/>
                <a:gd name="f64" fmla="val 2048"/>
                <a:gd name="f65" fmla="val 1828"/>
                <a:gd name="f66" fmla="val 221"/>
                <a:gd name="f67" fmla="val 441"/>
                <a:gd name="f68" fmla="val 1103"/>
                <a:gd name="f69" fmla="val 410"/>
                <a:gd name="f70" fmla="val 158"/>
                <a:gd name="f71" fmla="val 1859"/>
                <a:gd name="f72" fmla="val 2111"/>
                <a:gd name="f73" fmla="val 7057"/>
                <a:gd name="f74" fmla="val 7278"/>
                <a:gd name="f75" fmla="val 189"/>
                <a:gd name="f76" fmla="val 7498"/>
                <a:gd name="f77" fmla="val 1072"/>
                <a:gd name="f78" fmla="val 8034"/>
                <a:gd name="f79" fmla="val 8758"/>
                <a:gd name="f80" fmla="val 8979"/>
                <a:gd name="f81" fmla="val 9136"/>
                <a:gd name="f82" fmla="val 4884"/>
                <a:gd name="f83" fmla="val 5073"/>
                <a:gd name="f84" fmla="val 9326"/>
                <a:gd name="f85" fmla="val 12318"/>
                <a:gd name="f86" fmla="val 12562"/>
                <a:gd name="f87" fmla="val 5298"/>
                <a:gd name="f88" fmla="val 12749"/>
                <a:gd name="f89" fmla="val 5517"/>
                <a:gd name="f90" fmla="val 5581"/>
                <a:gd name="f91" fmla="val 5645"/>
                <a:gd name="f92" fmla="val 12732"/>
                <a:gd name="f93" fmla="val 5703"/>
                <a:gd name="f94" fmla="val 12697"/>
                <a:gd name="f95" fmla="val 6743"/>
                <a:gd name="f96" fmla="val 12003"/>
                <a:gd name="f97" fmla="val 7782"/>
                <a:gd name="f98" fmla="val 7850"/>
                <a:gd name="f99" fmla="val 12747"/>
                <a:gd name="f100" fmla="val 7926"/>
                <a:gd name="f101" fmla="val 8210"/>
                <a:gd name="f102" fmla="val 8412"/>
                <a:gd name="f103" fmla="val 12595"/>
                <a:gd name="f104" fmla="val 9262"/>
                <a:gd name="f105" fmla="val 8601"/>
                <a:gd name="f106" fmla="val 9073"/>
                <a:gd name="f107" fmla="val 10618"/>
                <a:gd name="f108" fmla="val 10838"/>
                <a:gd name="f109" fmla="val 8884"/>
                <a:gd name="f110" fmla="val 8664"/>
                <a:gd name="f111" fmla="val 11563"/>
                <a:gd name="f112" fmla="val 7404"/>
                <a:gd name="f113" fmla="val 12224"/>
                <a:gd name="f114" fmla="val 12445"/>
                <a:gd name="f115" fmla="val 12665"/>
                <a:gd name="f116" fmla="val 7215"/>
                <a:gd name="f117" fmla="val 6994"/>
                <a:gd name="f118" fmla="val 2016"/>
                <a:gd name="f119" fmla="val 12602"/>
                <a:gd name="f120" fmla="val 1827"/>
                <a:gd name="f121" fmla="val 11531"/>
                <a:gd name="f122" fmla="val 10807"/>
                <a:gd name="f123" fmla="val 10586"/>
                <a:gd name="f124" fmla="*/ f0 1 12666"/>
                <a:gd name="f125" fmla="*/ f1 1 12771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12666"/>
                <a:gd name="f132" fmla="*/ f129 1 12771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12666" h="1277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lnTo>
                    <a:pt x="f14" y="f13"/>
                  </a:lnTo>
                  <a:cubicBezTo>
                    <a:pt x="f15" y="f16"/>
                    <a:pt x="f17" y="f18"/>
                    <a:pt x="f19" y="f20"/>
                  </a:cubicBezTo>
                  <a:lnTo>
                    <a:pt x="f21" y="f20"/>
                  </a:lnTo>
                  <a:cubicBezTo>
                    <a:pt x="f22" y="f23"/>
                    <a:pt x="f24" y="f25"/>
                    <a:pt x="f24" y="f18"/>
                  </a:cubicBezTo>
                  <a:cubicBezTo>
                    <a:pt x="f24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1" y="f18"/>
                  </a:cubicBezTo>
                  <a:cubicBezTo>
                    <a:pt x="f31" y="f25"/>
                    <a:pt x="f32" y="f23"/>
                    <a:pt x="f33" y="f20"/>
                  </a:cubicBezTo>
                  <a:lnTo>
                    <a:pt x="f34" y="f20"/>
                  </a:lnTo>
                  <a:cubicBezTo>
                    <a:pt x="f35" y="f18"/>
                    <a:pt x="f36" y="f16"/>
                    <a:pt x="f37" y="f13"/>
                  </a:cubicBezTo>
                  <a:lnTo>
                    <a:pt x="f37" y="f12"/>
                  </a:lnTo>
                  <a:cubicBezTo>
                    <a:pt x="f36" y="f10"/>
                    <a:pt x="f35" y="f8"/>
                    <a:pt x="f34" y="f6"/>
                  </a:cubicBezTo>
                  <a:close/>
                  <a:moveTo>
                    <a:pt x="f29" y="f38"/>
                  </a:moveTo>
                  <a:cubicBezTo>
                    <a:pt x="f39" y="f38"/>
                    <a:pt x="f40" y="f41"/>
                    <a:pt x="f40" y="f18"/>
                  </a:cubicBezTo>
                  <a:cubicBezTo>
                    <a:pt x="f40" y="f40"/>
                    <a:pt x="f39" y="f22"/>
                    <a:pt x="f29" y="f22"/>
                  </a:cubicBezTo>
                  <a:cubicBezTo>
                    <a:pt x="f38" y="f22"/>
                    <a:pt x="f42" y="f40"/>
                    <a:pt x="f42" y="f18"/>
                  </a:cubicBezTo>
                  <a:cubicBezTo>
                    <a:pt x="f42" y="f41"/>
                    <a:pt x="f38" y="f38"/>
                    <a:pt x="f29" y="f38"/>
                  </a:cubicBezTo>
                  <a:close/>
                  <a:moveTo>
                    <a:pt x="f43" y="f44"/>
                  </a:moveTo>
                  <a:lnTo>
                    <a:pt x="f43" y="f45"/>
                  </a:lnTo>
                  <a:lnTo>
                    <a:pt x="f46" y="f47"/>
                  </a:ln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49"/>
                    <a:pt x="f55" y="f47"/>
                  </a:cubicBezTo>
                  <a:lnTo>
                    <a:pt x="f56" y="f45"/>
                  </a:lnTo>
                  <a:lnTo>
                    <a:pt x="f56" y="f44"/>
                  </a:lnTo>
                  <a:cubicBezTo>
                    <a:pt x="f57" y="f58"/>
                    <a:pt x="f59" y="f60"/>
                    <a:pt x="f29" y="f60"/>
                  </a:cubicBezTo>
                  <a:cubicBezTo>
                    <a:pt x="f61" y="f60"/>
                    <a:pt x="f62" y="f63"/>
                    <a:pt x="f43" y="f44"/>
                  </a:cubicBezTo>
                  <a:close/>
                  <a:moveTo>
                    <a:pt x="f64" y="f2"/>
                  </a:moveTo>
                  <a:cubicBezTo>
                    <a:pt x="f65" y="f2"/>
                    <a:pt x="f8" y="f66"/>
                    <a:pt x="f8" y="f67"/>
                  </a:cubicBezTo>
                  <a:cubicBezTo>
                    <a:pt x="f8" y="f68"/>
                    <a:pt x="f68" y="f8"/>
                    <a:pt x="f69" y="f8"/>
                  </a:cubicBezTo>
                  <a:cubicBezTo>
                    <a:pt x="f70" y="f8"/>
                    <a:pt x="f2" y="f71"/>
                    <a:pt x="f2" y="f72"/>
                  </a:cubicBezTo>
                  <a:lnTo>
                    <a:pt x="f2" y="f73"/>
                  </a:lnTo>
                  <a:cubicBezTo>
                    <a:pt x="f2" y="f74"/>
                    <a:pt x="f75" y="f76"/>
                    <a:pt x="f69" y="f76"/>
                  </a:cubicBezTo>
                  <a:cubicBezTo>
                    <a:pt x="f77" y="f76"/>
                    <a:pt x="f8" y="f78"/>
                    <a:pt x="f8" y="f79"/>
                  </a:cubicBezTo>
                  <a:cubicBezTo>
                    <a:pt x="f8" y="f80"/>
                    <a:pt x="f71" y="f81"/>
                    <a:pt x="f64" y="f81"/>
                  </a:cubicBezTo>
                  <a:lnTo>
                    <a:pt x="f82" y="f81"/>
                  </a:lnTo>
                  <a:lnTo>
                    <a:pt x="f83" y="f84"/>
                  </a:lnTo>
                  <a:lnTo>
                    <a:pt x="f83" y="f85"/>
                  </a:lnTo>
                  <a:cubicBezTo>
                    <a:pt x="f83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lnTo>
                    <a:pt x="f95" y="f96"/>
                  </a:lnTo>
                  <a:lnTo>
                    <a:pt x="f97" y="f94"/>
                  </a:lnTo>
                  <a:cubicBezTo>
                    <a:pt x="f98" y="f99"/>
                    <a:pt x="f100" y="f4"/>
                    <a:pt x="f23" y="f4"/>
                  </a:cubicBezTo>
                  <a:cubicBezTo>
                    <a:pt x="f101" y="f4"/>
                    <a:pt x="f102" y="f103"/>
                    <a:pt x="f102" y="f85"/>
                  </a:cubicBezTo>
                  <a:lnTo>
                    <a:pt x="f102" y="f104"/>
                  </a:lnTo>
                  <a:lnTo>
                    <a:pt x="f105" y="f106"/>
                  </a:lnTo>
                  <a:lnTo>
                    <a:pt x="f107" y="f106"/>
                  </a:lnTo>
                  <a:cubicBezTo>
                    <a:pt x="f108" y="f106"/>
                    <a:pt x="f9" y="f109"/>
                    <a:pt x="f9" y="f110"/>
                  </a:cubicBezTo>
                  <a:cubicBezTo>
                    <a:pt x="f9" y="f23"/>
                    <a:pt x="f111" y="f112"/>
                    <a:pt x="f113" y="f112"/>
                  </a:cubicBezTo>
                  <a:cubicBezTo>
                    <a:pt x="f114" y="f112"/>
                    <a:pt x="f115" y="f116"/>
                    <a:pt x="f115" y="f117"/>
                  </a:cubicBezTo>
                  <a:lnTo>
                    <a:pt x="f115" y="f118"/>
                  </a:lnTo>
                  <a:cubicBezTo>
                    <a:pt x="f119" y="f120"/>
                    <a:pt x="f114" y="f8"/>
                    <a:pt x="f113" y="f8"/>
                  </a:cubicBezTo>
                  <a:cubicBezTo>
                    <a:pt x="f121" y="f8"/>
                    <a:pt x="f9" y="f68"/>
                    <a:pt x="f9" y="f67"/>
                  </a:cubicBezTo>
                  <a:cubicBezTo>
                    <a:pt x="f9" y="f66"/>
                    <a:pt x="f122" y="f2"/>
                    <a:pt x="f123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3530;p63">
              <a:extLst>
                <a:ext uri="{FF2B5EF4-FFF2-40B4-BE49-F238E27FC236}">
                  <a16:creationId xmlns:a16="http://schemas.microsoft.com/office/drawing/2014/main" id="{BAD0B190-C2C8-4B3E-BF92-9C877B0FE847}"/>
                </a:ext>
              </a:extLst>
            </p:cNvPr>
            <p:cNvSpPr/>
            <p:nvPr/>
          </p:nvSpPr>
          <p:spPr>
            <a:xfrm>
              <a:off x="5066333" y="1782028"/>
              <a:ext cx="232294" cy="32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851"/>
                <a:gd name="f5" fmla="val 410"/>
                <a:gd name="f6" fmla="val 189"/>
                <a:gd name="f7" fmla="val 662"/>
                <a:gd name="f8" fmla="val 5671"/>
                <a:gd name="f9" fmla="val 5892"/>
                <a:gd name="f10" fmla="val 6049"/>
                <a:gd name="f11" fmla="val 5860"/>
                <a:gd name="f12" fmla="*/ f0 1 6050"/>
                <a:gd name="f13" fmla="*/ f1 1 85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050"/>
                <a:gd name="f20" fmla="*/ f17 1 85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050" h="851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4"/>
                    <a:pt x="f5" y="f4"/>
                  </a:cubicBezTo>
                  <a:lnTo>
                    <a:pt x="f8" y="f4"/>
                  </a:lnTo>
                  <a:cubicBezTo>
                    <a:pt x="f9" y="f4"/>
                    <a:pt x="f10" y="f7"/>
                    <a:pt x="f10" y="f5"/>
                  </a:cubicBezTo>
                  <a:cubicBezTo>
                    <a:pt x="f10" y="f6"/>
                    <a:pt x="f11" y="f2"/>
                    <a:pt x="f8" y="f2"/>
                  </a:cubicBezTo>
                  <a:close/>
                </a:path>
              </a:pathLst>
            </a:custGeom>
            <a:solidFill>
              <a:srgbClr val="D16E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3531;p63">
              <a:extLst>
                <a:ext uri="{FF2B5EF4-FFF2-40B4-BE49-F238E27FC236}">
                  <a16:creationId xmlns:a16="http://schemas.microsoft.com/office/drawing/2014/main" id="{F4497659-BE94-405F-8E60-20C6B176C80C}"/>
                </a:ext>
              </a:extLst>
            </p:cNvPr>
            <p:cNvSpPr/>
            <p:nvPr/>
          </p:nvSpPr>
          <p:spPr>
            <a:xfrm>
              <a:off x="5003441" y="1846146"/>
              <a:ext cx="359258" cy="339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7"/>
                <a:gd name="f4" fmla="val 883"/>
                <a:gd name="f5" fmla="val 410"/>
                <a:gd name="f6" fmla="val 158"/>
                <a:gd name="f7" fmla="val 221"/>
                <a:gd name="f8" fmla="val 441"/>
                <a:gd name="f9" fmla="val 693"/>
                <a:gd name="f10" fmla="val 882"/>
                <a:gd name="f11" fmla="val 8948"/>
                <a:gd name="f12" fmla="val 9200"/>
                <a:gd name="f13" fmla="val 9137"/>
                <a:gd name="f14" fmla="*/ f0 1 9357"/>
                <a:gd name="f15" fmla="*/ f1 1 883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7"/>
                <a:gd name="f22" fmla="*/ f19 1 883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7" h="88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3" y="f2"/>
                    <a:pt x="f11" y="f2"/>
                  </a:cubicBezTo>
                  <a:close/>
                </a:path>
              </a:pathLst>
            </a:custGeom>
            <a:solidFill>
              <a:srgbClr val="D16E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8" name="Google Shape;3532;p63">
            <a:extLst>
              <a:ext uri="{FF2B5EF4-FFF2-40B4-BE49-F238E27FC236}">
                <a16:creationId xmlns:a16="http://schemas.microsoft.com/office/drawing/2014/main" id="{0CA0B686-6FE5-40A5-BD47-FFA9CC02B01E}"/>
              </a:ext>
            </a:extLst>
          </p:cNvPr>
          <p:cNvGrpSpPr/>
          <p:nvPr/>
        </p:nvGrpSpPr>
        <p:grpSpPr>
          <a:xfrm>
            <a:off x="3715947" y="1718715"/>
            <a:ext cx="475387" cy="491179"/>
            <a:chOff x="3715947" y="1718715"/>
            <a:chExt cx="475387" cy="491179"/>
          </a:xfrm>
        </p:grpSpPr>
        <p:sp>
          <p:nvSpPr>
            <p:cNvPr id="29" name="Google Shape;3533;p63">
              <a:extLst>
                <a:ext uri="{FF2B5EF4-FFF2-40B4-BE49-F238E27FC236}">
                  <a16:creationId xmlns:a16="http://schemas.microsoft.com/office/drawing/2014/main" id="{E417A56D-AE8C-4106-813D-132B671DCF98}"/>
                </a:ext>
              </a:extLst>
            </p:cNvPr>
            <p:cNvSpPr/>
            <p:nvPr/>
          </p:nvSpPr>
          <p:spPr>
            <a:xfrm>
              <a:off x="3715947" y="1718715"/>
              <a:ext cx="475387" cy="4911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82"/>
                <a:gd name="f4" fmla="val 12792"/>
                <a:gd name="f5" fmla="val 11594"/>
                <a:gd name="f6" fmla="val 1670"/>
                <a:gd name="f7" fmla="val 2899"/>
                <a:gd name="f8" fmla="val 3970"/>
                <a:gd name="f9" fmla="val 10775"/>
                <a:gd name="f10" fmla="val 4883"/>
                <a:gd name="f11" fmla="val 9735"/>
                <a:gd name="f12" fmla="val 4946"/>
                <a:gd name="f13" fmla="val 9861"/>
                <a:gd name="f14" fmla="val 4631"/>
                <a:gd name="f15" fmla="val 9924"/>
                <a:gd name="f16" fmla="val 4190"/>
                <a:gd name="f17" fmla="val 3781"/>
                <a:gd name="f18" fmla="val 2489"/>
                <a:gd name="f19" fmla="val 1733"/>
                <a:gd name="f20" fmla="val 3812"/>
                <a:gd name="f21" fmla="val 4253"/>
                <a:gd name="f22" fmla="val 2584"/>
                <a:gd name="f23" fmla="val 2678"/>
                <a:gd name="f24" fmla="val 5041"/>
                <a:gd name="f25" fmla="val 1638"/>
                <a:gd name="f26" fmla="val 4915"/>
                <a:gd name="f27" fmla="val 851"/>
                <a:gd name="f28" fmla="val 4033"/>
                <a:gd name="f29" fmla="val 2993"/>
                <a:gd name="f30" fmla="val 9105"/>
                <a:gd name="f31" fmla="val 882"/>
                <a:gd name="f32" fmla="val 5419"/>
                <a:gd name="f33" fmla="val 7813"/>
                <a:gd name="f34" fmla="val 6679"/>
                <a:gd name="f35" fmla="val 6207"/>
                <a:gd name="f36" fmla="val 4600"/>
                <a:gd name="f37" fmla="val 3308"/>
                <a:gd name="f38" fmla="val 5387"/>
                <a:gd name="f39" fmla="val 6648"/>
                <a:gd name="f40" fmla="val 7467"/>
                <a:gd name="f41" fmla="val 8601"/>
                <a:gd name="f42" fmla="val 5797"/>
                <a:gd name="f43" fmla="val 5923"/>
                <a:gd name="f44" fmla="val 6081"/>
                <a:gd name="f45" fmla="val 7498"/>
                <a:gd name="f46" fmla="val 6301"/>
                <a:gd name="f47" fmla="val 6459"/>
                <a:gd name="f48" fmla="val 7057"/>
                <a:gd name="f49" fmla="val 9389"/>
                <a:gd name="f50" fmla="val 7309"/>
                <a:gd name="f51" fmla="val 9609"/>
                <a:gd name="f52" fmla="val 9830"/>
                <a:gd name="f53" fmla="val 10271"/>
                <a:gd name="f54" fmla="val 5009"/>
                <a:gd name="f55" fmla="val 4978"/>
                <a:gd name="f56" fmla="val 5167"/>
                <a:gd name="f57" fmla="val 8727"/>
                <a:gd name="f58" fmla="val 11090"/>
                <a:gd name="f59" fmla="val 8948"/>
                <a:gd name="f60" fmla="val 11279"/>
                <a:gd name="f61" fmla="val 11499"/>
                <a:gd name="f62" fmla="val 11909"/>
                <a:gd name="f63" fmla="val 11247"/>
                <a:gd name="f64" fmla="val 3529"/>
                <a:gd name="f65" fmla="val 3718"/>
                <a:gd name="f66" fmla="val 2647"/>
                <a:gd name="f67" fmla="val 189"/>
                <a:gd name="f68" fmla="val 410"/>
                <a:gd name="f69" fmla="val 819"/>
                <a:gd name="f70" fmla="val 221"/>
                <a:gd name="f71" fmla="val 1040"/>
                <a:gd name="f72" fmla="val 1292"/>
                <a:gd name="f73" fmla="val 2930"/>
                <a:gd name="f74" fmla="val 4568"/>
                <a:gd name="f75" fmla="val 1323"/>
                <a:gd name="f76" fmla="val 5860"/>
                <a:gd name="f77" fmla="val 3119"/>
                <a:gd name="f78" fmla="val 3560"/>
                <a:gd name="f79" fmla="val 6522"/>
                <a:gd name="f80" fmla="val 4222"/>
                <a:gd name="f81" fmla="val 7026"/>
                <a:gd name="f82" fmla="val 8695"/>
                <a:gd name="f83" fmla="val 4505"/>
                <a:gd name="f84" fmla="val 8853"/>
                <a:gd name="f85" fmla="val 4159"/>
                <a:gd name="f86" fmla="val 9326"/>
                <a:gd name="f87" fmla="val 10302"/>
                <a:gd name="f88" fmla="val 3749"/>
                <a:gd name="f89" fmla="val 3088"/>
                <a:gd name="f90" fmla="val 2521"/>
                <a:gd name="f91" fmla="val 10869"/>
                <a:gd name="f92" fmla="val 11531"/>
                <a:gd name="f93" fmla="val 12350"/>
                <a:gd name="f94" fmla="val 12571"/>
                <a:gd name="f95" fmla="val 2741"/>
                <a:gd name="f96" fmla="val 12791"/>
                <a:gd name="f97" fmla="val 9546"/>
                <a:gd name="f98" fmla="val 9767"/>
                <a:gd name="f99" fmla="val 10806"/>
                <a:gd name="f100" fmla="val 8286"/>
                <a:gd name="f101" fmla="val 9294"/>
                <a:gd name="f102" fmla="val 7939"/>
                <a:gd name="f103" fmla="val 8664"/>
                <a:gd name="f104" fmla="val 7278"/>
                <a:gd name="f105" fmla="val 8191"/>
                <a:gd name="f106" fmla="val 6994"/>
                <a:gd name="f107" fmla="val 8885"/>
                <a:gd name="f108" fmla="val 6490"/>
                <a:gd name="f109" fmla="val 5828"/>
                <a:gd name="f110" fmla="val 9515"/>
                <a:gd name="f111" fmla="val 11121"/>
                <a:gd name="f112" fmla="val 1260"/>
                <a:gd name="f113" fmla="val 1008"/>
                <a:gd name="f114" fmla="val 12193"/>
                <a:gd name="f115" fmla="val 11972"/>
                <a:gd name="f116" fmla="val 9893"/>
                <a:gd name="f117" fmla="val 9704"/>
                <a:gd name="f118" fmla="*/ f0 1 12382"/>
                <a:gd name="f119" fmla="*/ f1 1 12792"/>
                <a:gd name="f120" fmla="val f2"/>
                <a:gd name="f121" fmla="val f3"/>
                <a:gd name="f122" fmla="val f4"/>
                <a:gd name="f123" fmla="+- f122 0 f120"/>
                <a:gd name="f124" fmla="+- f121 0 f120"/>
                <a:gd name="f125" fmla="*/ f124 1 12382"/>
                <a:gd name="f126" fmla="*/ f123 1 12792"/>
                <a:gd name="f127" fmla="*/ f120 1 f125"/>
                <a:gd name="f128" fmla="*/ f121 1 f125"/>
                <a:gd name="f129" fmla="*/ f120 1 f126"/>
                <a:gd name="f130" fmla="*/ f122 1 f126"/>
                <a:gd name="f131" fmla="*/ f127 f118 1"/>
                <a:gd name="f132" fmla="*/ f128 f118 1"/>
                <a:gd name="f133" fmla="*/ f130 f119 1"/>
                <a:gd name="f134" fmla="*/ f129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1" t="f134" r="f132" b="f133"/>
              <a:pathLst>
                <a:path w="12382" h="12792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lnTo>
                    <a:pt x="f15" y="f6"/>
                  </a:lnTo>
                  <a:close/>
                  <a:moveTo>
                    <a:pt x="f18" y="f19"/>
                  </a:moveTo>
                  <a:lnTo>
                    <a:pt x="f18" y="f20"/>
                  </a:lnTo>
                  <a:cubicBezTo>
                    <a:pt x="f18" y="f21"/>
                    <a:pt x="f22" y="f14"/>
                    <a:pt x="f23" y="f24"/>
                  </a:cubicBezTo>
                  <a:cubicBezTo>
                    <a:pt x="f25" y="f26"/>
                    <a:pt x="f27" y="f28"/>
                    <a:pt x="f27" y="f29"/>
                  </a:cubicBezTo>
                  <a:lnTo>
                    <a:pt x="f27" y="f19"/>
                  </a:lnTo>
                  <a:close/>
                  <a:moveTo>
                    <a:pt x="f30" y="f31"/>
                  </a:moveTo>
                  <a:lnTo>
                    <a:pt x="f30" y="f20"/>
                  </a:ln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7" y="f20"/>
                  </a:cubicBezTo>
                  <a:lnTo>
                    <a:pt x="f37" y="f31"/>
                  </a:lnTo>
                  <a:close/>
                  <a:moveTo>
                    <a:pt x="f39" y="f40"/>
                  </a:moveTo>
                  <a:lnTo>
                    <a:pt x="f39" y="f41"/>
                  </a:lnTo>
                  <a:lnTo>
                    <a:pt x="f42" y="f41"/>
                  </a:lnTo>
                  <a:lnTo>
                    <a:pt x="f42" y="f40"/>
                  </a:lnTo>
                  <a:cubicBezTo>
                    <a:pt x="f43" y="f40"/>
                    <a:pt x="f44" y="f45"/>
                    <a:pt x="f35" y="f45"/>
                  </a:cubicBezTo>
                  <a:cubicBezTo>
                    <a:pt x="f46" y="f45"/>
                    <a:pt x="f47" y="f45"/>
                    <a:pt x="f39" y="f40"/>
                  </a:cubicBezTo>
                  <a:close/>
                  <a:moveTo>
                    <a:pt x="f48" y="f49"/>
                  </a:moveTo>
                  <a:cubicBezTo>
                    <a:pt x="f50" y="f49"/>
                    <a:pt x="f45" y="f51"/>
                    <a:pt x="f45" y="f52"/>
                  </a:cubicBezTo>
                  <a:lnTo>
                    <a:pt x="f45" y="f53"/>
                  </a:lnTo>
                  <a:lnTo>
                    <a:pt x="f54" y="f53"/>
                  </a:lnTo>
                  <a:lnTo>
                    <a:pt x="f54" y="f52"/>
                  </a:lnTo>
                  <a:lnTo>
                    <a:pt x="f55" y="f52"/>
                  </a:lnTo>
                  <a:cubicBezTo>
                    <a:pt x="f55" y="f51"/>
                    <a:pt x="f56" y="f49"/>
                    <a:pt x="f32" y="f49"/>
                  </a:cubicBezTo>
                  <a:close/>
                  <a:moveTo>
                    <a:pt x="f57" y="f58"/>
                  </a:moveTo>
                  <a:cubicBezTo>
                    <a:pt x="f59" y="f58"/>
                    <a:pt x="f30" y="f60"/>
                    <a:pt x="f30" y="f61"/>
                  </a:cubicBezTo>
                  <a:lnTo>
                    <a:pt x="f30" y="f62"/>
                  </a:lnTo>
                  <a:lnTo>
                    <a:pt x="f37" y="f62"/>
                  </a:lnTo>
                  <a:lnTo>
                    <a:pt x="f37" y="f61"/>
                  </a:lnTo>
                  <a:cubicBezTo>
                    <a:pt x="f37" y="f63"/>
                    <a:pt x="f64" y="f58"/>
                    <a:pt x="f65" y="f58"/>
                  </a:cubicBezTo>
                  <a:close/>
                  <a:moveTo>
                    <a:pt x="f7" y="f2"/>
                  </a:moveTo>
                  <a:cubicBezTo>
                    <a:pt x="f66" y="f2"/>
                    <a:pt x="f18" y="f67"/>
                    <a:pt x="f18" y="f68"/>
                  </a:cubicBezTo>
                  <a:lnTo>
                    <a:pt x="f18" y="f69"/>
                  </a:lnTo>
                  <a:lnTo>
                    <a:pt x="f68" y="f69"/>
                  </a:lnTo>
                  <a:cubicBezTo>
                    <a:pt x="f70" y="f31"/>
                    <a:pt x="f2" y="f71"/>
                    <a:pt x="f2" y="f72"/>
                  </a:cubicBezTo>
                  <a:lnTo>
                    <a:pt x="f2" y="f73"/>
                  </a:lnTo>
                  <a:cubicBezTo>
                    <a:pt x="f2" y="f74"/>
                    <a:pt x="f75" y="f76"/>
                    <a:pt x="f73" y="f76"/>
                  </a:cubicBezTo>
                  <a:lnTo>
                    <a:pt x="f77" y="f76"/>
                  </a:lnTo>
                  <a:cubicBezTo>
                    <a:pt x="f78" y="f79"/>
                    <a:pt x="f80" y="f81"/>
                    <a:pt x="f55" y="f50"/>
                  </a:cubicBezTo>
                  <a:lnTo>
                    <a:pt x="f55" y="f82"/>
                  </a:lnTo>
                  <a:cubicBezTo>
                    <a:pt x="f83" y="f84"/>
                    <a:pt x="f85" y="f86"/>
                    <a:pt x="f85" y="f13"/>
                  </a:cubicBezTo>
                  <a:lnTo>
                    <a:pt x="f85" y="f87"/>
                  </a:lnTo>
                  <a:lnTo>
                    <a:pt x="f88" y="f87"/>
                  </a:lnTo>
                  <a:cubicBezTo>
                    <a:pt x="f89" y="f87"/>
                    <a:pt x="f90" y="f91"/>
                    <a:pt x="f90" y="f92"/>
                  </a:cubicBezTo>
                  <a:lnTo>
                    <a:pt x="f90" y="f93"/>
                  </a:lnTo>
                  <a:cubicBezTo>
                    <a:pt x="f90" y="f94"/>
                    <a:pt x="f95" y="f96"/>
                    <a:pt x="f73" y="f96"/>
                  </a:cubicBezTo>
                  <a:lnTo>
                    <a:pt x="f97" y="f96"/>
                  </a:lnTo>
                  <a:cubicBezTo>
                    <a:pt x="f98" y="f96"/>
                    <a:pt x="f15" y="f94"/>
                    <a:pt x="f15" y="f93"/>
                  </a:cubicBezTo>
                  <a:lnTo>
                    <a:pt x="f15" y="f61"/>
                  </a:lnTo>
                  <a:cubicBezTo>
                    <a:pt x="f15" y="f99"/>
                    <a:pt x="f49" y="f53"/>
                    <a:pt x="f57" y="f53"/>
                  </a:cubicBezTo>
                  <a:lnTo>
                    <a:pt x="f100" y="f53"/>
                  </a:lnTo>
                  <a:lnTo>
                    <a:pt x="f100" y="f52"/>
                  </a:lnTo>
                  <a:cubicBezTo>
                    <a:pt x="f100" y="f101"/>
                    <a:pt x="f102" y="f84"/>
                    <a:pt x="f40" y="f103"/>
                  </a:cubicBezTo>
                  <a:lnTo>
                    <a:pt x="f40" y="f104"/>
                  </a:lnTo>
                  <a:cubicBezTo>
                    <a:pt x="f105" y="f106"/>
                    <a:pt x="f107" y="f108"/>
                    <a:pt x="f101" y="f109"/>
                  </a:cubicBezTo>
                  <a:lnTo>
                    <a:pt x="f110" y="f109"/>
                  </a:lnTo>
                  <a:cubicBezTo>
                    <a:pt x="f111" y="f109"/>
                    <a:pt x="f3" y="f83"/>
                    <a:pt x="f3" y="f7"/>
                  </a:cubicBezTo>
                  <a:lnTo>
                    <a:pt x="f3" y="f112"/>
                  </a:lnTo>
                  <a:cubicBezTo>
                    <a:pt x="f3" y="f113"/>
                    <a:pt x="f114" y="f69"/>
                    <a:pt x="f115" y="f69"/>
                  </a:cubicBezTo>
                  <a:lnTo>
                    <a:pt x="f116" y="f69"/>
                  </a:lnTo>
                  <a:lnTo>
                    <a:pt x="f116" y="f68"/>
                  </a:lnTo>
                  <a:cubicBezTo>
                    <a:pt x="f116" y="f67"/>
                    <a:pt x="f117" y="f2"/>
                    <a:pt x="f110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3534;p63">
              <a:extLst>
                <a:ext uri="{FF2B5EF4-FFF2-40B4-BE49-F238E27FC236}">
                  <a16:creationId xmlns:a16="http://schemas.microsoft.com/office/drawing/2014/main" id="{B21FCF2F-B2BC-4E70-8735-450A6447AC43}"/>
                </a:ext>
              </a:extLst>
            </p:cNvPr>
            <p:cNvSpPr/>
            <p:nvPr/>
          </p:nvSpPr>
          <p:spPr>
            <a:xfrm>
              <a:off x="3891238" y="1794702"/>
              <a:ext cx="129159" cy="122721"/>
            </a:xfrm>
            <a:custGeom>
              <a:avLst>
                <a:gd name="f11" fmla="val 19098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105146"/>
                <a:gd name="f10" fmla="val 110557"/>
                <a:gd name="f11" fmla="val 19098"/>
                <a:gd name="f12" fmla="+- 0 0 -270"/>
                <a:gd name="f13" fmla="+- 0 0 -180"/>
                <a:gd name="f14" fmla="+- 0 0 -90"/>
                <a:gd name="f15" fmla="abs f4"/>
                <a:gd name="f16" fmla="abs f5"/>
                <a:gd name="f17" fmla="abs f6"/>
                <a:gd name="f18" fmla="val f7"/>
                <a:gd name="f19" fmla="val f11"/>
                <a:gd name="f20" fmla="+- 1080000 f2 0"/>
                <a:gd name="f21" fmla="+- 18360000 f2 0"/>
                <a:gd name="f22" fmla="+- 20520000 f2 0"/>
                <a:gd name="f23" fmla="+- 3240000 f2 0"/>
                <a:gd name="f24" fmla="*/ f12 f1 1"/>
                <a:gd name="f25" fmla="*/ f13 f1 1"/>
                <a:gd name="f26" fmla="*/ f14 f1 1"/>
                <a:gd name="f27" fmla="?: f15 f4 1"/>
                <a:gd name="f28" fmla="?: f16 f5 1"/>
                <a:gd name="f29" fmla="?: f17 f6 1"/>
                <a:gd name="f30" fmla="*/ f20 f8 1"/>
                <a:gd name="f31" fmla="*/ f21 f8 1"/>
                <a:gd name="f32" fmla="*/ f22 f8 1"/>
                <a:gd name="f33" fmla="*/ f23 f8 1"/>
                <a:gd name="f34" fmla="*/ f24 1 f3"/>
                <a:gd name="f35" fmla="*/ f25 1 f3"/>
                <a:gd name="f36" fmla="*/ f26 1 f3"/>
                <a:gd name="f37" fmla="*/ f27 1 21600"/>
                <a:gd name="f38" fmla="*/ f28 1 21600"/>
                <a:gd name="f39" fmla="*/ 21600 f27 1"/>
                <a:gd name="f40" fmla="*/ 21600 f28 1"/>
                <a:gd name="f41" fmla="*/ f30 1 f1"/>
                <a:gd name="f42" fmla="*/ f31 1 f1"/>
                <a:gd name="f43" fmla="*/ f32 1 f1"/>
                <a:gd name="f44" fmla="*/ f33 1 f1"/>
                <a:gd name="f45" fmla="+- f34 0 f2"/>
                <a:gd name="f46" fmla="+- f35 0 f2"/>
                <a:gd name="f47" fmla="+- f36 0 f2"/>
                <a:gd name="f48" fmla="min f38 f37"/>
                <a:gd name="f49" fmla="*/ f39 1 f29"/>
                <a:gd name="f50" fmla="*/ f40 1 f29"/>
                <a:gd name="f51" fmla="+- 0 0 f41"/>
                <a:gd name="f52" fmla="+- 0 0 f42"/>
                <a:gd name="f53" fmla="+- 0 0 f43"/>
                <a:gd name="f54" fmla="+- 0 0 f44"/>
                <a:gd name="f55" fmla="val f49"/>
                <a:gd name="f56" fmla="val f50"/>
                <a:gd name="f57" fmla="+- 0 0 f51"/>
                <a:gd name="f58" fmla="+- 0 0 f52"/>
                <a:gd name="f59" fmla="+- 0 0 f53"/>
                <a:gd name="f60" fmla="+- 0 0 f54"/>
                <a:gd name="f61" fmla="*/ f18 f48 1"/>
                <a:gd name="f62" fmla="+- f56 0 f18"/>
                <a:gd name="f63" fmla="+- f55 0 f18"/>
                <a:gd name="f64" fmla="*/ f57 f1 1"/>
                <a:gd name="f65" fmla="*/ f58 f1 1"/>
                <a:gd name="f66" fmla="*/ f59 f1 1"/>
                <a:gd name="f67" fmla="*/ f60 f1 1"/>
                <a:gd name="f68" fmla="*/ f62 1 2"/>
                <a:gd name="f69" fmla="*/ f63 1 2"/>
                <a:gd name="f70" fmla="*/ f64 1 f8"/>
                <a:gd name="f71" fmla="*/ f65 1 f8"/>
                <a:gd name="f72" fmla="*/ f66 1 f8"/>
                <a:gd name="f73" fmla="*/ f67 1 f8"/>
                <a:gd name="f74" fmla="+- f18 f68 0"/>
                <a:gd name="f75" fmla="+- f18 f69 0"/>
                <a:gd name="f76" fmla="*/ f69 f9 1"/>
                <a:gd name="f77" fmla="*/ f68 f10 1"/>
                <a:gd name="f78" fmla="+- f70 0 f2"/>
                <a:gd name="f79" fmla="+- f71 0 f2"/>
                <a:gd name="f80" fmla="+- f72 0 f2"/>
                <a:gd name="f81" fmla="+- f73 0 f2"/>
                <a:gd name="f82" fmla="*/ f76 1 100000"/>
                <a:gd name="f83" fmla="*/ f77 1 100000"/>
                <a:gd name="f84" fmla="*/ f74 f10 1"/>
                <a:gd name="f85" fmla="cos 1 f78"/>
                <a:gd name="f86" fmla="cos 1 f79"/>
                <a:gd name="f87" fmla="sin 1 f78"/>
                <a:gd name="f88" fmla="sin 1 f79"/>
                <a:gd name="f89" fmla="cos 1 f80"/>
                <a:gd name="f90" fmla="cos 1 f81"/>
                <a:gd name="f91" fmla="sin 1 f81"/>
                <a:gd name="f92" fmla="sin 1 f80"/>
                <a:gd name="f93" fmla="*/ f75 f48 1"/>
                <a:gd name="f94" fmla="*/ f84 1 100000"/>
                <a:gd name="f95" fmla="+- 0 0 f85"/>
                <a:gd name="f96" fmla="+- 0 0 f86"/>
                <a:gd name="f97" fmla="+- 0 0 f87"/>
                <a:gd name="f98" fmla="+- 0 0 f88"/>
                <a:gd name="f99" fmla="*/ f82 f19 1"/>
                <a:gd name="f100" fmla="*/ f83 f19 1"/>
                <a:gd name="f101" fmla="+- 0 0 f89"/>
                <a:gd name="f102" fmla="+- 0 0 f90"/>
                <a:gd name="f103" fmla="+- 0 0 f91"/>
                <a:gd name="f104" fmla="+- 0 0 f92"/>
                <a:gd name="f105" fmla="+- 0 0 f95"/>
                <a:gd name="f106" fmla="+- 0 0 f96"/>
                <a:gd name="f107" fmla="+- 0 0 f97"/>
                <a:gd name="f108" fmla="+- 0 0 f98"/>
                <a:gd name="f109" fmla="*/ f99 1 50000"/>
                <a:gd name="f110" fmla="*/ f100 1 50000"/>
                <a:gd name="f111" fmla="+- 0 0 f101"/>
                <a:gd name="f112" fmla="+- 0 0 f102"/>
                <a:gd name="f113" fmla="+- 0 0 f103"/>
                <a:gd name="f114" fmla="+- 0 0 f104"/>
                <a:gd name="f115" fmla="*/ f105 f82 1"/>
                <a:gd name="f116" fmla="*/ f106 f82 1"/>
                <a:gd name="f117" fmla="*/ f107 f83 1"/>
                <a:gd name="f118" fmla="*/ f108 f83 1"/>
                <a:gd name="f119" fmla="*/ f111 f109 1"/>
                <a:gd name="f120" fmla="*/ f112 f109 1"/>
                <a:gd name="f121" fmla="*/ f113 f110 1"/>
                <a:gd name="f122" fmla="*/ f114 f110 1"/>
                <a:gd name="f123" fmla="+- f94 f110 0"/>
                <a:gd name="f124" fmla="+- f75 0 f115"/>
                <a:gd name="f125" fmla="+- f75 0 f116"/>
                <a:gd name="f126" fmla="+- f75 f116 0"/>
                <a:gd name="f127" fmla="+- f75 f115 0"/>
                <a:gd name="f128" fmla="+- f94 0 f117"/>
                <a:gd name="f129" fmla="+- f94 0 f118"/>
                <a:gd name="f130" fmla="+- f75 0 f119"/>
                <a:gd name="f131" fmla="+- f75 0 f120"/>
                <a:gd name="f132" fmla="+- f75 f120 0"/>
                <a:gd name="f133" fmla="+- f75 f119 0"/>
                <a:gd name="f134" fmla="+- f94 0 f121"/>
                <a:gd name="f135" fmla="+- f94 0 f122"/>
                <a:gd name="f136" fmla="*/ f123 f48 1"/>
                <a:gd name="f137" fmla="*/ f130 f48 1"/>
                <a:gd name="f138" fmla="*/ f134 f48 1"/>
                <a:gd name="f139" fmla="*/ f133 f48 1"/>
                <a:gd name="f140" fmla="*/ f124 f48 1"/>
                <a:gd name="f141" fmla="*/ f128 f48 1"/>
                <a:gd name="f142" fmla="*/ f131 f48 1"/>
                <a:gd name="f143" fmla="*/ f132 f48 1"/>
                <a:gd name="f144" fmla="*/ f127 f48 1"/>
                <a:gd name="f145" fmla="*/ f135 f48 1"/>
                <a:gd name="f146" fmla="*/ f126 f48 1"/>
                <a:gd name="f147" fmla="*/ f129 f48 1"/>
                <a:gd name="f148" fmla="*/ f12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140" y="f141"/>
                </a:cxn>
                <a:cxn ang="f46">
                  <a:pos x="f148" y="f147"/>
                </a:cxn>
                <a:cxn ang="f46">
                  <a:pos x="f146" y="f147"/>
                </a:cxn>
                <a:cxn ang="f47">
                  <a:pos x="f144" y="f141"/>
                </a:cxn>
              </a:cxnLst>
              <a:rect l="f137" t="f138" r="f139" b="f136"/>
              <a:pathLst>
                <a:path>
                  <a:moveTo>
                    <a:pt x="f140" y="f141"/>
                  </a:moveTo>
                  <a:lnTo>
                    <a:pt x="f142" y="f138"/>
                  </a:lnTo>
                  <a:lnTo>
                    <a:pt x="f93" y="f61"/>
                  </a:lnTo>
                  <a:lnTo>
                    <a:pt x="f143" y="f138"/>
                  </a:lnTo>
                  <a:lnTo>
                    <a:pt x="f144" y="f141"/>
                  </a:lnTo>
                  <a:lnTo>
                    <a:pt x="f139" y="f145"/>
                  </a:lnTo>
                  <a:lnTo>
                    <a:pt x="f146" y="f147"/>
                  </a:lnTo>
                  <a:lnTo>
                    <a:pt x="f93" y="f136"/>
                  </a:lnTo>
                  <a:lnTo>
                    <a:pt x="f148" y="f147"/>
                  </a:lnTo>
                  <a:lnTo>
                    <a:pt x="f137" y="f145"/>
                  </a:lnTo>
                  <a:close/>
                </a:path>
              </a:pathLst>
            </a:custGeom>
            <a:solidFill>
              <a:srgbClr val="6E86D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3535;p63">
            <a:extLst>
              <a:ext uri="{FF2B5EF4-FFF2-40B4-BE49-F238E27FC236}">
                <a16:creationId xmlns:a16="http://schemas.microsoft.com/office/drawing/2014/main" id="{94D0509D-397C-40B3-A15A-04AB006F2BC6}"/>
              </a:ext>
            </a:extLst>
          </p:cNvPr>
          <p:cNvGrpSpPr/>
          <p:nvPr/>
        </p:nvGrpSpPr>
        <p:grpSpPr>
          <a:xfrm>
            <a:off x="4955243" y="3088989"/>
            <a:ext cx="459321" cy="426430"/>
            <a:chOff x="4955243" y="3088989"/>
            <a:chExt cx="459321" cy="426430"/>
          </a:xfrm>
        </p:grpSpPr>
        <p:sp>
          <p:nvSpPr>
            <p:cNvPr id="32" name="Google Shape;3536;p63">
              <a:extLst>
                <a:ext uri="{FF2B5EF4-FFF2-40B4-BE49-F238E27FC236}">
                  <a16:creationId xmlns:a16="http://schemas.microsoft.com/office/drawing/2014/main" id="{452ECEAA-906A-4A75-B422-65E7ECC1897C}"/>
                </a:ext>
              </a:extLst>
            </p:cNvPr>
            <p:cNvSpPr/>
            <p:nvPr/>
          </p:nvSpPr>
          <p:spPr>
            <a:xfrm>
              <a:off x="4955243" y="3088989"/>
              <a:ext cx="459321" cy="4264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655"/>
                <a:gd name="f4" fmla="val 18246"/>
                <a:gd name="f5" fmla="val 9829"/>
                <a:gd name="f6" fmla="val 1835"/>
                <a:gd name="f7" fmla="val 12133"/>
                <a:gd name="f8" fmla="val 6452"/>
                <a:gd name="f9" fmla="val 12218"/>
                <a:gd name="f10" fmla="val 6618"/>
                <a:gd name="f11" fmla="val 12375"/>
                <a:gd name="f12" fmla="val 6733"/>
                <a:gd name="f13" fmla="val 12559"/>
                <a:gd name="f14" fmla="val 6760"/>
                <a:gd name="f15" fmla="val 17698"/>
                <a:gd name="f16" fmla="val 7500"/>
                <a:gd name="f17" fmla="val 13984"/>
                <a:gd name="f18" fmla="val 11078"/>
                <a:gd name="f19" fmla="val 13848"/>
                <a:gd name="f20" fmla="val 11211"/>
                <a:gd name="f21" fmla="val 13788"/>
                <a:gd name="f22" fmla="val 11398"/>
                <a:gd name="f23" fmla="val 13821"/>
                <a:gd name="f24" fmla="val 11582"/>
                <a:gd name="f25" fmla="val 14700"/>
                <a:gd name="f26" fmla="val 16646"/>
                <a:gd name="f27" fmla="val 10092"/>
                <a:gd name="f28" fmla="val 14251"/>
                <a:gd name="f29" fmla="val 10009"/>
                <a:gd name="f30" fmla="val 14209"/>
                <a:gd name="f31" fmla="val 9919"/>
                <a:gd name="f32" fmla="val 14188"/>
                <a:gd name="f33" fmla="val 9830"/>
                <a:gd name="f34" fmla="val 9740"/>
                <a:gd name="f35" fmla="val 9651"/>
                <a:gd name="f36" fmla="val 9570"/>
                <a:gd name="f37" fmla="val 4962"/>
                <a:gd name="f38" fmla="val 5838"/>
                <a:gd name="f39" fmla="val 5871"/>
                <a:gd name="f40" fmla="val 5810"/>
                <a:gd name="f41" fmla="val 11208"/>
                <a:gd name="f42" fmla="val 5674"/>
                <a:gd name="f43" fmla="val 1961"/>
                <a:gd name="f44" fmla="val 7100"/>
                <a:gd name="f45" fmla="val 7284"/>
                <a:gd name="f46" fmla="val 7441"/>
                <a:gd name="f47" fmla="val 7525"/>
                <a:gd name="f48" fmla="val 9828"/>
                <a:gd name="f49" fmla="val 1"/>
                <a:gd name="f50" fmla="val 9627"/>
                <a:gd name="f51" fmla="val 9426"/>
                <a:gd name="f52" fmla="val 105"/>
                <a:gd name="f53" fmla="val 9322"/>
                <a:gd name="f54" fmla="val 313"/>
                <a:gd name="f55" fmla="val 6641"/>
                <a:gd name="f56" fmla="val 5682"/>
                <a:gd name="f57" fmla="val 653"/>
                <a:gd name="f58" fmla="val 6543"/>
                <a:gd name="f59" fmla="val 188"/>
                <a:gd name="f60" fmla="val 6609"/>
                <a:gd name="f61" fmla="val 7183"/>
                <a:gd name="f62" fmla="val 339"/>
                <a:gd name="f63" fmla="val 7509"/>
                <a:gd name="f64" fmla="val 4672"/>
                <a:gd name="f65" fmla="val 11685"/>
                <a:gd name="f66" fmla="val 3648"/>
                <a:gd name="f67" fmla="val 17579"/>
                <a:gd name="f68" fmla="val 3584"/>
                <a:gd name="f69" fmla="val 17947"/>
                <a:gd name="f70" fmla="val 3875"/>
                <a:gd name="f71" fmla="val 18245"/>
                <a:gd name="f72" fmla="val 4207"/>
                <a:gd name="f73" fmla="val 4293"/>
                <a:gd name="f74" fmla="val 4383"/>
                <a:gd name="f75" fmla="val 18225"/>
                <a:gd name="f76" fmla="val 4470"/>
                <a:gd name="f77" fmla="val 18180"/>
                <a:gd name="f78" fmla="val 15393"/>
                <a:gd name="f79" fmla="val 15189"/>
                <a:gd name="f80" fmla="val 15275"/>
                <a:gd name="f81" fmla="val 15365"/>
                <a:gd name="f82" fmla="val 15452"/>
                <a:gd name="f83" fmla="val 15782"/>
                <a:gd name="f84" fmla="val 16072"/>
                <a:gd name="f85" fmla="val 17948"/>
                <a:gd name="f86" fmla="val 16007"/>
                <a:gd name="f87" fmla="val 17582"/>
                <a:gd name="f88" fmla="val 14986"/>
                <a:gd name="f89" fmla="val 19316"/>
                <a:gd name="f90" fmla="val 7512"/>
                <a:gd name="f91" fmla="val 19470"/>
                <a:gd name="f92" fmla="val 19005"/>
                <a:gd name="f93" fmla="val 13015"/>
                <a:gd name="f94" fmla="val 10333"/>
                <a:gd name="f95" fmla="val 10229"/>
                <a:gd name="f96" fmla="val 10029"/>
                <a:gd name="f97" fmla="*/ f0 1 19655"/>
                <a:gd name="f98" fmla="*/ f1 1 18246"/>
                <a:gd name="f99" fmla="val f2"/>
                <a:gd name="f100" fmla="val f3"/>
                <a:gd name="f101" fmla="val f4"/>
                <a:gd name="f102" fmla="+- f101 0 f99"/>
                <a:gd name="f103" fmla="+- f100 0 f99"/>
                <a:gd name="f104" fmla="*/ f103 1 19655"/>
                <a:gd name="f105" fmla="*/ f102 1 18246"/>
                <a:gd name="f106" fmla="*/ f99 1 f104"/>
                <a:gd name="f107" fmla="*/ f100 1 f104"/>
                <a:gd name="f108" fmla="*/ f99 1 f105"/>
                <a:gd name="f109" fmla="*/ f101 1 f105"/>
                <a:gd name="f110" fmla="*/ f106 f97 1"/>
                <a:gd name="f111" fmla="*/ f107 f97 1"/>
                <a:gd name="f112" fmla="*/ f109 f98 1"/>
                <a:gd name="f113" fmla="*/ f108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9655" h="1824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26"/>
                  </a:lnTo>
                  <a:lnTo>
                    <a:pt x="f38" y="f24"/>
                  </a:lnTo>
                  <a:cubicBezTo>
                    <a:pt x="f39" y="f22"/>
                    <a:pt x="f40" y="f41"/>
                    <a:pt x="f42" y="f18"/>
                  </a:cubicBezTo>
                  <a:lnTo>
                    <a:pt x="f43" y="f16"/>
                  </a:lnTo>
                  <a:lnTo>
                    <a:pt x="f44" y="f14"/>
                  </a:lnTo>
                  <a:cubicBezTo>
                    <a:pt x="f45" y="f12"/>
                    <a:pt x="f46" y="f10"/>
                    <a:pt x="f47" y="f8"/>
                  </a:cubicBezTo>
                  <a:lnTo>
                    <a:pt x="f5" y="f6"/>
                  </a:lnTo>
                  <a:close/>
                  <a:moveTo>
                    <a:pt x="f48" y="f49"/>
                  </a:moveTo>
                  <a:cubicBezTo>
                    <a:pt x="f50" y="f49"/>
                    <a:pt x="f51" y="f52"/>
                    <a:pt x="f53" y="f54"/>
                  </a:cubicBezTo>
                  <a:lnTo>
                    <a:pt x="f55" y="f56"/>
                  </a:lnTo>
                  <a:lnTo>
                    <a:pt x="f57" y="f58"/>
                  </a:lnTo>
                  <a:cubicBezTo>
                    <a:pt x="f59" y="f60"/>
                    <a:pt x="f49" y="f61"/>
                    <a:pt x="f62" y="f63"/>
                  </a:cubicBezTo>
                  <a:lnTo>
                    <a:pt x="f64" y="f65"/>
                  </a:lnTo>
                  <a:lnTo>
                    <a:pt x="f66" y="f67"/>
                  </a:ln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75"/>
                    <a:pt x="f76" y="f77"/>
                  </a:cubicBezTo>
                  <a:lnTo>
                    <a:pt x="f5" y="f78"/>
                  </a:lnTo>
                  <a:lnTo>
                    <a:pt x="f79" y="f77"/>
                  </a:lnTo>
                  <a:cubicBezTo>
                    <a:pt x="f80" y="f75"/>
                    <a:pt x="f81" y="f71"/>
                    <a:pt x="f82" y="f71"/>
                  </a:cubicBezTo>
                  <a:cubicBezTo>
                    <a:pt x="f83" y="f71"/>
                    <a:pt x="f84" y="f85"/>
                    <a:pt x="f86" y="f87"/>
                  </a:cubicBezTo>
                  <a:lnTo>
                    <a:pt x="f88" y="f65"/>
                  </a:lnTo>
                  <a:lnTo>
                    <a:pt x="f89" y="f90"/>
                  </a:lnTo>
                  <a:cubicBezTo>
                    <a:pt x="f3" y="f61"/>
                    <a:pt x="f91" y="f60"/>
                    <a:pt x="f92" y="f58"/>
                  </a:cubicBezTo>
                  <a:lnTo>
                    <a:pt x="f93" y="f56"/>
                  </a:lnTo>
                  <a:lnTo>
                    <a:pt x="f94" y="f54"/>
                  </a:lnTo>
                  <a:cubicBezTo>
                    <a:pt x="f95" y="f52"/>
                    <a:pt x="f96" y="f49"/>
                    <a:pt x="f48" y="f4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3537;p63">
              <a:extLst>
                <a:ext uri="{FF2B5EF4-FFF2-40B4-BE49-F238E27FC236}">
                  <a16:creationId xmlns:a16="http://schemas.microsoft.com/office/drawing/2014/main" id="{2524517E-F5E1-4651-91B0-5FAFEEE137A4}"/>
                </a:ext>
              </a:extLst>
            </p:cNvPr>
            <p:cNvSpPr/>
            <p:nvPr/>
          </p:nvSpPr>
          <p:spPr>
            <a:xfrm>
              <a:off x="5118171" y="3252164"/>
              <a:ext cx="133447" cy="126708"/>
            </a:xfrm>
            <a:custGeom>
              <a:avLst>
                <a:gd name="f11" fmla="val 24157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105146"/>
                <a:gd name="f10" fmla="val 110557"/>
                <a:gd name="f11" fmla="val 24157"/>
                <a:gd name="f12" fmla="+- 0 0 -270"/>
                <a:gd name="f13" fmla="+- 0 0 -180"/>
                <a:gd name="f14" fmla="+- 0 0 -90"/>
                <a:gd name="f15" fmla="abs f4"/>
                <a:gd name="f16" fmla="abs f5"/>
                <a:gd name="f17" fmla="abs f6"/>
                <a:gd name="f18" fmla="val f7"/>
                <a:gd name="f19" fmla="val f11"/>
                <a:gd name="f20" fmla="+- 1080000 f2 0"/>
                <a:gd name="f21" fmla="+- 18360000 f2 0"/>
                <a:gd name="f22" fmla="+- 20520000 f2 0"/>
                <a:gd name="f23" fmla="+- 3240000 f2 0"/>
                <a:gd name="f24" fmla="*/ f12 f1 1"/>
                <a:gd name="f25" fmla="*/ f13 f1 1"/>
                <a:gd name="f26" fmla="*/ f14 f1 1"/>
                <a:gd name="f27" fmla="?: f15 f4 1"/>
                <a:gd name="f28" fmla="?: f16 f5 1"/>
                <a:gd name="f29" fmla="?: f17 f6 1"/>
                <a:gd name="f30" fmla="*/ f20 f8 1"/>
                <a:gd name="f31" fmla="*/ f21 f8 1"/>
                <a:gd name="f32" fmla="*/ f22 f8 1"/>
                <a:gd name="f33" fmla="*/ f23 f8 1"/>
                <a:gd name="f34" fmla="*/ f24 1 f3"/>
                <a:gd name="f35" fmla="*/ f25 1 f3"/>
                <a:gd name="f36" fmla="*/ f26 1 f3"/>
                <a:gd name="f37" fmla="*/ f27 1 21600"/>
                <a:gd name="f38" fmla="*/ f28 1 21600"/>
                <a:gd name="f39" fmla="*/ 21600 f27 1"/>
                <a:gd name="f40" fmla="*/ 21600 f28 1"/>
                <a:gd name="f41" fmla="*/ f30 1 f1"/>
                <a:gd name="f42" fmla="*/ f31 1 f1"/>
                <a:gd name="f43" fmla="*/ f32 1 f1"/>
                <a:gd name="f44" fmla="*/ f33 1 f1"/>
                <a:gd name="f45" fmla="+- f34 0 f2"/>
                <a:gd name="f46" fmla="+- f35 0 f2"/>
                <a:gd name="f47" fmla="+- f36 0 f2"/>
                <a:gd name="f48" fmla="min f38 f37"/>
                <a:gd name="f49" fmla="*/ f39 1 f29"/>
                <a:gd name="f50" fmla="*/ f40 1 f29"/>
                <a:gd name="f51" fmla="+- 0 0 f41"/>
                <a:gd name="f52" fmla="+- 0 0 f42"/>
                <a:gd name="f53" fmla="+- 0 0 f43"/>
                <a:gd name="f54" fmla="+- 0 0 f44"/>
                <a:gd name="f55" fmla="val f49"/>
                <a:gd name="f56" fmla="val f50"/>
                <a:gd name="f57" fmla="+- 0 0 f51"/>
                <a:gd name="f58" fmla="+- 0 0 f52"/>
                <a:gd name="f59" fmla="+- 0 0 f53"/>
                <a:gd name="f60" fmla="+- 0 0 f54"/>
                <a:gd name="f61" fmla="*/ f18 f48 1"/>
                <a:gd name="f62" fmla="+- f56 0 f18"/>
                <a:gd name="f63" fmla="+- f55 0 f18"/>
                <a:gd name="f64" fmla="*/ f57 f1 1"/>
                <a:gd name="f65" fmla="*/ f58 f1 1"/>
                <a:gd name="f66" fmla="*/ f59 f1 1"/>
                <a:gd name="f67" fmla="*/ f60 f1 1"/>
                <a:gd name="f68" fmla="*/ f62 1 2"/>
                <a:gd name="f69" fmla="*/ f63 1 2"/>
                <a:gd name="f70" fmla="*/ f64 1 f8"/>
                <a:gd name="f71" fmla="*/ f65 1 f8"/>
                <a:gd name="f72" fmla="*/ f66 1 f8"/>
                <a:gd name="f73" fmla="*/ f67 1 f8"/>
                <a:gd name="f74" fmla="+- f18 f68 0"/>
                <a:gd name="f75" fmla="+- f18 f69 0"/>
                <a:gd name="f76" fmla="*/ f69 f9 1"/>
                <a:gd name="f77" fmla="*/ f68 f10 1"/>
                <a:gd name="f78" fmla="+- f70 0 f2"/>
                <a:gd name="f79" fmla="+- f71 0 f2"/>
                <a:gd name="f80" fmla="+- f72 0 f2"/>
                <a:gd name="f81" fmla="+- f73 0 f2"/>
                <a:gd name="f82" fmla="*/ f76 1 100000"/>
                <a:gd name="f83" fmla="*/ f77 1 100000"/>
                <a:gd name="f84" fmla="*/ f74 f10 1"/>
                <a:gd name="f85" fmla="cos 1 f78"/>
                <a:gd name="f86" fmla="cos 1 f79"/>
                <a:gd name="f87" fmla="sin 1 f78"/>
                <a:gd name="f88" fmla="sin 1 f79"/>
                <a:gd name="f89" fmla="cos 1 f80"/>
                <a:gd name="f90" fmla="cos 1 f81"/>
                <a:gd name="f91" fmla="sin 1 f81"/>
                <a:gd name="f92" fmla="sin 1 f80"/>
                <a:gd name="f93" fmla="*/ f75 f48 1"/>
                <a:gd name="f94" fmla="*/ f84 1 100000"/>
                <a:gd name="f95" fmla="+- 0 0 f85"/>
                <a:gd name="f96" fmla="+- 0 0 f86"/>
                <a:gd name="f97" fmla="+- 0 0 f87"/>
                <a:gd name="f98" fmla="+- 0 0 f88"/>
                <a:gd name="f99" fmla="*/ f82 f19 1"/>
                <a:gd name="f100" fmla="*/ f83 f19 1"/>
                <a:gd name="f101" fmla="+- 0 0 f89"/>
                <a:gd name="f102" fmla="+- 0 0 f90"/>
                <a:gd name="f103" fmla="+- 0 0 f91"/>
                <a:gd name="f104" fmla="+- 0 0 f92"/>
                <a:gd name="f105" fmla="+- 0 0 f95"/>
                <a:gd name="f106" fmla="+- 0 0 f96"/>
                <a:gd name="f107" fmla="+- 0 0 f97"/>
                <a:gd name="f108" fmla="+- 0 0 f98"/>
                <a:gd name="f109" fmla="*/ f99 1 50000"/>
                <a:gd name="f110" fmla="*/ f100 1 50000"/>
                <a:gd name="f111" fmla="+- 0 0 f101"/>
                <a:gd name="f112" fmla="+- 0 0 f102"/>
                <a:gd name="f113" fmla="+- 0 0 f103"/>
                <a:gd name="f114" fmla="+- 0 0 f104"/>
                <a:gd name="f115" fmla="*/ f105 f82 1"/>
                <a:gd name="f116" fmla="*/ f106 f82 1"/>
                <a:gd name="f117" fmla="*/ f107 f83 1"/>
                <a:gd name="f118" fmla="*/ f108 f83 1"/>
                <a:gd name="f119" fmla="*/ f111 f109 1"/>
                <a:gd name="f120" fmla="*/ f112 f109 1"/>
                <a:gd name="f121" fmla="*/ f113 f110 1"/>
                <a:gd name="f122" fmla="*/ f114 f110 1"/>
                <a:gd name="f123" fmla="+- f94 f110 0"/>
                <a:gd name="f124" fmla="+- f75 0 f115"/>
                <a:gd name="f125" fmla="+- f75 0 f116"/>
                <a:gd name="f126" fmla="+- f75 f116 0"/>
                <a:gd name="f127" fmla="+- f75 f115 0"/>
                <a:gd name="f128" fmla="+- f94 0 f117"/>
                <a:gd name="f129" fmla="+- f94 0 f118"/>
                <a:gd name="f130" fmla="+- f75 0 f119"/>
                <a:gd name="f131" fmla="+- f75 0 f120"/>
                <a:gd name="f132" fmla="+- f75 f120 0"/>
                <a:gd name="f133" fmla="+- f75 f119 0"/>
                <a:gd name="f134" fmla="+- f94 0 f121"/>
                <a:gd name="f135" fmla="+- f94 0 f122"/>
                <a:gd name="f136" fmla="*/ f123 f48 1"/>
                <a:gd name="f137" fmla="*/ f130 f48 1"/>
                <a:gd name="f138" fmla="*/ f134 f48 1"/>
                <a:gd name="f139" fmla="*/ f133 f48 1"/>
                <a:gd name="f140" fmla="*/ f124 f48 1"/>
                <a:gd name="f141" fmla="*/ f128 f48 1"/>
                <a:gd name="f142" fmla="*/ f131 f48 1"/>
                <a:gd name="f143" fmla="*/ f132 f48 1"/>
                <a:gd name="f144" fmla="*/ f127 f48 1"/>
                <a:gd name="f145" fmla="*/ f135 f48 1"/>
                <a:gd name="f146" fmla="*/ f126 f48 1"/>
                <a:gd name="f147" fmla="*/ f129 f48 1"/>
                <a:gd name="f148" fmla="*/ f12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140" y="f141"/>
                </a:cxn>
                <a:cxn ang="f46">
                  <a:pos x="f148" y="f147"/>
                </a:cxn>
                <a:cxn ang="f46">
                  <a:pos x="f146" y="f147"/>
                </a:cxn>
                <a:cxn ang="f47">
                  <a:pos x="f144" y="f141"/>
                </a:cxn>
              </a:cxnLst>
              <a:rect l="f137" t="f138" r="f139" b="f136"/>
              <a:pathLst>
                <a:path>
                  <a:moveTo>
                    <a:pt x="f140" y="f141"/>
                  </a:moveTo>
                  <a:lnTo>
                    <a:pt x="f142" y="f138"/>
                  </a:lnTo>
                  <a:lnTo>
                    <a:pt x="f93" y="f61"/>
                  </a:lnTo>
                  <a:lnTo>
                    <a:pt x="f143" y="f138"/>
                  </a:lnTo>
                  <a:lnTo>
                    <a:pt x="f144" y="f141"/>
                  </a:lnTo>
                  <a:lnTo>
                    <a:pt x="f139" y="f145"/>
                  </a:lnTo>
                  <a:lnTo>
                    <a:pt x="f146" y="f147"/>
                  </a:lnTo>
                  <a:lnTo>
                    <a:pt x="f93" y="f136"/>
                  </a:lnTo>
                  <a:lnTo>
                    <a:pt x="f148" y="f147"/>
                  </a:lnTo>
                  <a:lnTo>
                    <a:pt x="f137" y="f145"/>
                  </a:lnTo>
                  <a:close/>
                </a:path>
              </a:pathLst>
            </a:custGeom>
            <a:solidFill>
              <a:srgbClr val="97B8A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3538;p63">
            <a:extLst>
              <a:ext uri="{FF2B5EF4-FFF2-40B4-BE49-F238E27FC236}">
                <a16:creationId xmlns:a16="http://schemas.microsoft.com/office/drawing/2014/main" id="{EB6C039C-4FB9-4484-9478-9BB62DDD7CBC}"/>
              </a:ext>
            </a:extLst>
          </p:cNvPr>
          <p:cNvGrpSpPr/>
          <p:nvPr/>
        </p:nvGrpSpPr>
        <p:grpSpPr>
          <a:xfrm>
            <a:off x="3723976" y="3073481"/>
            <a:ext cx="459330" cy="457456"/>
            <a:chOff x="3723976" y="3073481"/>
            <a:chExt cx="459330" cy="457456"/>
          </a:xfrm>
        </p:grpSpPr>
        <p:sp>
          <p:nvSpPr>
            <p:cNvPr id="35" name="Google Shape;3539;p63">
              <a:extLst>
                <a:ext uri="{FF2B5EF4-FFF2-40B4-BE49-F238E27FC236}">
                  <a16:creationId xmlns:a16="http://schemas.microsoft.com/office/drawing/2014/main" id="{46B8C449-503F-447D-88DA-E52F3FF1CE47}"/>
                </a:ext>
              </a:extLst>
            </p:cNvPr>
            <p:cNvSpPr/>
            <p:nvPr/>
          </p:nvSpPr>
          <p:spPr>
            <a:xfrm>
              <a:off x="3723976" y="3073481"/>
              <a:ext cx="459330" cy="457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708"/>
                <a:gd name="f5" fmla="val 9610"/>
                <a:gd name="f6" fmla="val 851"/>
                <a:gd name="f7" fmla="val 8129"/>
                <a:gd name="f8" fmla="val 2615"/>
                <a:gd name="f9" fmla="val 8097"/>
                <a:gd name="f10" fmla="val 2584"/>
                <a:gd name="f11" fmla="val 8034"/>
                <a:gd name="f12" fmla="val 7940"/>
                <a:gd name="f13" fmla="val 4821"/>
                <a:gd name="f14" fmla="val 4758"/>
                <a:gd name="f15" fmla="val 4726"/>
                <a:gd name="f16" fmla="val 4632"/>
                <a:gd name="f17" fmla="val 3183"/>
                <a:gd name="f18" fmla="val 7530"/>
                <a:gd name="f19" fmla="val 3371"/>
                <a:gd name="f20" fmla="val 6396"/>
                <a:gd name="f21" fmla="val 5293"/>
                <a:gd name="f22" fmla="val 10555"/>
                <a:gd name="f23" fmla="val 1009"/>
                <a:gd name="f24" fmla="val 11783"/>
                <a:gd name="f25" fmla="val 2237"/>
                <a:gd name="f26" fmla="val 8759"/>
                <a:gd name="f27" fmla="val 5923"/>
                <a:gd name="f28" fmla="val 8255"/>
                <a:gd name="f29" fmla="val 5545"/>
                <a:gd name="f30" fmla="val 7719"/>
                <a:gd name="f31" fmla="val 5262"/>
                <a:gd name="f32" fmla="val 7121"/>
                <a:gd name="f33" fmla="val 5136"/>
                <a:gd name="f34" fmla="val 2269"/>
                <a:gd name="f35" fmla="val 1040"/>
                <a:gd name="f36" fmla="val 5703"/>
                <a:gd name="f37" fmla="val 5199"/>
                <a:gd name="f38" fmla="val 5104"/>
                <a:gd name="f39" fmla="val 4506"/>
                <a:gd name="f40" fmla="val 4033"/>
                <a:gd name="f41" fmla="val 5986"/>
                <a:gd name="f42" fmla="val 3214"/>
                <a:gd name="f43" fmla="val 4947"/>
                <a:gd name="f44" fmla="val 6349"/>
                <a:gd name="f45" fmla="val 5978"/>
                <a:gd name="f46" fmla="val 7097"/>
                <a:gd name="f47" fmla="val 7845"/>
                <a:gd name="f48" fmla="val 6254"/>
                <a:gd name="f49" fmla="val 8412"/>
                <a:gd name="f50" fmla="val 6805"/>
                <a:gd name="f51" fmla="val 8538"/>
                <a:gd name="f52" fmla="val 6932"/>
                <a:gd name="f53" fmla="val 8633"/>
                <a:gd name="f54" fmla="val 7026"/>
                <a:gd name="f55" fmla="val 8727"/>
                <a:gd name="f56" fmla="val 7152"/>
                <a:gd name="f57" fmla="val 8822"/>
                <a:gd name="f58" fmla="val 7278"/>
                <a:gd name="f59" fmla="val 9452"/>
                <a:gd name="f60" fmla="val 9484"/>
                <a:gd name="f61" fmla="val 9168"/>
                <a:gd name="f62" fmla="val 9137"/>
                <a:gd name="f63" fmla="val 10082"/>
                <a:gd name="f64" fmla="val 8662"/>
                <a:gd name="f65" fmla="val 11199"/>
                <a:gd name="f66" fmla="val 7524"/>
                <a:gd name="f67" fmla="val 11885"/>
                <a:gd name="f68" fmla="val 6358"/>
                <a:gd name="f69" fmla="val 5595"/>
                <a:gd name="f70" fmla="val 11812"/>
                <a:gd name="f71" fmla="val 5230"/>
                <a:gd name="f72" fmla="val 11657"/>
                <a:gd name="f73" fmla="val 3340"/>
                <a:gd name="f74" fmla="val 10870"/>
                <a:gd name="f75" fmla="val 2805"/>
                <a:gd name="f76" fmla="val 4159"/>
                <a:gd name="f77" fmla="val 4285"/>
                <a:gd name="f78" fmla="val 4852"/>
                <a:gd name="f79" fmla="val 5601"/>
                <a:gd name="f80" fmla="val 2143"/>
                <a:gd name="f81" fmla="val 2048"/>
                <a:gd name="f82" fmla="val 32"/>
                <a:gd name="f83" fmla="val 1954"/>
                <a:gd name="f84" fmla="val 95"/>
                <a:gd name="f85" fmla="val 158"/>
                <a:gd name="f86" fmla="val 1922"/>
                <a:gd name="f87" fmla="val 1"/>
                <a:gd name="f88" fmla="val 2080"/>
                <a:gd name="f89" fmla="val 2300"/>
                <a:gd name="f90" fmla="val 2458"/>
                <a:gd name="f91" fmla="val 3372"/>
                <a:gd name="f92" fmla="val 6522"/>
                <a:gd name="f93" fmla="val 1985"/>
                <a:gd name="f94" fmla="val 2395"/>
                <a:gd name="f95" fmla="val 10807"/>
                <a:gd name="f96" fmla="val 4254"/>
                <a:gd name="f97" fmla="val 12035"/>
                <a:gd name="f98" fmla="val 4911"/>
                <a:gd name="f99" fmla="val 12489"/>
                <a:gd name="f100" fmla="val 5659"/>
                <a:gd name="f101" fmla="val 6397"/>
                <a:gd name="f102" fmla="val 7606"/>
                <a:gd name="f103" fmla="val 8791"/>
                <a:gd name="f104" fmla="val 12122"/>
                <a:gd name="f105" fmla="val 9515"/>
                <a:gd name="f106" fmla="val 11027"/>
                <a:gd name="f107" fmla="val 10429"/>
                <a:gd name="f108" fmla="val 9641"/>
                <a:gd name="f109" fmla="val 10397"/>
                <a:gd name="f110" fmla="val 7814"/>
                <a:gd name="f111" fmla="val 9326"/>
                <a:gd name="f112" fmla="val 12634"/>
                <a:gd name="f113" fmla="val 12603"/>
                <a:gd name="f114" fmla="val 10775"/>
                <a:gd name="f115" fmla="val 10712"/>
                <a:gd name="f116" fmla="*/ f0 1 12760"/>
                <a:gd name="f117" fmla="*/ f1 1 1270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12760"/>
                <a:gd name="f124" fmla="*/ f121 1 1270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12760" h="12708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0"/>
                    <a:pt x="f12" y="f10"/>
                  </a:cubicBezTo>
                  <a:lnTo>
                    <a:pt x="f13" y="f10"/>
                  </a:lnTo>
                  <a:cubicBezTo>
                    <a:pt x="f14" y="f10"/>
                    <a:pt x="f15" y="f10"/>
                    <a:pt x="f16" y="f8"/>
                  </a:cubicBezTo>
                  <a:lnTo>
                    <a:pt x="f17" y="f6"/>
                  </a:lnTo>
                  <a:close/>
                  <a:moveTo>
                    <a:pt x="f18" y="f19"/>
                  </a:moveTo>
                  <a:lnTo>
                    <a:pt x="f20" y="f15"/>
                  </a:lnTo>
                  <a:lnTo>
                    <a:pt x="f21" y="f19"/>
                  </a:lnTo>
                  <a:close/>
                  <a:moveTo>
                    <a:pt x="f22" y="f23"/>
                  </a:move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lnTo>
                    <a:pt x="f22" y="f23"/>
                  </a:lnTo>
                  <a:close/>
                  <a:moveTo>
                    <a:pt x="f34" y="f35"/>
                  </a:moveTo>
                  <a:lnTo>
                    <a:pt x="f36" y="f37"/>
                  </a:lnTo>
                  <a:cubicBezTo>
                    <a:pt x="f38" y="f21"/>
                    <a:pt x="f39" y="f29"/>
                    <a:pt x="f40" y="f41"/>
                  </a:cubicBezTo>
                  <a:cubicBezTo>
                    <a:pt x="f42" y="f43"/>
                    <a:pt x="f35" y="f34"/>
                    <a:pt x="f35" y="f34"/>
                  </a:cubicBezTo>
                  <a:lnTo>
                    <a:pt x="f34" y="f35"/>
                  </a:lnTo>
                  <a:close/>
                  <a:moveTo>
                    <a:pt x="f44" y="f45"/>
                  </a:moveTo>
                  <a:cubicBezTo>
                    <a:pt x="f46" y="f45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45" y="f67"/>
                    <a:pt x="f69" y="f70"/>
                    <a:pt x="f71" y="f72"/>
                  </a:cubicBezTo>
                  <a:cubicBezTo>
                    <a:pt x="f73" y="f74"/>
                    <a:pt x="f75" y="f49"/>
                    <a:pt x="f76" y="f52"/>
                  </a:cubicBezTo>
                  <a:lnTo>
                    <a:pt x="f77" y="f50"/>
                  </a:lnTo>
                  <a:cubicBezTo>
                    <a:pt x="f78" y="f48"/>
                    <a:pt x="f79" y="f45"/>
                    <a:pt x="f44" y="f45"/>
                  </a:cubicBezTo>
                  <a:close/>
                  <a:moveTo>
                    <a:pt x="f34" y="f2"/>
                  </a:moveTo>
                  <a:cubicBezTo>
                    <a:pt x="f80" y="f2"/>
                    <a:pt x="f81" y="f82"/>
                    <a:pt x="f83" y="f84"/>
                  </a:cubicBezTo>
                  <a:lnTo>
                    <a:pt x="f85" y="f86"/>
                  </a:lnTo>
                  <a:cubicBezTo>
                    <a:pt x="f87" y="f88"/>
                    <a:pt x="f87" y="f89"/>
                    <a:pt x="f84" y="f90"/>
                  </a:cubicBezTo>
                  <a:lnTo>
                    <a:pt x="f91" y="f92"/>
                  </a:lnTo>
                  <a:cubicBezTo>
                    <a:pt x="f93" y="f28"/>
                    <a:pt x="f94" y="f95"/>
                    <a:pt x="f96" y="f97"/>
                  </a:cubicBezTo>
                  <a:cubicBezTo>
                    <a:pt x="f98" y="f99"/>
                    <a:pt x="f100" y="f4"/>
                    <a:pt x="f101" y="f4"/>
                  </a:cubicBezTo>
                  <a:cubicBezTo>
                    <a:pt x="f102" y="f4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92"/>
                  </a:cubicBezTo>
                  <a:lnTo>
                    <a:pt x="f112" y="f90"/>
                  </a:lnTo>
                  <a:cubicBezTo>
                    <a:pt x="f3" y="f89"/>
                    <a:pt x="f3" y="f88"/>
                    <a:pt x="f113" y="f86"/>
                  </a:cubicBezTo>
                  <a:lnTo>
                    <a:pt x="f114" y="f84"/>
                  </a:lnTo>
                  <a:cubicBezTo>
                    <a:pt x="f115" y="f82"/>
                    <a:pt x="f22" y="f2"/>
                    <a:pt x="f107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3540;p63">
              <a:extLst>
                <a:ext uri="{FF2B5EF4-FFF2-40B4-BE49-F238E27FC236}">
                  <a16:creationId xmlns:a16="http://schemas.microsoft.com/office/drawing/2014/main" id="{9B3DE1D5-9845-4735-B7A4-FC2B36A6508A}"/>
                </a:ext>
              </a:extLst>
            </p:cNvPr>
            <p:cNvSpPr/>
            <p:nvPr/>
          </p:nvSpPr>
          <p:spPr>
            <a:xfrm>
              <a:off x="3892289" y="3333673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37" name="Imagen 2">
            <a:extLst>
              <a:ext uri="{FF2B5EF4-FFF2-40B4-BE49-F238E27FC236}">
                <a16:creationId xmlns:a16="http://schemas.microsoft.com/office/drawing/2014/main" id="{5708DE44-713D-4881-860F-B2143DCFF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108" y="3483333"/>
            <a:ext cx="933748" cy="967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45;p64">
            <a:extLst>
              <a:ext uri="{FF2B5EF4-FFF2-40B4-BE49-F238E27FC236}">
                <a16:creationId xmlns:a16="http://schemas.microsoft.com/office/drawing/2014/main" id="{0C1ED371-EBA5-4347-93A1-AC81651CFC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/>
              <a:t>Conheça o time</a:t>
            </a:r>
          </a:p>
        </p:txBody>
      </p:sp>
      <p:sp>
        <p:nvSpPr>
          <p:cNvPr id="3" name="Google Shape;3546;p64">
            <a:extLst>
              <a:ext uri="{FF2B5EF4-FFF2-40B4-BE49-F238E27FC236}">
                <a16:creationId xmlns:a16="http://schemas.microsoft.com/office/drawing/2014/main" id="{12CC4F65-AE02-4707-834A-E821418410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0546" y="3600440"/>
            <a:ext cx="1806900" cy="777304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BR" sz="1500"/>
              <a:t>Aqui você pode falar um pouco sobre essa pessoa</a:t>
            </a:r>
          </a:p>
        </p:txBody>
      </p:sp>
      <p:sp>
        <p:nvSpPr>
          <p:cNvPr id="4" name="Google Shape;3547;p64">
            <a:extLst>
              <a:ext uri="{FF2B5EF4-FFF2-40B4-BE49-F238E27FC236}">
                <a16:creationId xmlns:a16="http://schemas.microsoft.com/office/drawing/2014/main" id="{42F80040-93DB-4616-AAF4-7759191A28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6197" y="3061740"/>
            <a:ext cx="2415597" cy="538499"/>
          </a:xfrm>
        </p:spPr>
        <p:txBody>
          <a:bodyPr anchor="ctr" anchorCtr="1"/>
          <a:lstStyle/>
          <a:p>
            <a:pPr lvl="0" algn="ctr"/>
            <a:r>
              <a:rPr lang="pt-BR" sz="3300">
                <a:solidFill>
                  <a:srgbClr val="2B4182"/>
                </a:solidFill>
              </a:rPr>
              <a:t>Marcelo Alves</a:t>
            </a:r>
          </a:p>
        </p:txBody>
      </p:sp>
      <p:sp>
        <p:nvSpPr>
          <p:cNvPr id="5" name="Google Shape;3548;p64">
            <a:extLst>
              <a:ext uri="{FF2B5EF4-FFF2-40B4-BE49-F238E27FC236}">
                <a16:creationId xmlns:a16="http://schemas.microsoft.com/office/drawing/2014/main" id="{CC8F3797-D4A0-4C50-9B12-A581CAA51C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64196" y="3061740"/>
            <a:ext cx="2415597" cy="538499"/>
          </a:xfrm>
        </p:spPr>
        <p:txBody>
          <a:bodyPr anchor="ctr" anchorCtr="1"/>
          <a:lstStyle/>
          <a:p>
            <a:pPr lvl="0" algn="ctr"/>
            <a:r>
              <a:rPr lang="pt-BR" sz="3300">
                <a:solidFill>
                  <a:srgbClr val="DBA15C"/>
                </a:solidFill>
              </a:rPr>
              <a:t>Lara Sousa</a:t>
            </a:r>
          </a:p>
        </p:txBody>
      </p:sp>
      <p:sp>
        <p:nvSpPr>
          <p:cNvPr id="6" name="Google Shape;3549;p64">
            <a:extLst>
              <a:ext uri="{FF2B5EF4-FFF2-40B4-BE49-F238E27FC236}">
                <a16:creationId xmlns:a16="http://schemas.microsoft.com/office/drawing/2014/main" id="{C8196D1A-DF48-4746-B980-F6BBC24E5A6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68554" y="3600440"/>
            <a:ext cx="1806900" cy="777304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BR" sz="1500"/>
              <a:t>Aqui você pode falar um pouco sobre essa pessoa</a:t>
            </a:r>
          </a:p>
        </p:txBody>
      </p:sp>
      <p:sp>
        <p:nvSpPr>
          <p:cNvPr id="7" name="Google Shape;3550;p64">
            <a:extLst>
              <a:ext uri="{FF2B5EF4-FFF2-40B4-BE49-F238E27FC236}">
                <a16:creationId xmlns:a16="http://schemas.microsoft.com/office/drawing/2014/main" id="{35BDCBBB-90D4-49BC-958A-30FF547D2C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82195" y="3061740"/>
            <a:ext cx="2415597" cy="538499"/>
          </a:xfrm>
        </p:spPr>
        <p:txBody>
          <a:bodyPr anchor="ctr" anchorCtr="1"/>
          <a:lstStyle/>
          <a:p>
            <a:pPr lvl="0" algn="ctr"/>
            <a:r>
              <a:rPr lang="pt-BR" sz="3300">
                <a:solidFill>
                  <a:srgbClr val="D16E4B"/>
                </a:solidFill>
              </a:rPr>
              <a:t>Lucas Silva</a:t>
            </a:r>
          </a:p>
        </p:txBody>
      </p:sp>
      <p:sp>
        <p:nvSpPr>
          <p:cNvPr id="8" name="Google Shape;3551;p64">
            <a:extLst>
              <a:ext uri="{FF2B5EF4-FFF2-40B4-BE49-F238E27FC236}">
                <a16:creationId xmlns:a16="http://schemas.microsoft.com/office/drawing/2014/main" id="{7DC1FA05-5E17-46E0-B816-BD17327F20B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86553" y="3600440"/>
            <a:ext cx="1806900" cy="777304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BR" sz="1500"/>
              <a:t>Aqui você pode falar um pouco sobre essa pessoa</a:t>
            </a:r>
          </a:p>
        </p:txBody>
      </p:sp>
      <p:sp>
        <p:nvSpPr>
          <p:cNvPr id="9" name="Google Shape;3555;p64">
            <a:extLst>
              <a:ext uri="{FF2B5EF4-FFF2-40B4-BE49-F238E27FC236}">
                <a16:creationId xmlns:a16="http://schemas.microsoft.com/office/drawing/2014/main" id="{879F06E7-0BB9-4ECA-BC74-AA94F24C90C1}"/>
              </a:ext>
            </a:extLst>
          </p:cNvPr>
          <p:cNvSpPr/>
          <p:nvPr/>
        </p:nvSpPr>
        <p:spPr>
          <a:xfrm flipH="1">
            <a:off x="4760439" y="2192795"/>
            <a:ext cx="70207" cy="70207"/>
          </a:xfrm>
          <a:custGeom>
            <a:avLst/>
            <a:gdLst>
              <a:gd name="f0" fmla="val w"/>
              <a:gd name="f1" fmla="val h"/>
              <a:gd name="f2" fmla="val 0"/>
              <a:gd name="f3" fmla="val 2469"/>
              <a:gd name="f4" fmla="val 1034"/>
              <a:gd name="f5" fmla="val 1968"/>
              <a:gd name="f6" fmla="val 1335"/>
              <a:gd name="f7" fmla="val 1802"/>
              <a:gd name="f8" fmla="val 668"/>
              <a:gd name="f9" fmla="val 1134"/>
              <a:gd name="f10" fmla="val 467"/>
              <a:gd name="f11" fmla="val 1401"/>
              <a:gd name="f12" fmla="val 2002"/>
              <a:gd name="f13" fmla="*/ f0 1 2469"/>
              <a:gd name="f14" fmla="*/ f1 1 2469"/>
              <a:gd name="f15" fmla="val f2"/>
              <a:gd name="f16" fmla="val f3"/>
              <a:gd name="f17" fmla="+- f16 0 f15"/>
              <a:gd name="f18" fmla="*/ f17 1 2469"/>
              <a:gd name="f19" fmla="*/ f15 1 f18"/>
              <a:gd name="f20" fmla="*/ f16 1 f18"/>
              <a:gd name="f21" fmla="*/ f19 f13 1"/>
              <a:gd name="f22" fmla="*/ f20 f13 1"/>
              <a:gd name="f23" fmla="*/ f20 f14 1"/>
              <a:gd name="f24" fmla="*/ f1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2469" h="2469">
                <a:moveTo>
                  <a:pt x="f4" y="f3"/>
                </a:moveTo>
                <a:cubicBezTo>
                  <a:pt x="f5" y="f3"/>
                  <a:pt x="f3" y="f6"/>
                  <a:pt x="f7" y="f8"/>
                </a:cubicBezTo>
                <a:cubicBezTo>
                  <a:pt x="f9" y="f2"/>
                  <a:pt x="f2" y="f10"/>
                  <a:pt x="f2" y="f11"/>
                </a:cubicBezTo>
                <a:cubicBezTo>
                  <a:pt x="f2" y="f12"/>
                  <a:pt x="f10" y="f3"/>
                  <a:pt x="f4" y="f3"/>
                </a:cubicBezTo>
                <a:close/>
              </a:path>
            </a:pathLst>
          </a:custGeom>
          <a:solidFill>
            <a:srgbClr val="EBF1E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" name="Google Shape;3556;p64">
            <a:extLst>
              <a:ext uri="{FF2B5EF4-FFF2-40B4-BE49-F238E27FC236}">
                <a16:creationId xmlns:a16="http://schemas.microsoft.com/office/drawing/2014/main" id="{1D0916CB-8E39-4DF5-8E52-52A5176F1454}"/>
              </a:ext>
            </a:extLst>
          </p:cNvPr>
          <p:cNvGrpSpPr/>
          <p:nvPr/>
        </p:nvGrpSpPr>
        <p:grpSpPr>
          <a:xfrm>
            <a:off x="5867567" y="615875"/>
            <a:ext cx="732105" cy="720007"/>
            <a:chOff x="5867567" y="615875"/>
            <a:chExt cx="732105" cy="720007"/>
          </a:xfrm>
        </p:grpSpPr>
        <p:sp>
          <p:nvSpPr>
            <p:cNvPr id="11" name="Google Shape;3557;p64">
              <a:extLst>
                <a:ext uri="{FF2B5EF4-FFF2-40B4-BE49-F238E27FC236}">
                  <a16:creationId xmlns:a16="http://schemas.microsoft.com/office/drawing/2014/main" id="{0DB9EED0-87A2-4A59-BE06-F0350CDB980C}"/>
                </a:ext>
              </a:extLst>
            </p:cNvPr>
            <p:cNvSpPr/>
            <p:nvPr/>
          </p:nvSpPr>
          <p:spPr>
            <a:xfrm>
              <a:off x="5867567" y="704910"/>
              <a:ext cx="630972" cy="63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48"/>
                <a:gd name="f4" fmla="val 19147"/>
                <a:gd name="f5" fmla="val 8173"/>
                <a:gd name="f6" fmla="val 15478"/>
                <a:gd name="f7" fmla="val 10341"/>
                <a:gd name="f8" fmla="val 5171"/>
                <a:gd name="f9" fmla="val 13977"/>
                <a:gd name="f10" fmla="val 8807"/>
                <a:gd name="f11" fmla="val 3670"/>
                <a:gd name="f12" fmla="val 10975"/>
                <a:gd name="f13" fmla="*/ f0 1 19148"/>
                <a:gd name="f14" fmla="*/ f1 1 19148"/>
                <a:gd name="f15" fmla="val f2"/>
                <a:gd name="f16" fmla="val f3"/>
                <a:gd name="f17" fmla="+- f16 0 f15"/>
                <a:gd name="f18" fmla="*/ f17 1 19148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148" h="19148" fill="none">
                  <a:moveTo>
                    <a:pt x="f4" y="f5"/>
                  </a:moveTo>
                  <a:cubicBezTo>
                    <a:pt x="f4" y="f6"/>
                    <a:pt x="f7" y="f3"/>
                    <a:pt x="f8" y="f9"/>
                  </a:cubicBezTo>
                  <a:cubicBezTo>
                    <a:pt x="f2" y="f10"/>
                    <a:pt x="f11" y="f2"/>
                    <a:pt x="f12" y="f2"/>
                  </a:cubicBezTo>
                  <a:cubicBezTo>
                    <a:pt x="f6" y="f2"/>
                    <a:pt x="f4" y="f11"/>
                    <a:pt x="f4" y="f5"/>
                  </a:cubicBezTo>
                  <a:close/>
                </a:path>
              </a:pathLst>
            </a:custGeom>
            <a:noFill/>
            <a:ln w="10853" cap="flat">
              <a:solidFill>
                <a:srgbClr val="DBA15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558;p64">
              <a:extLst>
                <a:ext uri="{FF2B5EF4-FFF2-40B4-BE49-F238E27FC236}">
                  <a16:creationId xmlns:a16="http://schemas.microsoft.com/office/drawing/2014/main" id="{D25AD8E4-139C-4800-A985-37DA15FD4BEB}"/>
                </a:ext>
              </a:extLst>
            </p:cNvPr>
            <p:cNvSpPr/>
            <p:nvPr/>
          </p:nvSpPr>
          <p:spPr>
            <a:xfrm>
              <a:off x="6225893" y="615875"/>
              <a:ext cx="20921" cy="717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21783"/>
                <a:gd name="f5" fmla="val 318"/>
                <a:gd name="f6" fmla="val 1"/>
                <a:gd name="f7" fmla="val 168"/>
                <a:gd name="f8" fmla="val 18"/>
                <a:gd name="f9" fmla="val 101"/>
                <a:gd name="f10" fmla="val 301"/>
                <a:gd name="f11" fmla="val 20615"/>
                <a:gd name="f12" fmla="val 21449"/>
                <a:gd name="f13" fmla="val 21483"/>
                <a:gd name="f14" fmla="val 21683"/>
                <a:gd name="f15" fmla="val 468"/>
                <a:gd name="f16" fmla="val 618"/>
                <a:gd name="f17" fmla="val 1135"/>
                <a:gd name="f18" fmla="*/ f0 1 635"/>
                <a:gd name="f19" fmla="*/ f1 1 2178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635"/>
                <a:gd name="f26" fmla="*/ f23 1 2178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635" h="21783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6" y="f11"/>
                  </a:lnTo>
                  <a:lnTo>
                    <a:pt x="f6" y="f12"/>
                  </a:lnTo>
                  <a:lnTo>
                    <a:pt x="f6" y="f13"/>
                  </a:lnTo>
                  <a:cubicBezTo>
                    <a:pt x="f8" y="f14"/>
                    <a:pt x="f7" y="f4"/>
                    <a:pt x="f5" y="f4"/>
                  </a:cubicBezTo>
                  <a:cubicBezTo>
                    <a:pt x="f15" y="f4"/>
                    <a:pt x="f16" y="f14"/>
                    <a:pt x="f3" y="f13"/>
                  </a:cubicBezTo>
                  <a:lnTo>
                    <a:pt x="f3" y="f17"/>
                  </a:lnTo>
                  <a:lnTo>
                    <a:pt x="f3" y="f10"/>
                  </a:lnTo>
                  <a:cubicBezTo>
                    <a:pt x="f16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559;p64">
              <a:extLst>
                <a:ext uri="{FF2B5EF4-FFF2-40B4-BE49-F238E27FC236}">
                  <a16:creationId xmlns:a16="http://schemas.microsoft.com/office/drawing/2014/main" id="{8665341D-A30E-4356-A409-5C280CA6FBE2}"/>
                </a:ext>
              </a:extLst>
            </p:cNvPr>
            <p:cNvSpPr/>
            <p:nvPr/>
          </p:nvSpPr>
          <p:spPr>
            <a:xfrm>
              <a:off x="5875248" y="964317"/>
              <a:ext cx="724424" cy="20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84"/>
                <a:gd name="f4" fmla="val 635"/>
                <a:gd name="f5" fmla="val 401"/>
                <a:gd name="f6" fmla="val 1"/>
                <a:gd name="f7" fmla="val 34"/>
                <a:gd name="f8" fmla="val 601"/>
                <a:gd name="f9" fmla="val 21583"/>
                <a:gd name="f10" fmla="val 21983"/>
                <a:gd name="f11" fmla="*/ f0 1 21984"/>
                <a:gd name="f12" fmla="*/ f1 1 6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984"/>
                <a:gd name="f19" fmla="*/ f16 1 63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984" h="635">
                  <a:moveTo>
                    <a:pt x="f5" y="f6"/>
                  </a:moveTo>
                  <a:cubicBezTo>
                    <a:pt x="f6" y="f7"/>
                    <a:pt x="f6" y="f8"/>
                    <a:pt x="f5" y="f4"/>
                  </a:cubicBezTo>
                  <a:lnTo>
                    <a:pt x="f9" y="f4"/>
                  </a:lnTo>
                  <a:cubicBezTo>
                    <a:pt x="f10" y="f8"/>
                    <a:pt x="f10" y="f7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3560;p64">
            <a:extLst>
              <a:ext uri="{FF2B5EF4-FFF2-40B4-BE49-F238E27FC236}">
                <a16:creationId xmlns:a16="http://schemas.microsoft.com/office/drawing/2014/main" id="{0414C533-BE51-40B2-89ED-6B34061816F9}"/>
              </a:ext>
            </a:extLst>
          </p:cNvPr>
          <p:cNvGrpSpPr/>
          <p:nvPr/>
        </p:nvGrpSpPr>
        <p:grpSpPr>
          <a:xfrm>
            <a:off x="1358944" y="1608923"/>
            <a:ext cx="732105" cy="720007"/>
            <a:chOff x="1358944" y="1608923"/>
            <a:chExt cx="732105" cy="720007"/>
          </a:xfrm>
        </p:grpSpPr>
        <p:sp>
          <p:nvSpPr>
            <p:cNvPr id="15" name="Google Shape;3561;p64">
              <a:extLst>
                <a:ext uri="{FF2B5EF4-FFF2-40B4-BE49-F238E27FC236}">
                  <a16:creationId xmlns:a16="http://schemas.microsoft.com/office/drawing/2014/main" id="{7691685A-5440-4271-86D1-4BD831B2819B}"/>
                </a:ext>
              </a:extLst>
            </p:cNvPr>
            <p:cNvSpPr/>
            <p:nvPr/>
          </p:nvSpPr>
          <p:spPr>
            <a:xfrm>
              <a:off x="1358944" y="1697958"/>
              <a:ext cx="630972" cy="63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48"/>
                <a:gd name="f4" fmla="val 19147"/>
                <a:gd name="f5" fmla="val 8173"/>
                <a:gd name="f6" fmla="val 15478"/>
                <a:gd name="f7" fmla="val 10341"/>
                <a:gd name="f8" fmla="val 5171"/>
                <a:gd name="f9" fmla="val 13977"/>
                <a:gd name="f10" fmla="val 8807"/>
                <a:gd name="f11" fmla="val 3670"/>
                <a:gd name="f12" fmla="val 10975"/>
                <a:gd name="f13" fmla="*/ f0 1 19148"/>
                <a:gd name="f14" fmla="*/ f1 1 19148"/>
                <a:gd name="f15" fmla="val f2"/>
                <a:gd name="f16" fmla="val f3"/>
                <a:gd name="f17" fmla="+- f16 0 f15"/>
                <a:gd name="f18" fmla="*/ f17 1 19148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148" h="19148" fill="none">
                  <a:moveTo>
                    <a:pt x="f4" y="f5"/>
                  </a:moveTo>
                  <a:cubicBezTo>
                    <a:pt x="f4" y="f6"/>
                    <a:pt x="f7" y="f3"/>
                    <a:pt x="f8" y="f9"/>
                  </a:cubicBezTo>
                  <a:cubicBezTo>
                    <a:pt x="f2" y="f10"/>
                    <a:pt x="f11" y="f2"/>
                    <a:pt x="f12" y="f2"/>
                  </a:cubicBezTo>
                  <a:cubicBezTo>
                    <a:pt x="f6" y="f2"/>
                    <a:pt x="f4" y="f11"/>
                    <a:pt x="f4" y="f5"/>
                  </a:cubicBezTo>
                  <a:close/>
                </a:path>
              </a:pathLst>
            </a:custGeom>
            <a:noFill/>
            <a:ln w="10853" cap="flat">
              <a:solidFill>
                <a:srgbClr val="DBA15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562;p64">
              <a:extLst>
                <a:ext uri="{FF2B5EF4-FFF2-40B4-BE49-F238E27FC236}">
                  <a16:creationId xmlns:a16="http://schemas.microsoft.com/office/drawing/2014/main" id="{ED7DF789-803A-478B-B5F2-4BADE97D237B}"/>
                </a:ext>
              </a:extLst>
            </p:cNvPr>
            <p:cNvSpPr/>
            <p:nvPr/>
          </p:nvSpPr>
          <p:spPr>
            <a:xfrm>
              <a:off x="1717270" y="1608923"/>
              <a:ext cx="20921" cy="717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21783"/>
                <a:gd name="f5" fmla="val 318"/>
                <a:gd name="f6" fmla="val 1"/>
                <a:gd name="f7" fmla="val 168"/>
                <a:gd name="f8" fmla="val 18"/>
                <a:gd name="f9" fmla="val 101"/>
                <a:gd name="f10" fmla="val 301"/>
                <a:gd name="f11" fmla="val 20615"/>
                <a:gd name="f12" fmla="val 21449"/>
                <a:gd name="f13" fmla="val 21483"/>
                <a:gd name="f14" fmla="val 21683"/>
                <a:gd name="f15" fmla="val 468"/>
                <a:gd name="f16" fmla="val 618"/>
                <a:gd name="f17" fmla="val 1135"/>
                <a:gd name="f18" fmla="*/ f0 1 635"/>
                <a:gd name="f19" fmla="*/ f1 1 2178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635"/>
                <a:gd name="f26" fmla="*/ f23 1 2178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635" h="21783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6" y="f11"/>
                  </a:lnTo>
                  <a:lnTo>
                    <a:pt x="f6" y="f12"/>
                  </a:lnTo>
                  <a:lnTo>
                    <a:pt x="f6" y="f13"/>
                  </a:lnTo>
                  <a:cubicBezTo>
                    <a:pt x="f8" y="f14"/>
                    <a:pt x="f7" y="f4"/>
                    <a:pt x="f5" y="f4"/>
                  </a:cubicBezTo>
                  <a:cubicBezTo>
                    <a:pt x="f15" y="f4"/>
                    <a:pt x="f16" y="f14"/>
                    <a:pt x="f3" y="f13"/>
                  </a:cubicBezTo>
                  <a:lnTo>
                    <a:pt x="f3" y="f17"/>
                  </a:lnTo>
                  <a:lnTo>
                    <a:pt x="f3" y="f10"/>
                  </a:lnTo>
                  <a:cubicBezTo>
                    <a:pt x="f16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563;p64">
              <a:extLst>
                <a:ext uri="{FF2B5EF4-FFF2-40B4-BE49-F238E27FC236}">
                  <a16:creationId xmlns:a16="http://schemas.microsoft.com/office/drawing/2014/main" id="{8CC94046-8F67-43EA-BE06-95B46E3C26BC}"/>
                </a:ext>
              </a:extLst>
            </p:cNvPr>
            <p:cNvSpPr/>
            <p:nvPr/>
          </p:nvSpPr>
          <p:spPr>
            <a:xfrm>
              <a:off x="1366625" y="1957355"/>
              <a:ext cx="724424" cy="20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84"/>
                <a:gd name="f4" fmla="val 635"/>
                <a:gd name="f5" fmla="val 401"/>
                <a:gd name="f6" fmla="val 1"/>
                <a:gd name="f7" fmla="val 34"/>
                <a:gd name="f8" fmla="val 601"/>
                <a:gd name="f9" fmla="val 21583"/>
                <a:gd name="f10" fmla="val 21983"/>
                <a:gd name="f11" fmla="*/ f0 1 21984"/>
                <a:gd name="f12" fmla="*/ f1 1 6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984"/>
                <a:gd name="f19" fmla="*/ f16 1 63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984" h="635">
                  <a:moveTo>
                    <a:pt x="f5" y="f6"/>
                  </a:moveTo>
                  <a:cubicBezTo>
                    <a:pt x="f6" y="f7"/>
                    <a:pt x="f6" y="f8"/>
                    <a:pt x="f5" y="f4"/>
                  </a:cubicBezTo>
                  <a:lnTo>
                    <a:pt x="f9" y="f4"/>
                  </a:lnTo>
                  <a:cubicBezTo>
                    <a:pt x="f10" y="f8"/>
                    <a:pt x="f10" y="f7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00FE538B-23ED-5468-879D-D127D00CE5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47788" y="2016127"/>
            <a:ext cx="1031875" cy="1004888"/>
            <a:chOff x="849" y="1270"/>
            <a:chExt cx="650" cy="63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6DBA921-F73D-C829-8B8B-3AA049D14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1313"/>
              <a:ext cx="478" cy="471"/>
            </a:xfrm>
            <a:custGeom>
              <a:avLst/>
              <a:gdLst>
                <a:gd name="T0" fmla="*/ 88 w 200"/>
                <a:gd name="T1" fmla="*/ 7 h 197"/>
                <a:gd name="T2" fmla="*/ 189 w 200"/>
                <a:gd name="T3" fmla="*/ 105 h 197"/>
                <a:gd name="T4" fmla="*/ 194 w 200"/>
                <a:gd name="T5" fmla="*/ 167 h 197"/>
                <a:gd name="T6" fmla="*/ 191 w 200"/>
                <a:gd name="T7" fmla="*/ 182 h 197"/>
                <a:gd name="T8" fmla="*/ 178 w 200"/>
                <a:gd name="T9" fmla="*/ 196 h 197"/>
                <a:gd name="T10" fmla="*/ 169 w 200"/>
                <a:gd name="T11" fmla="*/ 179 h 197"/>
                <a:gd name="T12" fmla="*/ 167 w 200"/>
                <a:gd name="T13" fmla="*/ 160 h 197"/>
                <a:gd name="T14" fmla="*/ 138 w 200"/>
                <a:gd name="T15" fmla="*/ 147 h 197"/>
                <a:gd name="T16" fmla="*/ 98 w 200"/>
                <a:gd name="T17" fmla="*/ 185 h 197"/>
                <a:gd name="T18" fmla="*/ 65 w 200"/>
                <a:gd name="T19" fmla="*/ 180 h 197"/>
                <a:gd name="T20" fmla="*/ 72 w 200"/>
                <a:gd name="T21" fmla="*/ 131 h 197"/>
                <a:gd name="T22" fmla="*/ 71 w 200"/>
                <a:gd name="T23" fmla="*/ 111 h 197"/>
                <a:gd name="T24" fmla="*/ 28 w 200"/>
                <a:gd name="T25" fmla="*/ 100 h 197"/>
                <a:gd name="T26" fmla="*/ 5 w 200"/>
                <a:gd name="T27" fmla="*/ 92 h 197"/>
                <a:gd name="T28" fmla="*/ 4 w 200"/>
                <a:gd name="T29" fmla="*/ 69 h 197"/>
                <a:gd name="T30" fmla="*/ 24 w 200"/>
                <a:gd name="T31" fmla="*/ 45 h 197"/>
                <a:gd name="T32" fmla="*/ 50 w 200"/>
                <a:gd name="T33" fmla="*/ 22 h 197"/>
                <a:gd name="T34" fmla="*/ 88 w 200"/>
                <a:gd name="T35" fmla="*/ 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97">
                  <a:moveTo>
                    <a:pt x="88" y="7"/>
                  </a:moveTo>
                  <a:cubicBezTo>
                    <a:pt x="128" y="33"/>
                    <a:pt x="162" y="65"/>
                    <a:pt x="189" y="105"/>
                  </a:cubicBezTo>
                  <a:cubicBezTo>
                    <a:pt x="200" y="125"/>
                    <a:pt x="192" y="146"/>
                    <a:pt x="194" y="167"/>
                  </a:cubicBezTo>
                  <a:cubicBezTo>
                    <a:pt x="193" y="172"/>
                    <a:pt x="192" y="177"/>
                    <a:pt x="191" y="182"/>
                  </a:cubicBezTo>
                  <a:cubicBezTo>
                    <a:pt x="190" y="190"/>
                    <a:pt x="187" y="197"/>
                    <a:pt x="178" y="196"/>
                  </a:cubicBezTo>
                  <a:cubicBezTo>
                    <a:pt x="168" y="195"/>
                    <a:pt x="169" y="186"/>
                    <a:pt x="169" y="179"/>
                  </a:cubicBezTo>
                  <a:cubicBezTo>
                    <a:pt x="169" y="173"/>
                    <a:pt x="168" y="166"/>
                    <a:pt x="167" y="160"/>
                  </a:cubicBezTo>
                  <a:cubicBezTo>
                    <a:pt x="165" y="138"/>
                    <a:pt x="157" y="134"/>
                    <a:pt x="138" y="147"/>
                  </a:cubicBezTo>
                  <a:cubicBezTo>
                    <a:pt x="126" y="161"/>
                    <a:pt x="115" y="176"/>
                    <a:pt x="98" y="185"/>
                  </a:cubicBezTo>
                  <a:cubicBezTo>
                    <a:pt x="86" y="188"/>
                    <a:pt x="75" y="188"/>
                    <a:pt x="65" y="180"/>
                  </a:cubicBezTo>
                  <a:cubicBezTo>
                    <a:pt x="55" y="162"/>
                    <a:pt x="60" y="146"/>
                    <a:pt x="72" y="131"/>
                  </a:cubicBezTo>
                  <a:cubicBezTo>
                    <a:pt x="77" y="124"/>
                    <a:pt x="76" y="121"/>
                    <a:pt x="71" y="111"/>
                  </a:cubicBezTo>
                  <a:cubicBezTo>
                    <a:pt x="58" y="89"/>
                    <a:pt x="46" y="91"/>
                    <a:pt x="28" y="100"/>
                  </a:cubicBezTo>
                  <a:cubicBezTo>
                    <a:pt x="20" y="104"/>
                    <a:pt x="11" y="99"/>
                    <a:pt x="5" y="92"/>
                  </a:cubicBezTo>
                  <a:cubicBezTo>
                    <a:pt x="0" y="84"/>
                    <a:pt x="0" y="77"/>
                    <a:pt x="4" y="69"/>
                  </a:cubicBezTo>
                  <a:cubicBezTo>
                    <a:pt x="9" y="60"/>
                    <a:pt x="15" y="51"/>
                    <a:pt x="24" y="45"/>
                  </a:cubicBezTo>
                  <a:cubicBezTo>
                    <a:pt x="36" y="41"/>
                    <a:pt x="42" y="30"/>
                    <a:pt x="50" y="22"/>
                  </a:cubicBezTo>
                  <a:cubicBezTo>
                    <a:pt x="60" y="11"/>
                    <a:pt x="71" y="0"/>
                    <a:pt x="88" y="7"/>
                  </a:cubicBezTo>
                  <a:close/>
                </a:path>
              </a:pathLst>
            </a:custGeom>
            <a:solidFill>
              <a:srgbClr val="D3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219E8D4-27F3-3604-8484-B4D800A4C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" y="1452"/>
              <a:ext cx="473" cy="451"/>
            </a:xfrm>
            <a:custGeom>
              <a:avLst/>
              <a:gdLst>
                <a:gd name="T0" fmla="*/ 198 w 198"/>
                <a:gd name="T1" fmla="*/ 127 h 189"/>
                <a:gd name="T2" fmla="*/ 149 w 198"/>
                <a:gd name="T3" fmla="*/ 184 h 189"/>
                <a:gd name="T4" fmla="*/ 130 w 198"/>
                <a:gd name="T5" fmla="*/ 186 h 189"/>
                <a:gd name="T6" fmla="*/ 7 w 198"/>
                <a:gd name="T7" fmla="*/ 78 h 189"/>
                <a:gd name="T8" fmla="*/ 12 w 198"/>
                <a:gd name="T9" fmla="*/ 45 h 189"/>
                <a:gd name="T10" fmla="*/ 54 w 198"/>
                <a:gd name="T11" fmla="*/ 0 h 189"/>
                <a:gd name="T12" fmla="*/ 60 w 198"/>
                <a:gd name="T13" fmla="*/ 28 h 189"/>
                <a:gd name="T14" fmla="*/ 160 w 198"/>
                <a:gd name="T15" fmla="*/ 127 h 189"/>
                <a:gd name="T16" fmla="*/ 198 w 198"/>
                <a:gd name="T17" fmla="*/ 1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89">
                  <a:moveTo>
                    <a:pt x="198" y="127"/>
                  </a:moveTo>
                  <a:cubicBezTo>
                    <a:pt x="184" y="148"/>
                    <a:pt x="167" y="166"/>
                    <a:pt x="149" y="184"/>
                  </a:cubicBezTo>
                  <a:cubicBezTo>
                    <a:pt x="143" y="189"/>
                    <a:pt x="137" y="189"/>
                    <a:pt x="130" y="186"/>
                  </a:cubicBezTo>
                  <a:cubicBezTo>
                    <a:pt x="76" y="166"/>
                    <a:pt x="36" y="129"/>
                    <a:pt x="7" y="78"/>
                  </a:cubicBezTo>
                  <a:cubicBezTo>
                    <a:pt x="0" y="65"/>
                    <a:pt x="0" y="54"/>
                    <a:pt x="12" y="45"/>
                  </a:cubicBezTo>
                  <a:cubicBezTo>
                    <a:pt x="28" y="32"/>
                    <a:pt x="37" y="11"/>
                    <a:pt x="54" y="0"/>
                  </a:cubicBezTo>
                  <a:cubicBezTo>
                    <a:pt x="63" y="8"/>
                    <a:pt x="59" y="19"/>
                    <a:pt x="60" y="28"/>
                  </a:cubicBezTo>
                  <a:cubicBezTo>
                    <a:pt x="62" y="80"/>
                    <a:pt x="108" y="125"/>
                    <a:pt x="160" y="127"/>
                  </a:cubicBezTo>
                  <a:cubicBezTo>
                    <a:pt x="172" y="127"/>
                    <a:pt x="185" y="117"/>
                    <a:pt x="198" y="12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A93A528C-F97B-2BEE-62F0-5C126CAE9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" y="1272"/>
              <a:ext cx="437" cy="495"/>
            </a:xfrm>
            <a:custGeom>
              <a:avLst/>
              <a:gdLst>
                <a:gd name="T0" fmla="*/ 144 w 183"/>
                <a:gd name="T1" fmla="*/ 202 h 207"/>
                <a:gd name="T2" fmla="*/ 71 w 183"/>
                <a:gd name="T3" fmla="*/ 199 h 207"/>
                <a:gd name="T4" fmla="*/ 1 w 183"/>
                <a:gd name="T5" fmla="*/ 101 h 207"/>
                <a:gd name="T6" fmla="*/ 0 w 183"/>
                <a:gd name="T7" fmla="*/ 75 h 207"/>
                <a:gd name="T8" fmla="*/ 30 w 183"/>
                <a:gd name="T9" fmla="*/ 12 h 207"/>
                <a:gd name="T10" fmla="*/ 52 w 183"/>
                <a:gd name="T11" fmla="*/ 8 h 207"/>
                <a:gd name="T12" fmla="*/ 49 w 183"/>
                <a:gd name="T13" fmla="*/ 17 h 207"/>
                <a:gd name="T14" fmla="*/ 31 w 183"/>
                <a:gd name="T15" fmla="*/ 31 h 207"/>
                <a:gd name="T16" fmla="*/ 63 w 183"/>
                <a:gd name="T17" fmla="*/ 182 h 207"/>
                <a:gd name="T18" fmla="*/ 77 w 183"/>
                <a:gd name="T19" fmla="*/ 193 h 207"/>
                <a:gd name="T20" fmla="*/ 113 w 183"/>
                <a:gd name="T21" fmla="*/ 198 h 207"/>
                <a:gd name="T22" fmla="*/ 175 w 183"/>
                <a:gd name="T23" fmla="*/ 177 h 207"/>
                <a:gd name="T24" fmla="*/ 176 w 183"/>
                <a:gd name="T25" fmla="*/ 186 h 207"/>
                <a:gd name="T26" fmla="*/ 144 w 183"/>
                <a:gd name="T27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07">
                  <a:moveTo>
                    <a:pt x="144" y="202"/>
                  </a:moveTo>
                  <a:cubicBezTo>
                    <a:pt x="119" y="206"/>
                    <a:pt x="95" y="207"/>
                    <a:pt x="71" y="199"/>
                  </a:cubicBezTo>
                  <a:cubicBezTo>
                    <a:pt x="29" y="184"/>
                    <a:pt x="1" y="145"/>
                    <a:pt x="1" y="101"/>
                  </a:cubicBezTo>
                  <a:cubicBezTo>
                    <a:pt x="0" y="92"/>
                    <a:pt x="0" y="84"/>
                    <a:pt x="0" y="75"/>
                  </a:cubicBezTo>
                  <a:cubicBezTo>
                    <a:pt x="9" y="53"/>
                    <a:pt x="15" y="31"/>
                    <a:pt x="30" y="12"/>
                  </a:cubicBezTo>
                  <a:cubicBezTo>
                    <a:pt x="36" y="3"/>
                    <a:pt x="43" y="0"/>
                    <a:pt x="52" y="8"/>
                  </a:cubicBezTo>
                  <a:cubicBezTo>
                    <a:pt x="56" y="13"/>
                    <a:pt x="53" y="15"/>
                    <a:pt x="49" y="17"/>
                  </a:cubicBezTo>
                  <a:cubicBezTo>
                    <a:pt x="40" y="17"/>
                    <a:pt x="35" y="24"/>
                    <a:pt x="31" y="31"/>
                  </a:cubicBezTo>
                  <a:cubicBezTo>
                    <a:pt x="5" y="76"/>
                    <a:pt x="0" y="147"/>
                    <a:pt x="63" y="182"/>
                  </a:cubicBezTo>
                  <a:cubicBezTo>
                    <a:pt x="68" y="185"/>
                    <a:pt x="73" y="189"/>
                    <a:pt x="77" y="193"/>
                  </a:cubicBezTo>
                  <a:cubicBezTo>
                    <a:pt x="88" y="199"/>
                    <a:pt x="101" y="199"/>
                    <a:pt x="113" y="198"/>
                  </a:cubicBezTo>
                  <a:cubicBezTo>
                    <a:pt x="134" y="190"/>
                    <a:pt x="154" y="182"/>
                    <a:pt x="175" y="177"/>
                  </a:cubicBezTo>
                  <a:cubicBezTo>
                    <a:pt x="183" y="179"/>
                    <a:pt x="183" y="182"/>
                    <a:pt x="176" y="186"/>
                  </a:cubicBezTo>
                  <a:cubicBezTo>
                    <a:pt x="165" y="192"/>
                    <a:pt x="155" y="197"/>
                    <a:pt x="144" y="202"/>
                  </a:cubicBezTo>
                  <a:close/>
                </a:path>
              </a:pathLst>
            </a:custGeom>
            <a:solidFill>
              <a:srgbClr val="64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1B8A7214-9610-7A33-8193-332759140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270"/>
              <a:ext cx="163" cy="153"/>
            </a:xfrm>
            <a:custGeom>
              <a:avLst/>
              <a:gdLst>
                <a:gd name="T0" fmla="*/ 15 w 68"/>
                <a:gd name="T1" fmla="*/ 16 h 64"/>
                <a:gd name="T2" fmla="*/ 20 w 68"/>
                <a:gd name="T3" fmla="*/ 9 h 64"/>
                <a:gd name="T4" fmla="*/ 47 w 68"/>
                <a:gd name="T5" fmla="*/ 11 h 64"/>
                <a:gd name="T6" fmla="*/ 68 w 68"/>
                <a:gd name="T7" fmla="*/ 25 h 64"/>
                <a:gd name="T8" fmla="*/ 31 w 68"/>
                <a:gd name="T9" fmla="*/ 46 h 64"/>
                <a:gd name="T10" fmla="*/ 9 w 68"/>
                <a:gd name="T11" fmla="*/ 64 h 64"/>
                <a:gd name="T12" fmla="*/ 27 w 68"/>
                <a:gd name="T13" fmla="*/ 34 h 64"/>
                <a:gd name="T14" fmla="*/ 6 w 68"/>
                <a:gd name="T15" fmla="*/ 35 h 64"/>
                <a:gd name="T16" fmla="*/ 15 w 68"/>
                <a:gd name="T1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64">
                  <a:moveTo>
                    <a:pt x="15" y="16"/>
                  </a:moveTo>
                  <a:cubicBezTo>
                    <a:pt x="19" y="15"/>
                    <a:pt x="20" y="13"/>
                    <a:pt x="20" y="9"/>
                  </a:cubicBezTo>
                  <a:cubicBezTo>
                    <a:pt x="30" y="0"/>
                    <a:pt x="38" y="5"/>
                    <a:pt x="47" y="11"/>
                  </a:cubicBezTo>
                  <a:cubicBezTo>
                    <a:pt x="54" y="16"/>
                    <a:pt x="61" y="20"/>
                    <a:pt x="68" y="25"/>
                  </a:cubicBezTo>
                  <a:cubicBezTo>
                    <a:pt x="54" y="28"/>
                    <a:pt x="40" y="32"/>
                    <a:pt x="31" y="46"/>
                  </a:cubicBezTo>
                  <a:cubicBezTo>
                    <a:pt x="26" y="54"/>
                    <a:pt x="21" y="64"/>
                    <a:pt x="9" y="64"/>
                  </a:cubicBezTo>
                  <a:cubicBezTo>
                    <a:pt x="7" y="49"/>
                    <a:pt x="23" y="45"/>
                    <a:pt x="27" y="34"/>
                  </a:cubicBezTo>
                  <a:cubicBezTo>
                    <a:pt x="21" y="38"/>
                    <a:pt x="12" y="43"/>
                    <a:pt x="6" y="35"/>
                  </a:cubicBezTo>
                  <a:cubicBezTo>
                    <a:pt x="0" y="25"/>
                    <a:pt x="8" y="21"/>
                    <a:pt x="15" y="16"/>
                  </a:cubicBezTo>
                  <a:close/>
                </a:path>
              </a:pathLst>
            </a:custGeom>
            <a:solidFill>
              <a:srgbClr val="C15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D6A150D-FE69-7B87-D997-53034EC0D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628"/>
              <a:ext cx="150" cy="168"/>
            </a:xfrm>
            <a:custGeom>
              <a:avLst/>
              <a:gdLst>
                <a:gd name="T0" fmla="*/ 31 w 63"/>
                <a:gd name="T1" fmla="*/ 37 h 70"/>
                <a:gd name="T2" fmla="*/ 31 w 63"/>
                <a:gd name="T3" fmla="*/ 30 h 70"/>
                <a:gd name="T4" fmla="*/ 0 w 63"/>
                <a:gd name="T5" fmla="*/ 16 h 70"/>
                <a:gd name="T6" fmla="*/ 28 w 63"/>
                <a:gd name="T7" fmla="*/ 3 h 70"/>
                <a:gd name="T8" fmla="*/ 39 w 63"/>
                <a:gd name="T9" fmla="*/ 25 h 70"/>
                <a:gd name="T10" fmla="*/ 40 w 63"/>
                <a:gd name="T11" fmla="*/ 49 h 70"/>
                <a:gd name="T12" fmla="*/ 46 w 63"/>
                <a:gd name="T13" fmla="*/ 61 h 70"/>
                <a:gd name="T14" fmla="*/ 55 w 63"/>
                <a:gd name="T15" fmla="*/ 51 h 70"/>
                <a:gd name="T16" fmla="*/ 59 w 63"/>
                <a:gd name="T17" fmla="*/ 38 h 70"/>
                <a:gd name="T18" fmla="*/ 63 w 63"/>
                <a:gd name="T19" fmla="*/ 42 h 70"/>
                <a:gd name="T20" fmla="*/ 62 w 63"/>
                <a:gd name="T21" fmla="*/ 50 h 70"/>
                <a:gd name="T22" fmla="*/ 45 w 63"/>
                <a:gd name="T23" fmla="*/ 68 h 70"/>
                <a:gd name="T24" fmla="*/ 32 w 63"/>
                <a:gd name="T25" fmla="*/ 45 h 70"/>
                <a:gd name="T26" fmla="*/ 31 w 63"/>
                <a:gd name="T27" fmla="*/ 3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70">
                  <a:moveTo>
                    <a:pt x="31" y="37"/>
                  </a:moveTo>
                  <a:cubicBezTo>
                    <a:pt x="32" y="35"/>
                    <a:pt x="36" y="32"/>
                    <a:pt x="31" y="30"/>
                  </a:cubicBezTo>
                  <a:cubicBezTo>
                    <a:pt x="29" y="6"/>
                    <a:pt x="13" y="15"/>
                    <a:pt x="0" y="16"/>
                  </a:cubicBezTo>
                  <a:cubicBezTo>
                    <a:pt x="4" y="0"/>
                    <a:pt x="17" y="0"/>
                    <a:pt x="28" y="3"/>
                  </a:cubicBezTo>
                  <a:cubicBezTo>
                    <a:pt x="40" y="5"/>
                    <a:pt x="39" y="16"/>
                    <a:pt x="39" y="25"/>
                  </a:cubicBezTo>
                  <a:cubicBezTo>
                    <a:pt x="40" y="33"/>
                    <a:pt x="39" y="41"/>
                    <a:pt x="40" y="49"/>
                  </a:cubicBezTo>
                  <a:cubicBezTo>
                    <a:pt x="40" y="54"/>
                    <a:pt x="38" y="60"/>
                    <a:pt x="46" y="61"/>
                  </a:cubicBezTo>
                  <a:cubicBezTo>
                    <a:pt x="52" y="61"/>
                    <a:pt x="55" y="56"/>
                    <a:pt x="55" y="51"/>
                  </a:cubicBezTo>
                  <a:cubicBezTo>
                    <a:pt x="56" y="46"/>
                    <a:pt x="55" y="41"/>
                    <a:pt x="59" y="38"/>
                  </a:cubicBezTo>
                  <a:cubicBezTo>
                    <a:pt x="61" y="38"/>
                    <a:pt x="62" y="40"/>
                    <a:pt x="63" y="42"/>
                  </a:cubicBezTo>
                  <a:cubicBezTo>
                    <a:pt x="63" y="44"/>
                    <a:pt x="63" y="47"/>
                    <a:pt x="62" y="50"/>
                  </a:cubicBezTo>
                  <a:cubicBezTo>
                    <a:pt x="59" y="58"/>
                    <a:pt x="58" y="70"/>
                    <a:pt x="45" y="68"/>
                  </a:cubicBezTo>
                  <a:cubicBezTo>
                    <a:pt x="33" y="67"/>
                    <a:pt x="32" y="55"/>
                    <a:pt x="32" y="45"/>
                  </a:cubicBezTo>
                  <a:cubicBezTo>
                    <a:pt x="32" y="43"/>
                    <a:pt x="31" y="40"/>
                    <a:pt x="31" y="37"/>
                  </a:cubicBezTo>
                  <a:close/>
                </a:path>
              </a:pathLst>
            </a:custGeom>
            <a:solidFill>
              <a:srgbClr val="B85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CC9D6342-5719-EBE4-99D4-94216BB82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1564"/>
              <a:ext cx="41" cy="165"/>
            </a:xfrm>
            <a:custGeom>
              <a:avLst/>
              <a:gdLst>
                <a:gd name="T0" fmla="*/ 7 w 17"/>
                <a:gd name="T1" fmla="*/ 69 h 69"/>
                <a:gd name="T2" fmla="*/ 3 w 17"/>
                <a:gd name="T3" fmla="*/ 65 h 69"/>
                <a:gd name="T4" fmla="*/ 0 w 17"/>
                <a:gd name="T5" fmla="*/ 0 h 69"/>
                <a:gd name="T6" fmla="*/ 7 w 17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9">
                  <a:moveTo>
                    <a:pt x="7" y="69"/>
                  </a:moveTo>
                  <a:cubicBezTo>
                    <a:pt x="6" y="67"/>
                    <a:pt x="4" y="66"/>
                    <a:pt x="3" y="65"/>
                  </a:cubicBezTo>
                  <a:cubicBezTo>
                    <a:pt x="3" y="43"/>
                    <a:pt x="5" y="21"/>
                    <a:pt x="0" y="0"/>
                  </a:cubicBezTo>
                  <a:cubicBezTo>
                    <a:pt x="17" y="21"/>
                    <a:pt x="7" y="46"/>
                    <a:pt x="7" y="69"/>
                  </a:cubicBezTo>
                  <a:close/>
                </a:path>
              </a:pathLst>
            </a:custGeom>
            <a:solidFill>
              <a:srgbClr val="B05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FF959072-1558-F6F5-0F9B-E06A3273E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1291"/>
              <a:ext cx="277" cy="443"/>
            </a:xfrm>
            <a:custGeom>
              <a:avLst/>
              <a:gdLst>
                <a:gd name="T0" fmla="*/ 55 w 116"/>
                <a:gd name="T1" fmla="*/ 7 h 185"/>
                <a:gd name="T2" fmla="*/ 49 w 116"/>
                <a:gd name="T3" fmla="*/ 25 h 185"/>
                <a:gd name="T4" fmla="*/ 74 w 116"/>
                <a:gd name="T5" fmla="*/ 20 h 185"/>
                <a:gd name="T6" fmla="*/ 49 w 116"/>
                <a:gd name="T7" fmla="*/ 55 h 185"/>
                <a:gd name="T8" fmla="*/ 30 w 116"/>
                <a:gd name="T9" fmla="*/ 78 h 185"/>
                <a:gd name="T10" fmla="*/ 30 w 116"/>
                <a:gd name="T11" fmla="*/ 100 h 185"/>
                <a:gd name="T12" fmla="*/ 51 w 116"/>
                <a:gd name="T13" fmla="*/ 104 h 185"/>
                <a:gd name="T14" fmla="*/ 65 w 116"/>
                <a:gd name="T15" fmla="*/ 97 h 185"/>
                <a:gd name="T16" fmla="*/ 85 w 116"/>
                <a:gd name="T17" fmla="*/ 107 h 185"/>
                <a:gd name="T18" fmla="*/ 97 w 116"/>
                <a:gd name="T19" fmla="*/ 120 h 185"/>
                <a:gd name="T20" fmla="*/ 102 w 116"/>
                <a:gd name="T21" fmla="*/ 135 h 185"/>
                <a:gd name="T22" fmla="*/ 85 w 116"/>
                <a:gd name="T23" fmla="*/ 185 h 185"/>
                <a:gd name="T24" fmla="*/ 43 w 116"/>
                <a:gd name="T25" fmla="*/ 8 h 185"/>
                <a:gd name="T26" fmla="*/ 55 w 116"/>
                <a:gd name="T27" fmla="*/ 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85">
                  <a:moveTo>
                    <a:pt x="55" y="7"/>
                  </a:moveTo>
                  <a:cubicBezTo>
                    <a:pt x="56" y="14"/>
                    <a:pt x="41" y="18"/>
                    <a:pt x="49" y="25"/>
                  </a:cubicBezTo>
                  <a:cubicBezTo>
                    <a:pt x="58" y="34"/>
                    <a:pt x="63" y="18"/>
                    <a:pt x="74" y="20"/>
                  </a:cubicBezTo>
                  <a:cubicBezTo>
                    <a:pt x="70" y="35"/>
                    <a:pt x="55" y="43"/>
                    <a:pt x="49" y="55"/>
                  </a:cubicBezTo>
                  <a:cubicBezTo>
                    <a:pt x="42" y="63"/>
                    <a:pt x="35" y="70"/>
                    <a:pt x="30" y="78"/>
                  </a:cubicBezTo>
                  <a:cubicBezTo>
                    <a:pt x="25" y="85"/>
                    <a:pt x="24" y="93"/>
                    <a:pt x="30" y="100"/>
                  </a:cubicBezTo>
                  <a:cubicBezTo>
                    <a:pt x="35" y="107"/>
                    <a:pt x="43" y="108"/>
                    <a:pt x="51" y="104"/>
                  </a:cubicBezTo>
                  <a:cubicBezTo>
                    <a:pt x="56" y="102"/>
                    <a:pt x="61" y="99"/>
                    <a:pt x="65" y="97"/>
                  </a:cubicBezTo>
                  <a:cubicBezTo>
                    <a:pt x="80" y="87"/>
                    <a:pt x="85" y="89"/>
                    <a:pt x="85" y="107"/>
                  </a:cubicBezTo>
                  <a:cubicBezTo>
                    <a:pt x="85" y="115"/>
                    <a:pt x="88" y="120"/>
                    <a:pt x="97" y="120"/>
                  </a:cubicBezTo>
                  <a:cubicBezTo>
                    <a:pt x="116" y="119"/>
                    <a:pt x="109" y="128"/>
                    <a:pt x="102" y="135"/>
                  </a:cubicBezTo>
                  <a:cubicBezTo>
                    <a:pt x="88" y="149"/>
                    <a:pt x="81" y="165"/>
                    <a:pt x="85" y="185"/>
                  </a:cubicBezTo>
                  <a:cubicBezTo>
                    <a:pt x="0" y="156"/>
                    <a:pt x="2" y="64"/>
                    <a:pt x="43" y="8"/>
                  </a:cubicBezTo>
                  <a:cubicBezTo>
                    <a:pt x="46" y="3"/>
                    <a:pt x="50" y="0"/>
                    <a:pt x="55" y="7"/>
                  </a:cubicBezTo>
                  <a:close/>
                </a:path>
              </a:pathLst>
            </a:custGeom>
            <a:solidFill>
              <a:srgbClr val="DB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9DE38A93-ACA2-7C9B-7D79-B85669BB4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633"/>
              <a:ext cx="165" cy="115"/>
            </a:xfrm>
            <a:custGeom>
              <a:avLst/>
              <a:gdLst>
                <a:gd name="T0" fmla="*/ 32 w 69"/>
                <a:gd name="T1" fmla="*/ 14 h 48"/>
                <a:gd name="T2" fmla="*/ 40 w 69"/>
                <a:gd name="T3" fmla="*/ 9 h 48"/>
                <a:gd name="T4" fmla="*/ 62 w 69"/>
                <a:gd name="T5" fmla="*/ 7 h 48"/>
                <a:gd name="T6" fmla="*/ 63 w 69"/>
                <a:gd name="T7" fmla="*/ 28 h 48"/>
                <a:gd name="T8" fmla="*/ 0 w 69"/>
                <a:gd name="T9" fmla="*/ 47 h 48"/>
                <a:gd name="T10" fmla="*/ 32 w 69"/>
                <a:gd name="T11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48">
                  <a:moveTo>
                    <a:pt x="32" y="14"/>
                  </a:moveTo>
                  <a:cubicBezTo>
                    <a:pt x="35" y="12"/>
                    <a:pt x="38" y="11"/>
                    <a:pt x="40" y="9"/>
                  </a:cubicBezTo>
                  <a:cubicBezTo>
                    <a:pt x="47" y="4"/>
                    <a:pt x="55" y="0"/>
                    <a:pt x="62" y="7"/>
                  </a:cubicBezTo>
                  <a:cubicBezTo>
                    <a:pt x="67" y="12"/>
                    <a:pt x="69" y="20"/>
                    <a:pt x="63" y="28"/>
                  </a:cubicBezTo>
                  <a:cubicBezTo>
                    <a:pt x="43" y="37"/>
                    <a:pt x="23" y="48"/>
                    <a:pt x="0" y="47"/>
                  </a:cubicBezTo>
                  <a:cubicBezTo>
                    <a:pt x="11" y="36"/>
                    <a:pt x="21" y="25"/>
                    <a:pt x="32" y="14"/>
                  </a:cubicBezTo>
                  <a:close/>
                </a:path>
              </a:pathLst>
            </a:custGeom>
            <a:solidFill>
              <a:srgbClr val="DCD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4D8DE2A4-7C07-4DE7-9997-09017CA4C6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70353" y="1993900"/>
            <a:ext cx="804863" cy="1062038"/>
            <a:chOff x="2564" y="1256"/>
            <a:chExt cx="507" cy="669"/>
          </a:xfrm>
        </p:grpSpPr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433B498D-F2CD-437A-9792-429257DDA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332"/>
              <a:ext cx="478" cy="593"/>
            </a:xfrm>
            <a:custGeom>
              <a:avLst/>
              <a:gdLst>
                <a:gd name="T0" fmla="*/ 199 w 199"/>
                <a:gd name="T1" fmla="*/ 24 h 248"/>
                <a:gd name="T2" fmla="*/ 186 w 199"/>
                <a:gd name="T3" fmla="*/ 95 h 248"/>
                <a:gd name="T4" fmla="*/ 159 w 199"/>
                <a:gd name="T5" fmla="*/ 223 h 248"/>
                <a:gd name="T6" fmla="*/ 134 w 199"/>
                <a:gd name="T7" fmla="*/ 248 h 248"/>
                <a:gd name="T8" fmla="*/ 168 w 199"/>
                <a:gd name="T9" fmla="*/ 40 h 248"/>
                <a:gd name="T10" fmla="*/ 163 w 199"/>
                <a:gd name="T11" fmla="*/ 36 h 248"/>
                <a:gd name="T12" fmla="*/ 0 w 199"/>
                <a:gd name="T13" fmla="*/ 179 h 248"/>
                <a:gd name="T14" fmla="*/ 18 w 199"/>
                <a:gd name="T15" fmla="*/ 135 h 248"/>
                <a:gd name="T16" fmla="*/ 159 w 199"/>
                <a:gd name="T17" fmla="*/ 0 h 248"/>
                <a:gd name="T18" fmla="*/ 161 w 199"/>
                <a:gd name="T19" fmla="*/ 1 h 248"/>
                <a:gd name="T20" fmla="*/ 199 w 199"/>
                <a:gd name="T21" fmla="*/ 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248">
                  <a:moveTo>
                    <a:pt x="199" y="24"/>
                  </a:moveTo>
                  <a:cubicBezTo>
                    <a:pt x="199" y="49"/>
                    <a:pt x="190" y="71"/>
                    <a:pt x="186" y="95"/>
                  </a:cubicBezTo>
                  <a:cubicBezTo>
                    <a:pt x="179" y="138"/>
                    <a:pt x="168" y="180"/>
                    <a:pt x="159" y="223"/>
                  </a:cubicBezTo>
                  <a:cubicBezTo>
                    <a:pt x="157" y="236"/>
                    <a:pt x="146" y="242"/>
                    <a:pt x="134" y="248"/>
                  </a:cubicBezTo>
                  <a:cubicBezTo>
                    <a:pt x="145" y="179"/>
                    <a:pt x="156" y="109"/>
                    <a:pt x="168" y="40"/>
                  </a:cubicBezTo>
                  <a:cubicBezTo>
                    <a:pt x="166" y="39"/>
                    <a:pt x="165" y="37"/>
                    <a:pt x="163" y="36"/>
                  </a:cubicBezTo>
                  <a:cubicBezTo>
                    <a:pt x="109" y="84"/>
                    <a:pt x="54" y="132"/>
                    <a:pt x="0" y="179"/>
                  </a:cubicBezTo>
                  <a:cubicBezTo>
                    <a:pt x="1" y="162"/>
                    <a:pt x="5" y="147"/>
                    <a:pt x="18" y="135"/>
                  </a:cubicBezTo>
                  <a:cubicBezTo>
                    <a:pt x="65" y="90"/>
                    <a:pt x="112" y="45"/>
                    <a:pt x="159" y="0"/>
                  </a:cubicBezTo>
                  <a:cubicBezTo>
                    <a:pt x="160" y="0"/>
                    <a:pt x="161" y="1"/>
                    <a:pt x="161" y="1"/>
                  </a:cubicBezTo>
                  <a:cubicBezTo>
                    <a:pt x="165" y="23"/>
                    <a:pt x="181" y="26"/>
                    <a:pt x="199" y="24"/>
                  </a:cubicBezTo>
                  <a:close/>
                </a:path>
              </a:pathLst>
            </a:custGeom>
            <a:solidFill>
              <a:srgbClr val="D6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4F1E697D-E6B3-5720-8639-4D3D072C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256"/>
              <a:ext cx="125" cy="162"/>
            </a:xfrm>
            <a:custGeom>
              <a:avLst/>
              <a:gdLst>
                <a:gd name="T0" fmla="*/ 40 w 52"/>
                <a:gd name="T1" fmla="*/ 56 h 68"/>
                <a:gd name="T2" fmla="*/ 0 w 52"/>
                <a:gd name="T3" fmla="*/ 32 h 68"/>
                <a:gd name="T4" fmla="*/ 30 w 52"/>
                <a:gd name="T5" fmla="*/ 4 h 68"/>
                <a:gd name="T6" fmla="*/ 43 w 52"/>
                <a:gd name="T7" fmla="*/ 3 h 68"/>
                <a:gd name="T8" fmla="*/ 50 w 52"/>
                <a:gd name="T9" fmla="*/ 14 h 68"/>
                <a:gd name="T10" fmla="*/ 40 w 52"/>
                <a:gd name="T11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8">
                  <a:moveTo>
                    <a:pt x="40" y="56"/>
                  </a:moveTo>
                  <a:cubicBezTo>
                    <a:pt x="14" y="68"/>
                    <a:pt x="2" y="61"/>
                    <a:pt x="0" y="32"/>
                  </a:cubicBezTo>
                  <a:cubicBezTo>
                    <a:pt x="7" y="19"/>
                    <a:pt x="24" y="18"/>
                    <a:pt x="30" y="4"/>
                  </a:cubicBezTo>
                  <a:cubicBezTo>
                    <a:pt x="32" y="0"/>
                    <a:pt x="39" y="1"/>
                    <a:pt x="43" y="3"/>
                  </a:cubicBezTo>
                  <a:cubicBezTo>
                    <a:pt x="47" y="6"/>
                    <a:pt x="52" y="11"/>
                    <a:pt x="50" y="14"/>
                  </a:cubicBezTo>
                  <a:cubicBezTo>
                    <a:pt x="41" y="27"/>
                    <a:pt x="49" y="44"/>
                    <a:pt x="40" y="56"/>
                  </a:cubicBezTo>
                  <a:close/>
                </a:path>
              </a:pathLst>
            </a:custGeom>
            <a:solidFill>
              <a:srgbClr val="398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8A290291-5E96-D6F5-D59C-B37BFAE50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320"/>
              <a:ext cx="63" cy="60"/>
            </a:xfrm>
            <a:custGeom>
              <a:avLst/>
              <a:gdLst>
                <a:gd name="T0" fmla="*/ 12 w 26"/>
                <a:gd name="T1" fmla="*/ 25 h 25"/>
                <a:gd name="T2" fmla="*/ 1 w 26"/>
                <a:gd name="T3" fmla="*/ 11 h 25"/>
                <a:gd name="T4" fmla="*/ 13 w 26"/>
                <a:gd name="T5" fmla="*/ 1 h 25"/>
                <a:gd name="T6" fmla="*/ 25 w 26"/>
                <a:gd name="T7" fmla="*/ 14 h 25"/>
                <a:gd name="T8" fmla="*/ 12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2" y="25"/>
                  </a:moveTo>
                  <a:cubicBezTo>
                    <a:pt x="4" y="24"/>
                    <a:pt x="0" y="19"/>
                    <a:pt x="1" y="11"/>
                  </a:cubicBezTo>
                  <a:cubicBezTo>
                    <a:pt x="2" y="5"/>
                    <a:pt x="6" y="0"/>
                    <a:pt x="13" y="1"/>
                  </a:cubicBezTo>
                  <a:cubicBezTo>
                    <a:pt x="20" y="2"/>
                    <a:pt x="26" y="6"/>
                    <a:pt x="25" y="14"/>
                  </a:cubicBezTo>
                  <a:cubicBezTo>
                    <a:pt x="24" y="21"/>
                    <a:pt x="20" y="24"/>
                    <a:pt x="12" y="25"/>
                  </a:cubicBezTo>
                  <a:close/>
                </a:path>
              </a:pathLst>
            </a:custGeom>
            <a:solidFill>
              <a:srgbClr val="5D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" name="Group 21">
            <a:extLst>
              <a:ext uri="{FF2B5EF4-FFF2-40B4-BE49-F238E27FC236}">
                <a16:creationId xmlns:a16="http://schemas.microsoft.com/office/drawing/2014/main" id="{4850EA7A-1176-B256-3276-26D4F793C4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72288" y="1949450"/>
            <a:ext cx="1133475" cy="973138"/>
            <a:chOff x="4329" y="1228"/>
            <a:chExt cx="714" cy="613"/>
          </a:xfrm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98A1590E-B521-F09E-D1A2-C282FB6C7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1228"/>
              <a:ext cx="714" cy="613"/>
            </a:xfrm>
            <a:custGeom>
              <a:avLst/>
              <a:gdLst>
                <a:gd name="T0" fmla="*/ 149 w 299"/>
                <a:gd name="T1" fmla="*/ 255 h 256"/>
                <a:gd name="T2" fmla="*/ 19 w 299"/>
                <a:gd name="T3" fmla="*/ 187 h 256"/>
                <a:gd name="T4" fmla="*/ 25 w 299"/>
                <a:gd name="T5" fmla="*/ 95 h 256"/>
                <a:gd name="T6" fmla="*/ 122 w 299"/>
                <a:gd name="T7" fmla="*/ 89 h 256"/>
                <a:gd name="T8" fmla="*/ 136 w 299"/>
                <a:gd name="T9" fmla="*/ 98 h 256"/>
                <a:gd name="T10" fmla="*/ 169 w 299"/>
                <a:gd name="T11" fmla="*/ 97 h 256"/>
                <a:gd name="T12" fmla="*/ 171 w 299"/>
                <a:gd name="T13" fmla="*/ 67 h 256"/>
                <a:gd name="T14" fmla="*/ 178 w 299"/>
                <a:gd name="T15" fmla="*/ 13 h 256"/>
                <a:gd name="T16" fmla="*/ 241 w 299"/>
                <a:gd name="T17" fmla="*/ 19 h 256"/>
                <a:gd name="T18" fmla="*/ 288 w 299"/>
                <a:gd name="T19" fmla="*/ 148 h 256"/>
                <a:gd name="T20" fmla="*/ 186 w 299"/>
                <a:gd name="T21" fmla="*/ 251 h 256"/>
                <a:gd name="T22" fmla="*/ 149 w 299"/>
                <a:gd name="T23" fmla="*/ 25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9" h="256">
                  <a:moveTo>
                    <a:pt x="149" y="255"/>
                  </a:moveTo>
                  <a:cubicBezTo>
                    <a:pt x="95" y="253"/>
                    <a:pt x="48" y="236"/>
                    <a:pt x="19" y="187"/>
                  </a:cubicBezTo>
                  <a:cubicBezTo>
                    <a:pt x="0" y="154"/>
                    <a:pt x="3" y="116"/>
                    <a:pt x="25" y="95"/>
                  </a:cubicBezTo>
                  <a:cubicBezTo>
                    <a:pt x="51" y="69"/>
                    <a:pt x="87" y="67"/>
                    <a:pt x="122" y="89"/>
                  </a:cubicBezTo>
                  <a:cubicBezTo>
                    <a:pt x="126" y="92"/>
                    <a:pt x="131" y="96"/>
                    <a:pt x="136" y="98"/>
                  </a:cubicBezTo>
                  <a:cubicBezTo>
                    <a:pt x="147" y="103"/>
                    <a:pt x="158" y="106"/>
                    <a:pt x="169" y="97"/>
                  </a:cubicBezTo>
                  <a:cubicBezTo>
                    <a:pt x="179" y="88"/>
                    <a:pt x="175" y="77"/>
                    <a:pt x="171" y="67"/>
                  </a:cubicBezTo>
                  <a:cubicBezTo>
                    <a:pt x="161" y="37"/>
                    <a:pt x="163" y="25"/>
                    <a:pt x="178" y="13"/>
                  </a:cubicBezTo>
                  <a:cubicBezTo>
                    <a:pt x="196" y="0"/>
                    <a:pt x="220" y="1"/>
                    <a:pt x="241" y="19"/>
                  </a:cubicBezTo>
                  <a:cubicBezTo>
                    <a:pt x="282" y="52"/>
                    <a:pt x="299" y="96"/>
                    <a:pt x="288" y="148"/>
                  </a:cubicBezTo>
                  <a:cubicBezTo>
                    <a:pt x="277" y="203"/>
                    <a:pt x="241" y="237"/>
                    <a:pt x="186" y="251"/>
                  </a:cubicBezTo>
                  <a:cubicBezTo>
                    <a:pt x="174" y="254"/>
                    <a:pt x="161" y="256"/>
                    <a:pt x="149" y="255"/>
                  </a:cubicBezTo>
                  <a:close/>
                </a:path>
              </a:pathLst>
            </a:custGeom>
            <a:solidFill>
              <a:srgbClr val="D29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635D65A4-5A15-3D0F-0203-3263B3FC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1659"/>
              <a:ext cx="113" cy="115"/>
            </a:xfrm>
            <a:custGeom>
              <a:avLst/>
              <a:gdLst>
                <a:gd name="T0" fmla="*/ 47 w 47"/>
                <a:gd name="T1" fmla="*/ 26 h 48"/>
                <a:gd name="T2" fmla="*/ 23 w 47"/>
                <a:gd name="T3" fmla="*/ 47 h 48"/>
                <a:gd name="T4" fmla="*/ 0 w 47"/>
                <a:gd name="T5" fmla="*/ 23 h 48"/>
                <a:gd name="T6" fmla="*/ 23 w 47"/>
                <a:gd name="T7" fmla="*/ 0 h 48"/>
                <a:gd name="T8" fmla="*/ 47 w 4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47" y="26"/>
                  </a:moveTo>
                  <a:cubicBezTo>
                    <a:pt x="45" y="38"/>
                    <a:pt x="38" y="47"/>
                    <a:pt x="23" y="47"/>
                  </a:cubicBezTo>
                  <a:cubicBezTo>
                    <a:pt x="7" y="48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7" y="0"/>
                    <a:pt x="47" y="8"/>
                    <a:pt x="47" y="26"/>
                  </a:cubicBezTo>
                  <a:close/>
                </a:path>
              </a:pathLst>
            </a:custGeom>
            <a:solidFill>
              <a:srgbClr val="F9D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7EA85D63-5CE4-2889-389B-816ADF400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659"/>
              <a:ext cx="117" cy="115"/>
            </a:xfrm>
            <a:custGeom>
              <a:avLst/>
              <a:gdLst>
                <a:gd name="T0" fmla="*/ 27 w 49"/>
                <a:gd name="T1" fmla="*/ 48 h 48"/>
                <a:gd name="T2" fmla="*/ 2 w 49"/>
                <a:gd name="T3" fmla="*/ 26 h 48"/>
                <a:gd name="T4" fmla="*/ 25 w 49"/>
                <a:gd name="T5" fmla="*/ 0 h 48"/>
                <a:gd name="T6" fmla="*/ 48 w 49"/>
                <a:gd name="T7" fmla="*/ 23 h 48"/>
                <a:gd name="T8" fmla="*/ 27 w 49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27" y="48"/>
                  </a:moveTo>
                  <a:cubicBezTo>
                    <a:pt x="11" y="48"/>
                    <a:pt x="4" y="39"/>
                    <a:pt x="2" y="26"/>
                  </a:cubicBezTo>
                  <a:cubicBezTo>
                    <a:pt x="0" y="14"/>
                    <a:pt x="13" y="0"/>
                    <a:pt x="25" y="0"/>
                  </a:cubicBezTo>
                  <a:cubicBezTo>
                    <a:pt x="39" y="1"/>
                    <a:pt x="48" y="9"/>
                    <a:pt x="48" y="23"/>
                  </a:cubicBezTo>
                  <a:cubicBezTo>
                    <a:pt x="49" y="37"/>
                    <a:pt x="41" y="46"/>
                    <a:pt x="27" y="48"/>
                  </a:cubicBezTo>
                  <a:close/>
                </a:path>
              </a:pathLst>
            </a:custGeom>
            <a:solidFill>
              <a:srgbClr val="446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F2A7CD5B-0308-8A88-C695-37940E61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96"/>
              <a:ext cx="108" cy="110"/>
            </a:xfrm>
            <a:custGeom>
              <a:avLst/>
              <a:gdLst>
                <a:gd name="T0" fmla="*/ 45 w 45"/>
                <a:gd name="T1" fmla="*/ 23 h 46"/>
                <a:gd name="T2" fmla="*/ 22 w 45"/>
                <a:gd name="T3" fmla="*/ 46 h 46"/>
                <a:gd name="T4" fmla="*/ 0 w 45"/>
                <a:gd name="T5" fmla="*/ 22 h 46"/>
                <a:gd name="T6" fmla="*/ 23 w 45"/>
                <a:gd name="T7" fmla="*/ 0 h 46"/>
                <a:gd name="T8" fmla="*/ 45 w 45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5" y="23"/>
                  </a:moveTo>
                  <a:cubicBezTo>
                    <a:pt x="44" y="38"/>
                    <a:pt x="35" y="46"/>
                    <a:pt x="22" y="46"/>
                  </a:cubicBezTo>
                  <a:cubicBezTo>
                    <a:pt x="8" y="46"/>
                    <a:pt x="0" y="36"/>
                    <a:pt x="0" y="22"/>
                  </a:cubicBezTo>
                  <a:cubicBezTo>
                    <a:pt x="0" y="8"/>
                    <a:pt x="11" y="0"/>
                    <a:pt x="23" y="0"/>
                  </a:cubicBezTo>
                  <a:cubicBezTo>
                    <a:pt x="38" y="0"/>
                    <a:pt x="44" y="10"/>
                    <a:pt x="45" y="23"/>
                  </a:cubicBezTo>
                  <a:close/>
                </a:path>
              </a:pathLst>
            </a:custGeom>
            <a:solidFill>
              <a:srgbClr val="C13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92915D8E-5281-A869-7AF8-DD3DC3CF3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1513"/>
              <a:ext cx="107" cy="108"/>
            </a:xfrm>
            <a:custGeom>
              <a:avLst/>
              <a:gdLst>
                <a:gd name="T0" fmla="*/ 24 w 45"/>
                <a:gd name="T1" fmla="*/ 45 h 45"/>
                <a:gd name="T2" fmla="*/ 1 w 45"/>
                <a:gd name="T3" fmla="*/ 22 h 45"/>
                <a:gd name="T4" fmla="*/ 20 w 45"/>
                <a:gd name="T5" fmla="*/ 1 h 45"/>
                <a:gd name="T6" fmla="*/ 44 w 45"/>
                <a:gd name="T7" fmla="*/ 20 h 45"/>
                <a:gd name="T8" fmla="*/ 24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4" y="45"/>
                  </a:moveTo>
                  <a:cubicBezTo>
                    <a:pt x="7" y="44"/>
                    <a:pt x="1" y="37"/>
                    <a:pt x="1" y="22"/>
                  </a:cubicBezTo>
                  <a:cubicBezTo>
                    <a:pt x="0" y="9"/>
                    <a:pt x="5" y="0"/>
                    <a:pt x="20" y="1"/>
                  </a:cubicBezTo>
                  <a:cubicBezTo>
                    <a:pt x="32" y="1"/>
                    <a:pt x="45" y="4"/>
                    <a:pt x="44" y="20"/>
                  </a:cubicBezTo>
                  <a:cubicBezTo>
                    <a:pt x="44" y="34"/>
                    <a:pt x="38" y="44"/>
                    <a:pt x="24" y="45"/>
                  </a:cubicBezTo>
                  <a:close/>
                </a:path>
              </a:pathLst>
            </a:custGeom>
            <a:solidFill>
              <a:srgbClr val="D05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78CBAFEB-8B4C-5C75-3EDE-633E507AC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1295"/>
              <a:ext cx="88" cy="93"/>
            </a:xfrm>
            <a:custGeom>
              <a:avLst/>
              <a:gdLst>
                <a:gd name="T0" fmla="*/ 20 w 37"/>
                <a:gd name="T1" fmla="*/ 39 h 39"/>
                <a:gd name="T2" fmla="*/ 0 w 37"/>
                <a:gd name="T3" fmla="*/ 19 h 39"/>
                <a:gd name="T4" fmla="*/ 18 w 37"/>
                <a:gd name="T5" fmla="*/ 0 h 39"/>
                <a:gd name="T6" fmla="*/ 36 w 37"/>
                <a:gd name="T7" fmla="*/ 19 h 39"/>
                <a:gd name="T8" fmla="*/ 20 w 3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0" y="39"/>
                  </a:moveTo>
                  <a:cubicBezTo>
                    <a:pt x="7" y="37"/>
                    <a:pt x="0" y="31"/>
                    <a:pt x="0" y="19"/>
                  </a:cubicBezTo>
                  <a:cubicBezTo>
                    <a:pt x="0" y="7"/>
                    <a:pt x="6" y="0"/>
                    <a:pt x="18" y="0"/>
                  </a:cubicBezTo>
                  <a:cubicBezTo>
                    <a:pt x="29" y="0"/>
                    <a:pt x="37" y="6"/>
                    <a:pt x="36" y="19"/>
                  </a:cubicBezTo>
                  <a:cubicBezTo>
                    <a:pt x="36" y="30"/>
                    <a:pt x="28" y="35"/>
                    <a:pt x="20" y="39"/>
                  </a:cubicBezTo>
                  <a:close/>
                </a:path>
              </a:pathLst>
            </a:custGeom>
            <a:solidFill>
              <a:srgbClr val="FCF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163F7060-2F2E-4B87-9F41-F0A211B367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8967" y="0"/>
            <a:ext cx="8005032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Lágrima 5">
            <a:extLst>
              <a:ext uri="{FF2B5EF4-FFF2-40B4-BE49-F238E27FC236}">
                <a16:creationId xmlns:a16="http://schemas.microsoft.com/office/drawing/2014/main" id="{605C23FF-59B5-4475-97EC-7D62BCB28425}"/>
              </a:ext>
            </a:extLst>
          </p:cNvPr>
          <p:cNvSpPr/>
          <p:nvPr/>
        </p:nvSpPr>
        <p:spPr>
          <a:xfrm rot="10799991">
            <a:off x="-14904" y="2008891"/>
            <a:ext cx="3134608" cy="3134608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D9D9D9"/>
          </a:solidFill>
          <a:ln w="57150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CFA097-1148-48F1-9F1D-94BF833426D5}"/>
              </a:ext>
            </a:extLst>
          </p:cNvPr>
          <p:cNvGrpSpPr/>
          <p:nvPr/>
        </p:nvGrpSpPr>
        <p:grpSpPr>
          <a:xfrm>
            <a:off x="491316" y="2728084"/>
            <a:ext cx="2071252" cy="1926723"/>
            <a:chOff x="491316" y="2728084"/>
            <a:chExt cx="2071252" cy="19267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5047AD-0E7C-420E-81AA-394E3F2774EE}"/>
                </a:ext>
              </a:extLst>
            </p:cNvPr>
            <p:cNvSpPr txBox="1"/>
            <p:nvPr/>
          </p:nvSpPr>
          <p:spPr>
            <a:xfrm>
              <a:off x="570448" y="3077148"/>
              <a:ext cx="1992120" cy="13234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0" cap="none" spc="0" baseline="0">
                  <a:solidFill>
                    <a:srgbClr val="FFFFFF"/>
                  </a:solidFill>
                  <a:uFillTx/>
                  <a:latin typeface="Damion"/>
                  <a:ea typeface="Arial"/>
                  <a:cs typeface="Arial" pitchFamily="34"/>
                </a:rPr>
                <a:t>  You can simply impress your audience and add a unique zing and appeal to your Presentations.  </a:t>
              </a: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id="{6C9696E5-81E2-4F01-8293-D60822045574}"/>
                </a:ext>
              </a:extLst>
            </p:cNvPr>
            <p:cNvSpPr/>
            <p:nvPr/>
          </p:nvSpPr>
          <p:spPr>
            <a:xfrm rot="10799991">
              <a:off x="2271698" y="4460269"/>
              <a:ext cx="210705" cy="194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415"/>
                <a:gd name="f4" fmla="val 261194"/>
                <a:gd name="f5" fmla="val 258472"/>
                <a:gd name="f6" fmla="val 38091"/>
                <a:gd name="f7" fmla="val 262463"/>
                <a:gd name="f8" fmla="val 46435"/>
                <a:gd name="f9" fmla="val 247771"/>
                <a:gd name="f10" fmla="val 58859"/>
                <a:gd name="f11" fmla="val 238339"/>
                <a:gd name="f12" fmla="val 75365"/>
                <a:gd name="f13" fmla="val 228907"/>
                <a:gd name="f14" fmla="val 91871"/>
                <a:gd name="f15" fmla="val 223647"/>
                <a:gd name="f16" fmla="val 115905"/>
                <a:gd name="f17" fmla="val 222558"/>
                <a:gd name="f18" fmla="val 147466"/>
                <a:gd name="f19" fmla="val 273709"/>
                <a:gd name="f20" fmla="val 168687"/>
                <a:gd name="f21" fmla="val 171408"/>
                <a:gd name="f22" fmla="val 122797"/>
                <a:gd name="f23" fmla="val 174491"/>
                <a:gd name="f24" fmla="val 87609"/>
                <a:gd name="f25" fmla="val 186100"/>
                <a:gd name="f26" fmla="val 65843"/>
                <a:gd name="f27" fmla="val 201336"/>
                <a:gd name="f28" fmla="val 36821"/>
                <a:gd name="f29" fmla="val 225460"/>
                <a:gd name="f30" fmla="val 14874"/>
                <a:gd name="f31" fmla="val 89785"/>
                <a:gd name="f32" fmla="val 113728"/>
                <a:gd name="f33" fmla="val 93775"/>
                <a:gd name="f34" fmla="val 79083"/>
                <a:gd name="f35" fmla="val 69651"/>
                <a:gd name="f36" fmla="val 60219"/>
                <a:gd name="f37" fmla="val 54959"/>
                <a:gd name="f38" fmla="val 53871"/>
                <a:gd name="f39" fmla="val 105021"/>
                <a:gd name="f40" fmla="val 5804"/>
                <a:gd name="f41" fmla="val 17413"/>
                <a:gd name="f42" fmla="val 32649"/>
                <a:gd name="f43" fmla="val 56773"/>
                <a:gd name="f44" fmla="*/ f0 1 282415"/>
                <a:gd name="f45" fmla="*/ f1 1 26119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82415"/>
                <a:gd name="f52" fmla="*/ f49 1 26119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82415" h="261194">
                  <a:moveTo>
                    <a:pt x="f5" y="f2"/>
                  </a:moveTo>
                  <a:lnTo>
                    <a:pt x="f3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20" y="f21"/>
                  </a:lnTo>
                  <a:cubicBezTo>
                    <a:pt x="f20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2"/>
                  </a:cubicBezTo>
                  <a:close/>
                  <a:moveTo>
                    <a:pt x="f31" y="f2"/>
                  </a:moveTo>
                  <a:lnTo>
                    <a:pt x="f32" y="f6"/>
                  </a:lnTo>
                  <a:cubicBezTo>
                    <a:pt x="f33" y="f8"/>
                    <a:pt x="f34" y="f10"/>
                    <a:pt x="f35" y="f12"/>
                  </a:cubicBezTo>
                  <a:cubicBezTo>
                    <a:pt x="f36" y="f14"/>
                    <a:pt x="f37" y="f16"/>
                    <a:pt x="f38" y="f18"/>
                  </a:cubicBezTo>
                  <a:lnTo>
                    <a:pt x="f39" y="f18"/>
                  </a:lnTo>
                  <a:lnTo>
                    <a:pt x="f39" y="f4"/>
                  </a:lnTo>
                  <a:lnTo>
                    <a:pt x="f2" y="f4"/>
                  </a:lnTo>
                  <a:lnTo>
                    <a:pt x="f2" y="f21"/>
                  </a:lnTo>
                  <a:cubicBezTo>
                    <a:pt x="f2" y="f22"/>
                    <a:pt x="f40" y="f24"/>
                    <a:pt x="f41" y="f26"/>
                  </a:cubicBezTo>
                  <a:cubicBezTo>
                    <a:pt x="f42" y="f28"/>
                    <a:pt x="f43" y="f30"/>
                    <a:pt x="f31" y="f2"/>
                  </a:cubicBezTo>
                  <a:close/>
                </a:path>
              </a:pathLst>
            </a:custGeom>
            <a:solidFill>
              <a:srgbClr val="97B8A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056768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97D2B08-4300-4970-BD0A-59A3D87E52A9}"/>
                </a:ext>
              </a:extLst>
            </p:cNvPr>
            <p:cNvSpPr/>
            <p:nvPr/>
          </p:nvSpPr>
          <p:spPr>
            <a:xfrm>
              <a:off x="491316" y="2728084"/>
              <a:ext cx="210705" cy="1945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4444"/>
                <a:gd name="f7" fmla="val 281568"/>
                <a:gd name="f8" fmla="val 278634"/>
                <a:gd name="f9" fmla="val 41062"/>
                <a:gd name="f10" fmla="val 282936"/>
                <a:gd name="f11" fmla="val 50057"/>
                <a:gd name="f12" fmla="val 267098"/>
                <a:gd name="f13" fmla="val 63450"/>
                <a:gd name="f14" fmla="val 256930"/>
                <a:gd name="f15" fmla="val 81244"/>
                <a:gd name="f16" fmla="val 246762"/>
                <a:gd name="f17" fmla="val 99037"/>
                <a:gd name="f18" fmla="val 241092"/>
                <a:gd name="f19" fmla="val 124946"/>
                <a:gd name="f20" fmla="val 239918"/>
                <a:gd name="f21" fmla="val 158969"/>
                <a:gd name="f22" fmla="val 295059"/>
                <a:gd name="f23" fmla="val 181845"/>
                <a:gd name="f24" fmla="val 184778"/>
                <a:gd name="f25" fmla="val 132376"/>
                <a:gd name="f26" fmla="val 188102"/>
                <a:gd name="f27" fmla="val 94443"/>
                <a:gd name="f28" fmla="val 200616"/>
                <a:gd name="f29" fmla="val 70979"/>
                <a:gd name="f30" fmla="val 217041"/>
                <a:gd name="f31" fmla="val 39693"/>
                <a:gd name="f32" fmla="val 243047"/>
                <a:gd name="f33" fmla="val 16034"/>
                <a:gd name="f34" fmla="val 96789"/>
                <a:gd name="f35" fmla="val 122599"/>
                <a:gd name="f36" fmla="val 101090"/>
                <a:gd name="f37" fmla="val 85252"/>
                <a:gd name="f38" fmla="val 75084"/>
                <a:gd name="f39" fmla="val 64916"/>
                <a:gd name="f40" fmla="val 59246"/>
                <a:gd name="f41" fmla="val 58073"/>
                <a:gd name="f42" fmla="val 113213"/>
                <a:gd name="f43" fmla="val 6257"/>
                <a:gd name="f44" fmla="val 18772"/>
                <a:gd name="f45" fmla="val 35196"/>
                <a:gd name="f46" fmla="val 61202"/>
                <a:gd name="f47" fmla="+- 0 0 -90"/>
                <a:gd name="f48" fmla="*/ f3 1 304444"/>
                <a:gd name="f49" fmla="*/ f4 1 281568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304444"/>
                <a:gd name="f58" fmla="*/ f54 1 281568"/>
                <a:gd name="f59" fmla="*/ 278634 f55 1"/>
                <a:gd name="f60" fmla="*/ 0 f54 1"/>
                <a:gd name="f61" fmla="*/ 304444 f55 1"/>
                <a:gd name="f62" fmla="*/ 41062 f54 1"/>
                <a:gd name="f63" fmla="*/ 256930 f55 1"/>
                <a:gd name="f64" fmla="*/ 81244 f54 1"/>
                <a:gd name="f65" fmla="*/ 239918 f55 1"/>
                <a:gd name="f66" fmla="*/ 158969 f54 1"/>
                <a:gd name="f67" fmla="*/ 295059 f55 1"/>
                <a:gd name="f68" fmla="*/ 281568 f54 1"/>
                <a:gd name="f69" fmla="*/ 181845 f55 1"/>
                <a:gd name="f70" fmla="*/ 184778 f54 1"/>
                <a:gd name="f71" fmla="*/ 200616 f55 1"/>
                <a:gd name="f72" fmla="*/ 70979 f54 1"/>
                <a:gd name="f73" fmla="*/ 96789 f55 1"/>
                <a:gd name="f74" fmla="*/ 122599 f55 1"/>
                <a:gd name="f75" fmla="*/ 75084 f55 1"/>
                <a:gd name="f76" fmla="*/ 58073 f55 1"/>
                <a:gd name="f77" fmla="*/ 113213 f55 1"/>
                <a:gd name="f78" fmla="*/ 0 f55 1"/>
                <a:gd name="f79" fmla="*/ 18772 f55 1"/>
                <a:gd name="f80" fmla="+- f56 0 f1"/>
                <a:gd name="f81" fmla="*/ f59 1 304444"/>
                <a:gd name="f82" fmla="*/ f60 1 281568"/>
                <a:gd name="f83" fmla="*/ f61 1 304444"/>
                <a:gd name="f84" fmla="*/ f62 1 281568"/>
                <a:gd name="f85" fmla="*/ f63 1 304444"/>
                <a:gd name="f86" fmla="*/ f64 1 281568"/>
                <a:gd name="f87" fmla="*/ f65 1 304444"/>
                <a:gd name="f88" fmla="*/ f66 1 281568"/>
                <a:gd name="f89" fmla="*/ f67 1 304444"/>
                <a:gd name="f90" fmla="*/ f68 1 281568"/>
                <a:gd name="f91" fmla="*/ f69 1 304444"/>
                <a:gd name="f92" fmla="*/ f70 1 281568"/>
                <a:gd name="f93" fmla="*/ f71 1 304444"/>
                <a:gd name="f94" fmla="*/ f72 1 281568"/>
                <a:gd name="f95" fmla="*/ f73 1 304444"/>
                <a:gd name="f96" fmla="*/ f74 1 304444"/>
                <a:gd name="f97" fmla="*/ f75 1 304444"/>
                <a:gd name="f98" fmla="*/ f76 1 304444"/>
                <a:gd name="f99" fmla="*/ f77 1 304444"/>
                <a:gd name="f100" fmla="*/ f78 1 304444"/>
                <a:gd name="f101" fmla="*/ f79 1 304444"/>
                <a:gd name="f102" fmla="*/ f50 1 f57"/>
                <a:gd name="f103" fmla="*/ f51 1 f57"/>
                <a:gd name="f104" fmla="*/ f50 1 f58"/>
                <a:gd name="f105" fmla="*/ f52 1 f58"/>
                <a:gd name="f106" fmla="*/ f81 1 f57"/>
                <a:gd name="f107" fmla="*/ f82 1 f58"/>
                <a:gd name="f108" fmla="*/ f83 1 f57"/>
                <a:gd name="f109" fmla="*/ f84 1 f58"/>
                <a:gd name="f110" fmla="*/ f85 1 f57"/>
                <a:gd name="f111" fmla="*/ f86 1 f58"/>
                <a:gd name="f112" fmla="*/ f87 1 f57"/>
                <a:gd name="f113" fmla="*/ f88 1 f58"/>
                <a:gd name="f114" fmla="*/ f89 1 f57"/>
                <a:gd name="f115" fmla="*/ f90 1 f58"/>
                <a:gd name="f116" fmla="*/ f91 1 f57"/>
                <a:gd name="f117" fmla="*/ f92 1 f58"/>
                <a:gd name="f118" fmla="*/ f93 1 f57"/>
                <a:gd name="f119" fmla="*/ f94 1 f58"/>
                <a:gd name="f120" fmla="*/ f95 1 f57"/>
                <a:gd name="f121" fmla="*/ f96 1 f57"/>
                <a:gd name="f122" fmla="*/ f97 1 f57"/>
                <a:gd name="f123" fmla="*/ f98 1 f57"/>
                <a:gd name="f124" fmla="*/ f99 1 f57"/>
                <a:gd name="f125" fmla="*/ f100 1 f57"/>
                <a:gd name="f126" fmla="*/ f101 1 f57"/>
                <a:gd name="f127" fmla="*/ f102 f48 1"/>
                <a:gd name="f128" fmla="*/ f103 f48 1"/>
                <a:gd name="f129" fmla="*/ f105 f49 1"/>
                <a:gd name="f130" fmla="*/ f104 f49 1"/>
                <a:gd name="f131" fmla="*/ f106 f48 1"/>
                <a:gd name="f132" fmla="*/ f107 f49 1"/>
                <a:gd name="f133" fmla="*/ f108 f48 1"/>
                <a:gd name="f134" fmla="*/ f109 f49 1"/>
                <a:gd name="f135" fmla="*/ f110 f48 1"/>
                <a:gd name="f136" fmla="*/ f111 f49 1"/>
                <a:gd name="f137" fmla="*/ f112 f48 1"/>
                <a:gd name="f138" fmla="*/ f113 f49 1"/>
                <a:gd name="f139" fmla="*/ f114 f48 1"/>
                <a:gd name="f140" fmla="*/ f115 f49 1"/>
                <a:gd name="f141" fmla="*/ f116 f48 1"/>
                <a:gd name="f142" fmla="*/ f117 f49 1"/>
                <a:gd name="f143" fmla="*/ f118 f48 1"/>
                <a:gd name="f144" fmla="*/ f119 f49 1"/>
                <a:gd name="f145" fmla="*/ f120 f48 1"/>
                <a:gd name="f146" fmla="*/ f121 f48 1"/>
                <a:gd name="f147" fmla="*/ f122 f48 1"/>
                <a:gd name="f148" fmla="*/ f123 f48 1"/>
                <a:gd name="f149" fmla="*/ f124 f48 1"/>
                <a:gd name="f150" fmla="*/ f125 f48 1"/>
                <a:gd name="f151" fmla="*/ f126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38"/>
                </a:cxn>
                <a:cxn ang="f80">
                  <a:pos x="f139" y="f140"/>
                </a:cxn>
                <a:cxn ang="f80">
                  <a:pos x="f141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31" y="f132"/>
                </a:cxn>
                <a:cxn ang="f80">
                  <a:pos x="f145" y="f132"/>
                </a:cxn>
                <a:cxn ang="f80">
                  <a:pos x="f146" y="f134"/>
                </a:cxn>
                <a:cxn ang="f80">
                  <a:pos x="f147" y="f136"/>
                </a:cxn>
                <a:cxn ang="f80">
                  <a:pos x="f148" y="f138"/>
                </a:cxn>
                <a:cxn ang="f80">
                  <a:pos x="f149" y="f138"/>
                </a:cxn>
                <a:cxn ang="f80">
                  <a:pos x="f149" y="f140"/>
                </a:cxn>
                <a:cxn ang="f80">
                  <a:pos x="f150" y="f140"/>
                </a:cxn>
                <a:cxn ang="f80">
                  <a:pos x="f150" y="f142"/>
                </a:cxn>
                <a:cxn ang="f80">
                  <a:pos x="f151" y="f144"/>
                </a:cxn>
                <a:cxn ang="f80">
                  <a:pos x="f145" y="f132"/>
                </a:cxn>
              </a:cxnLst>
              <a:rect l="f127" t="f130" r="f128" b="f129"/>
              <a:pathLst>
                <a:path w="304444" h="281568">
                  <a:moveTo>
                    <a:pt x="f8" y="f5"/>
                  </a:moveTo>
                  <a:lnTo>
                    <a:pt x="f6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lnTo>
                    <a:pt x="f22" y="f21"/>
                  </a:lnTo>
                  <a:lnTo>
                    <a:pt x="f22" y="f7"/>
                  </a:lnTo>
                  <a:lnTo>
                    <a:pt x="f23" y="f7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8" y="f5"/>
                  </a:cubicBezTo>
                  <a:close/>
                  <a:moveTo>
                    <a:pt x="f34" y="f5"/>
                  </a:moveTo>
                  <a:lnTo>
                    <a:pt x="f35" y="f9"/>
                  </a:lnTo>
                  <a:cubicBezTo>
                    <a:pt x="f36" y="f11"/>
                    <a:pt x="f37" y="f13"/>
                    <a:pt x="f38" y="f15"/>
                  </a:cubicBezTo>
                  <a:cubicBezTo>
                    <a:pt x="f39" y="f17"/>
                    <a:pt x="f40" y="f19"/>
                    <a:pt x="f41" y="f21"/>
                  </a:cubicBezTo>
                  <a:lnTo>
                    <a:pt x="f42" y="f21"/>
                  </a:lnTo>
                  <a:lnTo>
                    <a:pt x="f42" y="f7"/>
                  </a:lnTo>
                  <a:lnTo>
                    <a:pt x="f5" y="f7"/>
                  </a:lnTo>
                  <a:lnTo>
                    <a:pt x="f5" y="f24"/>
                  </a:lnTo>
                  <a:cubicBezTo>
                    <a:pt x="f5" y="f25"/>
                    <a:pt x="f43" y="f27"/>
                    <a:pt x="f44" y="f29"/>
                  </a:cubicBezTo>
                  <a:cubicBezTo>
                    <a:pt x="f45" y="f31"/>
                    <a:pt x="f46" y="f33"/>
                    <a:pt x="f34" y="f5"/>
                  </a:cubicBezTo>
                  <a:close/>
                </a:path>
              </a:pathLst>
            </a:custGeom>
            <a:solidFill>
              <a:srgbClr val="97B8A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056768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5CF7E22-9935-4171-8D70-6B119ACEDAD0}"/>
              </a:ext>
            </a:extLst>
          </p:cNvPr>
          <p:cNvSpPr txBox="1"/>
          <p:nvPr/>
        </p:nvSpPr>
        <p:spPr>
          <a:xfrm>
            <a:off x="189390" y="216356"/>
            <a:ext cx="7333634" cy="76944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0" cap="none" spc="0" baseline="0">
                <a:solidFill>
                  <a:srgbClr val="056768"/>
                </a:solidFill>
                <a:uFillTx/>
                <a:latin typeface="Damion"/>
                <a:ea typeface="Arial"/>
                <a:cs typeface="Arial" pitchFamily="34"/>
              </a:rPr>
              <a:t>AWESOME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8CF06-A212-471C-92AB-C2C595AE5C6C}"/>
              </a:ext>
            </a:extLst>
          </p:cNvPr>
          <p:cNvSpPr txBox="1"/>
          <p:nvPr/>
        </p:nvSpPr>
        <p:spPr>
          <a:xfrm>
            <a:off x="189390" y="881792"/>
            <a:ext cx="3221760" cy="461662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0" cap="none" spc="0" baseline="0">
                <a:solidFill>
                  <a:srgbClr val="7F521C"/>
                </a:solidFill>
                <a:uFillTx/>
                <a:latin typeface="Damion"/>
                <a:ea typeface="Arial"/>
                <a:cs typeface="Arial" pitchFamily="34"/>
              </a:rPr>
              <a:t>PRESENTATION</a:t>
            </a:r>
            <a:endParaRPr lang="en-US" sz="2400" b="1" i="0" u="none" strike="noStrike" kern="0" cap="none" spc="0" baseline="0">
              <a:solidFill>
                <a:srgbClr val="7F521C"/>
              </a:solidFill>
              <a:uFillTx/>
              <a:latin typeface="Damion"/>
              <a:ea typeface="Arial"/>
              <a:cs typeface="Arial" pitchFamily="34"/>
            </a:endParaRPr>
          </a:p>
        </p:txBody>
      </p:sp>
      <p:sp>
        <p:nvSpPr>
          <p:cNvPr id="10" name="TextBox 70">
            <a:extLst>
              <a:ext uri="{FF2B5EF4-FFF2-40B4-BE49-F238E27FC236}">
                <a16:creationId xmlns:a16="http://schemas.microsoft.com/office/drawing/2014/main" id="{2B1F1492-C79E-4D70-AFF7-BB1782EB3676}"/>
              </a:ext>
            </a:extLst>
          </p:cNvPr>
          <p:cNvSpPr txBox="1"/>
          <p:nvPr/>
        </p:nvSpPr>
        <p:spPr>
          <a:xfrm>
            <a:off x="273734" y="1453978"/>
            <a:ext cx="3120170" cy="36933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Easy to change colors, photos and Text.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87;p47">
            <a:extLst>
              <a:ext uri="{FF2B5EF4-FFF2-40B4-BE49-F238E27FC236}">
                <a16:creationId xmlns:a16="http://schemas.microsoft.com/office/drawing/2014/main" id="{7C8D3809-2217-4BC5-A2D6-ECDFFA5F7C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6725" y="634191"/>
            <a:ext cx="6830549" cy="1069500"/>
          </a:xfrm>
        </p:spPr>
        <p:txBody>
          <a:bodyPr anchorCtr="1"/>
          <a:lstStyle/>
          <a:p>
            <a:pPr lvl="0" algn="ctr"/>
            <a:r>
              <a:rPr lang="en-US" sz="4400">
                <a:solidFill>
                  <a:srgbClr val="DBA15C"/>
                </a:solidFill>
              </a:rPr>
              <a:t>A Picture Is Worth A Thousand Words</a:t>
            </a:r>
          </a:p>
        </p:txBody>
      </p:sp>
      <p:sp>
        <p:nvSpPr>
          <p:cNvPr id="3" name="Google Shape;4547;p45">
            <a:extLst>
              <a:ext uri="{FF2B5EF4-FFF2-40B4-BE49-F238E27FC236}">
                <a16:creationId xmlns:a16="http://schemas.microsoft.com/office/drawing/2014/main" id="{04F5FD46-7F00-4B28-BD09-C69824407398}"/>
              </a:ext>
            </a:extLst>
          </p:cNvPr>
          <p:cNvSpPr txBox="1"/>
          <p:nvPr/>
        </p:nvSpPr>
        <p:spPr>
          <a:xfrm>
            <a:off x="768525" y="2062657"/>
            <a:ext cx="2721903" cy="5315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000" b="1" i="0" u="none" strike="noStrike" kern="0" cap="none" spc="0" baseline="0">
                <a:solidFill>
                  <a:srgbClr val="FFC000"/>
                </a:solidFill>
                <a:uFillTx/>
                <a:latin typeface="Damion"/>
                <a:ea typeface="Milonga"/>
                <a:cs typeface="Milonga"/>
              </a:rPr>
              <a:t>Neptune</a:t>
            </a:r>
          </a:p>
        </p:txBody>
      </p:sp>
      <p:sp>
        <p:nvSpPr>
          <p:cNvPr id="4" name="Google Shape;4548;p45">
            <a:extLst>
              <a:ext uri="{FF2B5EF4-FFF2-40B4-BE49-F238E27FC236}">
                <a16:creationId xmlns:a16="http://schemas.microsoft.com/office/drawing/2014/main" id="{E74657CC-62AC-4D3F-A367-387168DB885D}"/>
              </a:ext>
            </a:extLst>
          </p:cNvPr>
          <p:cNvSpPr txBox="1"/>
          <p:nvPr/>
        </p:nvSpPr>
        <p:spPr>
          <a:xfrm>
            <a:off x="743590" y="2466136"/>
            <a:ext cx="2861998" cy="753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damina"/>
                <a:ea typeface="Adamina"/>
                <a:cs typeface="Adamina"/>
              </a:rPr>
              <a:t>Neptune is the farthest planet from the Sun. It’s really cold there</a:t>
            </a:r>
          </a:p>
        </p:txBody>
      </p:sp>
      <p:sp>
        <p:nvSpPr>
          <p:cNvPr id="5" name="Google Shape;4547;p45">
            <a:extLst>
              <a:ext uri="{FF2B5EF4-FFF2-40B4-BE49-F238E27FC236}">
                <a16:creationId xmlns:a16="http://schemas.microsoft.com/office/drawing/2014/main" id="{926BD822-1CE6-43A4-BD32-CE56132EF0E5}"/>
              </a:ext>
            </a:extLst>
          </p:cNvPr>
          <p:cNvSpPr txBox="1"/>
          <p:nvPr/>
        </p:nvSpPr>
        <p:spPr>
          <a:xfrm>
            <a:off x="715920" y="3357119"/>
            <a:ext cx="2721903" cy="5315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000" b="1" i="0" u="none" strike="noStrike" kern="0" cap="none" spc="0" baseline="0">
                <a:solidFill>
                  <a:srgbClr val="FFC000"/>
                </a:solidFill>
                <a:uFillTx/>
                <a:latin typeface="Damion"/>
                <a:ea typeface="Milonga"/>
                <a:cs typeface="Milonga"/>
              </a:rPr>
              <a:t>Neptune</a:t>
            </a:r>
          </a:p>
        </p:txBody>
      </p:sp>
      <p:sp>
        <p:nvSpPr>
          <p:cNvPr id="6" name="Google Shape;4548;p45">
            <a:extLst>
              <a:ext uri="{FF2B5EF4-FFF2-40B4-BE49-F238E27FC236}">
                <a16:creationId xmlns:a16="http://schemas.microsoft.com/office/drawing/2014/main" id="{89A2FA43-9BE8-41AE-B988-B58031E8ED88}"/>
              </a:ext>
            </a:extLst>
          </p:cNvPr>
          <p:cNvSpPr txBox="1"/>
          <p:nvPr/>
        </p:nvSpPr>
        <p:spPr>
          <a:xfrm>
            <a:off x="715883" y="3812517"/>
            <a:ext cx="2861998" cy="753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damina"/>
                <a:ea typeface="Adamina"/>
                <a:cs typeface="Adamina"/>
              </a:rPr>
              <a:t>Neptune is the farthest planet from the Sun. It’s really cold there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08DB9356-D80B-483A-B1C2-A8DE0BEED9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63037" y="2568686"/>
            <a:ext cx="4582085" cy="15768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86;p69">
            <a:extLst>
              <a:ext uri="{FF2B5EF4-FFF2-40B4-BE49-F238E27FC236}">
                <a16:creationId xmlns:a16="http://schemas.microsoft.com/office/drawing/2014/main" id="{97922277-039E-45A9-9B6E-9F9E769AAD5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04626" y="3334249"/>
            <a:ext cx="4568095" cy="522003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2000">
                <a:solidFill>
                  <a:srgbClr val="DBA15C"/>
                </a:solidFill>
              </a:rPr>
              <a:t>SLIDESPPT.NET</a:t>
            </a:r>
          </a:p>
        </p:txBody>
      </p:sp>
      <p:grpSp>
        <p:nvGrpSpPr>
          <p:cNvPr id="4" name="Google Shape;3964;p66">
            <a:extLst>
              <a:ext uri="{FF2B5EF4-FFF2-40B4-BE49-F238E27FC236}">
                <a16:creationId xmlns:a16="http://schemas.microsoft.com/office/drawing/2014/main" id="{C0A6C2BC-21F0-42A7-AEF7-16EA9F00B95C}"/>
              </a:ext>
            </a:extLst>
          </p:cNvPr>
          <p:cNvGrpSpPr/>
          <p:nvPr/>
        </p:nvGrpSpPr>
        <p:grpSpPr>
          <a:xfrm>
            <a:off x="1268336" y="1161608"/>
            <a:ext cx="498952" cy="498950"/>
            <a:chOff x="1268336" y="1161608"/>
            <a:chExt cx="498952" cy="498950"/>
          </a:xfrm>
        </p:grpSpPr>
        <p:sp>
          <p:nvSpPr>
            <p:cNvPr id="5" name="Google Shape;3965;p66">
              <a:extLst>
                <a:ext uri="{FF2B5EF4-FFF2-40B4-BE49-F238E27FC236}">
                  <a16:creationId xmlns:a16="http://schemas.microsoft.com/office/drawing/2014/main" id="{D2DA4DAB-E1CC-47EB-8CA1-18C56FF3E239}"/>
                </a:ext>
              </a:extLst>
            </p:cNvPr>
            <p:cNvSpPr/>
            <p:nvPr/>
          </p:nvSpPr>
          <p:spPr>
            <a:xfrm>
              <a:off x="1299984" y="1191856"/>
              <a:ext cx="409376" cy="4082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1288"/>
                <a:gd name="f4" fmla="val 170831"/>
                <a:gd name="f5" fmla="val 165109"/>
                <a:gd name="f6" fmla="val 164908"/>
                <a:gd name="f7" fmla="val 164706"/>
                <a:gd name="f8" fmla="val 11"/>
                <a:gd name="f9" fmla="val 164503"/>
                <a:gd name="f10" fmla="val 33"/>
                <a:gd name="f11" fmla="val 77049"/>
                <a:gd name="f12" fmla="val 6198"/>
                <a:gd name="f13" fmla="val 6427"/>
                <a:gd name="f14" fmla="val 76820"/>
                <a:gd name="f15" fmla="val 262"/>
                <a:gd name="f16" fmla="val 164274"/>
                <a:gd name="f17" fmla="val 1"/>
                <a:gd name="f18" fmla="val 167667"/>
                <a:gd name="f19" fmla="val 2545"/>
                <a:gd name="f20" fmla="val 170570"/>
                <a:gd name="f21" fmla="val 5937"/>
                <a:gd name="f22" fmla="val 170798"/>
                <a:gd name="f23" fmla="val 6068"/>
                <a:gd name="f24" fmla="val 6362"/>
                <a:gd name="f25" fmla="val 9526"/>
                <a:gd name="f26" fmla="val 12233"/>
                <a:gd name="f27" fmla="val 168384"/>
                <a:gd name="f28" fmla="val 12461"/>
                <a:gd name="f29" fmla="val 165155"/>
                <a:gd name="f30" fmla="val 18203"/>
                <a:gd name="f31" fmla="val 83703"/>
                <a:gd name="f32" fmla="val 83932"/>
                <a:gd name="f33" fmla="val 17974"/>
                <a:gd name="f34" fmla="val 165383"/>
                <a:gd name="f35" fmla="val 168743"/>
                <a:gd name="f36" fmla="val 11972"/>
                <a:gd name="f37" fmla="val 9069"/>
                <a:gd name="f38" fmla="val 171027"/>
                <a:gd name="f39" fmla="val 5709"/>
                <a:gd name="f40" fmla="val 170812"/>
                <a:gd name="f41" fmla="val 2524"/>
                <a:gd name="f42" fmla="val 168183"/>
                <a:gd name="f43" fmla="*/ f0 1 171288"/>
                <a:gd name="f44" fmla="*/ f1 1 170831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71288"/>
                <a:gd name="f51" fmla="*/ f48 1 170831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71288" h="17083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4"/>
                    <a:pt x="f12" y="f4"/>
                    <a:pt x="f24" y="f4"/>
                  </a:cubicBezTo>
                  <a:cubicBezTo>
                    <a:pt x="f25" y="f4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6"/>
                  </a:cubicBezTo>
                  <a:cubicBezTo>
                    <a:pt x="f35" y="f36"/>
                    <a:pt x="f3" y="f37"/>
                    <a:pt x="f38" y="f39"/>
                  </a:cubicBezTo>
                  <a:cubicBezTo>
                    <a:pt x="f40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966;p66">
              <a:extLst>
                <a:ext uri="{FF2B5EF4-FFF2-40B4-BE49-F238E27FC236}">
                  <a16:creationId xmlns:a16="http://schemas.microsoft.com/office/drawing/2014/main" id="{7BB09384-C531-46DD-90FA-47421A520B3B}"/>
                </a:ext>
              </a:extLst>
            </p:cNvPr>
            <p:cNvSpPr/>
            <p:nvPr/>
          </p:nvSpPr>
          <p:spPr>
            <a:xfrm>
              <a:off x="1268336" y="1570902"/>
              <a:ext cx="89656" cy="8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13"/>
                <a:gd name="f4" fmla="val 37514"/>
                <a:gd name="f5" fmla="val 6133"/>
                <a:gd name="f6" fmla="val 2740"/>
                <a:gd name="f7" fmla="val 31413"/>
                <a:gd name="f8" fmla="val 34773"/>
                <a:gd name="f9" fmla="*/ f0 1 37513"/>
                <a:gd name="f10" fmla="*/ f1 1 3751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37513"/>
                <a:gd name="f17" fmla="*/ f14 1 3751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7513" h="3751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3"/>
                    <a:pt x="f5" y="f3"/>
                  </a:cubicBezTo>
                  <a:lnTo>
                    <a:pt x="f7" y="f3"/>
                  </a:lnTo>
                  <a:cubicBezTo>
                    <a:pt x="f8" y="f3"/>
                    <a:pt x="f3" y="f8"/>
                    <a:pt x="f3" y="f7"/>
                  </a:cubicBezTo>
                  <a:lnTo>
                    <a:pt x="f3" y="f5"/>
                  </a:lnTo>
                  <a:cubicBezTo>
                    <a:pt x="f3" y="f6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97B8A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967;p66">
              <a:extLst>
                <a:ext uri="{FF2B5EF4-FFF2-40B4-BE49-F238E27FC236}">
                  <a16:creationId xmlns:a16="http://schemas.microsoft.com/office/drawing/2014/main" id="{46B28E7C-B0E2-4F07-9E06-D4B7DC8A2086}"/>
                </a:ext>
              </a:extLst>
            </p:cNvPr>
            <p:cNvSpPr/>
            <p:nvPr/>
          </p:nvSpPr>
          <p:spPr>
            <a:xfrm>
              <a:off x="1424022" y="1191856"/>
              <a:ext cx="285338" cy="1441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390"/>
                <a:gd name="f4" fmla="val 60315"/>
                <a:gd name="f5" fmla="val 113211"/>
                <a:gd name="f6" fmla="val 113010"/>
                <a:gd name="f7" fmla="val 112808"/>
                <a:gd name="f8" fmla="val 11"/>
                <a:gd name="f9" fmla="val 112605"/>
                <a:gd name="f10" fmla="val 33"/>
                <a:gd name="f11" fmla="val 68894"/>
                <a:gd name="f12" fmla="val 3099"/>
                <a:gd name="f13" fmla="val 29359"/>
                <a:gd name="f14" fmla="val 22312"/>
                <a:gd name="f15" fmla="val 1"/>
                <a:gd name="f16" fmla="val 51670"/>
                <a:gd name="f17" fmla="val 8645"/>
                <a:gd name="f18" fmla="val 35948"/>
                <a:gd name="f19" fmla="val 32979"/>
                <a:gd name="f20" fmla="val 72743"/>
                <a:gd name="f21" fmla="val 15104"/>
                <a:gd name="f22" fmla="val 113485"/>
                <a:gd name="f23" fmla="val 12233"/>
                <a:gd name="f24" fmla="val 116845"/>
                <a:gd name="f25" fmla="val 11972"/>
                <a:gd name="f26" fmla="val 9069"/>
                <a:gd name="f27" fmla="val 119129"/>
                <a:gd name="f28" fmla="val 5709"/>
                <a:gd name="f29" fmla="val 118914"/>
                <a:gd name="f30" fmla="val 2524"/>
                <a:gd name="f31" fmla="val 116285"/>
                <a:gd name="f32" fmla="*/ f0 1 119390"/>
                <a:gd name="f33" fmla="*/ f1 1 6031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19390"/>
                <a:gd name="f40" fmla="*/ f37 1 6031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19390" h="603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4"/>
                  </a:ln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3" y="f26"/>
                    <a:pt x="f27" y="f28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968;p66">
              <a:extLst>
                <a:ext uri="{FF2B5EF4-FFF2-40B4-BE49-F238E27FC236}">
                  <a16:creationId xmlns:a16="http://schemas.microsoft.com/office/drawing/2014/main" id="{F477E0AA-C1A2-4F13-A75E-7582F56F1719}"/>
                </a:ext>
              </a:extLst>
            </p:cNvPr>
            <p:cNvSpPr/>
            <p:nvPr/>
          </p:nvSpPr>
          <p:spPr>
            <a:xfrm>
              <a:off x="1679579" y="1161608"/>
              <a:ext cx="87709" cy="87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699"/>
                <a:gd name="f4" fmla="val 36698"/>
                <a:gd name="f5" fmla="val 6133"/>
                <a:gd name="f6" fmla="val 2741"/>
                <a:gd name="f7" fmla="val 1"/>
                <a:gd name="f8" fmla="val 2740"/>
                <a:gd name="f9" fmla="val 30597"/>
                <a:gd name="f10" fmla="val 33957"/>
                <a:gd name="f11" fmla="val 36697"/>
                <a:gd name="f12" fmla="val 30598"/>
                <a:gd name="f13" fmla="val 33958"/>
                <a:gd name="f14" fmla="*/ f0 1 36699"/>
                <a:gd name="f15" fmla="*/ f1 1 366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6699"/>
                <a:gd name="f22" fmla="*/ f19 1 366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6699" h="36698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4" y="f10"/>
                    <a:pt x="f4" y="f9"/>
                  </a:cubicBezTo>
                  <a:lnTo>
                    <a:pt x="f4" y="f5"/>
                  </a:lnTo>
                  <a:cubicBezTo>
                    <a:pt x="f4" y="f8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97B8A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9A05154C-0454-926D-92CC-ACFDDA4EC6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11300" y="1258887"/>
            <a:ext cx="6170613" cy="1865313"/>
            <a:chOff x="952" y="793"/>
            <a:chExt cx="3887" cy="1175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E21A85D-198A-4FC5-6DFD-E9EB598A9F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" y="876"/>
              <a:ext cx="2197" cy="985"/>
            </a:xfrm>
            <a:custGeom>
              <a:avLst/>
              <a:gdLst>
                <a:gd name="T0" fmla="*/ 469 w 1729"/>
                <a:gd name="T1" fmla="*/ 586 h 774"/>
                <a:gd name="T2" fmla="*/ 385 w 1729"/>
                <a:gd name="T3" fmla="*/ 488 h 774"/>
                <a:gd name="T4" fmla="*/ 443 w 1729"/>
                <a:gd name="T5" fmla="*/ 110 h 774"/>
                <a:gd name="T6" fmla="*/ 387 w 1729"/>
                <a:gd name="T7" fmla="*/ 224 h 774"/>
                <a:gd name="T8" fmla="*/ 281 w 1729"/>
                <a:gd name="T9" fmla="*/ 774 h 774"/>
                <a:gd name="T10" fmla="*/ 236 w 1729"/>
                <a:gd name="T11" fmla="*/ 363 h 774"/>
                <a:gd name="T12" fmla="*/ 24 w 1729"/>
                <a:gd name="T13" fmla="*/ 260 h 774"/>
                <a:gd name="T14" fmla="*/ 144 w 1729"/>
                <a:gd name="T15" fmla="*/ 16 h 774"/>
                <a:gd name="T16" fmla="*/ 1013 w 1729"/>
                <a:gd name="T17" fmla="*/ 36 h 774"/>
                <a:gd name="T18" fmla="*/ 1062 w 1729"/>
                <a:gd name="T19" fmla="*/ 27 h 774"/>
                <a:gd name="T20" fmla="*/ 754 w 1729"/>
                <a:gd name="T21" fmla="*/ 157 h 774"/>
                <a:gd name="T22" fmla="*/ 494 w 1729"/>
                <a:gd name="T23" fmla="*/ 457 h 774"/>
                <a:gd name="T24" fmla="*/ 658 w 1729"/>
                <a:gd name="T25" fmla="*/ 303 h 774"/>
                <a:gd name="T26" fmla="*/ 637 w 1729"/>
                <a:gd name="T27" fmla="*/ 514 h 774"/>
                <a:gd name="T28" fmla="*/ 765 w 1729"/>
                <a:gd name="T29" fmla="*/ 360 h 774"/>
                <a:gd name="T30" fmla="*/ 928 w 1729"/>
                <a:gd name="T31" fmla="*/ 367 h 774"/>
                <a:gd name="T32" fmla="*/ 922 w 1729"/>
                <a:gd name="T33" fmla="*/ 536 h 774"/>
                <a:gd name="T34" fmla="*/ 1124 w 1729"/>
                <a:gd name="T35" fmla="*/ 376 h 774"/>
                <a:gd name="T36" fmla="*/ 1202 w 1729"/>
                <a:gd name="T37" fmla="*/ 299 h 774"/>
                <a:gd name="T38" fmla="*/ 1231 w 1729"/>
                <a:gd name="T39" fmla="*/ 475 h 774"/>
                <a:gd name="T40" fmla="*/ 1231 w 1729"/>
                <a:gd name="T41" fmla="*/ 515 h 774"/>
                <a:gd name="T42" fmla="*/ 1411 w 1729"/>
                <a:gd name="T43" fmla="*/ 125 h 774"/>
                <a:gd name="T44" fmla="*/ 1498 w 1729"/>
                <a:gd name="T45" fmla="*/ 152 h 774"/>
                <a:gd name="T46" fmla="*/ 1482 w 1729"/>
                <a:gd name="T47" fmla="*/ 299 h 774"/>
                <a:gd name="T48" fmla="*/ 1550 w 1729"/>
                <a:gd name="T49" fmla="*/ 444 h 774"/>
                <a:gd name="T50" fmla="*/ 1697 w 1729"/>
                <a:gd name="T51" fmla="*/ 554 h 774"/>
                <a:gd name="T52" fmla="*/ 1618 w 1729"/>
                <a:gd name="T53" fmla="*/ 640 h 774"/>
                <a:gd name="T54" fmla="*/ 1451 w 1729"/>
                <a:gd name="T55" fmla="*/ 435 h 774"/>
                <a:gd name="T56" fmla="*/ 1473 w 1729"/>
                <a:gd name="T57" fmla="*/ 357 h 774"/>
                <a:gd name="T58" fmla="*/ 1354 w 1729"/>
                <a:gd name="T59" fmla="*/ 591 h 774"/>
                <a:gd name="T60" fmla="*/ 1291 w 1729"/>
                <a:gd name="T61" fmla="*/ 495 h 774"/>
                <a:gd name="T62" fmla="*/ 1138 w 1729"/>
                <a:gd name="T63" fmla="*/ 527 h 774"/>
                <a:gd name="T64" fmla="*/ 1226 w 1729"/>
                <a:gd name="T65" fmla="*/ 319 h 774"/>
                <a:gd name="T66" fmla="*/ 1070 w 1729"/>
                <a:gd name="T67" fmla="*/ 557 h 774"/>
                <a:gd name="T68" fmla="*/ 991 w 1729"/>
                <a:gd name="T69" fmla="*/ 533 h 774"/>
                <a:gd name="T70" fmla="*/ 946 w 1729"/>
                <a:gd name="T71" fmla="*/ 557 h 774"/>
                <a:gd name="T72" fmla="*/ 847 w 1729"/>
                <a:gd name="T73" fmla="*/ 505 h 774"/>
                <a:gd name="T74" fmla="*/ 712 w 1729"/>
                <a:gd name="T75" fmla="*/ 532 h 774"/>
                <a:gd name="T76" fmla="*/ 626 w 1729"/>
                <a:gd name="T77" fmla="*/ 576 h 774"/>
                <a:gd name="T78" fmla="*/ 601 w 1729"/>
                <a:gd name="T79" fmla="*/ 371 h 774"/>
                <a:gd name="T80" fmla="*/ 786 w 1729"/>
                <a:gd name="T81" fmla="*/ 517 h 774"/>
                <a:gd name="T82" fmla="*/ 888 w 1729"/>
                <a:gd name="T83" fmla="*/ 340 h 774"/>
                <a:gd name="T84" fmla="*/ 786 w 1729"/>
                <a:gd name="T85" fmla="*/ 51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9" h="774">
                  <a:moveTo>
                    <a:pt x="605" y="344"/>
                  </a:moveTo>
                  <a:cubicBezTo>
                    <a:pt x="589" y="365"/>
                    <a:pt x="570" y="385"/>
                    <a:pt x="558" y="408"/>
                  </a:cubicBezTo>
                  <a:cubicBezTo>
                    <a:pt x="527" y="466"/>
                    <a:pt x="498" y="526"/>
                    <a:pt x="469" y="586"/>
                  </a:cubicBezTo>
                  <a:cubicBezTo>
                    <a:pt x="457" y="612"/>
                    <a:pt x="452" y="616"/>
                    <a:pt x="417" y="612"/>
                  </a:cubicBezTo>
                  <a:cubicBezTo>
                    <a:pt x="391" y="609"/>
                    <a:pt x="374" y="596"/>
                    <a:pt x="374" y="573"/>
                  </a:cubicBezTo>
                  <a:cubicBezTo>
                    <a:pt x="375" y="545"/>
                    <a:pt x="378" y="516"/>
                    <a:pt x="385" y="488"/>
                  </a:cubicBezTo>
                  <a:cubicBezTo>
                    <a:pt x="407" y="399"/>
                    <a:pt x="433" y="310"/>
                    <a:pt x="455" y="220"/>
                  </a:cubicBezTo>
                  <a:cubicBezTo>
                    <a:pt x="462" y="192"/>
                    <a:pt x="463" y="162"/>
                    <a:pt x="465" y="133"/>
                  </a:cubicBezTo>
                  <a:cubicBezTo>
                    <a:pt x="466" y="119"/>
                    <a:pt x="461" y="110"/>
                    <a:pt x="443" y="110"/>
                  </a:cubicBezTo>
                  <a:cubicBezTo>
                    <a:pt x="410" y="109"/>
                    <a:pt x="376" y="105"/>
                    <a:pt x="342" y="103"/>
                  </a:cubicBezTo>
                  <a:cubicBezTo>
                    <a:pt x="343" y="107"/>
                    <a:pt x="343" y="109"/>
                    <a:pt x="343" y="109"/>
                  </a:cubicBezTo>
                  <a:cubicBezTo>
                    <a:pt x="392" y="135"/>
                    <a:pt x="398" y="178"/>
                    <a:pt x="387" y="224"/>
                  </a:cubicBezTo>
                  <a:cubicBezTo>
                    <a:pt x="367" y="310"/>
                    <a:pt x="342" y="394"/>
                    <a:pt x="321" y="479"/>
                  </a:cubicBezTo>
                  <a:cubicBezTo>
                    <a:pt x="305" y="546"/>
                    <a:pt x="290" y="614"/>
                    <a:pt x="279" y="682"/>
                  </a:cubicBezTo>
                  <a:cubicBezTo>
                    <a:pt x="274" y="711"/>
                    <a:pt x="280" y="741"/>
                    <a:pt x="281" y="774"/>
                  </a:cubicBezTo>
                  <a:cubicBezTo>
                    <a:pt x="261" y="774"/>
                    <a:pt x="239" y="774"/>
                    <a:pt x="220" y="757"/>
                  </a:cubicBezTo>
                  <a:cubicBezTo>
                    <a:pt x="182" y="722"/>
                    <a:pt x="179" y="677"/>
                    <a:pt x="180" y="630"/>
                  </a:cubicBezTo>
                  <a:cubicBezTo>
                    <a:pt x="184" y="538"/>
                    <a:pt x="210" y="451"/>
                    <a:pt x="236" y="363"/>
                  </a:cubicBezTo>
                  <a:cubicBezTo>
                    <a:pt x="255" y="301"/>
                    <a:pt x="274" y="238"/>
                    <a:pt x="291" y="175"/>
                  </a:cubicBezTo>
                  <a:cubicBezTo>
                    <a:pt x="297" y="154"/>
                    <a:pt x="296" y="130"/>
                    <a:pt x="299" y="103"/>
                  </a:cubicBezTo>
                  <a:cubicBezTo>
                    <a:pt x="181" y="117"/>
                    <a:pt x="67" y="125"/>
                    <a:pt x="24" y="260"/>
                  </a:cubicBezTo>
                  <a:cubicBezTo>
                    <a:pt x="7" y="245"/>
                    <a:pt x="4" y="226"/>
                    <a:pt x="3" y="208"/>
                  </a:cubicBezTo>
                  <a:cubicBezTo>
                    <a:pt x="0" y="155"/>
                    <a:pt x="15" y="107"/>
                    <a:pt x="47" y="66"/>
                  </a:cubicBezTo>
                  <a:cubicBezTo>
                    <a:pt x="70" y="34"/>
                    <a:pt x="107" y="23"/>
                    <a:pt x="144" y="16"/>
                  </a:cubicBezTo>
                  <a:cubicBezTo>
                    <a:pt x="227" y="0"/>
                    <a:pt x="311" y="4"/>
                    <a:pt x="395" y="10"/>
                  </a:cubicBezTo>
                  <a:cubicBezTo>
                    <a:pt x="550" y="22"/>
                    <a:pt x="705" y="37"/>
                    <a:pt x="860" y="47"/>
                  </a:cubicBezTo>
                  <a:cubicBezTo>
                    <a:pt x="911" y="50"/>
                    <a:pt x="962" y="41"/>
                    <a:pt x="1013" y="36"/>
                  </a:cubicBezTo>
                  <a:cubicBezTo>
                    <a:pt x="1022" y="35"/>
                    <a:pt x="1031" y="30"/>
                    <a:pt x="1041" y="27"/>
                  </a:cubicBezTo>
                  <a:cubicBezTo>
                    <a:pt x="1047" y="25"/>
                    <a:pt x="1053" y="24"/>
                    <a:pt x="1059" y="22"/>
                  </a:cubicBezTo>
                  <a:cubicBezTo>
                    <a:pt x="1060" y="24"/>
                    <a:pt x="1061" y="26"/>
                    <a:pt x="1062" y="27"/>
                  </a:cubicBezTo>
                  <a:cubicBezTo>
                    <a:pt x="1053" y="40"/>
                    <a:pt x="1044" y="54"/>
                    <a:pt x="1035" y="67"/>
                  </a:cubicBezTo>
                  <a:cubicBezTo>
                    <a:pt x="993" y="122"/>
                    <a:pt x="942" y="167"/>
                    <a:pt x="869" y="169"/>
                  </a:cubicBezTo>
                  <a:cubicBezTo>
                    <a:pt x="831" y="171"/>
                    <a:pt x="792" y="164"/>
                    <a:pt x="754" y="157"/>
                  </a:cubicBezTo>
                  <a:cubicBezTo>
                    <a:pt x="681" y="146"/>
                    <a:pt x="607" y="132"/>
                    <a:pt x="530" y="119"/>
                  </a:cubicBezTo>
                  <a:cubicBezTo>
                    <a:pt x="564" y="168"/>
                    <a:pt x="550" y="216"/>
                    <a:pt x="539" y="264"/>
                  </a:cubicBezTo>
                  <a:cubicBezTo>
                    <a:pt x="526" y="327"/>
                    <a:pt x="510" y="389"/>
                    <a:pt x="494" y="457"/>
                  </a:cubicBezTo>
                  <a:cubicBezTo>
                    <a:pt x="505" y="438"/>
                    <a:pt x="512" y="423"/>
                    <a:pt x="522" y="409"/>
                  </a:cubicBezTo>
                  <a:cubicBezTo>
                    <a:pt x="546" y="377"/>
                    <a:pt x="570" y="345"/>
                    <a:pt x="597" y="315"/>
                  </a:cubicBezTo>
                  <a:cubicBezTo>
                    <a:pt x="613" y="298"/>
                    <a:pt x="636" y="293"/>
                    <a:pt x="658" y="303"/>
                  </a:cubicBezTo>
                  <a:cubicBezTo>
                    <a:pt x="692" y="317"/>
                    <a:pt x="703" y="342"/>
                    <a:pt x="689" y="377"/>
                  </a:cubicBezTo>
                  <a:cubicBezTo>
                    <a:pt x="674" y="414"/>
                    <a:pt x="658" y="450"/>
                    <a:pt x="643" y="486"/>
                  </a:cubicBezTo>
                  <a:cubicBezTo>
                    <a:pt x="640" y="495"/>
                    <a:pt x="639" y="504"/>
                    <a:pt x="637" y="514"/>
                  </a:cubicBezTo>
                  <a:cubicBezTo>
                    <a:pt x="639" y="515"/>
                    <a:pt x="641" y="516"/>
                    <a:pt x="643" y="518"/>
                  </a:cubicBezTo>
                  <a:cubicBezTo>
                    <a:pt x="652" y="509"/>
                    <a:pt x="663" y="501"/>
                    <a:pt x="670" y="491"/>
                  </a:cubicBezTo>
                  <a:cubicBezTo>
                    <a:pt x="702" y="447"/>
                    <a:pt x="733" y="403"/>
                    <a:pt x="765" y="360"/>
                  </a:cubicBezTo>
                  <a:cubicBezTo>
                    <a:pt x="780" y="341"/>
                    <a:pt x="796" y="323"/>
                    <a:pt x="815" y="308"/>
                  </a:cubicBezTo>
                  <a:cubicBezTo>
                    <a:pt x="844" y="286"/>
                    <a:pt x="891" y="291"/>
                    <a:pt x="918" y="317"/>
                  </a:cubicBezTo>
                  <a:cubicBezTo>
                    <a:pt x="933" y="331"/>
                    <a:pt x="932" y="349"/>
                    <a:pt x="928" y="367"/>
                  </a:cubicBezTo>
                  <a:cubicBezTo>
                    <a:pt x="962" y="394"/>
                    <a:pt x="962" y="396"/>
                    <a:pt x="948" y="437"/>
                  </a:cubicBezTo>
                  <a:cubicBezTo>
                    <a:pt x="939" y="464"/>
                    <a:pt x="929" y="490"/>
                    <a:pt x="920" y="517"/>
                  </a:cubicBezTo>
                  <a:cubicBezTo>
                    <a:pt x="919" y="522"/>
                    <a:pt x="919" y="529"/>
                    <a:pt x="922" y="536"/>
                  </a:cubicBezTo>
                  <a:cubicBezTo>
                    <a:pt x="985" y="461"/>
                    <a:pt x="1020" y="371"/>
                    <a:pt x="1059" y="281"/>
                  </a:cubicBezTo>
                  <a:cubicBezTo>
                    <a:pt x="1059" y="282"/>
                    <a:pt x="1061" y="281"/>
                    <a:pt x="1062" y="281"/>
                  </a:cubicBezTo>
                  <a:cubicBezTo>
                    <a:pt x="1136" y="292"/>
                    <a:pt x="1143" y="303"/>
                    <a:pt x="1124" y="376"/>
                  </a:cubicBezTo>
                  <a:cubicBezTo>
                    <a:pt x="1123" y="379"/>
                    <a:pt x="1122" y="383"/>
                    <a:pt x="1120" y="392"/>
                  </a:cubicBezTo>
                  <a:cubicBezTo>
                    <a:pt x="1137" y="371"/>
                    <a:pt x="1149" y="353"/>
                    <a:pt x="1163" y="336"/>
                  </a:cubicBezTo>
                  <a:cubicBezTo>
                    <a:pt x="1175" y="323"/>
                    <a:pt x="1187" y="309"/>
                    <a:pt x="1202" y="299"/>
                  </a:cubicBezTo>
                  <a:cubicBezTo>
                    <a:pt x="1214" y="291"/>
                    <a:pt x="1230" y="285"/>
                    <a:pt x="1244" y="285"/>
                  </a:cubicBezTo>
                  <a:cubicBezTo>
                    <a:pt x="1291" y="284"/>
                    <a:pt x="1312" y="316"/>
                    <a:pt x="1292" y="358"/>
                  </a:cubicBezTo>
                  <a:cubicBezTo>
                    <a:pt x="1274" y="398"/>
                    <a:pt x="1251" y="436"/>
                    <a:pt x="1231" y="475"/>
                  </a:cubicBezTo>
                  <a:cubicBezTo>
                    <a:pt x="1222" y="491"/>
                    <a:pt x="1215" y="509"/>
                    <a:pt x="1207" y="527"/>
                  </a:cubicBezTo>
                  <a:cubicBezTo>
                    <a:pt x="1209" y="528"/>
                    <a:pt x="1210" y="529"/>
                    <a:pt x="1212" y="530"/>
                  </a:cubicBezTo>
                  <a:cubicBezTo>
                    <a:pt x="1218" y="525"/>
                    <a:pt x="1226" y="521"/>
                    <a:pt x="1231" y="515"/>
                  </a:cubicBezTo>
                  <a:cubicBezTo>
                    <a:pt x="1259" y="482"/>
                    <a:pt x="1288" y="449"/>
                    <a:pt x="1316" y="415"/>
                  </a:cubicBezTo>
                  <a:cubicBezTo>
                    <a:pt x="1319" y="412"/>
                    <a:pt x="1321" y="408"/>
                    <a:pt x="1322" y="405"/>
                  </a:cubicBezTo>
                  <a:cubicBezTo>
                    <a:pt x="1352" y="312"/>
                    <a:pt x="1381" y="219"/>
                    <a:pt x="1411" y="125"/>
                  </a:cubicBezTo>
                  <a:cubicBezTo>
                    <a:pt x="1414" y="115"/>
                    <a:pt x="1414" y="104"/>
                    <a:pt x="1414" y="94"/>
                  </a:cubicBezTo>
                  <a:cubicBezTo>
                    <a:pt x="1415" y="83"/>
                    <a:pt x="1412" y="73"/>
                    <a:pt x="1411" y="62"/>
                  </a:cubicBezTo>
                  <a:cubicBezTo>
                    <a:pt x="1461" y="55"/>
                    <a:pt x="1506" y="98"/>
                    <a:pt x="1498" y="152"/>
                  </a:cubicBezTo>
                  <a:cubicBezTo>
                    <a:pt x="1493" y="193"/>
                    <a:pt x="1479" y="233"/>
                    <a:pt x="1467" y="273"/>
                  </a:cubicBezTo>
                  <a:cubicBezTo>
                    <a:pt x="1460" y="297"/>
                    <a:pt x="1448" y="320"/>
                    <a:pt x="1437" y="348"/>
                  </a:cubicBezTo>
                  <a:cubicBezTo>
                    <a:pt x="1454" y="329"/>
                    <a:pt x="1467" y="313"/>
                    <a:pt x="1482" y="299"/>
                  </a:cubicBezTo>
                  <a:cubicBezTo>
                    <a:pt x="1507" y="276"/>
                    <a:pt x="1534" y="258"/>
                    <a:pt x="1570" y="259"/>
                  </a:cubicBezTo>
                  <a:cubicBezTo>
                    <a:pt x="1613" y="261"/>
                    <a:pt x="1634" y="286"/>
                    <a:pt x="1624" y="328"/>
                  </a:cubicBezTo>
                  <a:cubicBezTo>
                    <a:pt x="1613" y="375"/>
                    <a:pt x="1586" y="413"/>
                    <a:pt x="1550" y="444"/>
                  </a:cubicBezTo>
                  <a:cubicBezTo>
                    <a:pt x="1529" y="463"/>
                    <a:pt x="1506" y="476"/>
                    <a:pt x="1474" y="476"/>
                  </a:cubicBezTo>
                  <a:cubicBezTo>
                    <a:pt x="1498" y="513"/>
                    <a:pt x="1531" y="535"/>
                    <a:pt x="1570" y="542"/>
                  </a:cubicBezTo>
                  <a:cubicBezTo>
                    <a:pt x="1612" y="551"/>
                    <a:pt x="1655" y="550"/>
                    <a:pt x="1697" y="554"/>
                  </a:cubicBezTo>
                  <a:cubicBezTo>
                    <a:pt x="1708" y="555"/>
                    <a:pt x="1718" y="559"/>
                    <a:pt x="1729" y="561"/>
                  </a:cubicBezTo>
                  <a:cubicBezTo>
                    <a:pt x="1723" y="571"/>
                    <a:pt x="1720" y="583"/>
                    <a:pt x="1712" y="590"/>
                  </a:cubicBezTo>
                  <a:cubicBezTo>
                    <a:pt x="1685" y="614"/>
                    <a:pt x="1654" y="632"/>
                    <a:pt x="1618" y="640"/>
                  </a:cubicBezTo>
                  <a:cubicBezTo>
                    <a:pt x="1569" y="651"/>
                    <a:pt x="1530" y="631"/>
                    <a:pt x="1499" y="595"/>
                  </a:cubicBezTo>
                  <a:cubicBezTo>
                    <a:pt x="1465" y="554"/>
                    <a:pt x="1448" y="505"/>
                    <a:pt x="1436" y="454"/>
                  </a:cubicBezTo>
                  <a:cubicBezTo>
                    <a:pt x="1433" y="443"/>
                    <a:pt x="1438" y="436"/>
                    <a:pt x="1451" y="435"/>
                  </a:cubicBezTo>
                  <a:cubicBezTo>
                    <a:pt x="1488" y="431"/>
                    <a:pt x="1533" y="378"/>
                    <a:pt x="1534" y="340"/>
                  </a:cubicBezTo>
                  <a:cubicBezTo>
                    <a:pt x="1534" y="325"/>
                    <a:pt x="1525" y="320"/>
                    <a:pt x="1514" y="326"/>
                  </a:cubicBezTo>
                  <a:cubicBezTo>
                    <a:pt x="1499" y="334"/>
                    <a:pt x="1482" y="343"/>
                    <a:pt x="1473" y="357"/>
                  </a:cubicBezTo>
                  <a:cubicBezTo>
                    <a:pt x="1448" y="396"/>
                    <a:pt x="1424" y="437"/>
                    <a:pt x="1404" y="480"/>
                  </a:cubicBezTo>
                  <a:cubicBezTo>
                    <a:pt x="1389" y="510"/>
                    <a:pt x="1382" y="544"/>
                    <a:pt x="1370" y="575"/>
                  </a:cubicBezTo>
                  <a:cubicBezTo>
                    <a:pt x="1367" y="582"/>
                    <a:pt x="1359" y="590"/>
                    <a:pt x="1354" y="591"/>
                  </a:cubicBezTo>
                  <a:cubicBezTo>
                    <a:pt x="1336" y="592"/>
                    <a:pt x="1319" y="590"/>
                    <a:pt x="1302" y="588"/>
                  </a:cubicBezTo>
                  <a:cubicBezTo>
                    <a:pt x="1288" y="586"/>
                    <a:pt x="1280" y="577"/>
                    <a:pt x="1282" y="563"/>
                  </a:cubicBezTo>
                  <a:cubicBezTo>
                    <a:pt x="1284" y="542"/>
                    <a:pt x="1288" y="521"/>
                    <a:pt x="1291" y="495"/>
                  </a:cubicBezTo>
                  <a:cubicBezTo>
                    <a:pt x="1279" y="509"/>
                    <a:pt x="1269" y="521"/>
                    <a:pt x="1256" y="532"/>
                  </a:cubicBezTo>
                  <a:cubicBezTo>
                    <a:pt x="1239" y="546"/>
                    <a:pt x="1222" y="562"/>
                    <a:pt x="1202" y="572"/>
                  </a:cubicBezTo>
                  <a:cubicBezTo>
                    <a:pt x="1163" y="591"/>
                    <a:pt x="1133" y="570"/>
                    <a:pt x="1138" y="527"/>
                  </a:cubicBezTo>
                  <a:cubicBezTo>
                    <a:pt x="1142" y="502"/>
                    <a:pt x="1150" y="476"/>
                    <a:pt x="1160" y="453"/>
                  </a:cubicBezTo>
                  <a:cubicBezTo>
                    <a:pt x="1176" y="417"/>
                    <a:pt x="1197" y="383"/>
                    <a:pt x="1215" y="349"/>
                  </a:cubicBezTo>
                  <a:cubicBezTo>
                    <a:pt x="1220" y="340"/>
                    <a:pt x="1224" y="331"/>
                    <a:pt x="1226" y="319"/>
                  </a:cubicBezTo>
                  <a:cubicBezTo>
                    <a:pt x="1219" y="324"/>
                    <a:pt x="1211" y="327"/>
                    <a:pt x="1207" y="333"/>
                  </a:cubicBezTo>
                  <a:cubicBezTo>
                    <a:pt x="1176" y="376"/>
                    <a:pt x="1144" y="419"/>
                    <a:pt x="1116" y="464"/>
                  </a:cubicBezTo>
                  <a:cubicBezTo>
                    <a:pt x="1098" y="493"/>
                    <a:pt x="1084" y="525"/>
                    <a:pt x="1070" y="557"/>
                  </a:cubicBezTo>
                  <a:cubicBezTo>
                    <a:pt x="1063" y="571"/>
                    <a:pt x="1055" y="578"/>
                    <a:pt x="1039" y="576"/>
                  </a:cubicBezTo>
                  <a:cubicBezTo>
                    <a:pt x="1034" y="576"/>
                    <a:pt x="1029" y="576"/>
                    <a:pt x="1023" y="576"/>
                  </a:cubicBezTo>
                  <a:cubicBezTo>
                    <a:pt x="985" y="575"/>
                    <a:pt x="982" y="572"/>
                    <a:pt x="991" y="533"/>
                  </a:cubicBezTo>
                  <a:cubicBezTo>
                    <a:pt x="995" y="513"/>
                    <a:pt x="1002" y="494"/>
                    <a:pt x="1005" y="472"/>
                  </a:cubicBezTo>
                  <a:cubicBezTo>
                    <a:pt x="1001" y="480"/>
                    <a:pt x="997" y="487"/>
                    <a:pt x="992" y="494"/>
                  </a:cubicBezTo>
                  <a:cubicBezTo>
                    <a:pt x="977" y="516"/>
                    <a:pt x="962" y="537"/>
                    <a:pt x="946" y="557"/>
                  </a:cubicBezTo>
                  <a:cubicBezTo>
                    <a:pt x="939" y="565"/>
                    <a:pt x="930" y="571"/>
                    <a:pt x="921" y="577"/>
                  </a:cubicBezTo>
                  <a:cubicBezTo>
                    <a:pt x="884" y="598"/>
                    <a:pt x="852" y="582"/>
                    <a:pt x="848" y="540"/>
                  </a:cubicBezTo>
                  <a:cubicBezTo>
                    <a:pt x="846" y="529"/>
                    <a:pt x="847" y="518"/>
                    <a:pt x="847" y="505"/>
                  </a:cubicBezTo>
                  <a:cubicBezTo>
                    <a:pt x="833" y="520"/>
                    <a:pt x="820" y="536"/>
                    <a:pt x="805" y="550"/>
                  </a:cubicBezTo>
                  <a:cubicBezTo>
                    <a:pt x="794" y="559"/>
                    <a:pt x="781" y="569"/>
                    <a:pt x="767" y="572"/>
                  </a:cubicBezTo>
                  <a:cubicBezTo>
                    <a:pt x="740" y="580"/>
                    <a:pt x="716" y="561"/>
                    <a:pt x="712" y="532"/>
                  </a:cubicBezTo>
                  <a:cubicBezTo>
                    <a:pt x="710" y="519"/>
                    <a:pt x="712" y="505"/>
                    <a:pt x="712" y="488"/>
                  </a:cubicBezTo>
                  <a:cubicBezTo>
                    <a:pt x="704" y="497"/>
                    <a:pt x="699" y="505"/>
                    <a:pt x="693" y="511"/>
                  </a:cubicBezTo>
                  <a:cubicBezTo>
                    <a:pt x="671" y="533"/>
                    <a:pt x="651" y="558"/>
                    <a:pt x="626" y="576"/>
                  </a:cubicBezTo>
                  <a:cubicBezTo>
                    <a:pt x="593" y="601"/>
                    <a:pt x="551" y="580"/>
                    <a:pt x="551" y="539"/>
                  </a:cubicBezTo>
                  <a:cubicBezTo>
                    <a:pt x="550" y="512"/>
                    <a:pt x="556" y="483"/>
                    <a:pt x="564" y="457"/>
                  </a:cubicBezTo>
                  <a:cubicBezTo>
                    <a:pt x="573" y="427"/>
                    <a:pt x="588" y="400"/>
                    <a:pt x="601" y="371"/>
                  </a:cubicBezTo>
                  <a:cubicBezTo>
                    <a:pt x="604" y="363"/>
                    <a:pt x="607" y="355"/>
                    <a:pt x="610" y="347"/>
                  </a:cubicBezTo>
                  <a:cubicBezTo>
                    <a:pt x="608" y="346"/>
                    <a:pt x="607" y="345"/>
                    <a:pt x="605" y="344"/>
                  </a:cubicBezTo>
                  <a:close/>
                  <a:moveTo>
                    <a:pt x="786" y="517"/>
                  </a:moveTo>
                  <a:cubicBezTo>
                    <a:pt x="788" y="518"/>
                    <a:pt x="790" y="519"/>
                    <a:pt x="792" y="520"/>
                  </a:cubicBezTo>
                  <a:cubicBezTo>
                    <a:pt x="841" y="473"/>
                    <a:pt x="873" y="415"/>
                    <a:pt x="905" y="357"/>
                  </a:cubicBezTo>
                  <a:cubicBezTo>
                    <a:pt x="912" y="345"/>
                    <a:pt x="901" y="335"/>
                    <a:pt x="888" y="340"/>
                  </a:cubicBezTo>
                  <a:cubicBezTo>
                    <a:pt x="875" y="345"/>
                    <a:pt x="861" y="353"/>
                    <a:pt x="851" y="364"/>
                  </a:cubicBezTo>
                  <a:cubicBezTo>
                    <a:pt x="817" y="399"/>
                    <a:pt x="798" y="442"/>
                    <a:pt x="787" y="489"/>
                  </a:cubicBezTo>
                  <a:cubicBezTo>
                    <a:pt x="784" y="498"/>
                    <a:pt x="786" y="508"/>
                    <a:pt x="786" y="517"/>
                  </a:cubicBezTo>
                  <a:close/>
                </a:path>
              </a:pathLst>
            </a:custGeom>
            <a:solidFill>
              <a:srgbClr val="19A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810EEB4-A555-ABC5-6B7C-7A8308D69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" y="942"/>
              <a:ext cx="1366" cy="1026"/>
            </a:xfrm>
            <a:custGeom>
              <a:avLst/>
              <a:gdLst>
                <a:gd name="T0" fmla="*/ 409 w 1075"/>
                <a:gd name="T1" fmla="*/ 352 h 806"/>
                <a:gd name="T2" fmla="*/ 336 w 1075"/>
                <a:gd name="T3" fmla="*/ 465 h 806"/>
                <a:gd name="T4" fmla="*/ 304 w 1075"/>
                <a:gd name="T5" fmla="*/ 502 h 806"/>
                <a:gd name="T6" fmla="*/ 251 w 1075"/>
                <a:gd name="T7" fmla="*/ 528 h 806"/>
                <a:gd name="T8" fmla="*/ 177 w 1075"/>
                <a:gd name="T9" fmla="*/ 463 h 806"/>
                <a:gd name="T10" fmla="*/ 198 w 1075"/>
                <a:gd name="T11" fmla="*/ 350 h 806"/>
                <a:gd name="T12" fmla="*/ 269 w 1075"/>
                <a:gd name="T13" fmla="*/ 106 h 806"/>
                <a:gd name="T14" fmla="*/ 280 w 1075"/>
                <a:gd name="T15" fmla="*/ 40 h 806"/>
                <a:gd name="T16" fmla="*/ 275 w 1075"/>
                <a:gd name="T17" fmla="*/ 38 h 806"/>
                <a:gd name="T18" fmla="*/ 256 w 1075"/>
                <a:gd name="T19" fmla="*/ 60 h 806"/>
                <a:gd name="T20" fmla="*/ 143 w 1075"/>
                <a:gd name="T21" fmla="*/ 137 h 806"/>
                <a:gd name="T22" fmla="*/ 2 w 1075"/>
                <a:gd name="T23" fmla="*/ 58 h 806"/>
                <a:gd name="T24" fmla="*/ 4 w 1075"/>
                <a:gd name="T25" fmla="*/ 33 h 806"/>
                <a:gd name="T26" fmla="*/ 26 w 1075"/>
                <a:gd name="T27" fmla="*/ 37 h 806"/>
                <a:gd name="T28" fmla="*/ 251 w 1075"/>
                <a:gd name="T29" fmla="*/ 17 h 806"/>
                <a:gd name="T30" fmla="*/ 356 w 1075"/>
                <a:gd name="T31" fmla="*/ 27 h 806"/>
                <a:gd name="T32" fmla="*/ 371 w 1075"/>
                <a:gd name="T33" fmla="*/ 66 h 806"/>
                <a:gd name="T34" fmla="*/ 345 w 1075"/>
                <a:gd name="T35" fmla="*/ 215 h 806"/>
                <a:gd name="T36" fmla="*/ 286 w 1075"/>
                <a:gd name="T37" fmla="*/ 399 h 806"/>
                <a:gd name="T38" fmla="*/ 274 w 1075"/>
                <a:gd name="T39" fmla="*/ 454 h 806"/>
                <a:gd name="T40" fmla="*/ 273 w 1075"/>
                <a:gd name="T41" fmla="*/ 486 h 806"/>
                <a:gd name="T42" fmla="*/ 288 w 1075"/>
                <a:gd name="T43" fmla="*/ 476 h 806"/>
                <a:gd name="T44" fmla="*/ 441 w 1075"/>
                <a:gd name="T45" fmla="*/ 162 h 806"/>
                <a:gd name="T46" fmla="*/ 441 w 1075"/>
                <a:gd name="T47" fmla="*/ 122 h 806"/>
                <a:gd name="T48" fmla="*/ 466 w 1075"/>
                <a:gd name="T49" fmla="*/ 101 h 806"/>
                <a:gd name="T50" fmla="*/ 530 w 1075"/>
                <a:gd name="T51" fmla="*/ 196 h 806"/>
                <a:gd name="T52" fmla="*/ 497 w 1075"/>
                <a:gd name="T53" fmla="*/ 370 h 806"/>
                <a:gd name="T54" fmla="*/ 422 w 1075"/>
                <a:gd name="T55" fmla="*/ 587 h 806"/>
                <a:gd name="T56" fmla="*/ 418 w 1075"/>
                <a:gd name="T57" fmla="*/ 599 h 806"/>
                <a:gd name="T58" fmla="*/ 435 w 1075"/>
                <a:gd name="T59" fmla="*/ 600 h 806"/>
                <a:gd name="T60" fmla="*/ 871 w 1075"/>
                <a:gd name="T61" fmla="*/ 610 h 806"/>
                <a:gd name="T62" fmla="*/ 1009 w 1075"/>
                <a:gd name="T63" fmla="*/ 607 h 806"/>
                <a:gd name="T64" fmla="*/ 1053 w 1075"/>
                <a:gd name="T65" fmla="*/ 591 h 806"/>
                <a:gd name="T66" fmla="*/ 1071 w 1075"/>
                <a:gd name="T67" fmla="*/ 592 h 806"/>
                <a:gd name="T68" fmla="*/ 1073 w 1075"/>
                <a:gd name="T69" fmla="*/ 610 h 806"/>
                <a:gd name="T70" fmla="*/ 918 w 1075"/>
                <a:gd name="T71" fmla="*/ 726 h 806"/>
                <a:gd name="T72" fmla="*/ 761 w 1075"/>
                <a:gd name="T73" fmla="*/ 721 h 806"/>
                <a:gd name="T74" fmla="*/ 397 w 1075"/>
                <a:gd name="T75" fmla="*/ 666 h 806"/>
                <a:gd name="T76" fmla="*/ 372 w 1075"/>
                <a:gd name="T77" fmla="*/ 679 h 806"/>
                <a:gd name="T78" fmla="*/ 263 w 1075"/>
                <a:gd name="T79" fmla="*/ 784 h 806"/>
                <a:gd name="T80" fmla="*/ 169 w 1075"/>
                <a:gd name="T81" fmla="*/ 794 h 806"/>
                <a:gd name="T82" fmla="*/ 147 w 1075"/>
                <a:gd name="T83" fmla="*/ 673 h 806"/>
                <a:gd name="T84" fmla="*/ 287 w 1075"/>
                <a:gd name="T85" fmla="*/ 612 h 806"/>
                <a:gd name="T86" fmla="*/ 323 w 1075"/>
                <a:gd name="T87" fmla="*/ 587 h 806"/>
                <a:gd name="T88" fmla="*/ 409 w 1075"/>
                <a:gd name="T89" fmla="*/ 352 h 806"/>
                <a:gd name="T90" fmla="*/ 275 w 1075"/>
                <a:gd name="T91" fmla="*/ 660 h 806"/>
                <a:gd name="T92" fmla="*/ 171 w 1075"/>
                <a:gd name="T93" fmla="*/ 692 h 806"/>
                <a:gd name="T94" fmla="*/ 154 w 1075"/>
                <a:gd name="T95" fmla="*/ 729 h 806"/>
                <a:gd name="T96" fmla="*/ 193 w 1075"/>
                <a:gd name="T97" fmla="*/ 733 h 806"/>
                <a:gd name="T98" fmla="*/ 275 w 1075"/>
                <a:gd name="T99" fmla="*/ 66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75" h="806">
                  <a:moveTo>
                    <a:pt x="409" y="352"/>
                  </a:moveTo>
                  <a:cubicBezTo>
                    <a:pt x="383" y="392"/>
                    <a:pt x="360" y="429"/>
                    <a:pt x="336" y="465"/>
                  </a:cubicBezTo>
                  <a:cubicBezTo>
                    <a:pt x="327" y="478"/>
                    <a:pt x="317" y="493"/>
                    <a:pt x="304" y="502"/>
                  </a:cubicBezTo>
                  <a:cubicBezTo>
                    <a:pt x="288" y="513"/>
                    <a:pt x="269" y="524"/>
                    <a:pt x="251" y="528"/>
                  </a:cubicBezTo>
                  <a:cubicBezTo>
                    <a:pt x="208" y="535"/>
                    <a:pt x="174" y="506"/>
                    <a:pt x="177" y="463"/>
                  </a:cubicBezTo>
                  <a:cubicBezTo>
                    <a:pt x="179" y="425"/>
                    <a:pt x="188" y="386"/>
                    <a:pt x="198" y="350"/>
                  </a:cubicBezTo>
                  <a:cubicBezTo>
                    <a:pt x="221" y="268"/>
                    <a:pt x="246" y="188"/>
                    <a:pt x="269" y="106"/>
                  </a:cubicBezTo>
                  <a:cubicBezTo>
                    <a:pt x="275" y="85"/>
                    <a:pt x="276" y="62"/>
                    <a:pt x="280" y="40"/>
                  </a:cubicBezTo>
                  <a:cubicBezTo>
                    <a:pt x="278" y="39"/>
                    <a:pt x="276" y="39"/>
                    <a:pt x="275" y="38"/>
                  </a:cubicBezTo>
                  <a:cubicBezTo>
                    <a:pt x="268" y="45"/>
                    <a:pt x="262" y="52"/>
                    <a:pt x="256" y="60"/>
                  </a:cubicBezTo>
                  <a:cubicBezTo>
                    <a:pt x="225" y="95"/>
                    <a:pt x="192" y="127"/>
                    <a:pt x="143" y="137"/>
                  </a:cubicBezTo>
                  <a:cubicBezTo>
                    <a:pt x="79" y="152"/>
                    <a:pt x="15" y="116"/>
                    <a:pt x="2" y="58"/>
                  </a:cubicBezTo>
                  <a:cubicBezTo>
                    <a:pt x="0" y="50"/>
                    <a:pt x="3" y="41"/>
                    <a:pt x="4" y="33"/>
                  </a:cubicBezTo>
                  <a:cubicBezTo>
                    <a:pt x="11" y="34"/>
                    <a:pt x="19" y="34"/>
                    <a:pt x="26" y="37"/>
                  </a:cubicBezTo>
                  <a:cubicBezTo>
                    <a:pt x="104" y="69"/>
                    <a:pt x="179" y="60"/>
                    <a:pt x="251" y="17"/>
                  </a:cubicBezTo>
                  <a:cubicBezTo>
                    <a:pt x="279" y="0"/>
                    <a:pt x="334" y="4"/>
                    <a:pt x="356" y="27"/>
                  </a:cubicBezTo>
                  <a:cubicBezTo>
                    <a:pt x="365" y="36"/>
                    <a:pt x="372" y="53"/>
                    <a:pt x="371" y="66"/>
                  </a:cubicBezTo>
                  <a:cubicBezTo>
                    <a:pt x="364" y="116"/>
                    <a:pt x="357" y="166"/>
                    <a:pt x="345" y="215"/>
                  </a:cubicBezTo>
                  <a:cubicBezTo>
                    <a:pt x="328" y="277"/>
                    <a:pt x="305" y="338"/>
                    <a:pt x="286" y="399"/>
                  </a:cubicBezTo>
                  <a:cubicBezTo>
                    <a:pt x="281" y="417"/>
                    <a:pt x="277" y="435"/>
                    <a:pt x="274" y="454"/>
                  </a:cubicBezTo>
                  <a:cubicBezTo>
                    <a:pt x="272" y="463"/>
                    <a:pt x="273" y="473"/>
                    <a:pt x="273" y="486"/>
                  </a:cubicBezTo>
                  <a:cubicBezTo>
                    <a:pt x="280" y="482"/>
                    <a:pt x="285" y="480"/>
                    <a:pt x="288" y="476"/>
                  </a:cubicBezTo>
                  <a:cubicBezTo>
                    <a:pt x="363" y="383"/>
                    <a:pt x="420" y="281"/>
                    <a:pt x="441" y="162"/>
                  </a:cubicBezTo>
                  <a:cubicBezTo>
                    <a:pt x="443" y="149"/>
                    <a:pt x="442" y="135"/>
                    <a:pt x="441" y="122"/>
                  </a:cubicBezTo>
                  <a:cubicBezTo>
                    <a:pt x="439" y="99"/>
                    <a:pt x="443" y="95"/>
                    <a:pt x="466" y="101"/>
                  </a:cubicBezTo>
                  <a:cubicBezTo>
                    <a:pt x="509" y="112"/>
                    <a:pt x="537" y="150"/>
                    <a:pt x="530" y="196"/>
                  </a:cubicBezTo>
                  <a:cubicBezTo>
                    <a:pt x="521" y="254"/>
                    <a:pt x="513" y="313"/>
                    <a:pt x="497" y="370"/>
                  </a:cubicBezTo>
                  <a:cubicBezTo>
                    <a:pt x="476" y="443"/>
                    <a:pt x="448" y="515"/>
                    <a:pt x="422" y="587"/>
                  </a:cubicBezTo>
                  <a:cubicBezTo>
                    <a:pt x="421" y="590"/>
                    <a:pt x="420" y="594"/>
                    <a:pt x="418" y="599"/>
                  </a:cubicBezTo>
                  <a:cubicBezTo>
                    <a:pt x="425" y="599"/>
                    <a:pt x="430" y="600"/>
                    <a:pt x="435" y="600"/>
                  </a:cubicBezTo>
                  <a:cubicBezTo>
                    <a:pt x="580" y="603"/>
                    <a:pt x="726" y="607"/>
                    <a:pt x="871" y="610"/>
                  </a:cubicBezTo>
                  <a:cubicBezTo>
                    <a:pt x="917" y="611"/>
                    <a:pt x="963" y="610"/>
                    <a:pt x="1009" y="607"/>
                  </a:cubicBezTo>
                  <a:cubicBezTo>
                    <a:pt x="1024" y="606"/>
                    <a:pt x="1038" y="596"/>
                    <a:pt x="1053" y="591"/>
                  </a:cubicBezTo>
                  <a:cubicBezTo>
                    <a:pt x="1059" y="589"/>
                    <a:pt x="1068" y="589"/>
                    <a:pt x="1071" y="592"/>
                  </a:cubicBezTo>
                  <a:cubicBezTo>
                    <a:pt x="1074" y="596"/>
                    <a:pt x="1075" y="606"/>
                    <a:pt x="1073" y="610"/>
                  </a:cubicBezTo>
                  <a:cubicBezTo>
                    <a:pt x="1036" y="669"/>
                    <a:pt x="992" y="721"/>
                    <a:pt x="918" y="726"/>
                  </a:cubicBezTo>
                  <a:cubicBezTo>
                    <a:pt x="866" y="730"/>
                    <a:pt x="813" y="728"/>
                    <a:pt x="761" y="721"/>
                  </a:cubicBezTo>
                  <a:cubicBezTo>
                    <a:pt x="639" y="705"/>
                    <a:pt x="518" y="685"/>
                    <a:pt x="397" y="666"/>
                  </a:cubicBezTo>
                  <a:cubicBezTo>
                    <a:pt x="384" y="664"/>
                    <a:pt x="378" y="669"/>
                    <a:pt x="372" y="679"/>
                  </a:cubicBezTo>
                  <a:cubicBezTo>
                    <a:pt x="344" y="722"/>
                    <a:pt x="310" y="761"/>
                    <a:pt x="263" y="784"/>
                  </a:cubicBezTo>
                  <a:cubicBezTo>
                    <a:pt x="233" y="800"/>
                    <a:pt x="202" y="806"/>
                    <a:pt x="169" y="794"/>
                  </a:cubicBezTo>
                  <a:cubicBezTo>
                    <a:pt x="109" y="771"/>
                    <a:pt x="114" y="705"/>
                    <a:pt x="147" y="673"/>
                  </a:cubicBezTo>
                  <a:cubicBezTo>
                    <a:pt x="186" y="635"/>
                    <a:pt x="235" y="618"/>
                    <a:pt x="287" y="612"/>
                  </a:cubicBezTo>
                  <a:cubicBezTo>
                    <a:pt x="305" y="610"/>
                    <a:pt x="315" y="603"/>
                    <a:pt x="323" y="587"/>
                  </a:cubicBezTo>
                  <a:cubicBezTo>
                    <a:pt x="359" y="513"/>
                    <a:pt x="386" y="436"/>
                    <a:pt x="409" y="352"/>
                  </a:cubicBezTo>
                  <a:close/>
                  <a:moveTo>
                    <a:pt x="275" y="660"/>
                  </a:moveTo>
                  <a:cubicBezTo>
                    <a:pt x="237" y="662"/>
                    <a:pt x="201" y="667"/>
                    <a:pt x="171" y="692"/>
                  </a:cubicBezTo>
                  <a:cubicBezTo>
                    <a:pt x="160" y="702"/>
                    <a:pt x="145" y="713"/>
                    <a:pt x="154" y="729"/>
                  </a:cubicBezTo>
                  <a:cubicBezTo>
                    <a:pt x="162" y="745"/>
                    <a:pt x="179" y="737"/>
                    <a:pt x="193" y="733"/>
                  </a:cubicBezTo>
                  <a:cubicBezTo>
                    <a:pt x="230" y="721"/>
                    <a:pt x="253" y="691"/>
                    <a:pt x="275" y="660"/>
                  </a:cubicBezTo>
                  <a:close/>
                </a:path>
              </a:pathLst>
            </a:custGeom>
            <a:solidFill>
              <a:srgbClr val="19A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32B8380-B9EE-763D-5663-2D3692AF4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2" y="1240"/>
              <a:ext cx="861" cy="392"/>
            </a:xfrm>
            <a:custGeom>
              <a:avLst/>
              <a:gdLst>
                <a:gd name="T0" fmla="*/ 412 w 678"/>
                <a:gd name="T1" fmla="*/ 184 h 308"/>
                <a:gd name="T2" fmla="*/ 396 w 678"/>
                <a:gd name="T3" fmla="*/ 212 h 308"/>
                <a:gd name="T4" fmla="*/ 347 w 678"/>
                <a:gd name="T5" fmla="*/ 275 h 308"/>
                <a:gd name="T6" fmla="*/ 253 w 678"/>
                <a:gd name="T7" fmla="*/ 243 h 308"/>
                <a:gd name="T8" fmla="*/ 259 w 678"/>
                <a:gd name="T9" fmla="*/ 172 h 308"/>
                <a:gd name="T10" fmla="*/ 266 w 678"/>
                <a:gd name="T11" fmla="*/ 148 h 308"/>
                <a:gd name="T12" fmla="*/ 211 w 678"/>
                <a:gd name="T13" fmla="*/ 157 h 308"/>
                <a:gd name="T14" fmla="*/ 199 w 678"/>
                <a:gd name="T15" fmla="*/ 172 h 308"/>
                <a:gd name="T16" fmla="*/ 141 w 678"/>
                <a:gd name="T17" fmla="*/ 267 h 308"/>
                <a:gd name="T18" fmla="*/ 56 w 678"/>
                <a:gd name="T19" fmla="*/ 290 h 308"/>
                <a:gd name="T20" fmla="*/ 3 w 678"/>
                <a:gd name="T21" fmla="*/ 220 h 308"/>
                <a:gd name="T22" fmla="*/ 74 w 678"/>
                <a:gd name="T23" fmla="*/ 27 h 308"/>
                <a:gd name="T24" fmla="*/ 124 w 678"/>
                <a:gd name="T25" fmla="*/ 9 h 308"/>
                <a:gd name="T26" fmla="*/ 192 w 678"/>
                <a:gd name="T27" fmla="*/ 29 h 308"/>
                <a:gd name="T28" fmla="*/ 215 w 678"/>
                <a:gd name="T29" fmla="*/ 93 h 308"/>
                <a:gd name="T30" fmla="*/ 212 w 678"/>
                <a:gd name="T31" fmla="*/ 128 h 308"/>
                <a:gd name="T32" fmla="*/ 325 w 678"/>
                <a:gd name="T33" fmla="*/ 3 h 308"/>
                <a:gd name="T34" fmla="*/ 380 w 678"/>
                <a:gd name="T35" fmla="*/ 71 h 308"/>
                <a:gd name="T36" fmla="*/ 340 w 678"/>
                <a:gd name="T37" fmla="*/ 177 h 308"/>
                <a:gd name="T38" fmla="*/ 319 w 678"/>
                <a:gd name="T39" fmla="*/ 231 h 308"/>
                <a:gd name="T40" fmla="*/ 316 w 678"/>
                <a:gd name="T41" fmla="*/ 255 h 308"/>
                <a:gd name="T42" fmla="*/ 322 w 678"/>
                <a:gd name="T43" fmla="*/ 259 h 308"/>
                <a:gd name="T44" fmla="*/ 351 w 678"/>
                <a:gd name="T45" fmla="*/ 226 h 308"/>
                <a:gd name="T46" fmla="*/ 425 w 678"/>
                <a:gd name="T47" fmla="*/ 85 h 308"/>
                <a:gd name="T48" fmla="*/ 460 w 678"/>
                <a:gd name="T49" fmla="*/ 0 h 308"/>
                <a:gd name="T50" fmla="*/ 519 w 678"/>
                <a:gd name="T51" fmla="*/ 28 h 308"/>
                <a:gd name="T52" fmla="*/ 525 w 678"/>
                <a:gd name="T53" fmla="*/ 68 h 308"/>
                <a:gd name="T54" fmla="*/ 487 w 678"/>
                <a:gd name="T55" fmla="*/ 198 h 308"/>
                <a:gd name="T56" fmla="*/ 480 w 678"/>
                <a:gd name="T57" fmla="*/ 249 h 308"/>
                <a:gd name="T58" fmla="*/ 513 w 678"/>
                <a:gd name="T59" fmla="*/ 269 h 308"/>
                <a:gd name="T60" fmla="*/ 515 w 678"/>
                <a:gd name="T61" fmla="*/ 268 h 308"/>
                <a:gd name="T62" fmla="*/ 606 w 678"/>
                <a:gd name="T63" fmla="*/ 82 h 308"/>
                <a:gd name="T64" fmla="*/ 608 w 678"/>
                <a:gd name="T65" fmla="*/ 77 h 308"/>
                <a:gd name="T66" fmla="*/ 670 w 678"/>
                <a:gd name="T67" fmla="*/ 102 h 308"/>
                <a:gd name="T68" fmla="*/ 677 w 678"/>
                <a:gd name="T69" fmla="*/ 127 h 308"/>
                <a:gd name="T70" fmla="*/ 507 w 678"/>
                <a:gd name="T71" fmla="*/ 299 h 308"/>
                <a:gd name="T72" fmla="*/ 456 w 678"/>
                <a:gd name="T73" fmla="*/ 296 h 308"/>
                <a:gd name="T74" fmla="*/ 413 w 678"/>
                <a:gd name="T75" fmla="*/ 242 h 308"/>
                <a:gd name="T76" fmla="*/ 412 w 678"/>
                <a:gd name="T77" fmla="*/ 184 h 308"/>
                <a:gd name="T78" fmla="*/ 134 w 678"/>
                <a:gd name="T79" fmla="*/ 71 h 308"/>
                <a:gd name="T80" fmla="*/ 81 w 678"/>
                <a:gd name="T81" fmla="*/ 226 h 308"/>
                <a:gd name="T82" fmla="*/ 97 w 678"/>
                <a:gd name="T83" fmla="*/ 252 h 308"/>
                <a:gd name="T84" fmla="*/ 125 w 678"/>
                <a:gd name="T85" fmla="*/ 239 h 308"/>
                <a:gd name="T86" fmla="*/ 172 w 678"/>
                <a:gd name="T87" fmla="*/ 156 h 308"/>
                <a:gd name="T88" fmla="*/ 170 w 678"/>
                <a:gd name="T89" fmla="*/ 140 h 308"/>
                <a:gd name="T90" fmla="*/ 134 w 678"/>
                <a:gd name="T91" fmla="*/ 71 h 308"/>
                <a:gd name="T92" fmla="*/ 177 w 678"/>
                <a:gd name="T93" fmla="*/ 102 h 308"/>
                <a:gd name="T94" fmla="*/ 186 w 678"/>
                <a:gd name="T95" fmla="*/ 101 h 308"/>
                <a:gd name="T96" fmla="*/ 180 w 678"/>
                <a:gd name="T97" fmla="*/ 55 h 308"/>
                <a:gd name="T98" fmla="*/ 171 w 678"/>
                <a:gd name="T99" fmla="*/ 56 h 308"/>
                <a:gd name="T100" fmla="*/ 177 w 678"/>
                <a:gd name="T101" fmla="*/ 10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8" h="308">
                  <a:moveTo>
                    <a:pt x="412" y="184"/>
                  </a:moveTo>
                  <a:cubicBezTo>
                    <a:pt x="408" y="192"/>
                    <a:pt x="403" y="203"/>
                    <a:pt x="396" y="212"/>
                  </a:cubicBezTo>
                  <a:cubicBezTo>
                    <a:pt x="380" y="234"/>
                    <a:pt x="366" y="257"/>
                    <a:pt x="347" y="275"/>
                  </a:cubicBezTo>
                  <a:cubicBezTo>
                    <a:pt x="313" y="308"/>
                    <a:pt x="260" y="290"/>
                    <a:pt x="253" y="243"/>
                  </a:cubicBezTo>
                  <a:cubicBezTo>
                    <a:pt x="250" y="220"/>
                    <a:pt x="256" y="196"/>
                    <a:pt x="259" y="172"/>
                  </a:cubicBezTo>
                  <a:cubicBezTo>
                    <a:pt x="260" y="164"/>
                    <a:pt x="263" y="156"/>
                    <a:pt x="266" y="148"/>
                  </a:cubicBezTo>
                  <a:cubicBezTo>
                    <a:pt x="246" y="151"/>
                    <a:pt x="228" y="153"/>
                    <a:pt x="211" y="157"/>
                  </a:cubicBezTo>
                  <a:cubicBezTo>
                    <a:pt x="206" y="159"/>
                    <a:pt x="200" y="166"/>
                    <a:pt x="199" y="172"/>
                  </a:cubicBezTo>
                  <a:cubicBezTo>
                    <a:pt x="186" y="208"/>
                    <a:pt x="168" y="240"/>
                    <a:pt x="141" y="267"/>
                  </a:cubicBezTo>
                  <a:cubicBezTo>
                    <a:pt x="117" y="292"/>
                    <a:pt x="89" y="301"/>
                    <a:pt x="56" y="290"/>
                  </a:cubicBezTo>
                  <a:cubicBezTo>
                    <a:pt x="22" y="279"/>
                    <a:pt x="4" y="254"/>
                    <a:pt x="3" y="220"/>
                  </a:cubicBezTo>
                  <a:cubicBezTo>
                    <a:pt x="0" y="146"/>
                    <a:pt x="23" y="81"/>
                    <a:pt x="74" y="27"/>
                  </a:cubicBezTo>
                  <a:cubicBezTo>
                    <a:pt x="87" y="12"/>
                    <a:pt x="105" y="5"/>
                    <a:pt x="124" y="9"/>
                  </a:cubicBezTo>
                  <a:cubicBezTo>
                    <a:pt x="147" y="13"/>
                    <a:pt x="171" y="18"/>
                    <a:pt x="192" y="29"/>
                  </a:cubicBezTo>
                  <a:cubicBezTo>
                    <a:pt x="217" y="42"/>
                    <a:pt x="216" y="69"/>
                    <a:pt x="215" y="93"/>
                  </a:cubicBezTo>
                  <a:cubicBezTo>
                    <a:pt x="215" y="103"/>
                    <a:pt x="213" y="114"/>
                    <a:pt x="212" y="128"/>
                  </a:cubicBezTo>
                  <a:cubicBezTo>
                    <a:pt x="285" y="115"/>
                    <a:pt x="307" y="60"/>
                    <a:pt x="325" y="3"/>
                  </a:cubicBezTo>
                  <a:cubicBezTo>
                    <a:pt x="375" y="4"/>
                    <a:pt x="393" y="25"/>
                    <a:pt x="380" y="71"/>
                  </a:cubicBezTo>
                  <a:cubicBezTo>
                    <a:pt x="370" y="107"/>
                    <a:pt x="354" y="141"/>
                    <a:pt x="340" y="177"/>
                  </a:cubicBezTo>
                  <a:cubicBezTo>
                    <a:pt x="333" y="195"/>
                    <a:pt x="325" y="212"/>
                    <a:pt x="319" y="231"/>
                  </a:cubicBezTo>
                  <a:cubicBezTo>
                    <a:pt x="316" y="238"/>
                    <a:pt x="317" y="247"/>
                    <a:pt x="316" y="255"/>
                  </a:cubicBezTo>
                  <a:cubicBezTo>
                    <a:pt x="318" y="256"/>
                    <a:pt x="320" y="258"/>
                    <a:pt x="322" y="259"/>
                  </a:cubicBezTo>
                  <a:cubicBezTo>
                    <a:pt x="332" y="248"/>
                    <a:pt x="344" y="238"/>
                    <a:pt x="351" y="226"/>
                  </a:cubicBezTo>
                  <a:cubicBezTo>
                    <a:pt x="377" y="180"/>
                    <a:pt x="402" y="133"/>
                    <a:pt x="425" y="85"/>
                  </a:cubicBezTo>
                  <a:cubicBezTo>
                    <a:pt x="438" y="58"/>
                    <a:pt x="448" y="30"/>
                    <a:pt x="460" y="0"/>
                  </a:cubicBezTo>
                  <a:cubicBezTo>
                    <a:pt x="482" y="1"/>
                    <a:pt x="504" y="9"/>
                    <a:pt x="519" y="28"/>
                  </a:cubicBezTo>
                  <a:cubicBezTo>
                    <a:pt x="527" y="37"/>
                    <a:pt x="529" y="56"/>
                    <a:pt x="525" y="68"/>
                  </a:cubicBezTo>
                  <a:cubicBezTo>
                    <a:pt x="514" y="112"/>
                    <a:pt x="499" y="154"/>
                    <a:pt x="487" y="198"/>
                  </a:cubicBezTo>
                  <a:cubicBezTo>
                    <a:pt x="482" y="214"/>
                    <a:pt x="481" y="232"/>
                    <a:pt x="480" y="249"/>
                  </a:cubicBezTo>
                  <a:cubicBezTo>
                    <a:pt x="480" y="270"/>
                    <a:pt x="494" y="277"/>
                    <a:pt x="513" y="269"/>
                  </a:cubicBezTo>
                  <a:cubicBezTo>
                    <a:pt x="514" y="269"/>
                    <a:pt x="514" y="268"/>
                    <a:pt x="515" y="268"/>
                  </a:cubicBezTo>
                  <a:cubicBezTo>
                    <a:pt x="560" y="244"/>
                    <a:pt x="627" y="132"/>
                    <a:pt x="606" y="82"/>
                  </a:cubicBezTo>
                  <a:cubicBezTo>
                    <a:pt x="606" y="81"/>
                    <a:pt x="607" y="80"/>
                    <a:pt x="608" y="77"/>
                  </a:cubicBezTo>
                  <a:cubicBezTo>
                    <a:pt x="631" y="79"/>
                    <a:pt x="653" y="85"/>
                    <a:pt x="670" y="102"/>
                  </a:cubicBezTo>
                  <a:cubicBezTo>
                    <a:pt x="676" y="107"/>
                    <a:pt x="678" y="119"/>
                    <a:pt x="677" y="127"/>
                  </a:cubicBezTo>
                  <a:cubicBezTo>
                    <a:pt x="667" y="201"/>
                    <a:pt x="581" y="289"/>
                    <a:pt x="507" y="299"/>
                  </a:cubicBezTo>
                  <a:cubicBezTo>
                    <a:pt x="491" y="301"/>
                    <a:pt x="473" y="299"/>
                    <a:pt x="456" y="296"/>
                  </a:cubicBezTo>
                  <a:cubicBezTo>
                    <a:pt x="430" y="289"/>
                    <a:pt x="415" y="270"/>
                    <a:pt x="413" y="242"/>
                  </a:cubicBezTo>
                  <a:cubicBezTo>
                    <a:pt x="411" y="223"/>
                    <a:pt x="412" y="203"/>
                    <a:pt x="412" y="184"/>
                  </a:cubicBezTo>
                  <a:close/>
                  <a:moveTo>
                    <a:pt x="134" y="71"/>
                  </a:moveTo>
                  <a:cubicBezTo>
                    <a:pt x="99" y="114"/>
                    <a:pt x="74" y="164"/>
                    <a:pt x="81" y="226"/>
                  </a:cubicBezTo>
                  <a:cubicBezTo>
                    <a:pt x="82" y="235"/>
                    <a:pt x="90" y="250"/>
                    <a:pt x="97" y="252"/>
                  </a:cubicBezTo>
                  <a:cubicBezTo>
                    <a:pt x="105" y="254"/>
                    <a:pt x="120" y="247"/>
                    <a:pt x="125" y="239"/>
                  </a:cubicBezTo>
                  <a:cubicBezTo>
                    <a:pt x="143" y="213"/>
                    <a:pt x="157" y="184"/>
                    <a:pt x="172" y="156"/>
                  </a:cubicBezTo>
                  <a:cubicBezTo>
                    <a:pt x="174" y="152"/>
                    <a:pt x="173" y="145"/>
                    <a:pt x="170" y="140"/>
                  </a:cubicBezTo>
                  <a:cubicBezTo>
                    <a:pt x="159" y="117"/>
                    <a:pt x="146" y="94"/>
                    <a:pt x="134" y="71"/>
                  </a:cubicBezTo>
                  <a:close/>
                  <a:moveTo>
                    <a:pt x="177" y="102"/>
                  </a:moveTo>
                  <a:cubicBezTo>
                    <a:pt x="180" y="101"/>
                    <a:pt x="183" y="101"/>
                    <a:pt x="186" y="101"/>
                  </a:cubicBezTo>
                  <a:cubicBezTo>
                    <a:pt x="184" y="85"/>
                    <a:pt x="182" y="70"/>
                    <a:pt x="180" y="55"/>
                  </a:cubicBezTo>
                  <a:cubicBezTo>
                    <a:pt x="177" y="55"/>
                    <a:pt x="174" y="55"/>
                    <a:pt x="171" y="56"/>
                  </a:cubicBezTo>
                  <a:cubicBezTo>
                    <a:pt x="173" y="71"/>
                    <a:pt x="175" y="86"/>
                    <a:pt x="177" y="102"/>
                  </a:cubicBezTo>
                  <a:close/>
                </a:path>
              </a:pathLst>
            </a:custGeom>
            <a:solidFill>
              <a:srgbClr val="19A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CA167F-4FA3-138C-C1F3-DD1E078D4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793"/>
              <a:ext cx="225" cy="630"/>
            </a:xfrm>
            <a:custGeom>
              <a:avLst/>
              <a:gdLst>
                <a:gd name="T0" fmla="*/ 87 w 177"/>
                <a:gd name="T1" fmla="*/ 487 h 495"/>
                <a:gd name="T2" fmla="*/ 4 w 177"/>
                <a:gd name="T3" fmla="*/ 420 h 495"/>
                <a:gd name="T4" fmla="*/ 26 w 177"/>
                <a:gd name="T5" fmla="*/ 269 h 495"/>
                <a:gd name="T6" fmla="*/ 77 w 177"/>
                <a:gd name="T7" fmla="*/ 76 h 495"/>
                <a:gd name="T8" fmla="*/ 80 w 177"/>
                <a:gd name="T9" fmla="*/ 23 h 495"/>
                <a:gd name="T10" fmla="*/ 103 w 177"/>
                <a:gd name="T11" fmla="*/ 7 h 495"/>
                <a:gd name="T12" fmla="*/ 161 w 177"/>
                <a:gd name="T13" fmla="*/ 129 h 495"/>
                <a:gd name="T14" fmla="*/ 110 w 177"/>
                <a:gd name="T15" fmla="*/ 309 h 495"/>
                <a:gd name="T16" fmla="*/ 87 w 177"/>
                <a:gd name="T17" fmla="*/ 394 h 495"/>
                <a:gd name="T18" fmla="*/ 87 w 177"/>
                <a:gd name="T19" fmla="*/ 48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95">
                  <a:moveTo>
                    <a:pt x="87" y="487"/>
                  </a:moveTo>
                  <a:cubicBezTo>
                    <a:pt x="40" y="495"/>
                    <a:pt x="7" y="468"/>
                    <a:pt x="4" y="420"/>
                  </a:cubicBezTo>
                  <a:cubicBezTo>
                    <a:pt x="0" y="368"/>
                    <a:pt x="13" y="319"/>
                    <a:pt x="26" y="269"/>
                  </a:cubicBezTo>
                  <a:cubicBezTo>
                    <a:pt x="43" y="205"/>
                    <a:pt x="61" y="141"/>
                    <a:pt x="77" y="76"/>
                  </a:cubicBezTo>
                  <a:cubicBezTo>
                    <a:pt x="81" y="59"/>
                    <a:pt x="80" y="41"/>
                    <a:pt x="80" y="23"/>
                  </a:cubicBezTo>
                  <a:cubicBezTo>
                    <a:pt x="80" y="4"/>
                    <a:pt x="85" y="0"/>
                    <a:pt x="103" y="7"/>
                  </a:cubicBezTo>
                  <a:cubicBezTo>
                    <a:pt x="159" y="30"/>
                    <a:pt x="177" y="63"/>
                    <a:pt x="161" y="129"/>
                  </a:cubicBezTo>
                  <a:cubicBezTo>
                    <a:pt x="147" y="190"/>
                    <a:pt x="127" y="249"/>
                    <a:pt x="110" y="309"/>
                  </a:cubicBezTo>
                  <a:cubicBezTo>
                    <a:pt x="102" y="337"/>
                    <a:pt x="94" y="365"/>
                    <a:pt x="87" y="394"/>
                  </a:cubicBezTo>
                  <a:cubicBezTo>
                    <a:pt x="77" y="435"/>
                    <a:pt x="77" y="448"/>
                    <a:pt x="87" y="487"/>
                  </a:cubicBezTo>
                  <a:close/>
                </a:path>
              </a:pathLst>
            </a:custGeom>
            <a:solidFill>
              <a:srgbClr val="19A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AFAB151-5625-3FD4-B31A-ACEDE143C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1455"/>
              <a:ext cx="132" cy="176"/>
            </a:xfrm>
            <a:custGeom>
              <a:avLst/>
              <a:gdLst>
                <a:gd name="T0" fmla="*/ 0 w 104"/>
                <a:gd name="T1" fmla="*/ 94 h 138"/>
                <a:gd name="T2" fmla="*/ 20 w 104"/>
                <a:gd name="T3" fmla="*/ 33 h 138"/>
                <a:gd name="T4" fmla="*/ 89 w 104"/>
                <a:gd name="T5" fmla="*/ 16 h 138"/>
                <a:gd name="T6" fmla="*/ 103 w 104"/>
                <a:gd name="T7" fmla="*/ 42 h 138"/>
                <a:gd name="T8" fmla="*/ 83 w 104"/>
                <a:gd name="T9" fmla="*/ 114 h 138"/>
                <a:gd name="T10" fmla="*/ 7 w 104"/>
                <a:gd name="T11" fmla="*/ 122 h 138"/>
                <a:gd name="T12" fmla="*/ 0 w 104"/>
                <a:gd name="T13" fmla="*/ 9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38">
                  <a:moveTo>
                    <a:pt x="0" y="94"/>
                  </a:moveTo>
                  <a:cubicBezTo>
                    <a:pt x="6" y="76"/>
                    <a:pt x="10" y="53"/>
                    <a:pt x="20" y="33"/>
                  </a:cubicBezTo>
                  <a:cubicBezTo>
                    <a:pt x="33" y="8"/>
                    <a:pt x="66" y="0"/>
                    <a:pt x="89" y="16"/>
                  </a:cubicBezTo>
                  <a:cubicBezTo>
                    <a:pt x="96" y="20"/>
                    <a:pt x="104" y="34"/>
                    <a:pt x="103" y="42"/>
                  </a:cubicBezTo>
                  <a:cubicBezTo>
                    <a:pt x="99" y="66"/>
                    <a:pt x="93" y="91"/>
                    <a:pt x="83" y="114"/>
                  </a:cubicBezTo>
                  <a:cubicBezTo>
                    <a:pt x="75" y="133"/>
                    <a:pt x="20" y="138"/>
                    <a:pt x="7" y="122"/>
                  </a:cubicBezTo>
                  <a:cubicBezTo>
                    <a:pt x="3" y="116"/>
                    <a:pt x="3" y="106"/>
                    <a:pt x="0" y="94"/>
                  </a:cubicBezTo>
                  <a:close/>
                </a:path>
              </a:pathLst>
            </a:custGeom>
            <a:solidFill>
              <a:srgbClr val="19A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9290ED7-D1A2-482E-A1C6-E64B58A6484C}"/>
              </a:ext>
            </a:extLst>
          </p:cNvPr>
          <p:cNvSpPr txBox="1"/>
          <p:nvPr/>
        </p:nvSpPr>
        <p:spPr>
          <a:xfrm>
            <a:off x="1780327" y="359724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7C7DB5BF-0AD5-46FA-9C00-DF1282A69765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F7631FD-A8A5-4F67-AA35-8B4FA2C8430D}"/>
              </a:ext>
            </a:extLst>
          </p:cNvPr>
          <p:cNvSpPr txBox="1"/>
          <p:nvPr/>
        </p:nvSpPr>
        <p:spPr>
          <a:xfrm>
            <a:off x="1951823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4060D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6726ABD-4BE0-4473-84CE-8C32CF939C27}"/>
              </a:ext>
            </a:extLst>
          </p:cNvPr>
          <p:cNvSpPr txBox="1"/>
          <p:nvPr/>
        </p:nvSpPr>
        <p:spPr>
          <a:xfrm>
            <a:off x="1951823" y="1015395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F09F1B12-68F0-4EB5-98AC-6912B0360DB0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8CCFF5B5-C028-4AE2-B1D6-56B045BFE954}"/>
              </a:ext>
            </a:extLst>
          </p:cNvPr>
          <p:cNvSpPr txBox="1"/>
          <p:nvPr/>
        </p:nvSpPr>
        <p:spPr>
          <a:xfrm>
            <a:off x="1951823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CA10259C-F94C-4FDE-8F34-BDB71D2B469F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8D6E4512-7B49-4D96-86AF-57CE4465FA44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2458C03F-0596-4D3A-AA9A-1863B6735AAF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DBA15C"/>
            </a:solidFill>
            <a:custDash>
              <a:ds d="300000" sp="300000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hacia abajo 21">
            <a:extLst>
              <a:ext uri="{FF2B5EF4-FFF2-40B4-BE49-F238E27FC236}">
                <a16:creationId xmlns:a16="http://schemas.microsoft.com/office/drawing/2014/main" id="{31553629-776C-4AF6-9727-8A9AD56D4C24}"/>
              </a:ext>
            </a:extLst>
          </p:cNvPr>
          <p:cNvSpPr/>
          <p:nvPr/>
        </p:nvSpPr>
        <p:spPr>
          <a:xfrm>
            <a:off x="5035052" y="-15471"/>
            <a:ext cx="2988926" cy="5143499"/>
          </a:xfrm>
          <a:custGeom>
            <a:avLst>
              <a:gd name="f0" fmla="val 1532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20A62E37-CAC3-45AC-AE71-4D1091C023FE}"/>
              </a:ext>
            </a:extLst>
          </p:cNvPr>
          <p:cNvSpPr txBox="1"/>
          <p:nvPr/>
        </p:nvSpPr>
        <p:spPr>
          <a:xfrm>
            <a:off x="0" y="400973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DBA15C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E1D693B1-17A5-4B19-964F-829B3F1239CA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DBA15C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600" b="0" i="0" u="none" strike="noStrike" kern="0" cap="none" spc="0" baseline="0">
                <a:solidFill>
                  <a:srgbClr val="DBA15C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33A32B03-4321-4187-8CB2-C8682DB35209}"/>
              </a:ext>
            </a:extLst>
          </p:cNvPr>
          <p:cNvGrpSpPr/>
          <p:nvPr/>
        </p:nvGrpSpPr>
        <p:grpSpPr>
          <a:xfrm>
            <a:off x="877750" y="2247677"/>
            <a:ext cx="2988926" cy="1594421"/>
            <a:chOff x="877750" y="2247677"/>
            <a:chExt cx="2988926" cy="159442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9AFC6243-DEE0-4840-A078-021101D684C1}"/>
                </a:ext>
              </a:extLst>
            </p:cNvPr>
            <p:cNvSpPr txBox="1"/>
            <p:nvPr/>
          </p:nvSpPr>
          <p:spPr>
            <a:xfrm>
              <a:off x="877750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DBA15C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E02D61AA-DA8C-43CA-8FEA-5F36E77B0684}"/>
                </a:ext>
              </a:extLst>
            </p:cNvPr>
            <p:cNvSpPr txBox="1"/>
            <p:nvPr/>
          </p:nvSpPr>
          <p:spPr>
            <a:xfrm>
              <a:off x="877750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67ACD48B-217B-4710-89CD-210256666A07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DBA15C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61F4E0DB-C069-4373-A2E4-5B185D3B5708}"/>
              </a:ext>
            </a:extLst>
          </p:cNvPr>
          <p:cNvSpPr txBox="1"/>
          <p:nvPr/>
        </p:nvSpPr>
        <p:spPr>
          <a:xfrm>
            <a:off x="877750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F1A6EC5C-A2AD-458E-B567-CF268077B1D2}"/>
              </a:ext>
            </a:extLst>
          </p:cNvPr>
          <p:cNvSpPr txBox="1"/>
          <p:nvPr/>
        </p:nvSpPr>
        <p:spPr>
          <a:xfrm>
            <a:off x="7470145" y="4901129"/>
            <a:ext cx="167385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D0D0D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69EB3815-15F1-4C25-9FD5-9485D85B4E02}"/>
              </a:ext>
            </a:extLst>
          </p:cNvPr>
          <p:cNvGrpSpPr/>
          <p:nvPr/>
        </p:nvGrpSpPr>
        <p:grpSpPr>
          <a:xfrm>
            <a:off x="8712119" y="4572265"/>
            <a:ext cx="317324" cy="317324"/>
            <a:chOff x="8712119" y="4572265"/>
            <a:chExt cx="317324" cy="317324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6C70391F-EE58-4A62-9912-AA5B71E126C0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E3A89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8120F048-6095-4042-ABB6-E774D9BA20AF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4" name="Imagen 2">
            <a:extLst>
              <a:ext uri="{FF2B5EF4-FFF2-40B4-BE49-F238E27FC236}">
                <a16:creationId xmlns:a16="http://schemas.microsoft.com/office/drawing/2014/main" id="{24413BDF-1CBD-4558-B2B3-A66C3297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204" y="922446"/>
            <a:ext cx="4579324" cy="38084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66;p68">
            <a:extLst>
              <a:ext uri="{FF2B5EF4-FFF2-40B4-BE49-F238E27FC236}">
                <a16:creationId xmlns:a16="http://schemas.microsoft.com/office/drawing/2014/main" id="{973126EA-BE4C-485B-8722-BAA31B630C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004" y="173571"/>
            <a:ext cx="1945111" cy="6127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pt-BR" sz="4400">
                <a:solidFill>
                  <a:srgbClr val="DBA15C"/>
                </a:solidFill>
              </a:rPr>
              <a:t>Recursos</a:t>
            </a:r>
          </a:p>
        </p:txBody>
      </p:sp>
      <p:pic>
        <p:nvPicPr>
          <p:cNvPr id="3" name="Imagen 5">
            <a:extLst>
              <a:ext uri="{FF2B5EF4-FFF2-40B4-BE49-F238E27FC236}">
                <a16:creationId xmlns:a16="http://schemas.microsoft.com/office/drawing/2014/main" id="{59DF45F8-E2E9-4F0A-8F2E-0206EC3BA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57" y="2036048"/>
            <a:ext cx="2646255" cy="11748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6">
            <a:extLst>
              <a:ext uri="{FF2B5EF4-FFF2-40B4-BE49-F238E27FC236}">
                <a16:creationId xmlns:a16="http://schemas.microsoft.com/office/drawing/2014/main" id="{4F1FCB0C-840A-4508-8801-449225302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201" y="3547689"/>
            <a:ext cx="1816428" cy="13053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61725C28-2118-43ED-9B68-98148D4AC6EF}"/>
              </a:ext>
            </a:extLst>
          </p:cNvPr>
          <p:cNvSpPr/>
          <p:nvPr/>
        </p:nvSpPr>
        <p:spPr>
          <a:xfrm>
            <a:off x="2635245" y="1058866"/>
            <a:ext cx="660397" cy="6572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4"/>
              <a:gd name="f7" fmla="val 362"/>
              <a:gd name="f8" fmla="val 241"/>
              <a:gd name="f9" fmla="val 122"/>
              <a:gd name="f10" fmla="val 121"/>
              <a:gd name="f11" fmla="val 242"/>
              <a:gd name="f12" fmla="val 240"/>
              <a:gd name="f13" fmla="val 353"/>
              <a:gd name="f14" fmla="val 352"/>
              <a:gd name="f15" fmla="val 297"/>
              <a:gd name="f16" fmla="val 245"/>
              <a:gd name="f17" fmla="val 196"/>
              <a:gd name="f18" fmla="val 301"/>
              <a:gd name="f19" fmla="val 247"/>
              <a:gd name="f20" fmla="val 248"/>
              <a:gd name="f21" fmla="val 299"/>
              <a:gd name="f22" fmla="+- 0 0 -90"/>
              <a:gd name="f23" fmla="*/ f3 1 364"/>
              <a:gd name="f24" fmla="*/ f4 1 362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364"/>
              <a:gd name="f33" fmla="*/ f29 1 362"/>
              <a:gd name="f34" fmla="*/ 0 f30 1"/>
              <a:gd name="f35" fmla="*/ 362 f29 1"/>
              <a:gd name="f36" fmla="*/ 0 f29 1"/>
              <a:gd name="f37" fmla="*/ 364 f30 1"/>
              <a:gd name="f38" fmla="*/ 353 f30 1"/>
              <a:gd name="f39" fmla="*/ 352 f29 1"/>
              <a:gd name="f40" fmla="*/ 196 f29 1"/>
              <a:gd name="f41" fmla="*/ 196 f30 1"/>
              <a:gd name="f42" fmla="+- f31 0 f1"/>
              <a:gd name="f43" fmla="*/ f34 1 364"/>
              <a:gd name="f44" fmla="*/ f35 1 362"/>
              <a:gd name="f45" fmla="*/ f36 1 362"/>
              <a:gd name="f46" fmla="*/ f37 1 364"/>
              <a:gd name="f47" fmla="*/ f38 1 364"/>
              <a:gd name="f48" fmla="*/ f39 1 362"/>
              <a:gd name="f49" fmla="*/ f40 1 362"/>
              <a:gd name="f50" fmla="*/ f41 1 364"/>
              <a:gd name="f51" fmla="*/ 0 1 f32"/>
              <a:gd name="f52" fmla="*/ f26 1 f32"/>
              <a:gd name="f53" fmla="*/ 0 1 f33"/>
              <a:gd name="f54" fmla="*/ f27 1 f33"/>
              <a:gd name="f55" fmla="*/ f43 1 f32"/>
              <a:gd name="f56" fmla="*/ f44 1 f33"/>
              <a:gd name="f57" fmla="*/ f45 1 f33"/>
              <a:gd name="f58" fmla="*/ f46 1 f32"/>
              <a:gd name="f59" fmla="*/ f47 1 f32"/>
              <a:gd name="f60" fmla="*/ f48 1 f33"/>
              <a:gd name="f61" fmla="*/ f49 1 f33"/>
              <a:gd name="f62" fmla="*/ f50 1 f32"/>
              <a:gd name="f63" fmla="*/ f51 f23 1"/>
              <a:gd name="f64" fmla="*/ f52 f23 1"/>
              <a:gd name="f65" fmla="*/ f54 f24 1"/>
              <a:gd name="f66" fmla="*/ f53 f24 1"/>
              <a:gd name="f67" fmla="*/ f55 f23 1"/>
              <a:gd name="f68" fmla="*/ f56 f24 1"/>
              <a:gd name="f69" fmla="*/ f57 f24 1"/>
              <a:gd name="f70" fmla="*/ f58 f23 1"/>
              <a:gd name="f71" fmla="*/ f59 f23 1"/>
              <a:gd name="f72" fmla="*/ f60 f24 1"/>
              <a:gd name="f73" fmla="*/ f61 f24 1"/>
              <a:gd name="f74" fmla="*/ f62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7" y="f68"/>
              </a:cxn>
              <a:cxn ang="f42">
                <a:pos x="f67" y="f69"/>
              </a:cxn>
              <a:cxn ang="f42">
                <a:pos x="f70" y="f69"/>
              </a:cxn>
              <a:cxn ang="f42">
                <a:pos x="f70" y="f68"/>
              </a:cxn>
              <a:cxn ang="f42">
                <a:pos x="f67" y="f68"/>
              </a:cxn>
              <a:cxn ang="f42">
                <a:pos x="f71" y="f72"/>
              </a:cxn>
              <a:cxn ang="f42">
                <a:pos x="f71" y="f73"/>
              </a:cxn>
              <a:cxn ang="f42">
                <a:pos x="f74" y="f72"/>
              </a:cxn>
              <a:cxn ang="f42">
                <a:pos x="f71" y="f72"/>
              </a:cxn>
            </a:cxnLst>
            <a:rect l="f63" t="f66" r="f64" b="f65"/>
            <a:pathLst>
              <a:path w="364" h="362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10"/>
                  <a:pt x="f6" y="f12"/>
                  <a:pt x="f6" y="f7"/>
                </a:cubicBezTo>
                <a:cubicBezTo>
                  <a:pt x="f11" y="f7"/>
                  <a:pt x="f9" y="f7"/>
                  <a:pt x="f5" y="f7"/>
                </a:cubicBezTo>
                <a:close/>
                <a:moveTo>
                  <a:pt x="f13" y="f14"/>
                </a:moveTo>
                <a:cubicBezTo>
                  <a:pt x="f13" y="f15"/>
                  <a:pt x="f13" y="f16"/>
                  <a:pt x="f13" y="f17"/>
                </a:cubicBezTo>
                <a:cubicBezTo>
                  <a:pt x="f18" y="f19"/>
                  <a:pt x="f20" y="f21"/>
                  <a:pt x="f17" y="f14"/>
                </a:cubicBezTo>
                <a:cubicBezTo>
                  <a:pt x="f19" y="f14"/>
                  <a:pt x="f21" y="f14"/>
                  <a:pt x="f13" y="f14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13E155B-161B-4318-B9EB-E482487DF6DE}"/>
              </a:ext>
            </a:extLst>
          </p:cNvPr>
          <p:cNvSpPr/>
          <p:nvPr/>
        </p:nvSpPr>
        <p:spPr>
          <a:xfrm>
            <a:off x="403222" y="2203447"/>
            <a:ext cx="534988" cy="6730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5"/>
              <a:gd name="f7" fmla="val 370"/>
              <a:gd name="f8" fmla="val 158"/>
              <a:gd name="f9" fmla="val 36"/>
              <a:gd name="f10" fmla="val 104"/>
              <a:gd name="f11" fmla="val 53"/>
              <a:gd name="f12" fmla="val 25"/>
              <a:gd name="f13" fmla="val 17"/>
              <a:gd name="f14" fmla="val 6"/>
              <a:gd name="f15" fmla="val 50"/>
              <a:gd name="f16" fmla="val 98"/>
              <a:gd name="f17" fmla="val 147"/>
              <a:gd name="f18" fmla="val 185"/>
              <a:gd name="f19" fmla="val 7"/>
              <a:gd name="f20" fmla="val 181"/>
              <a:gd name="f21" fmla="val 40"/>
              <a:gd name="f22" fmla="val 66"/>
              <a:gd name="f23" fmla="val 92"/>
              <a:gd name="f24" fmla="val 120"/>
              <a:gd name="f25" fmla="val 220"/>
              <a:gd name="f26" fmla="val 257"/>
              <a:gd name="f27" fmla="val 205"/>
              <a:gd name="f28" fmla="val 287"/>
              <a:gd name="f29" fmla="val 197"/>
              <a:gd name="f30" fmla="val 99"/>
              <a:gd name="f31" fmla="val 278"/>
              <a:gd name="f32" fmla="val 186"/>
              <a:gd name="f33" fmla="val 26"/>
              <a:gd name="f34" fmla="val 52"/>
              <a:gd name="f35" fmla="val 78"/>
              <a:gd name="f36" fmla="val 119"/>
              <a:gd name="f37" fmla="val 91"/>
              <a:gd name="f38" fmla="val 140"/>
              <a:gd name="f39" fmla="val 155"/>
              <a:gd name="f40" fmla="val 93"/>
              <a:gd name="f41" fmla="val 160"/>
              <a:gd name="f42" fmla="val 87"/>
              <a:gd name="f43" fmla="val 159"/>
              <a:gd name="f44" fmla="val 72"/>
              <a:gd name="f45" fmla="val 62"/>
              <a:gd name="f46" fmla="val 51"/>
              <a:gd name="f47" fmla="+- 0 0 -90"/>
              <a:gd name="f48" fmla="*/ f3 1 295"/>
              <a:gd name="f49" fmla="*/ f4 1 370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295"/>
              <a:gd name="f58" fmla="*/ f54 1 370"/>
              <a:gd name="f59" fmla="*/ 158 f55 1"/>
              <a:gd name="f60" fmla="*/ 36 f54 1"/>
              <a:gd name="f61" fmla="*/ 0 f55 1"/>
              <a:gd name="f62" fmla="*/ 6 f54 1"/>
              <a:gd name="f63" fmla="*/ 147 f55 1"/>
              <a:gd name="f64" fmla="*/ 181 f55 1"/>
              <a:gd name="f65" fmla="*/ 40 f54 1"/>
              <a:gd name="f66" fmla="*/ 120 f54 1"/>
              <a:gd name="f67" fmla="*/ 295 f55 1"/>
              <a:gd name="f68" fmla="*/ 370 f54 1"/>
              <a:gd name="f69" fmla="*/ 92 f54 1"/>
              <a:gd name="f70" fmla="*/ 78 f55 1"/>
              <a:gd name="f71" fmla="*/ 140 f55 1"/>
              <a:gd name="f72" fmla="*/ 159 f55 1"/>
              <a:gd name="f73" fmla="*/ 72 f54 1"/>
              <a:gd name="f74" fmla="+- f56 0 f1"/>
              <a:gd name="f75" fmla="*/ f59 1 295"/>
              <a:gd name="f76" fmla="*/ f60 1 370"/>
              <a:gd name="f77" fmla="*/ f61 1 295"/>
              <a:gd name="f78" fmla="*/ f62 1 370"/>
              <a:gd name="f79" fmla="*/ f63 1 295"/>
              <a:gd name="f80" fmla="*/ f64 1 295"/>
              <a:gd name="f81" fmla="*/ f65 1 370"/>
              <a:gd name="f82" fmla="*/ f66 1 370"/>
              <a:gd name="f83" fmla="*/ f67 1 295"/>
              <a:gd name="f84" fmla="*/ f68 1 370"/>
              <a:gd name="f85" fmla="*/ f69 1 370"/>
              <a:gd name="f86" fmla="*/ f70 1 295"/>
              <a:gd name="f87" fmla="*/ f71 1 295"/>
              <a:gd name="f88" fmla="*/ f72 1 295"/>
              <a:gd name="f89" fmla="*/ f73 1 370"/>
              <a:gd name="f90" fmla="*/ 0 1 f57"/>
              <a:gd name="f91" fmla="*/ f51 1 f57"/>
              <a:gd name="f92" fmla="*/ 0 1 f58"/>
              <a:gd name="f93" fmla="*/ f52 1 f58"/>
              <a:gd name="f94" fmla="*/ f75 1 f57"/>
              <a:gd name="f95" fmla="*/ f76 1 f58"/>
              <a:gd name="f96" fmla="*/ f77 1 f57"/>
              <a:gd name="f97" fmla="*/ f78 1 f58"/>
              <a:gd name="f98" fmla="*/ f79 1 f57"/>
              <a:gd name="f99" fmla="*/ f80 1 f57"/>
              <a:gd name="f100" fmla="*/ f81 1 f58"/>
              <a:gd name="f101" fmla="*/ f82 1 f58"/>
              <a:gd name="f102" fmla="*/ f83 1 f57"/>
              <a:gd name="f103" fmla="*/ f84 1 f58"/>
              <a:gd name="f104" fmla="*/ f85 1 f58"/>
              <a:gd name="f105" fmla="*/ f86 1 f57"/>
              <a:gd name="f106" fmla="*/ f87 1 f57"/>
              <a:gd name="f107" fmla="*/ f88 1 f57"/>
              <a:gd name="f108" fmla="*/ f89 1 f58"/>
              <a:gd name="f109" fmla="*/ f90 f48 1"/>
              <a:gd name="f110" fmla="*/ f91 f48 1"/>
              <a:gd name="f111" fmla="*/ f93 f49 1"/>
              <a:gd name="f112" fmla="*/ f92 f49 1"/>
              <a:gd name="f113" fmla="*/ f94 f48 1"/>
              <a:gd name="f114" fmla="*/ f95 f49 1"/>
              <a:gd name="f115" fmla="*/ f96 f48 1"/>
              <a:gd name="f116" fmla="*/ f97 f49 1"/>
              <a:gd name="f117" fmla="*/ f98 f48 1"/>
              <a:gd name="f118" fmla="*/ f99 f48 1"/>
              <a:gd name="f119" fmla="*/ f100 f49 1"/>
              <a:gd name="f120" fmla="*/ f101 f49 1"/>
              <a:gd name="f121" fmla="*/ f102 f48 1"/>
              <a:gd name="f122" fmla="*/ f103 f49 1"/>
              <a:gd name="f123" fmla="*/ f104 f49 1"/>
              <a:gd name="f124" fmla="*/ f105 f48 1"/>
              <a:gd name="f125" fmla="*/ f106 f48 1"/>
              <a:gd name="f126" fmla="*/ f107 f48 1"/>
              <a:gd name="f127" fmla="*/ f108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13" y="f114"/>
              </a:cxn>
              <a:cxn ang="f74">
                <a:pos x="f115" y="f114"/>
              </a:cxn>
              <a:cxn ang="f74">
                <a:pos x="f115" y="f116"/>
              </a:cxn>
              <a:cxn ang="f74">
                <a:pos x="f117" y="f116"/>
              </a:cxn>
              <a:cxn ang="f74">
                <a:pos x="f118" y="f119"/>
              </a:cxn>
              <a:cxn ang="f74">
                <a:pos x="f118" y="f120"/>
              </a:cxn>
              <a:cxn ang="f74">
                <a:pos x="f121" y="f120"/>
              </a:cxn>
              <a:cxn ang="f74">
                <a:pos x="f121" y="f122"/>
              </a:cxn>
              <a:cxn ang="f74">
                <a:pos x="f115" y="f122"/>
              </a:cxn>
              <a:cxn ang="f74">
                <a:pos x="f115" y="f123"/>
              </a:cxn>
              <a:cxn ang="f74">
                <a:pos x="f124" y="f123"/>
              </a:cxn>
              <a:cxn ang="f74">
                <a:pos x="f125" y="f123"/>
              </a:cxn>
              <a:cxn ang="f74">
                <a:pos x="f126" y="f127"/>
              </a:cxn>
              <a:cxn ang="f74">
                <a:pos x="f113" y="f114"/>
              </a:cxn>
            </a:cxnLst>
            <a:rect l="f109" t="f112" r="f110" b="f111"/>
            <a:pathLst>
              <a:path w="295" h="370">
                <a:moveTo>
                  <a:pt x="f8" y="f9"/>
                </a:moveTo>
                <a:cubicBezTo>
                  <a:pt x="f10" y="f9"/>
                  <a:pt x="f11" y="f9"/>
                  <a:pt x="f5" y="f9"/>
                </a:cubicBezTo>
                <a:cubicBezTo>
                  <a:pt x="f5" y="f12"/>
                  <a:pt x="f5" y="f13"/>
                  <a:pt x="f5" y="f14"/>
                </a:cubicBezTo>
                <a:cubicBezTo>
                  <a:pt x="f15" y="f14"/>
                  <a:pt x="f16" y="f14"/>
                  <a:pt x="f17" y="f14"/>
                </a:cubicBezTo>
                <a:cubicBezTo>
                  <a:pt x="f18" y="f19"/>
                  <a:pt x="f20" y="f5"/>
                  <a:pt x="f20" y="f21"/>
                </a:cubicBezTo>
                <a:cubicBezTo>
                  <a:pt x="f20" y="f22"/>
                  <a:pt x="f20" y="f23"/>
                  <a:pt x="f20" y="f24"/>
                </a:cubicBezTo>
                <a:cubicBezTo>
                  <a:pt x="f25" y="f24"/>
                  <a:pt x="f26" y="f24"/>
                  <a:pt x="f6" y="f24"/>
                </a:cubicBezTo>
                <a:cubicBezTo>
                  <a:pt x="f6" y="f27"/>
                  <a:pt x="f6" y="f28"/>
                  <a:pt x="f6" y="f7"/>
                </a:cubicBezTo>
                <a:cubicBezTo>
                  <a:pt x="f29" y="f7"/>
                  <a:pt x="f30" y="f7"/>
                  <a:pt x="f5" y="f7"/>
                </a:cubicBezTo>
                <a:cubicBezTo>
                  <a:pt x="f5" y="f31"/>
                  <a:pt x="f5" y="f32"/>
                  <a:pt x="f5" y="f23"/>
                </a:cubicBezTo>
                <a:cubicBezTo>
                  <a:pt x="f33" y="f23"/>
                  <a:pt x="f34" y="f23"/>
                  <a:pt x="f35" y="f23"/>
                </a:cubicBezTo>
                <a:cubicBezTo>
                  <a:pt x="f16" y="f23"/>
                  <a:pt x="f36" y="f37"/>
                  <a:pt x="f38" y="f23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8" y="f45"/>
                  <a:pt x="f8" y="f46"/>
                  <a:pt x="f8" y="f9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18D3C84-A535-4914-9839-658AD6752AAE}"/>
              </a:ext>
            </a:extLst>
          </p:cNvPr>
          <p:cNvSpPr/>
          <p:nvPr/>
        </p:nvSpPr>
        <p:spPr>
          <a:xfrm>
            <a:off x="1344616" y="2217740"/>
            <a:ext cx="931865" cy="5397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3"/>
              <a:gd name="f7" fmla="val 297"/>
              <a:gd name="f8" fmla="val 149"/>
              <a:gd name="f9" fmla="val 437"/>
              <a:gd name="f10" fmla="val 194"/>
              <a:gd name="f11" fmla="val 363"/>
              <a:gd name="f12" fmla="val 236"/>
              <a:gd name="f13" fmla="val 291"/>
              <a:gd name="f14" fmla="val 281"/>
              <a:gd name="f15" fmla="val 265"/>
              <a:gd name="f16" fmla="val 247"/>
              <a:gd name="f17" fmla="val 296"/>
              <a:gd name="f18" fmla="val 222"/>
              <a:gd name="f19" fmla="val 280"/>
              <a:gd name="f20" fmla="val 154"/>
              <a:gd name="f21" fmla="val 238"/>
              <a:gd name="f22" fmla="val 85"/>
              <a:gd name="f23" fmla="val 199"/>
              <a:gd name="f24" fmla="val 16"/>
              <a:gd name="f25" fmla="val 159"/>
              <a:gd name="f26" fmla="val 11"/>
              <a:gd name="f27" fmla="val 156"/>
              <a:gd name="f28" fmla="val 6"/>
              <a:gd name="f29" fmla="val 152"/>
              <a:gd name="f30" fmla="val 148"/>
              <a:gd name="f31" fmla="val 60"/>
              <a:gd name="f32" fmla="val 112"/>
              <a:gd name="f33" fmla="val 120"/>
              <a:gd name="f34" fmla="val 78"/>
              <a:gd name="f35" fmla="val 179"/>
              <a:gd name="f36" fmla="val 43"/>
              <a:gd name="f37" fmla="val 201"/>
              <a:gd name="f38" fmla="val 30"/>
              <a:gd name="f39" fmla="val 223"/>
              <a:gd name="f40" fmla="val 246"/>
              <a:gd name="f41" fmla="val 4"/>
              <a:gd name="f42" fmla="val 251"/>
              <a:gd name="f43" fmla="val 1"/>
              <a:gd name="f44" fmla="val 260"/>
              <a:gd name="f45" fmla="val 3"/>
              <a:gd name="f46" fmla="val 346"/>
              <a:gd name="f47" fmla="val 50"/>
              <a:gd name="f48" fmla="val 426"/>
              <a:gd name="f49" fmla="val 97"/>
              <a:gd name="f50" fmla="val 506"/>
              <a:gd name="f51" fmla="val 144"/>
              <a:gd name="f52" fmla="val 508"/>
              <a:gd name="f53" fmla="val 145"/>
              <a:gd name="f54" fmla="val 509"/>
              <a:gd name="f55" fmla="val 147"/>
              <a:gd name="f56" fmla="+- 0 0 -90"/>
              <a:gd name="f57" fmla="*/ f3 1 513"/>
              <a:gd name="f58" fmla="*/ f4 1 297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513"/>
              <a:gd name="f67" fmla="*/ f63 1 297"/>
              <a:gd name="f68" fmla="*/ 513 f64 1"/>
              <a:gd name="f69" fmla="*/ 149 f63 1"/>
              <a:gd name="f70" fmla="*/ 291 f64 1"/>
              <a:gd name="f71" fmla="*/ 281 f63 1"/>
              <a:gd name="f72" fmla="*/ 222 f64 1"/>
              <a:gd name="f73" fmla="*/ 280 f63 1"/>
              <a:gd name="f74" fmla="*/ 16 f64 1"/>
              <a:gd name="f75" fmla="*/ 159 f63 1"/>
              <a:gd name="f76" fmla="*/ 0 f64 1"/>
              <a:gd name="f77" fmla="*/ 148 f63 1"/>
              <a:gd name="f78" fmla="*/ 179 f64 1"/>
              <a:gd name="f79" fmla="*/ 43 f63 1"/>
              <a:gd name="f80" fmla="*/ 246 f64 1"/>
              <a:gd name="f81" fmla="*/ 4 f63 1"/>
              <a:gd name="f82" fmla="*/ 265 f64 1"/>
              <a:gd name="f83" fmla="*/ 3 f63 1"/>
              <a:gd name="f84" fmla="*/ 506 f64 1"/>
              <a:gd name="f85" fmla="*/ 144 f63 1"/>
              <a:gd name="f86" fmla="+- f65 0 f1"/>
              <a:gd name="f87" fmla="*/ f68 1 513"/>
              <a:gd name="f88" fmla="*/ f69 1 297"/>
              <a:gd name="f89" fmla="*/ f70 1 513"/>
              <a:gd name="f90" fmla="*/ f71 1 297"/>
              <a:gd name="f91" fmla="*/ f72 1 513"/>
              <a:gd name="f92" fmla="*/ f73 1 297"/>
              <a:gd name="f93" fmla="*/ f74 1 513"/>
              <a:gd name="f94" fmla="*/ f75 1 297"/>
              <a:gd name="f95" fmla="*/ f76 1 513"/>
              <a:gd name="f96" fmla="*/ f77 1 297"/>
              <a:gd name="f97" fmla="*/ f78 1 513"/>
              <a:gd name="f98" fmla="*/ f79 1 297"/>
              <a:gd name="f99" fmla="*/ f80 1 513"/>
              <a:gd name="f100" fmla="*/ f81 1 297"/>
              <a:gd name="f101" fmla="*/ f82 1 513"/>
              <a:gd name="f102" fmla="*/ f83 1 297"/>
              <a:gd name="f103" fmla="*/ f84 1 513"/>
              <a:gd name="f104" fmla="*/ f85 1 297"/>
              <a:gd name="f105" fmla="*/ 0 1 f66"/>
              <a:gd name="f106" fmla="*/ f60 1 f66"/>
              <a:gd name="f107" fmla="*/ 0 1 f67"/>
              <a:gd name="f108" fmla="*/ f61 1 f67"/>
              <a:gd name="f109" fmla="*/ f87 1 f66"/>
              <a:gd name="f110" fmla="*/ f88 1 f67"/>
              <a:gd name="f111" fmla="*/ f89 1 f66"/>
              <a:gd name="f112" fmla="*/ f90 1 f67"/>
              <a:gd name="f113" fmla="*/ f91 1 f66"/>
              <a:gd name="f114" fmla="*/ f92 1 f67"/>
              <a:gd name="f115" fmla="*/ f93 1 f66"/>
              <a:gd name="f116" fmla="*/ f94 1 f67"/>
              <a:gd name="f117" fmla="*/ f95 1 f66"/>
              <a:gd name="f118" fmla="*/ f96 1 f67"/>
              <a:gd name="f119" fmla="*/ f97 1 f66"/>
              <a:gd name="f120" fmla="*/ f98 1 f67"/>
              <a:gd name="f121" fmla="*/ f99 1 f66"/>
              <a:gd name="f122" fmla="*/ f100 1 f67"/>
              <a:gd name="f123" fmla="*/ f101 1 f66"/>
              <a:gd name="f124" fmla="*/ f102 1 f67"/>
              <a:gd name="f125" fmla="*/ f103 1 f66"/>
              <a:gd name="f126" fmla="*/ f104 1 f67"/>
              <a:gd name="f127" fmla="*/ f105 f57 1"/>
              <a:gd name="f128" fmla="*/ f106 f57 1"/>
              <a:gd name="f129" fmla="*/ f108 f58 1"/>
              <a:gd name="f130" fmla="*/ f107 f58 1"/>
              <a:gd name="f131" fmla="*/ f109 f57 1"/>
              <a:gd name="f132" fmla="*/ f110 f58 1"/>
              <a:gd name="f133" fmla="*/ f111 f57 1"/>
              <a:gd name="f134" fmla="*/ f112 f58 1"/>
              <a:gd name="f135" fmla="*/ f113 f57 1"/>
              <a:gd name="f136" fmla="*/ f114 f58 1"/>
              <a:gd name="f137" fmla="*/ f115 f57 1"/>
              <a:gd name="f138" fmla="*/ f116 f58 1"/>
              <a:gd name="f139" fmla="*/ f117 f57 1"/>
              <a:gd name="f140" fmla="*/ f118 f58 1"/>
              <a:gd name="f141" fmla="*/ f119 f57 1"/>
              <a:gd name="f142" fmla="*/ f120 f58 1"/>
              <a:gd name="f143" fmla="*/ f121 f57 1"/>
              <a:gd name="f144" fmla="*/ f122 f58 1"/>
              <a:gd name="f145" fmla="*/ f123 f57 1"/>
              <a:gd name="f146" fmla="*/ f124 f58 1"/>
              <a:gd name="f147" fmla="*/ f125 f57 1"/>
              <a:gd name="f148" fmla="*/ f126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6">
                <a:pos x="f131" y="f132"/>
              </a:cxn>
              <a:cxn ang="f86">
                <a:pos x="f133" y="f134"/>
              </a:cxn>
              <a:cxn ang="f86">
                <a:pos x="f135" y="f136"/>
              </a:cxn>
              <a:cxn ang="f86">
                <a:pos x="f137" y="f138"/>
              </a:cxn>
              <a:cxn ang="f86">
                <a:pos x="f139" y="f140"/>
              </a:cxn>
              <a:cxn ang="f86">
                <a:pos x="f141" y="f142"/>
              </a:cxn>
              <a:cxn ang="f86">
                <a:pos x="f143" y="f144"/>
              </a:cxn>
              <a:cxn ang="f86">
                <a:pos x="f145" y="f146"/>
              </a:cxn>
              <a:cxn ang="f86">
                <a:pos x="f147" y="f148"/>
              </a:cxn>
              <a:cxn ang="f86">
                <a:pos x="f131" y="f132"/>
              </a:cxn>
            </a:cxnLst>
            <a:rect l="f127" t="f130" r="f128" b="f129"/>
            <a:pathLst>
              <a:path w="513" h="297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7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5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24"/>
                  <a:pt x="f40" y="f41"/>
                </a:cubicBezTo>
                <a:cubicBezTo>
                  <a:pt x="f42" y="f43"/>
                  <a:pt x="f44" y="f5"/>
                  <a:pt x="f15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6" y="f8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C591F7E-055F-4A54-8421-043FE991B4C4}"/>
              </a:ext>
            </a:extLst>
          </p:cNvPr>
          <p:cNvSpPr/>
          <p:nvPr/>
        </p:nvSpPr>
        <p:spPr>
          <a:xfrm>
            <a:off x="3856033" y="2581278"/>
            <a:ext cx="592138" cy="2571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6"/>
              <a:gd name="f7" fmla="val 141"/>
              <a:gd name="f8" fmla="val 217"/>
              <a:gd name="f9" fmla="val 109"/>
              <a:gd name="f10" fmla="val 94"/>
              <a:gd name="f11" fmla="val 48"/>
              <a:gd name="f12" fmla="val 47"/>
              <a:gd name="f13" fmla="val 93"/>
              <a:gd name="f14" fmla="+- 0 0 -90"/>
              <a:gd name="f15" fmla="*/ f3 1 326"/>
              <a:gd name="f16" fmla="*/ f4 1 14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326"/>
              <a:gd name="f25" fmla="*/ f21 1 141"/>
              <a:gd name="f26" fmla="*/ 326 f22 1"/>
              <a:gd name="f27" fmla="*/ 141 f21 1"/>
              <a:gd name="f28" fmla="*/ 0 f22 1"/>
              <a:gd name="f29" fmla="*/ 0 f21 1"/>
              <a:gd name="f30" fmla="+- f23 0 f1"/>
              <a:gd name="f31" fmla="*/ f26 1 326"/>
              <a:gd name="f32" fmla="*/ f27 1 141"/>
              <a:gd name="f33" fmla="*/ f28 1 326"/>
              <a:gd name="f34" fmla="*/ f29 1 141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4"/>
              <a:gd name="f42" fmla="*/ f34 1 f25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5 1"/>
              <a:gd name="f50" fmla="*/ f4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48"/>
              </a:cxn>
              <a:cxn ang="f30">
                <a:pos x="f49" y="f50"/>
              </a:cxn>
              <a:cxn ang="f30">
                <a:pos x="f47" y="f50"/>
              </a:cxn>
              <a:cxn ang="f30">
                <a:pos x="f47" y="f48"/>
              </a:cxn>
            </a:cxnLst>
            <a:rect l="f43" t="f46" r="f44" b="f45"/>
            <a:pathLst>
              <a:path w="326" h="141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1"/>
                  <a:pt x="f5" y="f5"/>
                </a:cubicBezTo>
                <a:cubicBezTo>
                  <a:pt x="f9" y="f5"/>
                  <a:pt x="f8" y="f5"/>
                  <a:pt x="f6" y="f5"/>
                </a:cubicBezTo>
                <a:cubicBezTo>
                  <a:pt x="f6" y="f12"/>
                  <a:pt x="f6" y="f13"/>
                  <a:pt x="f6" y="f7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B42F1C3-7D01-4F98-B9ED-B6ED3FAAC030}"/>
              </a:ext>
            </a:extLst>
          </p:cNvPr>
          <p:cNvSpPr/>
          <p:nvPr/>
        </p:nvSpPr>
        <p:spPr>
          <a:xfrm>
            <a:off x="3776664" y="1038228"/>
            <a:ext cx="685800" cy="703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8"/>
              <a:gd name="f7" fmla="val 387"/>
              <a:gd name="f8" fmla="val 249"/>
              <a:gd name="f9" fmla="val 314"/>
              <a:gd name="f10" fmla="val 330"/>
              <a:gd name="f11" fmla="val 369"/>
              <a:gd name="f12" fmla="val 267"/>
              <a:gd name="f13" fmla="val 201"/>
              <a:gd name="f14" fmla="val 139"/>
              <a:gd name="f15" fmla="val 347"/>
              <a:gd name="f16" fmla="val 123"/>
              <a:gd name="f17" fmla="val 284"/>
              <a:gd name="f18" fmla="val 119"/>
              <a:gd name="f19" fmla="val 270"/>
              <a:gd name="f20" fmla="val 113"/>
              <a:gd name="f21" fmla="val 265"/>
              <a:gd name="f22" fmla="val 100"/>
              <a:gd name="f23" fmla="val 261"/>
              <a:gd name="f24" fmla="val 38"/>
              <a:gd name="f25" fmla="val 245"/>
              <a:gd name="f26" fmla="val 186"/>
              <a:gd name="f27" fmla="val 6"/>
              <a:gd name="f28" fmla="val 121"/>
              <a:gd name="f29" fmla="val 11"/>
              <a:gd name="f30" fmla="val 62"/>
              <a:gd name="f31" fmla="val 12"/>
              <a:gd name="f32" fmla="val 244"/>
              <a:gd name="f33" fmla="val 260"/>
              <a:gd name="f34" fmla="val 98"/>
              <a:gd name="f35" fmla="val 271"/>
              <a:gd name="f36" fmla="val 286"/>
              <a:gd name="f37" fmla="val 124"/>
              <a:gd name="f38" fmla="val 342"/>
              <a:gd name="f39" fmla="val 190"/>
              <a:gd name="f40" fmla="val 128"/>
              <a:gd name="f41" fmla="val 269"/>
              <a:gd name="f42" fmla="val 137"/>
              <a:gd name="f43" fmla="val 332"/>
              <a:gd name="f44" fmla="val 194"/>
              <a:gd name="f45" fmla="val 376"/>
              <a:gd name="f46" fmla="val 371"/>
              <a:gd name="f47" fmla="val 324"/>
              <a:gd name="f48" fmla="val 366"/>
              <a:gd name="f49" fmla="val 372"/>
              <a:gd name="f50" fmla="val 308"/>
              <a:gd name="f51" fmla="val 243"/>
              <a:gd name="f52" fmla="val 177"/>
              <a:gd name="f53" fmla="val 310"/>
              <a:gd name="f54" fmla="val 129"/>
              <a:gd name="f55" fmla="val 266"/>
              <a:gd name="f56" fmla="val 215"/>
              <a:gd name="f57" fmla="val 206"/>
              <a:gd name="f58" fmla="val 254"/>
              <a:gd name="f59" fmla="val 183"/>
              <a:gd name="f60" fmla="val 122"/>
              <a:gd name="f61" fmla="val 117"/>
              <a:gd name="f62" fmla="val 189"/>
              <a:gd name="f63" fmla="val 255"/>
              <a:gd name="f64" fmla="val 268"/>
              <a:gd name="f65" fmla="val 196"/>
              <a:gd name="f66" fmla="+- 0 0 -90"/>
              <a:gd name="f67" fmla="*/ f3 1 378"/>
              <a:gd name="f68" fmla="*/ f4 1 387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378"/>
              <a:gd name="f77" fmla="*/ f73 1 387"/>
              <a:gd name="f78" fmla="*/ 378 f74 1"/>
              <a:gd name="f79" fmla="*/ 249 f73 1"/>
              <a:gd name="f80" fmla="*/ 267 f74 1"/>
              <a:gd name="f81" fmla="*/ 378 f73 1"/>
              <a:gd name="f82" fmla="*/ 123 f74 1"/>
              <a:gd name="f83" fmla="*/ 284 f73 1"/>
              <a:gd name="f84" fmla="*/ 100 f74 1"/>
              <a:gd name="f85" fmla="*/ 261 f73 1"/>
              <a:gd name="f86" fmla="*/ 6 f74 1"/>
              <a:gd name="f87" fmla="*/ 121 f73 1"/>
              <a:gd name="f88" fmla="*/ 121 f74 1"/>
              <a:gd name="f89" fmla="*/ 6 f73 1"/>
              <a:gd name="f90" fmla="*/ 260 f74 1"/>
              <a:gd name="f91" fmla="*/ 98 f73 1"/>
              <a:gd name="f92" fmla="*/ 286 f74 1"/>
              <a:gd name="f93" fmla="*/ 124 f73 1"/>
              <a:gd name="f94" fmla="*/ 128 f74 1"/>
              <a:gd name="f95" fmla="*/ 269 f73 1"/>
              <a:gd name="f96" fmla="*/ 371 f73 1"/>
              <a:gd name="f97" fmla="*/ 371 f74 1"/>
              <a:gd name="f98" fmla="*/ 243 f73 1"/>
              <a:gd name="f99" fmla="*/ 269 f74 1"/>
              <a:gd name="f100" fmla="*/ 129 f73 1"/>
              <a:gd name="f101" fmla="*/ 254 f74 1"/>
              <a:gd name="f102" fmla="*/ 128 f73 1"/>
              <a:gd name="f103" fmla="*/ 129 f74 1"/>
              <a:gd name="f104" fmla="*/ 255 f73 1"/>
              <a:gd name="f105" fmla="+- f75 0 f1"/>
              <a:gd name="f106" fmla="*/ f78 1 378"/>
              <a:gd name="f107" fmla="*/ f79 1 387"/>
              <a:gd name="f108" fmla="*/ f80 1 378"/>
              <a:gd name="f109" fmla="*/ f81 1 387"/>
              <a:gd name="f110" fmla="*/ f82 1 378"/>
              <a:gd name="f111" fmla="*/ f83 1 387"/>
              <a:gd name="f112" fmla="*/ f84 1 378"/>
              <a:gd name="f113" fmla="*/ f85 1 387"/>
              <a:gd name="f114" fmla="*/ f86 1 378"/>
              <a:gd name="f115" fmla="*/ f87 1 387"/>
              <a:gd name="f116" fmla="*/ f88 1 378"/>
              <a:gd name="f117" fmla="*/ f89 1 387"/>
              <a:gd name="f118" fmla="*/ f90 1 378"/>
              <a:gd name="f119" fmla="*/ f91 1 387"/>
              <a:gd name="f120" fmla="*/ f92 1 378"/>
              <a:gd name="f121" fmla="*/ f93 1 387"/>
              <a:gd name="f122" fmla="*/ f94 1 378"/>
              <a:gd name="f123" fmla="*/ f95 1 387"/>
              <a:gd name="f124" fmla="*/ f96 1 387"/>
              <a:gd name="f125" fmla="*/ f97 1 378"/>
              <a:gd name="f126" fmla="*/ f98 1 387"/>
              <a:gd name="f127" fmla="*/ f99 1 378"/>
              <a:gd name="f128" fmla="*/ f100 1 387"/>
              <a:gd name="f129" fmla="*/ f101 1 378"/>
              <a:gd name="f130" fmla="*/ f102 1 387"/>
              <a:gd name="f131" fmla="*/ f103 1 378"/>
              <a:gd name="f132" fmla="*/ f104 1 387"/>
              <a:gd name="f133" fmla="*/ 0 1 f76"/>
              <a:gd name="f134" fmla="*/ f70 1 f76"/>
              <a:gd name="f135" fmla="*/ 0 1 f77"/>
              <a:gd name="f136" fmla="*/ f71 1 f77"/>
              <a:gd name="f137" fmla="*/ f106 1 f76"/>
              <a:gd name="f138" fmla="*/ f107 1 f77"/>
              <a:gd name="f139" fmla="*/ f108 1 f76"/>
              <a:gd name="f140" fmla="*/ f109 1 f77"/>
              <a:gd name="f141" fmla="*/ f110 1 f76"/>
              <a:gd name="f142" fmla="*/ f111 1 f77"/>
              <a:gd name="f143" fmla="*/ f112 1 f76"/>
              <a:gd name="f144" fmla="*/ f113 1 f77"/>
              <a:gd name="f145" fmla="*/ f114 1 f76"/>
              <a:gd name="f146" fmla="*/ f115 1 f77"/>
              <a:gd name="f147" fmla="*/ f116 1 f76"/>
              <a:gd name="f148" fmla="*/ f117 1 f77"/>
              <a:gd name="f149" fmla="*/ f118 1 f76"/>
              <a:gd name="f150" fmla="*/ f119 1 f77"/>
              <a:gd name="f151" fmla="*/ f120 1 f76"/>
              <a:gd name="f152" fmla="*/ f121 1 f77"/>
              <a:gd name="f153" fmla="*/ f122 1 f76"/>
              <a:gd name="f154" fmla="*/ f123 1 f77"/>
              <a:gd name="f155" fmla="*/ f124 1 f77"/>
              <a:gd name="f156" fmla="*/ f125 1 f76"/>
              <a:gd name="f157" fmla="*/ f126 1 f77"/>
              <a:gd name="f158" fmla="*/ f127 1 f76"/>
              <a:gd name="f159" fmla="*/ f128 1 f77"/>
              <a:gd name="f160" fmla="*/ f129 1 f76"/>
              <a:gd name="f161" fmla="*/ f130 1 f77"/>
              <a:gd name="f162" fmla="*/ f131 1 f76"/>
              <a:gd name="f163" fmla="*/ f132 1 f77"/>
              <a:gd name="f164" fmla="*/ f133 f67 1"/>
              <a:gd name="f165" fmla="*/ f134 f67 1"/>
              <a:gd name="f166" fmla="*/ f136 f68 1"/>
              <a:gd name="f167" fmla="*/ f135 f68 1"/>
              <a:gd name="f168" fmla="*/ f137 f67 1"/>
              <a:gd name="f169" fmla="*/ f138 f68 1"/>
              <a:gd name="f170" fmla="*/ f139 f67 1"/>
              <a:gd name="f171" fmla="*/ f140 f68 1"/>
              <a:gd name="f172" fmla="*/ f141 f67 1"/>
              <a:gd name="f173" fmla="*/ f142 f68 1"/>
              <a:gd name="f174" fmla="*/ f143 f67 1"/>
              <a:gd name="f175" fmla="*/ f144 f68 1"/>
              <a:gd name="f176" fmla="*/ f145 f67 1"/>
              <a:gd name="f177" fmla="*/ f146 f68 1"/>
              <a:gd name="f178" fmla="*/ f147 f67 1"/>
              <a:gd name="f179" fmla="*/ f148 f68 1"/>
              <a:gd name="f180" fmla="*/ f149 f67 1"/>
              <a:gd name="f181" fmla="*/ f150 f68 1"/>
              <a:gd name="f182" fmla="*/ f151 f67 1"/>
              <a:gd name="f183" fmla="*/ f152 f68 1"/>
              <a:gd name="f184" fmla="*/ f153 f67 1"/>
              <a:gd name="f185" fmla="*/ f154 f68 1"/>
              <a:gd name="f186" fmla="*/ f155 f68 1"/>
              <a:gd name="f187" fmla="*/ f156 f67 1"/>
              <a:gd name="f188" fmla="*/ f157 f68 1"/>
              <a:gd name="f189" fmla="*/ f158 f67 1"/>
              <a:gd name="f190" fmla="*/ f159 f68 1"/>
              <a:gd name="f191" fmla="*/ f160 f67 1"/>
              <a:gd name="f192" fmla="*/ f161 f68 1"/>
              <a:gd name="f193" fmla="*/ f162 f67 1"/>
              <a:gd name="f194" fmla="*/ f163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5">
                <a:pos x="f168" y="f169"/>
              </a:cxn>
              <a:cxn ang="f105">
                <a:pos x="f170" y="f171"/>
              </a:cxn>
              <a:cxn ang="f105">
                <a:pos x="f172" y="f173"/>
              </a:cxn>
              <a:cxn ang="f105">
                <a:pos x="f174" y="f175"/>
              </a:cxn>
              <a:cxn ang="f105">
                <a:pos x="f176" y="f177"/>
              </a:cxn>
              <a:cxn ang="f105">
                <a:pos x="f178" y="f179"/>
              </a:cxn>
              <a:cxn ang="f105">
                <a:pos x="f180" y="f181"/>
              </a:cxn>
              <a:cxn ang="f105">
                <a:pos x="f182" y="f183"/>
              </a:cxn>
              <a:cxn ang="f105">
                <a:pos x="f168" y="f169"/>
              </a:cxn>
              <a:cxn ang="f105">
                <a:pos x="f184" y="f185"/>
              </a:cxn>
              <a:cxn ang="f105">
                <a:pos x="f180" y="f186"/>
              </a:cxn>
              <a:cxn ang="f105">
                <a:pos x="f187" y="f188"/>
              </a:cxn>
              <a:cxn ang="f105">
                <a:pos x="f189" y="f190"/>
              </a:cxn>
              <a:cxn ang="f105">
                <a:pos x="f184" y="f185"/>
              </a:cxn>
              <a:cxn ang="f105">
                <a:pos x="f191" y="f192"/>
              </a:cxn>
              <a:cxn ang="f105">
                <a:pos x="f193" y="f194"/>
              </a:cxn>
              <a:cxn ang="f105">
                <a:pos x="f191" y="f192"/>
              </a:cxn>
            </a:cxnLst>
            <a:rect l="f164" t="f167" r="f165" b="f166"/>
            <a:pathLst>
              <a:path w="378" h="387">
                <a:moveTo>
                  <a:pt x="f6" y="f8"/>
                </a:moveTo>
                <a:cubicBezTo>
                  <a:pt x="f6" y="f9"/>
                  <a:pt x="f10" y="f11"/>
                  <a:pt x="f12" y="f6"/>
                </a:cubicBezTo>
                <a:cubicBezTo>
                  <a:pt x="f13" y="f7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5" y="f26"/>
                  <a:pt x="f27" y="f28"/>
                </a:cubicBezTo>
                <a:cubicBezTo>
                  <a:pt x="f29" y="f30"/>
                  <a:pt x="f30" y="f31"/>
                  <a:pt x="f28" y="f27"/>
                </a:cubicBezTo>
                <a:cubicBezTo>
                  <a:pt x="f26" y="f5"/>
                  <a:pt x="f32" y="f24"/>
                  <a:pt x="f33" y="f34"/>
                </a:cubicBezTo>
                <a:cubicBezTo>
                  <a:pt x="f21" y="f20"/>
                  <a:pt x="f35" y="f18"/>
                  <a:pt x="f36" y="f37"/>
                </a:cubicBezTo>
                <a:cubicBezTo>
                  <a:pt x="f38" y="f14"/>
                  <a:pt x="f6" y="f39"/>
                  <a:pt x="f6" y="f8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33" y="f46"/>
                </a:cubicBezTo>
                <a:cubicBezTo>
                  <a:pt x="f47" y="f48"/>
                  <a:pt x="f49" y="f50"/>
                  <a:pt x="f46" y="f51"/>
                </a:cubicBezTo>
                <a:cubicBezTo>
                  <a:pt x="f11" y="f52"/>
                  <a:pt x="f53" y="f40"/>
                  <a:pt x="f41" y="f54"/>
                </a:cubicBezTo>
                <a:cubicBezTo>
                  <a:pt x="f55" y="f56"/>
                  <a:pt x="f57" y="f12"/>
                  <a:pt x="f40" y="f41"/>
                </a:cubicBezTo>
                <a:close/>
                <a:moveTo>
                  <a:pt x="f58" y="f40"/>
                </a:moveTo>
                <a:cubicBezTo>
                  <a:pt x="f59" y="f60"/>
                  <a:pt x="f61" y="f62"/>
                  <a:pt x="f54" y="f63"/>
                </a:cubicBezTo>
                <a:cubicBezTo>
                  <a:pt x="f44" y="f64"/>
                  <a:pt x="f12" y="f65"/>
                  <a:pt x="f58" y="f40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32A3E60-600C-4F44-86BB-53CA3BAAB224}"/>
              </a:ext>
            </a:extLst>
          </p:cNvPr>
          <p:cNvSpPr/>
          <p:nvPr/>
        </p:nvSpPr>
        <p:spPr>
          <a:xfrm>
            <a:off x="3856033" y="2255833"/>
            <a:ext cx="384176" cy="2555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1"/>
              <a:gd name="f7" fmla="val 140"/>
              <a:gd name="f8" fmla="val 93"/>
              <a:gd name="f9" fmla="val 47"/>
              <a:gd name="f10" fmla="val 71"/>
              <a:gd name="f11" fmla="val 46"/>
              <a:gd name="f12" fmla="val 92"/>
              <a:gd name="f13" fmla="val 141"/>
              <a:gd name="f14" fmla="+- 0 0 -90"/>
              <a:gd name="f15" fmla="*/ f3 1 211"/>
              <a:gd name="f16" fmla="*/ f4 1 140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211"/>
              <a:gd name="f25" fmla="*/ f21 1 140"/>
              <a:gd name="f26" fmla="*/ 0 f22 1"/>
              <a:gd name="f27" fmla="*/ 140 f21 1"/>
              <a:gd name="f28" fmla="*/ 0 f21 1"/>
              <a:gd name="f29" fmla="*/ 211 f22 1"/>
              <a:gd name="f30" fmla="+- f23 0 f1"/>
              <a:gd name="f31" fmla="*/ f26 1 211"/>
              <a:gd name="f32" fmla="*/ f27 1 140"/>
              <a:gd name="f33" fmla="*/ f28 1 140"/>
              <a:gd name="f34" fmla="*/ f29 1 211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5"/>
              <a:gd name="f42" fmla="*/ f34 1 f24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6 1"/>
              <a:gd name="f50" fmla="*/ f4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7" y="f49"/>
              </a:cxn>
              <a:cxn ang="f30">
                <a:pos x="f50" y="f49"/>
              </a:cxn>
              <a:cxn ang="f30">
                <a:pos x="f50" y="f48"/>
              </a:cxn>
              <a:cxn ang="f30">
                <a:pos x="f47" y="f48"/>
              </a:cxn>
            </a:cxnLst>
            <a:rect l="f43" t="f46" r="f44" b="f45"/>
            <a:pathLst>
              <a:path w="211" h="140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7" y="f5"/>
                  <a:pt x="f6" y="f5"/>
                </a:cubicBezTo>
                <a:cubicBezTo>
                  <a:pt x="f6" y="f11"/>
                  <a:pt x="f6" y="f12"/>
                  <a:pt x="f6" y="f7"/>
                </a:cubicBezTo>
                <a:cubicBezTo>
                  <a:pt x="f13" y="f7"/>
                  <a:pt x="f10" y="f7"/>
                  <a:pt x="f5" y="f7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D758996-AA7E-441C-97FD-1600F16ACE8E}"/>
              </a:ext>
            </a:extLst>
          </p:cNvPr>
          <p:cNvSpPr/>
          <p:nvPr/>
        </p:nvSpPr>
        <p:spPr>
          <a:xfrm>
            <a:off x="1344616" y="2559048"/>
            <a:ext cx="930273" cy="3143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2"/>
              <a:gd name="f7" fmla="val 173"/>
              <a:gd name="f8" fmla="val 26"/>
              <a:gd name="f9" fmla="val 493"/>
              <a:gd name="f10" fmla="val 37"/>
              <a:gd name="f11" fmla="val 475"/>
              <a:gd name="f12" fmla="val 48"/>
              <a:gd name="f13" fmla="val 457"/>
              <a:gd name="f14" fmla="val 59"/>
              <a:gd name="f15" fmla="val 394"/>
              <a:gd name="f16" fmla="val 96"/>
              <a:gd name="f17" fmla="val 332"/>
              <a:gd name="f18" fmla="val 132"/>
              <a:gd name="f19" fmla="val 269"/>
              <a:gd name="f20" fmla="val 168"/>
              <a:gd name="f21" fmla="val 263"/>
              <a:gd name="f22" fmla="val 172"/>
              <a:gd name="f23" fmla="val 252"/>
              <a:gd name="f24" fmla="val 246"/>
              <a:gd name="f25" fmla="val 169"/>
              <a:gd name="f26" fmla="val 167"/>
              <a:gd name="f27" fmla="val 124"/>
              <a:gd name="f28" fmla="val 87"/>
              <a:gd name="f29" fmla="val 77"/>
              <a:gd name="f30" fmla="val 8"/>
              <a:gd name="f31" fmla="val 31"/>
              <a:gd name="f32" fmla="val 6"/>
              <a:gd name="f33" fmla="val 29"/>
              <a:gd name="f34" fmla="val 4"/>
              <a:gd name="f35" fmla="val 28"/>
              <a:gd name="f36" fmla="val 24"/>
              <a:gd name="f37" fmla="val 11"/>
              <a:gd name="f38" fmla="val 18"/>
              <a:gd name="f39" fmla="val 21"/>
              <a:gd name="f40" fmla="val 10"/>
              <a:gd name="f41" fmla="val 47"/>
              <a:gd name="f42" fmla="val 7"/>
              <a:gd name="f43" fmla="val 53"/>
              <a:gd name="f44" fmla="val 115"/>
              <a:gd name="f45" fmla="val 178"/>
              <a:gd name="f46" fmla="val 84"/>
              <a:gd name="f47" fmla="val 240"/>
              <a:gd name="f48" fmla="val 121"/>
              <a:gd name="f49" fmla="val 128"/>
              <a:gd name="f50" fmla="val 260"/>
              <a:gd name="f51" fmla="val 129"/>
              <a:gd name="f52" fmla="val 272"/>
              <a:gd name="f53" fmla="val 331"/>
              <a:gd name="f54" fmla="val 86"/>
              <a:gd name="f55" fmla="val 389"/>
              <a:gd name="f56" fmla="val 52"/>
              <a:gd name="f57" fmla="val 448"/>
              <a:gd name="f58" fmla="val 479"/>
              <a:gd name="f59" fmla="val 481"/>
              <a:gd name="f60" fmla="+- 0 0 -90"/>
              <a:gd name="f61" fmla="*/ f3 1 512"/>
              <a:gd name="f62" fmla="*/ f4 1 173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512"/>
              <a:gd name="f71" fmla="*/ f67 1 173"/>
              <a:gd name="f72" fmla="*/ 512 f68 1"/>
              <a:gd name="f73" fmla="*/ 26 f67 1"/>
              <a:gd name="f74" fmla="*/ 457 f68 1"/>
              <a:gd name="f75" fmla="*/ 59 f67 1"/>
              <a:gd name="f76" fmla="*/ 269 f68 1"/>
              <a:gd name="f77" fmla="*/ 168 f67 1"/>
              <a:gd name="f78" fmla="*/ 246 f68 1"/>
              <a:gd name="f79" fmla="*/ 169 f67 1"/>
              <a:gd name="f80" fmla="*/ 8 f68 1"/>
              <a:gd name="f81" fmla="*/ 31 f67 1"/>
              <a:gd name="f82" fmla="*/ 0 f68 1"/>
              <a:gd name="f83" fmla="*/ 24 f67 1"/>
              <a:gd name="f84" fmla="*/ 31 f68 1"/>
              <a:gd name="f85" fmla="*/ 6 f67 1"/>
              <a:gd name="f86" fmla="*/ 53 f68 1"/>
              <a:gd name="f87" fmla="*/ 11 f67 1"/>
              <a:gd name="f88" fmla="*/ 240 f68 1"/>
              <a:gd name="f89" fmla="*/ 121 f67 1"/>
              <a:gd name="f90" fmla="*/ 272 f68 1"/>
              <a:gd name="f91" fmla="*/ 448 f68 1"/>
              <a:gd name="f92" fmla="*/ 18 f67 1"/>
              <a:gd name="f93" fmla="+- f69 0 f1"/>
              <a:gd name="f94" fmla="*/ f72 1 512"/>
              <a:gd name="f95" fmla="*/ f73 1 173"/>
              <a:gd name="f96" fmla="*/ f74 1 512"/>
              <a:gd name="f97" fmla="*/ f75 1 173"/>
              <a:gd name="f98" fmla="*/ f76 1 512"/>
              <a:gd name="f99" fmla="*/ f77 1 173"/>
              <a:gd name="f100" fmla="*/ f78 1 512"/>
              <a:gd name="f101" fmla="*/ f79 1 173"/>
              <a:gd name="f102" fmla="*/ f80 1 512"/>
              <a:gd name="f103" fmla="*/ f81 1 173"/>
              <a:gd name="f104" fmla="*/ f82 1 512"/>
              <a:gd name="f105" fmla="*/ f83 1 173"/>
              <a:gd name="f106" fmla="*/ f84 1 512"/>
              <a:gd name="f107" fmla="*/ f85 1 173"/>
              <a:gd name="f108" fmla="*/ f86 1 512"/>
              <a:gd name="f109" fmla="*/ f87 1 173"/>
              <a:gd name="f110" fmla="*/ f88 1 512"/>
              <a:gd name="f111" fmla="*/ f89 1 173"/>
              <a:gd name="f112" fmla="*/ f90 1 512"/>
              <a:gd name="f113" fmla="*/ f91 1 512"/>
              <a:gd name="f114" fmla="*/ f92 1 173"/>
              <a:gd name="f115" fmla="*/ 0 1 f70"/>
              <a:gd name="f116" fmla="*/ f64 1 f70"/>
              <a:gd name="f117" fmla="*/ 0 1 f71"/>
              <a:gd name="f118" fmla="*/ f65 1 f71"/>
              <a:gd name="f119" fmla="*/ f94 1 f70"/>
              <a:gd name="f120" fmla="*/ f95 1 f71"/>
              <a:gd name="f121" fmla="*/ f96 1 f70"/>
              <a:gd name="f122" fmla="*/ f97 1 f71"/>
              <a:gd name="f123" fmla="*/ f98 1 f70"/>
              <a:gd name="f124" fmla="*/ f99 1 f71"/>
              <a:gd name="f125" fmla="*/ f100 1 f70"/>
              <a:gd name="f126" fmla="*/ f101 1 f71"/>
              <a:gd name="f127" fmla="*/ f102 1 f70"/>
              <a:gd name="f128" fmla="*/ f103 1 f71"/>
              <a:gd name="f129" fmla="*/ f104 1 f70"/>
              <a:gd name="f130" fmla="*/ f105 1 f71"/>
              <a:gd name="f131" fmla="*/ f106 1 f70"/>
              <a:gd name="f132" fmla="*/ f107 1 f71"/>
              <a:gd name="f133" fmla="*/ f108 1 f70"/>
              <a:gd name="f134" fmla="*/ f109 1 f71"/>
              <a:gd name="f135" fmla="*/ f110 1 f70"/>
              <a:gd name="f136" fmla="*/ f111 1 f71"/>
              <a:gd name="f137" fmla="*/ f112 1 f70"/>
              <a:gd name="f138" fmla="*/ f113 1 f70"/>
              <a:gd name="f139" fmla="*/ f114 1 f71"/>
              <a:gd name="f140" fmla="*/ f115 f61 1"/>
              <a:gd name="f141" fmla="*/ f116 f61 1"/>
              <a:gd name="f142" fmla="*/ f118 f62 1"/>
              <a:gd name="f143" fmla="*/ f117 f62 1"/>
              <a:gd name="f144" fmla="*/ f119 f61 1"/>
              <a:gd name="f145" fmla="*/ f120 f62 1"/>
              <a:gd name="f146" fmla="*/ f121 f61 1"/>
              <a:gd name="f147" fmla="*/ f122 f62 1"/>
              <a:gd name="f148" fmla="*/ f123 f61 1"/>
              <a:gd name="f149" fmla="*/ f124 f62 1"/>
              <a:gd name="f150" fmla="*/ f125 f61 1"/>
              <a:gd name="f151" fmla="*/ f126 f62 1"/>
              <a:gd name="f152" fmla="*/ f127 f61 1"/>
              <a:gd name="f153" fmla="*/ f128 f62 1"/>
              <a:gd name="f154" fmla="*/ f129 f61 1"/>
              <a:gd name="f155" fmla="*/ f130 f62 1"/>
              <a:gd name="f156" fmla="*/ f131 f61 1"/>
              <a:gd name="f157" fmla="*/ f132 f62 1"/>
              <a:gd name="f158" fmla="*/ f133 f61 1"/>
              <a:gd name="f159" fmla="*/ f134 f62 1"/>
              <a:gd name="f160" fmla="*/ f135 f61 1"/>
              <a:gd name="f161" fmla="*/ f136 f62 1"/>
              <a:gd name="f162" fmla="*/ f137 f61 1"/>
              <a:gd name="f163" fmla="*/ f138 f61 1"/>
              <a:gd name="f164" fmla="*/ f139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">
                <a:pos x="f144" y="f145"/>
              </a:cxn>
              <a:cxn ang="f93">
                <a:pos x="f146" y="f147"/>
              </a:cxn>
              <a:cxn ang="f93">
                <a:pos x="f148" y="f149"/>
              </a:cxn>
              <a:cxn ang="f93">
                <a:pos x="f150" y="f151"/>
              </a:cxn>
              <a:cxn ang="f93">
                <a:pos x="f152" y="f153"/>
              </a:cxn>
              <a:cxn ang="f93">
                <a:pos x="f154" y="f155"/>
              </a:cxn>
              <a:cxn ang="f93">
                <a:pos x="f156" y="f157"/>
              </a:cxn>
              <a:cxn ang="f93">
                <a:pos x="f158" y="f159"/>
              </a:cxn>
              <a:cxn ang="f93">
                <a:pos x="f160" y="f161"/>
              </a:cxn>
              <a:cxn ang="f93">
                <a:pos x="f162" y="f161"/>
              </a:cxn>
              <a:cxn ang="f93">
                <a:pos x="f163" y="f164"/>
              </a:cxn>
              <a:cxn ang="f93">
                <a:pos x="f144" y="f145"/>
              </a:cxn>
            </a:cxnLst>
            <a:rect l="f140" t="f143" r="f141" b="f142"/>
            <a:pathLst>
              <a:path w="512" h="173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7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5" y="f36"/>
                </a:cubicBezTo>
                <a:cubicBezTo>
                  <a:pt x="f37" y="f38"/>
                  <a:pt x="f39" y="f40"/>
                  <a:pt x="f31" y="f32"/>
                </a:cubicBezTo>
                <a:cubicBezTo>
                  <a:pt x="f10" y="f34"/>
                  <a:pt x="f41" y="f42"/>
                  <a:pt x="f43" y="f37"/>
                </a:cubicBezTo>
                <a:cubicBezTo>
                  <a:pt x="f44" y="f41"/>
                  <a:pt x="f45" y="f46"/>
                  <a:pt x="f47" y="f48"/>
                </a:cubicBezTo>
                <a:cubicBezTo>
                  <a:pt x="f23" y="f49"/>
                  <a:pt x="f50" y="f51"/>
                  <a:pt x="f52" y="f48"/>
                </a:cubicBezTo>
                <a:cubicBezTo>
                  <a:pt x="f53" y="f54"/>
                  <a:pt x="f55" y="f56"/>
                  <a:pt x="f57" y="f38"/>
                </a:cubicBezTo>
                <a:cubicBezTo>
                  <a:pt x="f58" y="f5"/>
                  <a:pt x="f59" y="f5"/>
                  <a:pt x="f6" y="f8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83BB88B-DE8E-485B-BECC-6D346DA04EAF}"/>
              </a:ext>
            </a:extLst>
          </p:cNvPr>
          <p:cNvSpPr/>
          <p:nvPr/>
        </p:nvSpPr>
        <p:spPr>
          <a:xfrm>
            <a:off x="274640" y="1022354"/>
            <a:ext cx="730248" cy="7381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2"/>
              <a:gd name="f7" fmla="val 406"/>
              <a:gd name="f8" fmla="val 394"/>
              <a:gd name="f9" fmla="val 4"/>
              <a:gd name="f10" fmla="val 385"/>
              <a:gd name="f11" fmla="val 9"/>
              <a:gd name="f12" fmla="val 376"/>
              <a:gd name="f13" fmla="val 13"/>
              <a:gd name="f14" fmla="val 366"/>
              <a:gd name="f15" fmla="val 15"/>
              <a:gd name="f16" fmla="val 361"/>
              <a:gd name="f17" fmla="val 356"/>
              <a:gd name="f18" fmla="val 351"/>
              <a:gd name="f19" fmla="val 251"/>
              <a:gd name="f20" fmla="val 151"/>
              <a:gd name="f21" fmla="val 51"/>
              <a:gd name="f22" fmla="val 14"/>
              <a:gd name="f23" fmla="val 45"/>
              <a:gd name="f24" fmla="val 39"/>
              <a:gd name="f25" fmla="val 7"/>
              <a:gd name="f26" fmla="val 33"/>
              <a:gd name="f27" fmla="val 5"/>
              <a:gd name="f28" fmla="val 24"/>
              <a:gd name="f29" fmla="val 2"/>
              <a:gd name="f30" fmla="val 17"/>
              <a:gd name="f31" fmla="val 26"/>
              <a:gd name="f32" fmla="val 36"/>
              <a:gd name="f33" fmla="val 12"/>
              <a:gd name="f34" fmla="val 41"/>
              <a:gd name="f35" fmla="val 46"/>
              <a:gd name="f36" fmla="val 357"/>
              <a:gd name="f37" fmla="val 363"/>
              <a:gd name="f38" fmla="val 8"/>
              <a:gd name="f39" fmla="val 369"/>
              <a:gd name="f40" fmla="val 378"/>
              <a:gd name="f41" fmla="val 387"/>
              <a:gd name="f42" fmla="val 397"/>
              <a:gd name="f43" fmla="val 399"/>
              <a:gd name="f44" fmla="val 401"/>
              <a:gd name="f45" fmla="val 6"/>
              <a:gd name="f46" fmla="val 398"/>
              <a:gd name="f47" fmla="val 393"/>
              <a:gd name="f48" fmla="val 27"/>
              <a:gd name="f49" fmla="val 389"/>
              <a:gd name="f50" fmla="val 388"/>
              <a:gd name="f51" fmla="val 50"/>
              <a:gd name="f52" fmla="val 150"/>
              <a:gd name="f53" fmla="val 250"/>
              <a:gd name="f54" fmla="val 350"/>
              <a:gd name="f55" fmla="val 396"/>
              <a:gd name="f56" fmla="val 400"/>
              <a:gd name="f57" fmla="val 374"/>
              <a:gd name="f58" fmla="val 365"/>
              <a:gd name="f59" fmla="val 353"/>
              <a:gd name="f60" fmla="val 252"/>
              <a:gd name="f61" fmla="val 395"/>
              <a:gd name="f62" fmla="val 202"/>
              <a:gd name="f63" fmla="val 380"/>
              <a:gd name="f64" fmla="val 299"/>
              <a:gd name="f65" fmla="val 348"/>
              <a:gd name="f66" fmla="val 371"/>
              <a:gd name="f67" fmla="val 347"/>
              <a:gd name="f68" fmla="val 249"/>
              <a:gd name="f69" fmla="val 152"/>
              <a:gd name="f70" fmla="val 54"/>
              <a:gd name="f71" fmla="val 32"/>
              <a:gd name="f72" fmla="val 22"/>
              <a:gd name="f73" fmla="val 349"/>
              <a:gd name="f74" fmla="val 52"/>
              <a:gd name="f75" fmla="val 370"/>
              <a:gd name="f76" fmla="val 102"/>
              <a:gd name="f77" fmla="+- 0 0 -90"/>
              <a:gd name="f78" fmla="*/ f3 1 402"/>
              <a:gd name="f79" fmla="*/ f4 1 406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402"/>
              <a:gd name="f88" fmla="*/ f84 1 406"/>
              <a:gd name="f89" fmla="*/ 0 f85 1"/>
              <a:gd name="f90" fmla="*/ 394 f84 1"/>
              <a:gd name="f91" fmla="*/ 13 f85 1"/>
              <a:gd name="f92" fmla="*/ 366 f84 1"/>
              <a:gd name="f93" fmla="*/ 15 f85 1"/>
              <a:gd name="f94" fmla="*/ 351 f84 1"/>
              <a:gd name="f95" fmla="*/ 51 f84 1"/>
              <a:gd name="f96" fmla="*/ 7 f85 1"/>
              <a:gd name="f97" fmla="*/ 33 f84 1"/>
              <a:gd name="f98" fmla="*/ 2 f85 1"/>
              <a:gd name="f99" fmla="*/ 5 f84 1"/>
              <a:gd name="f100" fmla="*/ 0 f84 1"/>
              <a:gd name="f101" fmla="*/ 36 f85 1"/>
              <a:gd name="f102" fmla="*/ 12 f84 1"/>
              <a:gd name="f103" fmla="*/ 51 f85 1"/>
              <a:gd name="f104" fmla="*/ 14 f84 1"/>
              <a:gd name="f105" fmla="*/ 351 f85 1"/>
              <a:gd name="f106" fmla="*/ 369 f85 1"/>
              <a:gd name="f107" fmla="*/ 7 f84 1"/>
              <a:gd name="f108" fmla="*/ 397 f85 1"/>
              <a:gd name="f109" fmla="*/ 2 f84 1"/>
              <a:gd name="f110" fmla="*/ 402 f85 1"/>
              <a:gd name="f111" fmla="*/ 389 f85 1"/>
              <a:gd name="f112" fmla="*/ 36 f84 1"/>
              <a:gd name="f113" fmla="*/ 388 f85 1"/>
              <a:gd name="f114" fmla="*/ 50 f84 1"/>
              <a:gd name="f115" fmla="*/ 350 f84 1"/>
              <a:gd name="f116" fmla="*/ 396 f85 1"/>
              <a:gd name="f117" fmla="*/ 369 f84 1"/>
              <a:gd name="f118" fmla="*/ 400 f85 1"/>
              <a:gd name="f119" fmla="*/ 398 f84 1"/>
              <a:gd name="f120" fmla="*/ 366 f85 1"/>
              <a:gd name="f121" fmla="*/ 389 f84 1"/>
              <a:gd name="f122" fmla="*/ 353 f85 1"/>
              <a:gd name="f123" fmla="*/ 387 f84 1"/>
              <a:gd name="f124" fmla="*/ 388 f84 1"/>
              <a:gd name="f125" fmla="*/ 33 f85 1"/>
              <a:gd name="f126" fmla="*/ 395 f84 1"/>
              <a:gd name="f127" fmla="*/ 400 f84 1"/>
              <a:gd name="f128" fmla="*/ 202 f85 1"/>
              <a:gd name="f129" fmla="*/ 380 f84 1"/>
              <a:gd name="f130" fmla="*/ 348 f85 1"/>
              <a:gd name="f131" fmla="*/ 380 f85 1"/>
              <a:gd name="f132" fmla="*/ 347 f84 1"/>
              <a:gd name="f133" fmla="*/ 54 f84 1"/>
              <a:gd name="f134" fmla="*/ 349 f85 1"/>
              <a:gd name="f135" fmla="*/ 22 f84 1"/>
              <a:gd name="f136" fmla="*/ 22 f85 1"/>
              <a:gd name="f137" fmla="*/ 52 f84 1"/>
              <a:gd name="f138" fmla="*/ 349 f84 1"/>
              <a:gd name="f139" fmla="*/ 52 f85 1"/>
              <a:gd name="f140" fmla="+- f86 0 f1"/>
              <a:gd name="f141" fmla="*/ f89 1 402"/>
              <a:gd name="f142" fmla="*/ f90 1 406"/>
              <a:gd name="f143" fmla="*/ f91 1 402"/>
              <a:gd name="f144" fmla="*/ f92 1 406"/>
              <a:gd name="f145" fmla="*/ f93 1 402"/>
              <a:gd name="f146" fmla="*/ f94 1 406"/>
              <a:gd name="f147" fmla="*/ f95 1 406"/>
              <a:gd name="f148" fmla="*/ f96 1 402"/>
              <a:gd name="f149" fmla="*/ f97 1 406"/>
              <a:gd name="f150" fmla="*/ f98 1 402"/>
              <a:gd name="f151" fmla="*/ f99 1 406"/>
              <a:gd name="f152" fmla="*/ f100 1 406"/>
              <a:gd name="f153" fmla="*/ f101 1 402"/>
              <a:gd name="f154" fmla="*/ f102 1 406"/>
              <a:gd name="f155" fmla="*/ f103 1 402"/>
              <a:gd name="f156" fmla="*/ f104 1 406"/>
              <a:gd name="f157" fmla="*/ f105 1 402"/>
              <a:gd name="f158" fmla="*/ f106 1 402"/>
              <a:gd name="f159" fmla="*/ f107 1 406"/>
              <a:gd name="f160" fmla="*/ f108 1 402"/>
              <a:gd name="f161" fmla="*/ f109 1 406"/>
              <a:gd name="f162" fmla="*/ f110 1 402"/>
              <a:gd name="f163" fmla="*/ f111 1 402"/>
              <a:gd name="f164" fmla="*/ f112 1 406"/>
              <a:gd name="f165" fmla="*/ f113 1 402"/>
              <a:gd name="f166" fmla="*/ f114 1 406"/>
              <a:gd name="f167" fmla="*/ f115 1 406"/>
              <a:gd name="f168" fmla="*/ f116 1 402"/>
              <a:gd name="f169" fmla="*/ f117 1 406"/>
              <a:gd name="f170" fmla="*/ f118 1 402"/>
              <a:gd name="f171" fmla="*/ f119 1 406"/>
              <a:gd name="f172" fmla="*/ f120 1 402"/>
              <a:gd name="f173" fmla="*/ f121 1 406"/>
              <a:gd name="f174" fmla="*/ f122 1 402"/>
              <a:gd name="f175" fmla="*/ f123 1 406"/>
              <a:gd name="f176" fmla="*/ f124 1 406"/>
              <a:gd name="f177" fmla="*/ f125 1 402"/>
              <a:gd name="f178" fmla="*/ f126 1 406"/>
              <a:gd name="f179" fmla="*/ f127 1 406"/>
              <a:gd name="f180" fmla="*/ f128 1 402"/>
              <a:gd name="f181" fmla="*/ f129 1 406"/>
              <a:gd name="f182" fmla="*/ f130 1 402"/>
              <a:gd name="f183" fmla="*/ f131 1 402"/>
              <a:gd name="f184" fmla="*/ f132 1 406"/>
              <a:gd name="f185" fmla="*/ f133 1 406"/>
              <a:gd name="f186" fmla="*/ f134 1 402"/>
              <a:gd name="f187" fmla="*/ f135 1 406"/>
              <a:gd name="f188" fmla="*/ f136 1 402"/>
              <a:gd name="f189" fmla="*/ f137 1 406"/>
              <a:gd name="f190" fmla="*/ f138 1 406"/>
              <a:gd name="f191" fmla="*/ f139 1 402"/>
              <a:gd name="f192" fmla="*/ 0 1 f87"/>
              <a:gd name="f193" fmla="*/ f81 1 f87"/>
              <a:gd name="f194" fmla="*/ 0 1 f88"/>
              <a:gd name="f195" fmla="*/ f82 1 f88"/>
              <a:gd name="f196" fmla="*/ f141 1 f87"/>
              <a:gd name="f197" fmla="*/ f142 1 f88"/>
              <a:gd name="f198" fmla="*/ f143 1 f87"/>
              <a:gd name="f199" fmla="*/ f144 1 f88"/>
              <a:gd name="f200" fmla="*/ f145 1 f87"/>
              <a:gd name="f201" fmla="*/ f146 1 f88"/>
              <a:gd name="f202" fmla="*/ f147 1 f88"/>
              <a:gd name="f203" fmla="*/ f148 1 f87"/>
              <a:gd name="f204" fmla="*/ f149 1 f88"/>
              <a:gd name="f205" fmla="*/ f150 1 f87"/>
              <a:gd name="f206" fmla="*/ f151 1 f88"/>
              <a:gd name="f207" fmla="*/ f152 1 f88"/>
              <a:gd name="f208" fmla="*/ f153 1 f87"/>
              <a:gd name="f209" fmla="*/ f154 1 f88"/>
              <a:gd name="f210" fmla="*/ f155 1 f87"/>
              <a:gd name="f211" fmla="*/ f156 1 f88"/>
              <a:gd name="f212" fmla="*/ f157 1 f87"/>
              <a:gd name="f213" fmla="*/ f158 1 f87"/>
              <a:gd name="f214" fmla="*/ f159 1 f88"/>
              <a:gd name="f215" fmla="*/ f160 1 f87"/>
              <a:gd name="f216" fmla="*/ f161 1 f88"/>
              <a:gd name="f217" fmla="*/ f162 1 f87"/>
              <a:gd name="f218" fmla="*/ f163 1 f87"/>
              <a:gd name="f219" fmla="*/ f164 1 f88"/>
              <a:gd name="f220" fmla="*/ f165 1 f87"/>
              <a:gd name="f221" fmla="*/ f166 1 f88"/>
              <a:gd name="f222" fmla="*/ f167 1 f88"/>
              <a:gd name="f223" fmla="*/ f168 1 f87"/>
              <a:gd name="f224" fmla="*/ f169 1 f88"/>
              <a:gd name="f225" fmla="*/ f170 1 f87"/>
              <a:gd name="f226" fmla="*/ f171 1 f88"/>
              <a:gd name="f227" fmla="*/ f172 1 f87"/>
              <a:gd name="f228" fmla="*/ f173 1 f88"/>
              <a:gd name="f229" fmla="*/ f174 1 f87"/>
              <a:gd name="f230" fmla="*/ f175 1 f88"/>
              <a:gd name="f231" fmla="*/ f176 1 f88"/>
              <a:gd name="f232" fmla="*/ f177 1 f87"/>
              <a:gd name="f233" fmla="*/ f178 1 f88"/>
              <a:gd name="f234" fmla="*/ f179 1 f88"/>
              <a:gd name="f235" fmla="*/ f180 1 f87"/>
              <a:gd name="f236" fmla="*/ f181 1 f88"/>
              <a:gd name="f237" fmla="*/ f182 1 f87"/>
              <a:gd name="f238" fmla="*/ f183 1 f87"/>
              <a:gd name="f239" fmla="*/ f184 1 f88"/>
              <a:gd name="f240" fmla="*/ f185 1 f88"/>
              <a:gd name="f241" fmla="*/ f186 1 f87"/>
              <a:gd name="f242" fmla="*/ f187 1 f88"/>
              <a:gd name="f243" fmla="*/ f188 1 f87"/>
              <a:gd name="f244" fmla="*/ f189 1 f88"/>
              <a:gd name="f245" fmla="*/ f190 1 f88"/>
              <a:gd name="f246" fmla="*/ f191 1 f87"/>
              <a:gd name="f247" fmla="*/ f192 f78 1"/>
              <a:gd name="f248" fmla="*/ f193 f78 1"/>
              <a:gd name="f249" fmla="*/ f195 f79 1"/>
              <a:gd name="f250" fmla="*/ f194 f79 1"/>
              <a:gd name="f251" fmla="*/ f196 f78 1"/>
              <a:gd name="f252" fmla="*/ f197 f79 1"/>
              <a:gd name="f253" fmla="*/ f198 f78 1"/>
              <a:gd name="f254" fmla="*/ f199 f79 1"/>
              <a:gd name="f255" fmla="*/ f200 f78 1"/>
              <a:gd name="f256" fmla="*/ f201 f79 1"/>
              <a:gd name="f257" fmla="*/ f202 f79 1"/>
              <a:gd name="f258" fmla="*/ f203 f78 1"/>
              <a:gd name="f259" fmla="*/ f204 f79 1"/>
              <a:gd name="f260" fmla="*/ f205 f78 1"/>
              <a:gd name="f261" fmla="*/ f206 f79 1"/>
              <a:gd name="f262" fmla="*/ f207 f79 1"/>
              <a:gd name="f263" fmla="*/ f208 f78 1"/>
              <a:gd name="f264" fmla="*/ f209 f79 1"/>
              <a:gd name="f265" fmla="*/ f210 f78 1"/>
              <a:gd name="f266" fmla="*/ f211 f79 1"/>
              <a:gd name="f267" fmla="*/ f212 f78 1"/>
              <a:gd name="f268" fmla="*/ f213 f78 1"/>
              <a:gd name="f269" fmla="*/ f214 f79 1"/>
              <a:gd name="f270" fmla="*/ f215 f78 1"/>
              <a:gd name="f271" fmla="*/ f216 f79 1"/>
              <a:gd name="f272" fmla="*/ f217 f78 1"/>
              <a:gd name="f273" fmla="*/ f218 f78 1"/>
              <a:gd name="f274" fmla="*/ f219 f79 1"/>
              <a:gd name="f275" fmla="*/ f220 f78 1"/>
              <a:gd name="f276" fmla="*/ f221 f79 1"/>
              <a:gd name="f277" fmla="*/ f222 f79 1"/>
              <a:gd name="f278" fmla="*/ f223 f78 1"/>
              <a:gd name="f279" fmla="*/ f224 f79 1"/>
              <a:gd name="f280" fmla="*/ f225 f78 1"/>
              <a:gd name="f281" fmla="*/ f226 f79 1"/>
              <a:gd name="f282" fmla="*/ f227 f78 1"/>
              <a:gd name="f283" fmla="*/ f228 f79 1"/>
              <a:gd name="f284" fmla="*/ f229 f78 1"/>
              <a:gd name="f285" fmla="*/ f230 f79 1"/>
              <a:gd name="f286" fmla="*/ f231 f79 1"/>
              <a:gd name="f287" fmla="*/ f232 f78 1"/>
              <a:gd name="f288" fmla="*/ f233 f79 1"/>
              <a:gd name="f289" fmla="*/ f234 f79 1"/>
              <a:gd name="f290" fmla="*/ f235 f78 1"/>
              <a:gd name="f291" fmla="*/ f236 f79 1"/>
              <a:gd name="f292" fmla="*/ f237 f78 1"/>
              <a:gd name="f293" fmla="*/ f238 f78 1"/>
              <a:gd name="f294" fmla="*/ f239 f79 1"/>
              <a:gd name="f295" fmla="*/ f240 f79 1"/>
              <a:gd name="f296" fmla="*/ f241 f78 1"/>
              <a:gd name="f297" fmla="*/ f242 f79 1"/>
              <a:gd name="f298" fmla="*/ f243 f78 1"/>
              <a:gd name="f299" fmla="*/ f244 f79 1"/>
              <a:gd name="f300" fmla="*/ f245 f79 1"/>
              <a:gd name="f301" fmla="*/ f246 f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0">
                <a:pos x="f251" y="f252"/>
              </a:cxn>
              <a:cxn ang="f140">
                <a:pos x="f253" y="f254"/>
              </a:cxn>
              <a:cxn ang="f140">
                <a:pos x="f255" y="f256"/>
              </a:cxn>
              <a:cxn ang="f140">
                <a:pos x="f255" y="f257"/>
              </a:cxn>
              <a:cxn ang="f140">
                <a:pos x="f258" y="f259"/>
              </a:cxn>
              <a:cxn ang="f140">
                <a:pos x="f260" y="f261"/>
              </a:cxn>
              <a:cxn ang="f140">
                <a:pos x="f258" y="f262"/>
              </a:cxn>
              <a:cxn ang="f140">
                <a:pos x="f263" y="f264"/>
              </a:cxn>
              <a:cxn ang="f140">
                <a:pos x="f265" y="f266"/>
              </a:cxn>
              <a:cxn ang="f140">
                <a:pos x="f267" y="f266"/>
              </a:cxn>
              <a:cxn ang="f140">
                <a:pos x="f268" y="f269"/>
              </a:cxn>
              <a:cxn ang="f140">
                <a:pos x="f270" y="f271"/>
              </a:cxn>
              <a:cxn ang="f140">
                <a:pos x="f272" y="f269"/>
              </a:cxn>
              <a:cxn ang="f140">
                <a:pos x="f273" y="f274"/>
              </a:cxn>
              <a:cxn ang="f140">
                <a:pos x="f275" y="f276"/>
              </a:cxn>
              <a:cxn ang="f140">
                <a:pos x="f275" y="f277"/>
              </a:cxn>
              <a:cxn ang="f140">
                <a:pos x="f278" y="f279"/>
              </a:cxn>
              <a:cxn ang="f140">
                <a:pos x="f280" y="f281"/>
              </a:cxn>
              <a:cxn ang="f140">
                <a:pos x="f282" y="f283"/>
              </a:cxn>
              <a:cxn ang="f140">
                <a:pos x="f284" y="f285"/>
              </a:cxn>
              <a:cxn ang="f140">
                <a:pos x="f265" y="f286"/>
              </a:cxn>
              <a:cxn ang="f140">
                <a:pos x="f287" y="f288"/>
              </a:cxn>
              <a:cxn ang="f140">
                <a:pos x="f258" y="f289"/>
              </a:cxn>
              <a:cxn ang="f140">
                <a:pos x="f251" y="f252"/>
              </a:cxn>
              <a:cxn ang="f140">
                <a:pos x="f290" y="f291"/>
              </a:cxn>
              <a:cxn ang="f140">
                <a:pos x="f292" y="f291"/>
              </a:cxn>
              <a:cxn ang="f140">
                <a:pos x="f293" y="f294"/>
              </a:cxn>
              <a:cxn ang="f140">
                <a:pos x="f293" y="f295"/>
              </a:cxn>
              <a:cxn ang="f140">
                <a:pos x="f296" y="f297"/>
              </a:cxn>
              <a:cxn ang="f140">
                <a:pos x="f265" y="f297"/>
              </a:cxn>
              <a:cxn ang="f140">
                <a:pos x="f298" y="f299"/>
              </a:cxn>
              <a:cxn ang="f140">
                <a:pos x="f298" y="f300"/>
              </a:cxn>
              <a:cxn ang="f140">
                <a:pos x="f301" y="f291"/>
              </a:cxn>
              <a:cxn ang="f140">
                <a:pos x="f290" y="f291"/>
              </a:cxn>
            </a:cxnLst>
            <a:rect l="f247" t="f250" r="f248" b="f249"/>
            <a:pathLst>
              <a:path w="402" h="406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5" y="f17"/>
                  <a:pt x="f15" y="f18"/>
                </a:cubicBezTo>
                <a:cubicBezTo>
                  <a:pt x="f15" y="f19"/>
                  <a:pt x="f15" y="f20"/>
                  <a:pt x="f15" y="f21"/>
                </a:cubicBezTo>
                <a:cubicBezTo>
                  <a:pt x="f22" y="f23"/>
                  <a:pt x="f11" y="f24"/>
                  <a:pt x="f25" y="f26"/>
                </a:cubicBezTo>
                <a:cubicBezTo>
                  <a:pt x="f27" y="f28"/>
                  <a:pt x="f9" y="f15"/>
                  <a:pt x="f29" y="f27"/>
                </a:cubicBezTo>
                <a:cubicBezTo>
                  <a:pt x="f9" y="f9"/>
                  <a:pt x="f27" y="f29"/>
                  <a:pt x="f25" y="f5"/>
                </a:cubicBezTo>
                <a:cubicBezTo>
                  <a:pt x="f30" y="f9"/>
                  <a:pt x="f31" y="f11"/>
                  <a:pt x="f32" y="f33"/>
                </a:cubicBezTo>
                <a:cubicBezTo>
                  <a:pt x="f34" y="f22"/>
                  <a:pt x="f35" y="f22"/>
                  <a:pt x="f21" y="f22"/>
                </a:cubicBezTo>
                <a:cubicBezTo>
                  <a:pt x="f20" y="f15"/>
                  <a:pt x="f19" y="f15"/>
                  <a:pt x="f18" y="f22"/>
                </a:cubicBezTo>
                <a:cubicBezTo>
                  <a:pt x="f36" y="f22"/>
                  <a:pt x="f37" y="f38"/>
                  <a:pt x="f39" y="f25"/>
                </a:cubicBezTo>
                <a:cubicBezTo>
                  <a:pt x="f40" y="f9"/>
                  <a:pt x="f41" y="f9"/>
                  <a:pt x="f42" y="f29"/>
                </a:cubicBezTo>
                <a:cubicBezTo>
                  <a:pt x="f43" y="f9"/>
                  <a:pt x="f44" y="f45"/>
                  <a:pt x="f6" y="f25"/>
                </a:cubicBezTo>
                <a:cubicBezTo>
                  <a:pt x="f46" y="f30"/>
                  <a:pt x="f47" y="f48"/>
                  <a:pt x="f49" y="f32"/>
                </a:cubicBezTo>
                <a:cubicBezTo>
                  <a:pt x="f41" y="f34"/>
                  <a:pt x="f50" y="f35"/>
                  <a:pt x="f50" y="f51"/>
                </a:cubicBezTo>
                <a:cubicBezTo>
                  <a:pt x="f41" y="f52"/>
                  <a:pt x="f41" y="f53"/>
                  <a:pt x="f50" y="f54"/>
                </a:cubicBezTo>
                <a:cubicBezTo>
                  <a:pt x="f50" y="f36"/>
                  <a:pt x="f8" y="f37"/>
                  <a:pt x="f55" y="f39"/>
                </a:cubicBezTo>
                <a:cubicBezTo>
                  <a:pt x="f46" y="f40"/>
                  <a:pt x="f43" y="f41"/>
                  <a:pt x="f56" y="f46"/>
                </a:cubicBezTo>
                <a:cubicBezTo>
                  <a:pt x="f41" y="f42"/>
                  <a:pt x="f57" y="f7"/>
                  <a:pt x="f14" y="f49"/>
                </a:cubicBezTo>
                <a:cubicBezTo>
                  <a:pt x="f58" y="f41"/>
                  <a:pt x="f36" y="f41"/>
                  <a:pt x="f59" y="f41"/>
                </a:cubicBezTo>
                <a:cubicBezTo>
                  <a:pt x="f60" y="f41"/>
                  <a:pt x="f20" y="f41"/>
                  <a:pt x="f21" y="f50"/>
                </a:cubicBezTo>
                <a:cubicBezTo>
                  <a:pt x="f23" y="f50"/>
                  <a:pt x="f24" y="f47"/>
                  <a:pt x="f26" y="f61"/>
                </a:cubicBezTo>
                <a:cubicBezTo>
                  <a:pt x="f28" y="f42"/>
                  <a:pt x="f15" y="f43"/>
                  <a:pt x="f25" y="f56"/>
                </a:cubicBezTo>
                <a:cubicBezTo>
                  <a:pt x="f9" y="f46"/>
                  <a:pt x="f29" y="f55"/>
                  <a:pt x="f5" y="f8"/>
                </a:cubicBezTo>
                <a:close/>
                <a:moveTo>
                  <a:pt x="f62" y="f63"/>
                </a:moveTo>
                <a:cubicBezTo>
                  <a:pt x="f19" y="f63"/>
                  <a:pt x="f64" y="f63"/>
                  <a:pt x="f65" y="f63"/>
                </a:cubicBezTo>
                <a:cubicBezTo>
                  <a:pt x="f66" y="f63"/>
                  <a:pt x="f63" y="f66"/>
                  <a:pt x="f63" y="f67"/>
                </a:cubicBezTo>
                <a:cubicBezTo>
                  <a:pt x="f63" y="f68"/>
                  <a:pt x="f63" y="f69"/>
                  <a:pt x="f63" y="f70"/>
                </a:cubicBezTo>
                <a:cubicBezTo>
                  <a:pt x="f63" y="f71"/>
                  <a:pt x="f66" y="f72"/>
                  <a:pt x="f73" y="f72"/>
                </a:cubicBezTo>
                <a:cubicBezTo>
                  <a:pt x="f53" y="f72"/>
                  <a:pt x="f52" y="f72"/>
                  <a:pt x="f21" y="f72"/>
                </a:cubicBezTo>
                <a:cubicBezTo>
                  <a:pt x="f71" y="f72"/>
                  <a:pt x="f72" y="f71"/>
                  <a:pt x="f72" y="f74"/>
                </a:cubicBezTo>
                <a:cubicBezTo>
                  <a:pt x="f72" y="f20"/>
                  <a:pt x="f72" y="f53"/>
                  <a:pt x="f72" y="f73"/>
                </a:cubicBezTo>
                <a:cubicBezTo>
                  <a:pt x="f72" y="f75"/>
                  <a:pt x="f71" y="f63"/>
                  <a:pt x="f74" y="f63"/>
                </a:cubicBezTo>
                <a:cubicBezTo>
                  <a:pt x="f76" y="f63"/>
                  <a:pt x="f69" y="f63"/>
                  <a:pt x="f62" y="f63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F1DDA84D-4305-426B-BB2F-45A32BB2FE17}"/>
              </a:ext>
            </a:extLst>
          </p:cNvPr>
          <p:cNvSpPr/>
          <p:nvPr/>
        </p:nvSpPr>
        <p:spPr>
          <a:xfrm>
            <a:off x="1441451" y="1020763"/>
            <a:ext cx="696909" cy="693736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84"/>
              <a:gd name="f8" fmla="val 382"/>
              <a:gd name="f9" fmla="val 267"/>
              <a:gd name="f10" fmla="val 246"/>
              <a:gd name="f11" fmla="val 301"/>
              <a:gd name="f12" fmla="val 280"/>
              <a:gd name="f13" fmla="val 335"/>
              <a:gd name="f14" fmla="val 313"/>
              <a:gd name="f15" fmla="val 368"/>
              <a:gd name="f16" fmla="val 346"/>
              <a:gd name="f17" fmla="val 372"/>
              <a:gd name="f18" fmla="val 350"/>
              <a:gd name="f19" fmla="val 377"/>
              <a:gd name="f20" fmla="val 353"/>
              <a:gd name="f21" fmla="val 379"/>
              <a:gd name="f22" fmla="val 358"/>
              <a:gd name="f23" fmla="val 365"/>
              <a:gd name="f24" fmla="val 374"/>
              <a:gd name="f25" fmla="val 376"/>
              <a:gd name="f26" fmla="val 380"/>
              <a:gd name="f27" fmla="val 333"/>
              <a:gd name="f28" fmla="val 352"/>
              <a:gd name="f29" fmla="val 308"/>
              <a:gd name="f30" fmla="val 326"/>
              <a:gd name="f31" fmla="val 282"/>
              <a:gd name="f32" fmla="val 300"/>
              <a:gd name="f33" fmla="val 271"/>
              <a:gd name="f34" fmla="val 288"/>
              <a:gd name="f35" fmla="val 260"/>
              <a:gd name="f36" fmla="val 276"/>
              <a:gd name="f37" fmla="val 249"/>
              <a:gd name="f38" fmla="val 264"/>
              <a:gd name="f39" fmla="val 209"/>
              <a:gd name="f40" fmla="val 293"/>
              <a:gd name="f41" fmla="val 168"/>
              <a:gd name="f42" fmla="val 303"/>
              <a:gd name="f43" fmla="val 122"/>
              <a:gd name="f44" fmla="val 292"/>
              <a:gd name="f45" fmla="val 89"/>
              <a:gd name="f46" fmla="val 284"/>
              <a:gd name="f47" fmla="val 62"/>
              <a:gd name="f48" fmla="val 265"/>
              <a:gd name="f49" fmla="val 41"/>
              <a:gd name="f50" fmla="val 237"/>
              <a:gd name="f51" fmla="val 9"/>
              <a:gd name="f52" fmla="val 99"/>
              <a:gd name="f53" fmla="val 60"/>
              <a:gd name="f54" fmla="val 51"/>
              <a:gd name="f55" fmla="val 113"/>
              <a:gd name="f56" fmla="val 3"/>
              <a:gd name="f57" fmla="val 193"/>
              <a:gd name="f58" fmla="val 247"/>
              <a:gd name="f59" fmla="val 45"/>
              <a:gd name="f60" fmla="val 306"/>
              <a:gd name="f61" fmla="val 95"/>
              <a:gd name="f62" fmla="val 315"/>
              <a:gd name="f63" fmla="val 172"/>
              <a:gd name="f64" fmla="val 23"/>
              <a:gd name="f65" fmla="val 155"/>
              <a:gd name="f66" fmla="val 230"/>
              <a:gd name="f67" fmla="val 83"/>
              <a:gd name="f68" fmla="val 289"/>
              <a:gd name="f69" fmla="val 158"/>
              <a:gd name="f70" fmla="val 231"/>
              <a:gd name="f71" fmla="val 228"/>
              <a:gd name="f72" fmla="val 291"/>
              <a:gd name="f73" fmla="val 81"/>
              <a:gd name="f74" fmla="val 20"/>
              <a:gd name="f75" fmla="val 156"/>
              <a:gd name="f76" fmla="val 21"/>
              <a:gd name="f77" fmla="val 82"/>
              <a:gd name="f78" fmla="+- 0 0 -90"/>
              <a:gd name="f79" fmla="*/ f4 1 384"/>
              <a:gd name="f80" fmla="*/ f5 1 382"/>
              <a:gd name="f81" fmla="val f6"/>
              <a:gd name="f82" fmla="val f7"/>
              <a:gd name="f83" fmla="val f8"/>
              <a:gd name="f84" fmla="*/ f78 f0 1"/>
              <a:gd name="f85" fmla="+- f83 0 f81"/>
              <a:gd name="f86" fmla="+- f82 0 f81"/>
              <a:gd name="f87" fmla="*/ f84 1 f3"/>
              <a:gd name="f88" fmla="*/ f86 1 384"/>
              <a:gd name="f89" fmla="*/ f85 1 382"/>
              <a:gd name="f90" fmla="*/ 267 f86 1"/>
              <a:gd name="f91" fmla="*/ 246 f85 1"/>
              <a:gd name="f92" fmla="*/ 368 f86 1"/>
              <a:gd name="f93" fmla="*/ 346 f85 1"/>
              <a:gd name="f94" fmla="*/ 379 f86 1"/>
              <a:gd name="f95" fmla="*/ 358 f85 1"/>
              <a:gd name="f96" fmla="*/ 384 f86 1"/>
              <a:gd name="f97" fmla="*/ 382 f85 1"/>
              <a:gd name="f98" fmla="*/ 360 f86 1"/>
              <a:gd name="f99" fmla="*/ 377 f85 1"/>
              <a:gd name="f100" fmla="*/ 282 f86 1"/>
              <a:gd name="f101" fmla="*/ 300 f85 1"/>
              <a:gd name="f102" fmla="*/ 249 f86 1"/>
              <a:gd name="f103" fmla="*/ 264 f85 1"/>
              <a:gd name="f104" fmla="*/ 122 f86 1"/>
              <a:gd name="f105" fmla="*/ 292 f85 1"/>
              <a:gd name="f106" fmla="*/ 41 f86 1"/>
              <a:gd name="f107" fmla="*/ 237 f85 1"/>
              <a:gd name="f108" fmla="*/ 60 f86 1"/>
              <a:gd name="f109" fmla="*/ 51 f85 1"/>
              <a:gd name="f110" fmla="*/ 247 f86 1"/>
              <a:gd name="f111" fmla="*/ 45 f85 1"/>
              <a:gd name="f112" fmla="*/ 23 f86 1"/>
              <a:gd name="f113" fmla="*/ 155 f85 1"/>
              <a:gd name="f114" fmla="*/ 158 f86 1"/>
              <a:gd name="f115" fmla="*/ 289 f85 1"/>
              <a:gd name="f116" fmla="*/ 291 f86 1"/>
              <a:gd name="f117" fmla="*/ 156 f86 1"/>
              <a:gd name="f118" fmla="*/ 21 f85 1"/>
              <a:gd name="f119" fmla="+- f87 0 f1"/>
              <a:gd name="f120" fmla="*/ f90 1 384"/>
              <a:gd name="f121" fmla="*/ f91 1 382"/>
              <a:gd name="f122" fmla="*/ f92 1 384"/>
              <a:gd name="f123" fmla="*/ f93 1 382"/>
              <a:gd name="f124" fmla="*/ f94 1 384"/>
              <a:gd name="f125" fmla="*/ f95 1 382"/>
              <a:gd name="f126" fmla="*/ f96 1 384"/>
              <a:gd name="f127" fmla="*/ f97 1 382"/>
              <a:gd name="f128" fmla="*/ f98 1 384"/>
              <a:gd name="f129" fmla="*/ f99 1 382"/>
              <a:gd name="f130" fmla="*/ f100 1 384"/>
              <a:gd name="f131" fmla="*/ f101 1 382"/>
              <a:gd name="f132" fmla="*/ f102 1 384"/>
              <a:gd name="f133" fmla="*/ f103 1 382"/>
              <a:gd name="f134" fmla="*/ f104 1 384"/>
              <a:gd name="f135" fmla="*/ f105 1 382"/>
              <a:gd name="f136" fmla="*/ f106 1 384"/>
              <a:gd name="f137" fmla="*/ f107 1 382"/>
              <a:gd name="f138" fmla="*/ f108 1 384"/>
              <a:gd name="f139" fmla="*/ f109 1 382"/>
              <a:gd name="f140" fmla="*/ f110 1 384"/>
              <a:gd name="f141" fmla="*/ f111 1 382"/>
              <a:gd name="f142" fmla="*/ f112 1 384"/>
              <a:gd name="f143" fmla="*/ f113 1 382"/>
              <a:gd name="f144" fmla="*/ f114 1 384"/>
              <a:gd name="f145" fmla="*/ f115 1 382"/>
              <a:gd name="f146" fmla="*/ f116 1 384"/>
              <a:gd name="f147" fmla="*/ f117 1 384"/>
              <a:gd name="f148" fmla="*/ f118 1 382"/>
              <a:gd name="f149" fmla="*/ 0 1 f88"/>
              <a:gd name="f150" fmla="*/ f82 1 f88"/>
              <a:gd name="f151" fmla="*/ 0 1 f89"/>
              <a:gd name="f152" fmla="*/ f83 1 f89"/>
              <a:gd name="f153" fmla="*/ f120 1 f88"/>
              <a:gd name="f154" fmla="*/ f121 1 f89"/>
              <a:gd name="f155" fmla="*/ f122 1 f88"/>
              <a:gd name="f156" fmla="*/ f123 1 f89"/>
              <a:gd name="f157" fmla="*/ f124 1 f88"/>
              <a:gd name="f158" fmla="*/ f125 1 f89"/>
              <a:gd name="f159" fmla="*/ f126 1 f88"/>
              <a:gd name="f160" fmla="*/ f127 1 f89"/>
              <a:gd name="f161" fmla="*/ f128 1 f88"/>
              <a:gd name="f162" fmla="*/ f129 1 f89"/>
              <a:gd name="f163" fmla="*/ f130 1 f88"/>
              <a:gd name="f164" fmla="*/ f131 1 f89"/>
              <a:gd name="f165" fmla="*/ f132 1 f88"/>
              <a:gd name="f166" fmla="*/ f133 1 f89"/>
              <a:gd name="f167" fmla="*/ f134 1 f88"/>
              <a:gd name="f168" fmla="*/ f135 1 f89"/>
              <a:gd name="f169" fmla="*/ f136 1 f88"/>
              <a:gd name="f170" fmla="*/ f137 1 f89"/>
              <a:gd name="f171" fmla="*/ f138 1 f88"/>
              <a:gd name="f172" fmla="*/ f139 1 f89"/>
              <a:gd name="f173" fmla="*/ f140 1 f88"/>
              <a:gd name="f174" fmla="*/ f141 1 f89"/>
              <a:gd name="f175" fmla="*/ f142 1 f88"/>
              <a:gd name="f176" fmla="*/ f143 1 f89"/>
              <a:gd name="f177" fmla="*/ f144 1 f88"/>
              <a:gd name="f178" fmla="*/ f145 1 f89"/>
              <a:gd name="f179" fmla="*/ f146 1 f88"/>
              <a:gd name="f180" fmla="*/ f147 1 f88"/>
              <a:gd name="f181" fmla="*/ f148 1 f89"/>
              <a:gd name="f182" fmla="*/ f149 f79 1"/>
              <a:gd name="f183" fmla="*/ f150 f79 1"/>
              <a:gd name="f184" fmla="*/ f152 f80 1"/>
              <a:gd name="f185" fmla="*/ f151 f80 1"/>
              <a:gd name="f186" fmla="*/ f153 f79 1"/>
              <a:gd name="f187" fmla="*/ f154 f80 1"/>
              <a:gd name="f188" fmla="*/ f155 f79 1"/>
              <a:gd name="f189" fmla="*/ f156 f80 1"/>
              <a:gd name="f190" fmla="*/ f157 f79 1"/>
              <a:gd name="f191" fmla="*/ f158 f80 1"/>
              <a:gd name="f192" fmla="*/ f159 f79 1"/>
              <a:gd name="f193" fmla="*/ f160 f80 1"/>
              <a:gd name="f194" fmla="*/ f161 f79 1"/>
              <a:gd name="f195" fmla="*/ f162 f80 1"/>
              <a:gd name="f196" fmla="*/ f163 f79 1"/>
              <a:gd name="f197" fmla="*/ f164 f80 1"/>
              <a:gd name="f198" fmla="*/ f165 f79 1"/>
              <a:gd name="f199" fmla="*/ f166 f80 1"/>
              <a:gd name="f200" fmla="*/ f167 f79 1"/>
              <a:gd name="f201" fmla="*/ f168 f80 1"/>
              <a:gd name="f202" fmla="*/ f169 f79 1"/>
              <a:gd name="f203" fmla="*/ f170 f80 1"/>
              <a:gd name="f204" fmla="*/ f171 f79 1"/>
              <a:gd name="f205" fmla="*/ f172 f80 1"/>
              <a:gd name="f206" fmla="*/ f173 f79 1"/>
              <a:gd name="f207" fmla="*/ f174 f80 1"/>
              <a:gd name="f208" fmla="*/ f175 f79 1"/>
              <a:gd name="f209" fmla="*/ f176 f80 1"/>
              <a:gd name="f210" fmla="*/ f177 f79 1"/>
              <a:gd name="f211" fmla="*/ f178 f80 1"/>
              <a:gd name="f212" fmla="*/ f179 f79 1"/>
              <a:gd name="f213" fmla="*/ f180 f79 1"/>
              <a:gd name="f214" fmla="*/ f181 f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9">
                <a:pos x="f186" y="f187"/>
              </a:cxn>
              <a:cxn ang="f119">
                <a:pos x="f188" y="f189"/>
              </a:cxn>
              <a:cxn ang="f119">
                <a:pos x="f190" y="f191"/>
              </a:cxn>
              <a:cxn ang="f119">
                <a:pos x="f192" y="f193"/>
              </a:cxn>
              <a:cxn ang="f119">
                <a:pos x="f194" y="f195"/>
              </a:cxn>
              <a:cxn ang="f119">
                <a:pos x="f196" y="f197"/>
              </a:cxn>
              <a:cxn ang="f119">
                <a:pos x="f198" y="f199"/>
              </a:cxn>
              <a:cxn ang="f119">
                <a:pos x="f200" y="f201"/>
              </a:cxn>
              <a:cxn ang="f119">
                <a:pos x="f202" y="f203"/>
              </a:cxn>
              <a:cxn ang="f119">
                <a:pos x="f204" y="f205"/>
              </a:cxn>
              <a:cxn ang="f119">
                <a:pos x="f206" y="f207"/>
              </a:cxn>
              <a:cxn ang="f119">
                <a:pos x="f186" y="f187"/>
              </a:cxn>
              <a:cxn ang="f119">
                <a:pos x="f208" y="f209"/>
              </a:cxn>
              <a:cxn ang="f119">
                <a:pos x="f210" y="f211"/>
              </a:cxn>
              <a:cxn ang="f119">
                <a:pos x="f212" y="f209"/>
              </a:cxn>
              <a:cxn ang="f119">
                <a:pos x="f213" y="f214"/>
              </a:cxn>
              <a:cxn ang="f119">
                <a:pos x="f208" y="f209"/>
              </a:cxn>
            </a:cxnLst>
            <a:rect l="f182" t="f185" r="f183" b="f184"/>
            <a:pathLst>
              <a:path w="384" h="382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8" y="f23"/>
                  <a:pt x="f8" y="f24"/>
                  <a:pt x="f7" y="f8"/>
                </a:cubicBezTo>
                <a:cubicBezTo>
                  <a:pt x="f25" y="f26"/>
                  <a:pt x="f23" y="f8"/>
                  <a:pt x="f2" y="f19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6" y="f3"/>
                  <a:pt x="f51" y="f52"/>
                  <a:pt x="f53" y="f54"/>
                </a:cubicBezTo>
                <a:cubicBezTo>
                  <a:pt x="f55" y="f56"/>
                  <a:pt x="f57" y="f6"/>
                  <a:pt x="f58" y="f59"/>
                </a:cubicBezTo>
                <a:cubicBezTo>
                  <a:pt x="f60" y="f61"/>
                  <a:pt x="f62" y="f63"/>
                  <a:pt x="f9" y="f10"/>
                </a:cubicBezTo>
                <a:close/>
                <a:moveTo>
                  <a:pt x="f64" y="f65"/>
                </a:moveTo>
                <a:cubicBezTo>
                  <a:pt x="f64" y="f66"/>
                  <a:pt x="f67" y="f68"/>
                  <a:pt x="f69" y="f68"/>
                </a:cubicBezTo>
                <a:cubicBezTo>
                  <a:pt x="f70" y="f68"/>
                  <a:pt x="f44" y="f71"/>
                  <a:pt x="f72" y="f65"/>
                </a:cubicBezTo>
                <a:cubicBezTo>
                  <a:pt x="f72" y="f73"/>
                  <a:pt x="f66" y="f74"/>
                  <a:pt x="f75" y="f76"/>
                </a:cubicBezTo>
                <a:cubicBezTo>
                  <a:pt x="f77" y="f76"/>
                  <a:pt x="f64" y="f73"/>
                  <a:pt x="f64" y="f65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74916E28-C623-4926-8159-DE8787529BB4}"/>
              </a:ext>
            </a:extLst>
          </p:cNvPr>
          <p:cNvSpPr/>
          <p:nvPr/>
        </p:nvSpPr>
        <p:spPr>
          <a:xfrm>
            <a:off x="2628899" y="2209803"/>
            <a:ext cx="673098" cy="673098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71"/>
              <a:gd name="f8" fmla="val 246"/>
              <a:gd name="f9" fmla="val 124"/>
              <a:gd name="f10" fmla="val 247"/>
              <a:gd name="f11" fmla="val 248"/>
              <a:gd name="f12" fmla="val 125"/>
              <a:gd name="f13" fmla="val 7"/>
              <a:gd name="f14" fmla="val 8"/>
              <a:gd name="f15" fmla="val 16"/>
              <a:gd name="f16" fmla="val 22"/>
              <a:gd name="f17" fmla="val 28"/>
              <a:gd name="f18" fmla="val 133"/>
              <a:gd name="f19" fmla="val 238"/>
              <a:gd name="f20" fmla="val 6"/>
              <a:gd name="f21" fmla="val 343"/>
              <a:gd name="f22" fmla="val 361"/>
              <a:gd name="f23" fmla="val 11"/>
              <a:gd name="f24" fmla="val 366"/>
              <a:gd name="f25" fmla="val 134"/>
              <a:gd name="f26" fmla="val 365"/>
              <a:gd name="f27" fmla="val 239"/>
              <a:gd name="f28" fmla="val 344"/>
              <a:gd name="f29" fmla="val 362"/>
              <a:gd name="f30" fmla="val 345"/>
              <a:gd name="f31" fmla="val 132"/>
              <a:gd name="f32" fmla="val 25"/>
              <a:gd name="f33" fmla="val 19"/>
              <a:gd name="f34" fmla="val 364"/>
              <a:gd name="f35" fmla="val 14"/>
              <a:gd name="f36" fmla="val 244"/>
              <a:gd name="f37" fmla="val 127"/>
              <a:gd name="f38" fmla="+- 0 0 -90"/>
              <a:gd name="f39" fmla="*/ f4 1 371"/>
              <a:gd name="f40" fmla="*/ f5 1 371"/>
              <a:gd name="f41" fmla="val f6"/>
              <a:gd name="f42" fmla="val f7"/>
              <a:gd name="f43" fmla="*/ f38 f0 1"/>
              <a:gd name="f44" fmla="+- f42 0 f41"/>
              <a:gd name="f45" fmla="*/ f43 1 f3"/>
              <a:gd name="f46" fmla="*/ f44 1 371"/>
              <a:gd name="f47" fmla="*/ 0 f44 1"/>
              <a:gd name="f48" fmla="*/ 371 f44 1"/>
              <a:gd name="f49" fmla="*/ 7 f44 1"/>
              <a:gd name="f50" fmla="*/ 8 f44 1"/>
              <a:gd name="f51" fmla="*/ 28 f44 1"/>
              <a:gd name="f52" fmla="*/ 6 f44 1"/>
              <a:gd name="f53" fmla="*/ 343 f44 1"/>
              <a:gd name="f54" fmla="*/ 366 f44 1"/>
              <a:gd name="f55" fmla="*/ 344 f44 1"/>
              <a:gd name="f56" fmla="*/ 345 f44 1"/>
              <a:gd name="f57" fmla="*/ 365 f44 1"/>
              <a:gd name="f58" fmla="*/ 25 f44 1"/>
              <a:gd name="f59" fmla="*/ 364 f44 1"/>
              <a:gd name="f60" fmla="+- f45 0 f1"/>
              <a:gd name="f61" fmla="*/ f47 1 371"/>
              <a:gd name="f62" fmla="*/ f48 1 371"/>
              <a:gd name="f63" fmla="*/ f49 1 371"/>
              <a:gd name="f64" fmla="*/ f50 1 371"/>
              <a:gd name="f65" fmla="*/ f51 1 371"/>
              <a:gd name="f66" fmla="*/ f52 1 371"/>
              <a:gd name="f67" fmla="*/ f53 1 371"/>
              <a:gd name="f68" fmla="*/ f54 1 371"/>
              <a:gd name="f69" fmla="*/ f55 1 371"/>
              <a:gd name="f70" fmla="*/ f56 1 371"/>
              <a:gd name="f71" fmla="*/ f57 1 371"/>
              <a:gd name="f72" fmla="*/ f58 1 371"/>
              <a:gd name="f73" fmla="*/ f59 1 371"/>
              <a:gd name="f74" fmla="*/ 0 1 f46"/>
              <a:gd name="f75" fmla="*/ f42 1 f46"/>
              <a:gd name="f76" fmla="*/ f61 1 f46"/>
              <a:gd name="f77" fmla="*/ f62 1 f46"/>
              <a:gd name="f78" fmla="*/ f63 1 f46"/>
              <a:gd name="f79" fmla="*/ f64 1 f46"/>
              <a:gd name="f80" fmla="*/ f65 1 f46"/>
              <a:gd name="f81" fmla="*/ f66 1 f46"/>
              <a:gd name="f82" fmla="*/ f67 1 f46"/>
              <a:gd name="f83" fmla="*/ f68 1 f46"/>
              <a:gd name="f84" fmla="*/ f69 1 f46"/>
              <a:gd name="f85" fmla="*/ f70 1 f46"/>
              <a:gd name="f86" fmla="*/ f71 1 f46"/>
              <a:gd name="f87" fmla="*/ f72 1 f46"/>
              <a:gd name="f88" fmla="*/ f73 1 f46"/>
              <a:gd name="f89" fmla="*/ f74 f39 1"/>
              <a:gd name="f90" fmla="*/ f75 f39 1"/>
              <a:gd name="f91" fmla="*/ f75 f40 1"/>
              <a:gd name="f92" fmla="*/ f74 f40 1"/>
              <a:gd name="f93" fmla="*/ f76 f39 1"/>
              <a:gd name="f94" fmla="*/ f77 f40 1"/>
              <a:gd name="f95" fmla="*/ f76 f40 1"/>
              <a:gd name="f96" fmla="*/ f77 f39 1"/>
              <a:gd name="f97" fmla="*/ f78 f39 1"/>
              <a:gd name="f98" fmla="*/ f79 f40 1"/>
              <a:gd name="f99" fmla="*/ f80 f40 1"/>
              <a:gd name="f100" fmla="*/ f81 f39 1"/>
              <a:gd name="f101" fmla="*/ f82 f40 1"/>
              <a:gd name="f102" fmla="*/ f80 f39 1"/>
              <a:gd name="f103" fmla="*/ f83 f40 1"/>
              <a:gd name="f104" fmla="*/ f84 f39 1"/>
              <a:gd name="f105" fmla="*/ f83 f39 1"/>
              <a:gd name="f106" fmla="*/ f85 f40 1"/>
              <a:gd name="f107" fmla="*/ f86 f39 1"/>
              <a:gd name="f108" fmla="*/ f87 f40 1"/>
              <a:gd name="f109" fmla="*/ f88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3" y="f94"/>
              </a:cxn>
              <a:cxn ang="f60">
                <a:pos x="f93" y="f95"/>
              </a:cxn>
              <a:cxn ang="f60">
                <a:pos x="f96" y="f95"/>
              </a:cxn>
              <a:cxn ang="f60">
                <a:pos x="f96" y="f94"/>
              </a:cxn>
              <a:cxn ang="f60">
                <a:pos x="f93" y="f94"/>
              </a:cxn>
              <a:cxn ang="f60">
                <a:pos x="f97" y="f98"/>
              </a:cxn>
              <a:cxn ang="f60">
                <a:pos x="f97" y="f99"/>
              </a:cxn>
              <a:cxn ang="f60">
                <a:pos x="f100" y="f101"/>
              </a:cxn>
              <a:cxn ang="f60">
                <a:pos x="f102" y="f103"/>
              </a:cxn>
              <a:cxn ang="f60">
                <a:pos x="f104" y="f103"/>
              </a:cxn>
              <a:cxn ang="f60">
                <a:pos x="f105" y="f106"/>
              </a:cxn>
              <a:cxn ang="f60">
                <a:pos x="f107" y="f108"/>
              </a:cxn>
              <a:cxn ang="f60">
                <a:pos x="f109" y="f98"/>
              </a:cxn>
              <a:cxn ang="f60">
                <a:pos x="f97" y="f98"/>
              </a:cxn>
            </a:cxnLst>
            <a:rect l="f89" t="f92" r="f90" b="f91"/>
            <a:pathLst>
              <a:path w="371" h="371">
                <a:moveTo>
                  <a:pt x="f6" y="f7"/>
                </a:moveTo>
                <a:cubicBezTo>
                  <a:pt x="f6" y="f8"/>
                  <a:pt x="f6" y="f9"/>
                  <a:pt x="f6" y="f6"/>
                </a:cubicBezTo>
                <a:cubicBezTo>
                  <a:pt x="f9" y="f6"/>
                  <a:pt x="f10" y="f6"/>
                  <a:pt x="f7" y="f6"/>
                </a:cubicBezTo>
                <a:cubicBezTo>
                  <a:pt x="f7" y="f9"/>
                  <a:pt x="f7" y="f10"/>
                  <a:pt x="f7" y="f7"/>
                </a:cubicBezTo>
                <a:cubicBezTo>
                  <a:pt x="f11" y="f7"/>
                  <a:pt x="f12" y="f7"/>
                  <a:pt x="f6" y="f7"/>
                </a:cubicBezTo>
                <a:close/>
                <a:moveTo>
                  <a:pt x="f13" y="f14"/>
                </a:moveTo>
                <a:cubicBezTo>
                  <a:pt x="f13" y="f15"/>
                  <a:pt x="f13" y="f16"/>
                  <a:pt x="f13" y="f17"/>
                </a:cubicBezTo>
                <a:cubicBezTo>
                  <a:pt x="f13" y="f18"/>
                  <a:pt x="f13" y="f19"/>
                  <a:pt x="f20" y="f21"/>
                </a:cubicBezTo>
                <a:cubicBezTo>
                  <a:pt x="f20" y="f22"/>
                  <a:pt x="f23" y="f24"/>
                  <a:pt x="f17" y="f24"/>
                </a:cubicBezTo>
                <a:cubicBezTo>
                  <a:pt x="f25" y="f26"/>
                  <a:pt x="f27" y="f26"/>
                  <a:pt x="f28" y="f24"/>
                </a:cubicBezTo>
                <a:cubicBezTo>
                  <a:pt x="f2" y="f24"/>
                  <a:pt x="f24" y="f29"/>
                  <a:pt x="f24" y="f30"/>
                </a:cubicBezTo>
                <a:cubicBezTo>
                  <a:pt x="f26" y="f19"/>
                  <a:pt x="f26" y="f31"/>
                  <a:pt x="f26" y="f32"/>
                </a:cubicBezTo>
                <a:cubicBezTo>
                  <a:pt x="f26" y="f33"/>
                  <a:pt x="f34" y="f35"/>
                  <a:pt x="f34" y="f14"/>
                </a:cubicBezTo>
                <a:cubicBezTo>
                  <a:pt x="f36" y="f14"/>
                  <a:pt x="f37" y="f14"/>
                  <a:pt x="f13" y="f14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5269BC4-C318-4C4A-847E-E2F3FE2F7AE5}"/>
              </a:ext>
            </a:extLst>
          </p:cNvPr>
          <p:cNvSpPr/>
          <p:nvPr/>
        </p:nvSpPr>
        <p:spPr>
          <a:xfrm>
            <a:off x="3795710" y="2219321"/>
            <a:ext cx="6345" cy="654052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4"/>
              <a:gd name="f8" fmla="val 120"/>
              <a:gd name="f9" fmla="val 240"/>
              <a:gd name="f10" fmla="val 3"/>
              <a:gd name="f11" fmla="val 2"/>
              <a:gd name="f12" fmla="+- 0 0 -90"/>
              <a:gd name="f13" fmla="*/ f4 1 4"/>
              <a:gd name="f14" fmla="*/ f5 1 360"/>
              <a:gd name="f15" fmla="val f6"/>
              <a:gd name="f16" fmla="val f7"/>
              <a:gd name="f17" fmla="val f2"/>
              <a:gd name="f18" fmla="*/ f12 f0 1"/>
              <a:gd name="f19" fmla="+- f17 0 f15"/>
              <a:gd name="f20" fmla="+- f16 0 f15"/>
              <a:gd name="f21" fmla="*/ f18 1 f3"/>
              <a:gd name="f22" fmla="*/ f20 1 4"/>
              <a:gd name="f23" fmla="*/ f19 1 360"/>
              <a:gd name="f24" fmla="*/ 4 f20 1"/>
              <a:gd name="f25" fmla="*/ 0 f19 1"/>
              <a:gd name="f26" fmla="*/ 360 f19 1"/>
              <a:gd name="f27" fmla="*/ 0 f20 1"/>
              <a:gd name="f28" fmla="+- f21 0 f1"/>
              <a:gd name="f29" fmla="*/ f24 1 4"/>
              <a:gd name="f30" fmla="*/ f25 1 360"/>
              <a:gd name="f31" fmla="*/ f26 1 360"/>
              <a:gd name="f32" fmla="*/ f27 1 4"/>
              <a:gd name="f33" fmla="*/ 0 1 f22"/>
              <a:gd name="f34" fmla="*/ f16 1 f22"/>
              <a:gd name="f35" fmla="*/ 0 1 f23"/>
              <a:gd name="f36" fmla="*/ f17 1 f23"/>
              <a:gd name="f37" fmla="*/ f29 1 f22"/>
              <a:gd name="f38" fmla="*/ f30 1 f23"/>
              <a:gd name="f39" fmla="*/ f31 1 f23"/>
              <a:gd name="f40" fmla="*/ f32 1 f22"/>
              <a:gd name="f41" fmla="*/ f33 f13 1"/>
              <a:gd name="f42" fmla="*/ f34 f13 1"/>
              <a:gd name="f43" fmla="*/ f36 f14 1"/>
              <a:gd name="f44" fmla="*/ f35 f14 1"/>
              <a:gd name="f45" fmla="*/ f37 f13 1"/>
              <a:gd name="f46" fmla="*/ f38 f14 1"/>
              <a:gd name="f47" fmla="*/ f39 f14 1"/>
              <a:gd name="f48" fmla="*/ f4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6"/>
              </a:cxn>
              <a:cxn ang="f28">
                <a:pos x="f45" y="f47"/>
              </a:cxn>
              <a:cxn ang="f28">
                <a:pos x="f48" y="f47"/>
              </a:cxn>
              <a:cxn ang="f28">
                <a:pos x="f48" y="f46"/>
              </a:cxn>
              <a:cxn ang="f28">
                <a:pos x="f45" y="f46"/>
              </a:cxn>
            </a:cxnLst>
            <a:rect l="f41" t="f44" r="f42" b="f43"/>
            <a:pathLst>
              <a:path w="4" h="360">
                <a:moveTo>
                  <a:pt x="f7" y="f6"/>
                </a:moveTo>
                <a:cubicBezTo>
                  <a:pt x="f7" y="f8"/>
                  <a:pt x="f7" y="f9"/>
                  <a:pt x="f7" y="f2"/>
                </a:cubicBezTo>
                <a:cubicBezTo>
                  <a:pt x="f10" y="f2"/>
                  <a:pt x="f11" y="f2"/>
                  <a:pt x="f6" y="f2"/>
                </a:cubicBezTo>
                <a:cubicBezTo>
                  <a:pt x="f6" y="f9"/>
                  <a:pt x="f6" y="f8"/>
                  <a:pt x="f6" y="f6"/>
                </a:cubicBezTo>
                <a:cubicBezTo>
                  <a:pt x="f11" y="f6"/>
                  <a:pt x="f10" y="f6"/>
                  <a:pt x="f7" y="f6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9DBB152-E7D8-4B68-A37D-A5B25AB623E9}"/>
              </a:ext>
            </a:extLst>
          </p:cNvPr>
          <p:cNvSpPr/>
          <p:nvPr/>
        </p:nvSpPr>
        <p:spPr>
          <a:xfrm>
            <a:off x="1554159" y="1130298"/>
            <a:ext cx="344491" cy="3444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0"/>
              <a:gd name="f7" fmla="val 76"/>
              <a:gd name="f8" fmla="val 77"/>
              <a:gd name="f9" fmla="val 49"/>
              <a:gd name="f10" fmla="val 25"/>
              <a:gd name="f11" fmla="val 89"/>
              <a:gd name="f12" fmla="val 100"/>
              <a:gd name="f13" fmla="val 114"/>
              <a:gd name="f14" fmla="val 140"/>
              <a:gd name="f15" fmla="val 164"/>
              <a:gd name="f16" fmla="val 165"/>
              <a:gd name="f17" fmla="val 141"/>
              <a:gd name="f18" fmla="val 101"/>
              <a:gd name="f19" fmla="val 166"/>
              <a:gd name="f20" fmla="val 50"/>
              <a:gd name="f21" fmla="val 90"/>
              <a:gd name="f22" fmla="val 24"/>
              <a:gd name="f23" fmla="+- 0 0 -90"/>
              <a:gd name="f24" fmla="*/ f3 1 190"/>
              <a:gd name="f25" fmla="*/ f4 1 190"/>
              <a:gd name="f26" fmla="val f5"/>
              <a:gd name="f27" fmla="val f6"/>
              <a:gd name="f28" fmla="*/ f23 f0 1"/>
              <a:gd name="f29" fmla="+- f27 0 f26"/>
              <a:gd name="f30" fmla="*/ f28 1 f2"/>
              <a:gd name="f31" fmla="*/ f29 1 190"/>
              <a:gd name="f32" fmla="*/ 76 f29 1"/>
              <a:gd name="f33" fmla="*/ 77 f29 1"/>
              <a:gd name="f34" fmla="*/ 0 f29 1"/>
              <a:gd name="f35" fmla="*/ 114 f29 1"/>
              <a:gd name="f36" fmla="*/ 190 f29 1"/>
              <a:gd name="f37" fmla="+- f30 0 f1"/>
              <a:gd name="f38" fmla="*/ f32 1 190"/>
              <a:gd name="f39" fmla="*/ f33 1 190"/>
              <a:gd name="f40" fmla="*/ f34 1 190"/>
              <a:gd name="f41" fmla="*/ f35 1 190"/>
              <a:gd name="f42" fmla="*/ f36 1 190"/>
              <a:gd name="f43" fmla="*/ 0 1 f31"/>
              <a:gd name="f44" fmla="*/ f27 1 f31"/>
              <a:gd name="f45" fmla="*/ f38 1 f31"/>
              <a:gd name="f46" fmla="*/ f39 1 f31"/>
              <a:gd name="f47" fmla="*/ f40 1 f31"/>
              <a:gd name="f48" fmla="*/ f41 1 f31"/>
              <a:gd name="f49" fmla="*/ f42 1 f31"/>
              <a:gd name="f50" fmla="*/ f43 f24 1"/>
              <a:gd name="f51" fmla="*/ f44 f24 1"/>
              <a:gd name="f52" fmla="*/ f44 f25 1"/>
              <a:gd name="f53" fmla="*/ f43 f25 1"/>
              <a:gd name="f54" fmla="*/ f45 f24 1"/>
              <a:gd name="f55" fmla="*/ f46 f25 1"/>
              <a:gd name="f56" fmla="*/ f47 f25 1"/>
              <a:gd name="f57" fmla="*/ f48 f24 1"/>
              <a:gd name="f58" fmla="*/ f45 f25 1"/>
              <a:gd name="f59" fmla="*/ f49 f24 1"/>
              <a:gd name="f60" fmla="*/ f48 f25 1"/>
              <a:gd name="f61" fmla="*/ f49 f25 1"/>
              <a:gd name="f62" fmla="*/ f47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54" y="f55"/>
              </a:cxn>
              <a:cxn ang="f37">
                <a:pos x="f54" y="f56"/>
              </a:cxn>
              <a:cxn ang="f37">
                <a:pos x="f57" y="f56"/>
              </a:cxn>
              <a:cxn ang="f37">
                <a:pos x="f57" y="f58"/>
              </a:cxn>
              <a:cxn ang="f37">
                <a:pos x="f59" y="f58"/>
              </a:cxn>
              <a:cxn ang="f37">
                <a:pos x="f59" y="f60"/>
              </a:cxn>
              <a:cxn ang="f37">
                <a:pos x="f57" y="f60"/>
              </a:cxn>
              <a:cxn ang="f37">
                <a:pos x="f57" y="f61"/>
              </a:cxn>
              <a:cxn ang="f37">
                <a:pos x="f54" y="f61"/>
              </a:cxn>
              <a:cxn ang="f37">
                <a:pos x="f54" y="f60"/>
              </a:cxn>
              <a:cxn ang="f37">
                <a:pos x="f62" y="f60"/>
              </a:cxn>
              <a:cxn ang="f37">
                <a:pos x="f62" y="f55"/>
              </a:cxn>
              <a:cxn ang="f37">
                <a:pos x="f54" y="f55"/>
              </a:cxn>
            </a:cxnLst>
            <a:rect l="f50" t="f53" r="f51" b="f52"/>
            <a:pathLst>
              <a:path w="190" h="190">
                <a:moveTo>
                  <a:pt x="f7" y="f8"/>
                </a:moveTo>
                <a:cubicBezTo>
                  <a:pt x="f7" y="f9"/>
                  <a:pt x="f7" y="f10"/>
                  <a:pt x="f7" y="f5"/>
                </a:cubicBezTo>
                <a:cubicBezTo>
                  <a:pt x="f11" y="f5"/>
                  <a:pt x="f12" y="f5"/>
                  <a:pt x="f13" y="f5"/>
                </a:cubicBezTo>
                <a:cubicBezTo>
                  <a:pt x="f13" y="f10"/>
                  <a:pt x="f13" y="f9"/>
                  <a:pt x="f13" y="f7"/>
                </a:cubicBezTo>
                <a:cubicBezTo>
                  <a:pt x="f14" y="f7"/>
                  <a:pt x="f15" y="f7"/>
                  <a:pt x="f6" y="f7"/>
                </a:cubicBezTo>
                <a:cubicBezTo>
                  <a:pt x="f6" y="f11"/>
                  <a:pt x="f6" y="f12"/>
                  <a:pt x="f6" y="f13"/>
                </a:cubicBezTo>
                <a:cubicBezTo>
                  <a:pt x="f16" y="f13"/>
                  <a:pt x="f17" y="f13"/>
                  <a:pt x="f13" y="f13"/>
                </a:cubicBezTo>
                <a:cubicBezTo>
                  <a:pt x="f13" y="f14"/>
                  <a:pt x="f13" y="f15"/>
                  <a:pt x="f13" y="f6"/>
                </a:cubicBezTo>
                <a:cubicBezTo>
                  <a:pt x="f18" y="f6"/>
                  <a:pt x="f11" y="f6"/>
                  <a:pt x="f7" y="f6"/>
                </a:cubicBezTo>
                <a:cubicBezTo>
                  <a:pt x="f7" y="f19"/>
                  <a:pt x="f7" y="f17"/>
                  <a:pt x="f7" y="f13"/>
                </a:cubicBezTo>
                <a:cubicBezTo>
                  <a:pt x="f20" y="f13"/>
                  <a:pt x="f10" y="f13"/>
                  <a:pt x="f5" y="f13"/>
                </a:cubicBezTo>
                <a:cubicBezTo>
                  <a:pt x="f5" y="f18"/>
                  <a:pt x="f5" y="f21"/>
                  <a:pt x="f5" y="f8"/>
                </a:cubicBezTo>
                <a:cubicBezTo>
                  <a:pt x="f22" y="f8"/>
                  <a:pt x="f9" y="f8"/>
                  <a:pt x="f7" y="f8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A20543EE-F3DB-421C-8159-1D91E96755B9}"/>
              </a:ext>
            </a:extLst>
          </p:cNvPr>
          <p:cNvSpPr/>
          <p:nvPr/>
        </p:nvSpPr>
        <p:spPr>
          <a:xfrm>
            <a:off x="452435" y="3381378"/>
            <a:ext cx="1187448" cy="1203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6"/>
              <a:gd name="f7" fmla="val 318"/>
              <a:gd name="f8" fmla="val 313"/>
              <a:gd name="f9" fmla="val 278"/>
              <a:gd name="f10" fmla="val 276"/>
              <a:gd name="f11" fmla="val 317"/>
              <a:gd name="f12" fmla="val 263"/>
              <a:gd name="f13" fmla="val 283"/>
              <a:gd name="f14" fmla="val 255"/>
              <a:gd name="f15" fmla="val 262"/>
              <a:gd name="f16" fmla="val 243"/>
              <a:gd name="f17" fmla="val 221"/>
              <a:gd name="f18" fmla="val 256"/>
              <a:gd name="f19" fmla="val 175"/>
              <a:gd name="f20" fmla="val 258"/>
              <a:gd name="f21" fmla="val 129"/>
              <a:gd name="f22" fmla="val 257"/>
              <a:gd name="f23" fmla="val 83"/>
              <a:gd name="f24" fmla="val 70"/>
              <a:gd name="f25" fmla="val 63"/>
              <a:gd name="f26" fmla="val 260"/>
              <a:gd name="f27" fmla="val 59"/>
              <a:gd name="f28" fmla="val 272"/>
              <a:gd name="f29" fmla="val 58"/>
              <a:gd name="f30" fmla="val 55"/>
              <a:gd name="f31" fmla="val 280"/>
              <a:gd name="f32" fmla="val 53"/>
              <a:gd name="f33" fmla="val 285"/>
              <a:gd name="f34" fmla="val 39"/>
              <a:gd name="f35" fmla="val 20"/>
              <a:gd name="f36" fmla="val 269"/>
              <a:gd name="f37" fmla="val 225"/>
              <a:gd name="f38" fmla="val 182"/>
              <a:gd name="f39" fmla="val 84"/>
              <a:gd name="f40" fmla="val 126"/>
              <a:gd name="f41" fmla="val 109"/>
              <a:gd name="f42" fmla="val 134"/>
              <a:gd name="f43" fmla="val 14"/>
              <a:gd name="f44" fmla="val 138"/>
              <a:gd name="f45" fmla="val 3"/>
              <a:gd name="f46" fmla="val 145"/>
              <a:gd name="f47" fmla="val 1"/>
              <a:gd name="f48" fmla="val 155"/>
              <a:gd name="f49" fmla="val 165"/>
              <a:gd name="f50" fmla="val 2"/>
              <a:gd name="f51" fmla="val 174"/>
              <a:gd name="f52" fmla="val 13"/>
              <a:gd name="f53" fmla="val 224"/>
              <a:gd name="f54" fmla="val 111"/>
              <a:gd name="f55" fmla="val 208"/>
              <a:gd name="f56" fmla="val 314"/>
              <a:gd name="f57" fmla="val 306"/>
              <a:gd name="f58" fmla="val 315"/>
              <a:gd name="f59" fmla="val 308"/>
              <a:gd name="f60" fmla="val 310"/>
              <a:gd name="f61" fmla="val 157"/>
              <a:gd name="f62" fmla="val 54"/>
              <a:gd name="f63" fmla="val 131"/>
              <a:gd name="f64" fmla="val 108"/>
              <a:gd name="f65" fmla="val 164"/>
              <a:gd name="f66" fmla="val 218"/>
              <a:gd name="f67" fmla="val 232"/>
              <a:gd name="f68" fmla="val 184"/>
              <a:gd name="f69" fmla="val 112"/>
              <a:gd name="f70" fmla="+- 0 0 -90"/>
              <a:gd name="f71" fmla="*/ f3 1 316"/>
              <a:gd name="f72" fmla="*/ f4 1 318"/>
              <a:gd name="f73" fmla="val f5"/>
              <a:gd name="f74" fmla="val f6"/>
              <a:gd name="f75" fmla="val f7"/>
              <a:gd name="f76" fmla="*/ f70 f0 1"/>
              <a:gd name="f77" fmla="+- f75 0 f73"/>
              <a:gd name="f78" fmla="+- f74 0 f73"/>
              <a:gd name="f79" fmla="*/ f76 1 f2"/>
              <a:gd name="f80" fmla="*/ f78 1 316"/>
              <a:gd name="f81" fmla="*/ f77 1 318"/>
              <a:gd name="f82" fmla="*/ 316 f78 1"/>
              <a:gd name="f83" fmla="*/ 313 f77 1"/>
              <a:gd name="f84" fmla="*/ 263 f78 1"/>
              <a:gd name="f85" fmla="*/ 283 f77 1"/>
              <a:gd name="f86" fmla="*/ 221 f78 1"/>
              <a:gd name="f87" fmla="*/ 256 f77 1"/>
              <a:gd name="f88" fmla="*/ 83 f78 1"/>
              <a:gd name="f89" fmla="*/ 59 f78 1"/>
              <a:gd name="f90" fmla="*/ 272 f77 1"/>
              <a:gd name="f91" fmla="*/ 53 f78 1"/>
              <a:gd name="f92" fmla="*/ 285 f77 1"/>
              <a:gd name="f93" fmla="*/ 0 f78 1"/>
              <a:gd name="f94" fmla="*/ 182 f77 1"/>
              <a:gd name="f95" fmla="*/ 134 f78 1"/>
              <a:gd name="f96" fmla="*/ 14 f77 1"/>
              <a:gd name="f97" fmla="*/ 155 f78 1"/>
              <a:gd name="f98" fmla="*/ 1 f77 1"/>
              <a:gd name="f99" fmla="*/ 180 f78 1"/>
              <a:gd name="f100" fmla="*/ 13 f77 1"/>
              <a:gd name="f101" fmla="*/ 314 f78 1"/>
              <a:gd name="f102" fmla="*/ 306 f77 1"/>
              <a:gd name="f103" fmla="*/ 157 f78 1"/>
              <a:gd name="f104" fmla="*/ 54 f77 1"/>
              <a:gd name="f105" fmla="*/ 84 f78 1"/>
              <a:gd name="f106" fmla="*/ 218 f77 1"/>
              <a:gd name="f107" fmla="*/ 232 f78 1"/>
              <a:gd name="f108" fmla="+- f79 0 f1"/>
              <a:gd name="f109" fmla="*/ f82 1 316"/>
              <a:gd name="f110" fmla="*/ f83 1 318"/>
              <a:gd name="f111" fmla="*/ f84 1 316"/>
              <a:gd name="f112" fmla="*/ f85 1 318"/>
              <a:gd name="f113" fmla="*/ f86 1 316"/>
              <a:gd name="f114" fmla="*/ f87 1 318"/>
              <a:gd name="f115" fmla="*/ f88 1 316"/>
              <a:gd name="f116" fmla="*/ f89 1 316"/>
              <a:gd name="f117" fmla="*/ f90 1 318"/>
              <a:gd name="f118" fmla="*/ f91 1 316"/>
              <a:gd name="f119" fmla="*/ f92 1 318"/>
              <a:gd name="f120" fmla="*/ f93 1 316"/>
              <a:gd name="f121" fmla="*/ f94 1 318"/>
              <a:gd name="f122" fmla="*/ f95 1 316"/>
              <a:gd name="f123" fmla="*/ f96 1 318"/>
              <a:gd name="f124" fmla="*/ f97 1 316"/>
              <a:gd name="f125" fmla="*/ f98 1 318"/>
              <a:gd name="f126" fmla="*/ f99 1 316"/>
              <a:gd name="f127" fmla="*/ f100 1 318"/>
              <a:gd name="f128" fmla="*/ f101 1 316"/>
              <a:gd name="f129" fmla="*/ f102 1 318"/>
              <a:gd name="f130" fmla="*/ f103 1 316"/>
              <a:gd name="f131" fmla="*/ f104 1 318"/>
              <a:gd name="f132" fmla="*/ f105 1 316"/>
              <a:gd name="f133" fmla="*/ f106 1 318"/>
              <a:gd name="f134" fmla="*/ f107 1 316"/>
              <a:gd name="f135" fmla="*/ 0 1 f80"/>
              <a:gd name="f136" fmla="*/ f74 1 f80"/>
              <a:gd name="f137" fmla="*/ 0 1 f81"/>
              <a:gd name="f138" fmla="*/ f75 1 f81"/>
              <a:gd name="f139" fmla="*/ f109 1 f80"/>
              <a:gd name="f140" fmla="*/ f110 1 f81"/>
              <a:gd name="f141" fmla="*/ f111 1 f80"/>
              <a:gd name="f142" fmla="*/ f112 1 f81"/>
              <a:gd name="f143" fmla="*/ f113 1 f80"/>
              <a:gd name="f144" fmla="*/ f114 1 f81"/>
              <a:gd name="f145" fmla="*/ f115 1 f80"/>
              <a:gd name="f146" fmla="*/ f116 1 f80"/>
              <a:gd name="f147" fmla="*/ f117 1 f81"/>
              <a:gd name="f148" fmla="*/ f118 1 f80"/>
              <a:gd name="f149" fmla="*/ f119 1 f81"/>
              <a:gd name="f150" fmla="*/ f120 1 f80"/>
              <a:gd name="f151" fmla="*/ f121 1 f81"/>
              <a:gd name="f152" fmla="*/ f122 1 f80"/>
              <a:gd name="f153" fmla="*/ f123 1 f81"/>
              <a:gd name="f154" fmla="*/ f124 1 f80"/>
              <a:gd name="f155" fmla="*/ f125 1 f81"/>
              <a:gd name="f156" fmla="*/ f126 1 f80"/>
              <a:gd name="f157" fmla="*/ f127 1 f81"/>
              <a:gd name="f158" fmla="*/ f128 1 f80"/>
              <a:gd name="f159" fmla="*/ f129 1 f81"/>
              <a:gd name="f160" fmla="*/ f130 1 f80"/>
              <a:gd name="f161" fmla="*/ f131 1 f81"/>
              <a:gd name="f162" fmla="*/ f132 1 f80"/>
              <a:gd name="f163" fmla="*/ f133 1 f81"/>
              <a:gd name="f164" fmla="*/ f134 1 f80"/>
              <a:gd name="f165" fmla="*/ f135 f71 1"/>
              <a:gd name="f166" fmla="*/ f136 f71 1"/>
              <a:gd name="f167" fmla="*/ f138 f72 1"/>
              <a:gd name="f168" fmla="*/ f137 f72 1"/>
              <a:gd name="f169" fmla="*/ f139 f71 1"/>
              <a:gd name="f170" fmla="*/ f140 f72 1"/>
              <a:gd name="f171" fmla="*/ f141 f71 1"/>
              <a:gd name="f172" fmla="*/ f142 f72 1"/>
              <a:gd name="f173" fmla="*/ f143 f71 1"/>
              <a:gd name="f174" fmla="*/ f144 f72 1"/>
              <a:gd name="f175" fmla="*/ f145 f71 1"/>
              <a:gd name="f176" fmla="*/ f146 f71 1"/>
              <a:gd name="f177" fmla="*/ f147 f72 1"/>
              <a:gd name="f178" fmla="*/ f148 f71 1"/>
              <a:gd name="f179" fmla="*/ f149 f72 1"/>
              <a:gd name="f180" fmla="*/ f150 f71 1"/>
              <a:gd name="f181" fmla="*/ f151 f72 1"/>
              <a:gd name="f182" fmla="*/ f152 f71 1"/>
              <a:gd name="f183" fmla="*/ f153 f72 1"/>
              <a:gd name="f184" fmla="*/ f154 f71 1"/>
              <a:gd name="f185" fmla="*/ f155 f72 1"/>
              <a:gd name="f186" fmla="*/ f156 f71 1"/>
              <a:gd name="f187" fmla="*/ f157 f72 1"/>
              <a:gd name="f188" fmla="*/ f158 f71 1"/>
              <a:gd name="f189" fmla="*/ f159 f72 1"/>
              <a:gd name="f190" fmla="*/ f160 f71 1"/>
              <a:gd name="f191" fmla="*/ f161 f72 1"/>
              <a:gd name="f192" fmla="*/ f162 f71 1"/>
              <a:gd name="f193" fmla="*/ f163 f72 1"/>
              <a:gd name="f194" fmla="*/ f164 f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69" y="f170"/>
              </a:cxn>
              <a:cxn ang="f108">
                <a:pos x="f171" y="f172"/>
              </a:cxn>
              <a:cxn ang="f108">
                <a:pos x="f173" y="f174"/>
              </a:cxn>
              <a:cxn ang="f108">
                <a:pos x="f175" y="f174"/>
              </a:cxn>
              <a:cxn ang="f108">
                <a:pos x="f176" y="f177"/>
              </a:cxn>
              <a:cxn ang="f108">
                <a:pos x="f178" y="f179"/>
              </a:cxn>
              <a:cxn ang="f108">
                <a:pos x="f180" y="f170"/>
              </a:cxn>
              <a:cxn ang="f108">
                <a:pos x="f176" y="f181"/>
              </a:cxn>
              <a:cxn ang="f108">
                <a:pos x="f182" y="f183"/>
              </a:cxn>
              <a:cxn ang="f108">
                <a:pos x="f184" y="f185"/>
              </a:cxn>
              <a:cxn ang="f108">
                <a:pos x="f186" y="f187"/>
              </a:cxn>
              <a:cxn ang="f108">
                <a:pos x="f188" y="f189"/>
              </a:cxn>
              <a:cxn ang="f108">
                <a:pos x="f169" y="f170"/>
              </a:cxn>
              <a:cxn ang="f108">
                <a:pos x="f190" y="f191"/>
              </a:cxn>
              <a:cxn ang="f108">
                <a:pos x="f192" y="f193"/>
              </a:cxn>
              <a:cxn ang="f108">
                <a:pos x="f194" y="f193"/>
              </a:cxn>
              <a:cxn ang="f108">
                <a:pos x="f190" y="f191"/>
              </a:cxn>
            </a:cxnLst>
            <a:rect l="f165" t="f168" r="f166" b="f167"/>
            <a:pathLst>
              <a:path w="316" h="318">
                <a:moveTo>
                  <a:pt x="f6" y="f8"/>
                </a:moveTo>
                <a:cubicBezTo>
                  <a:pt x="f9" y="f6"/>
                  <a:pt x="f10" y="f11"/>
                  <a:pt x="f12" y="f13"/>
                </a:cubicBezTo>
                <a:cubicBezTo>
                  <a:pt x="f14" y="f15"/>
                  <a:pt x="f16" y="f14"/>
                  <a:pt x="f17" y="f18"/>
                </a:cubicBezTo>
                <a:cubicBezTo>
                  <a:pt x="f19" y="f20"/>
                  <a:pt x="f21" y="f22"/>
                  <a:pt x="f23" y="f18"/>
                </a:cubicBezTo>
                <a:cubicBezTo>
                  <a:pt x="f24" y="f18"/>
                  <a:pt x="f25" y="f26"/>
                  <a:pt x="f27" y="f28"/>
                </a:cubicBezTo>
                <a:cubicBezTo>
                  <a:pt x="f29" y="f10"/>
                  <a:pt x="f30" y="f31"/>
                  <a:pt x="f32" y="f33"/>
                </a:cubicBezTo>
                <a:cubicBezTo>
                  <a:pt x="f34" y="f7"/>
                  <a:pt x="f34" y="f7"/>
                  <a:pt x="f5" y="f8"/>
                </a:cubicBezTo>
                <a:cubicBezTo>
                  <a:pt x="f35" y="f36"/>
                  <a:pt x="f34" y="f37"/>
                  <a:pt x="f27" y="f38"/>
                </a:cubicBezTo>
                <a:cubicBezTo>
                  <a:pt x="f39" y="f40"/>
                  <a:pt x="f41" y="f24"/>
                  <a:pt x="f42" y="f43"/>
                </a:cubicBezTo>
                <a:cubicBezTo>
                  <a:pt x="f44" y="f45"/>
                  <a:pt x="f46" y="f47"/>
                  <a:pt x="f48" y="f47"/>
                </a:cubicBezTo>
                <a:cubicBezTo>
                  <a:pt x="f49" y="f50"/>
                  <a:pt x="f51" y="f5"/>
                  <a:pt x="f2" y="f52"/>
                </a:cubicBezTo>
                <a:cubicBezTo>
                  <a:pt x="f53" y="f54"/>
                  <a:pt x="f36" y="f55"/>
                  <a:pt x="f56" y="f57"/>
                </a:cubicBezTo>
                <a:cubicBezTo>
                  <a:pt x="f58" y="f59"/>
                  <a:pt x="f58" y="f60"/>
                  <a:pt x="f6" y="f8"/>
                </a:cubicBezTo>
                <a:close/>
                <a:moveTo>
                  <a:pt x="f61" y="f62"/>
                </a:moveTo>
                <a:cubicBezTo>
                  <a:pt x="f63" y="f54"/>
                  <a:pt x="f64" y="f65"/>
                  <a:pt x="f39" y="f66"/>
                </a:cubicBezTo>
                <a:cubicBezTo>
                  <a:pt x="f42" y="f66"/>
                  <a:pt x="f38" y="f66"/>
                  <a:pt x="f67" y="f66"/>
                </a:cubicBezTo>
                <a:cubicBezTo>
                  <a:pt x="f55" y="f65"/>
                  <a:pt x="f68" y="f69"/>
                  <a:pt x="f61" y="f62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reeform 21">
            <a:extLst>
              <a:ext uri="{FF2B5EF4-FFF2-40B4-BE49-F238E27FC236}">
                <a16:creationId xmlns:a16="http://schemas.microsoft.com/office/drawing/2014/main" id="{B9105A51-46E7-45B2-BDE0-55295EA0CB24}"/>
              </a:ext>
            </a:extLst>
          </p:cNvPr>
          <p:cNvSpPr/>
          <p:nvPr/>
        </p:nvSpPr>
        <p:spPr>
          <a:xfrm>
            <a:off x="2819396" y="4248146"/>
            <a:ext cx="1363663" cy="1857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3"/>
              <a:gd name="f7" fmla="val 49"/>
              <a:gd name="f8" fmla="val 16"/>
              <a:gd name="f9" fmla="val 32"/>
              <a:gd name="f10" fmla="val 242"/>
              <a:gd name="f11" fmla="val 121"/>
              <a:gd name="f12" fmla="val 17"/>
              <a:gd name="f13" fmla="val 241"/>
              <a:gd name="f14" fmla="+- 0 0 -90"/>
              <a:gd name="f15" fmla="*/ f3 1 363"/>
              <a:gd name="f16" fmla="*/ f4 1 49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363"/>
              <a:gd name="f25" fmla="*/ f21 1 49"/>
              <a:gd name="f26" fmla="*/ 363 f22 1"/>
              <a:gd name="f27" fmla="*/ 0 f21 1"/>
              <a:gd name="f28" fmla="*/ 49 f21 1"/>
              <a:gd name="f29" fmla="*/ 0 f22 1"/>
              <a:gd name="f30" fmla="+- f23 0 f1"/>
              <a:gd name="f31" fmla="*/ f26 1 363"/>
              <a:gd name="f32" fmla="*/ f27 1 49"/>
              <a:gd name="f33" fmla="*/ f28 1 49"/>
              <a:gd name="f34" fmla="*/ f29 1 363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5"/>
              <a:gd name="f42" fmla="*/ f34 1 f24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6 1"/>
              <a:gd name="f50" fmla="*/ f4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7" y="f49"/>
              </a:cxn>
              <a:cxn ang="f30">
                <a:pos x="f50" y="f49"/>
              </a:cxn>
              <a:cxn ang="f30">
                <a:pos x="f50" y="f48"/>
              </a:cxn>
              <a:cxn ang="f30">
                <a:pos x="f47" y="f48"/>
              </a:cxn>
            </a:cxnLst>
            <a:rect l="f43" t="f46" r="f44" b="f45"/>
            <a:pathLst>
              <a:path w="363" h="49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9"/>
                  <a:pt x="f5" y="f12"/>
                  <a:pt x="f5" y="f5"/>
                </a:cubicBezTo>
                <a:cubicBezTo>
                  <a:pt x="f11" y="f5"/>
                  <a:pt x="f13" y="f5"/>
                  <a:pt x="f6" y="f5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92B312CB-5845-4EE1-8D1C-DE4EADB91FC4}"/>
              </a:ext>
            </a:extLst>
          </p:cNvPr>
          <p:cNvSpPr/>
          <p:nvPr/>
        </p:nvSpPr>
        <p:spPr>
          <a:xfrm>
            <a:off x="2819396" y="3925884"/>
            <a:ext cx="1363663" cy="109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3"/>
              <a:gd name="f7" fmla="val 29"/>
              <a:gd name="f8" fmla="val 19"/>
              <a:gd name="f9" fmla="val 10"/>
              <a:gd name="f10" fmla="val 121"/>
              <a:gd name="f11" fmla="val 242"/>
              <a:gd name="f12" fmla="val 9"/>
              <a:gd name="f13" fmla="+- 0 0 -90"/>
              <a:gd name="f14" fmla="*/ f3 1 363"/>
              <a:gd name="f15" fmla="*/ f4 1 2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63"/>
              <a:gd name="f24" fmla="*/ f20 1 29"/>
              <a:gd name="f25" fmla="*/ 0 f21 1"/>
              <a:gd name="f26" fmla="*/ 29 f20 1"/>
              <a:gd name="f27" fmla="*/ 0 f20 1"/>
              <a:gd name="f28" fmla="*/ 363 f21 1"/>
              <a:gd name="f29" fmla="+- f22 0 f1"/>
              <a:gd name="f30" fmla="*/ f25 1 363"/>
              <a:gd name="f31" fmla="*/ f26 1 29"/>
              <a:gd name="f32" fmla="*/ f27 1 29"/>
              <a:gd name="f33" fmla="*/ f28 1 363"/>
              <a:gd name="f34" fmla="*/ 0 1 f23"/>
              <a:gd name="f35" fmla="*/ f17 1 f23"/>
              <a:gd name="f36" fmla="*/ 0 1 f24"/>
              <a:gd name="f37" fmla="*/ f18 1 f24"/>
              <a:gd name="f38" fmla="*/ f30 1 f23"/>
              <a:gd name="f39" fmla="*/ f31 1 f24"/>
              <a:gd name="f40" fmla="*/ f32 1 f24"/>
              <a:gd name="f41" fmla="*/ f33 1 f23"/>
              <a:gd name="f42" fmla="*/ f34 f14 1"/>
              <a:gd name="f43" fmla="*/ f35 f14 1"/>
              <a:gd name="f44" fmla="*/ f37 f15 1"/>
              <a:gd name="f45" fmla="*/ f36 f15 1"/>
              <a:gd name="f46" fmla="*/ f38 f14 1"/>
              <a:gd name="f47" fmla="*/ f39 f15 1"/>
              <a:gd name="f48" fmla="*/ f40 f15 1"/>
              <a:gd name="f49" fmla="*/ f41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6" y="f47"/>
              </a:cxn>
              <a:cxn ang="f29">
                <a:pos x="f46" y="f48"/>
              </a:cxn>
              <a:cxn ang="f29">
                <a:pos x="f49" y="f48"/>
              </a:cxn>
              <a:cxn ang="f29">
                <a:pos x="f49" y="f47"/>
              </a:cxn>
              <a:cxn ang="f29">
                <a:pos x="f46" y="f47"/>
              </a:cxn>
            </a:cxnLst>
            <a:rect l="f42" t="f45" r="f43" b="f44"/>
            <a:pathLst>
              <a:path w="363" h="29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12"/>
                  <a:pt x="f6" y="f8"/>
                  <a:pt x="f6" y="f7"/>
                </a:cubicBezTo>
                <a:cubicBezTo>
                  <a:pt x="f11" y="f7"/>
                  <a:pt x="f10" y="f7"/>
                  <a:pt x="f5" y="f7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2F781DCE-D646-4EE7-9D79-EF97CB5AFFC6}"/>
              </a:ext>
            </a:extLst>
          </p:cNvPr>
          <p:cNvSpPr/>
          <p:nvPr/>
        </p:nvSpPr>
        <p:spPr>
          <a:xfrm>
            <a:off x="5189540" y="3646490"/>
            <a:ext cx="654052" cy="6699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4"/>
              <a:gd name="f7" fmla="val 177"/>
              <a:gd name="f8" fmla="val 170"/>
              <a:gd name="f9" fmla="val 125"/>
              <a:gd name="f10" fmla="val 172"/>
              <a:gd name="f11" fmla="val 157"/>
              <a:gd name="f12" fmla="val 155"/>
              <a:gd name="f13" fmla="val 129"/>
              <a:gd name="f14" fmla="val 176"/>
              <a:gd name="f15" fmla="val 102"/>
              <a:gd name="f16" fmla="val 75"/>
              <a:gd name="f17" fmla="val 49"/>
              <a:gd name="f18" fmla="val 21"/>
              <a:gd name="f19" fmla="val 2"/>
              <a:gd name="f20" fmla="val 1"/>
              <a:gd name="f21" fmla="val 127"/>
              <a:gd name="f22" fmla="val 101"/>
              <a:gd name="f23" fmla="val 76"/>
              <a:gd name="f24" fmla="val 103"/>
              <a:gd name="f25" fmla="val 173"/>
              <a:gd name="f26" fmla="val 54"/>
              <a:gd name="f27" fmla="val 165"/>
              <a:gd name="f28" fmla="val 47"/>
              <a:gd name="f29" fmla="val 159"/>
              <a:gd name="f30" fmla="val 43"/>
              <a:gd name="f31" fmla="val 152"/>
              <a:gd name="f32" fmla="val 39"/>
              <a:gd name="f33" fmla="val 143"/>
              <a:gd name="f34" fmla="val 33"/>
              <a:gd name="f35" fmla="val 134"/>
              <a:gd name="f36" fmla="val 23"/>
              <a:gd name="f37" fmla="val 124"/>
              <a:gd name="f38" fmla="val 22"/>
              <a:gd name="f39" fmla="val 19"/>
              <a:gd name="f40" fmla="val 77"/>
              <a:gd name="f41" fmla="val 20"/>
              <a:gd name="f42" fmla="val 32"/>
              <a:gd name="f43" fmla="val 53"/>
              <a:gd name="f44" fmla="val 100"/>
              <a:gd name="f45" fmla="val 123"/>
              <a:gd name="f46" fmla="val 144"/>
              <a:gd name="f47" fmla="val 154"/>
              <a:gd name="f48" fmla="val 153"/>
              <a:gd name="f49" fmla="val 137"/>
              <a:gd name="f50" fmla="val 133"/>
              <a:gd name="f51" fmla="val 164"/>
              <a:gd name="f52" fmla="+- 0 0 -90"/>
              <a:gd name="f53" fmla="*/ f3 1 174"/>
              <a:gd name="f54" fmla="*/ f4 1 177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174"/>
              <a:gd name="f63" fmla="*/ f59 1 177"/>
              <a:gd name="f64" fmla="*/ 170 f60 1"/>
              <a:gd name="f65" fmla="*/ 125 f59 1"/>
              <a:gd name="f66" fmla="*/ 129 f60 1"/>
              <a:gd name="f67" fmla="*/ 176 f59 1"/>
              <a:gd name="f68" fmla="*/ 49 f60 1"/>
              <a:gd name="f69" fmla="*/ 1 f60 1"/>
              <a:gd name="f70" fmla="*/ 127 f59 1"/>
              <a:gd name="f71" fmla="*/ 49 f59 1"/>
              <a:gd name="f72" fmla="*/ 1 f59 1"/>
              <a:gd name="f73" fmla="*/ 174 f60 1"/>
              <a:gd name="f74" fmla="*/ 54 f59 1"/>
              <a:gd name="f75" fmla="*/ 152 f60 1"/>
              <a:gd name="f76" fmla="*/ 39 f59 1"/>
              <a:gd name="f77" fmla="*/ 124 f60 1"/>
              <a:gd name="f78" fmla="*/ 22 f59 1"/>
              <a:gd name="f79" fmla="*/ 54 f60 1"/>
              <a:gd name="f80" fmla="*/ 21 f59 1"/>
              <a:gd name="f81" fmla="*/ 22 f60 1"/>
              <a:gd name="f82" fmla="*/ 53 f59 1"/>
              <a:gd name="f83" fmla="*/ 123 f59 1"/>
              <a:gd name="f84" fmla="*/ 53 f60 1"/>
              <a:gd name="f85" fmla="*/ 155 f59 1"/>
              <a:gd name="f86" fmla="*/ 154 f59 1"/>
              <a:gd name="f87" fmla="*/ 153 f60 1"/>
              <a:gd name="f88" fmla="*/ 137 f59 1"/>
              <a:gd name="f89" fmla="+- f61 0 f1"/>
              <a:gd name="f90" fmla="*/ f64 1 174"/>
              <a:gd name="f91" fmla="*/ f65 1 177"/>
              <a:gd name="f92" fmla="*/ f66 1 174"/>
              <a:gd name="f93" fmla="*/ f67 1 177"/>
              <a:gd name="f94" fmla="*/ f68 1 174"/>
              <a:gd name="f95" fmla="*/ f69 1 174"/>
              <a:gd name="f96" fmla="*/ f70 1 177"/>
              <a:gd name="f97" fmla="*/ f71 1 177"/>
              <a:gd name="f98" fmla="*/ f72 1 177"/>
              <a:gd name="f99" fmla="*/ f73 1 174"/>
              <a:gd name="f100" fmla="*/ f74 1 177"/>
              <a:gd name="f101" fmla="*/ f75 1 174"/>
              <a:gd name="f102" fmla="*/ f76 1 177"/>
              <a:gd name="f103" fmla="*/ f77 1 174"/>
              <a:gd name="f104" fmla="*/ f78 1 177"/>
              <a:gd name="f105" fmla="*/ f79 1 174"/>
              <a:gd name="f106" fmla="*/ f80 1 177"/>
              <a:gd name="f107" fmla="*/ f81 1 174"/>
              <a:gd name="f108" fmla="*/ f82 1 177"/>
              <a:gd name="f109" fmla="*/ f83 1 177"/>
              <a:gd name="f110" fmla="*/ f84 1 174"/>
              <a:gd name="f111" fmla="*/ f85 1 177"/>
              <a:gd name="f112" fmla="*/ f86 1 177"/>
              <a:gd name="f113" fmla="*/ f87 1 174"/>
              <a:gd name="f114" fmla="*/ f88 1 177"/>
              <a:gd name="f115" fmla="*/ 0 1 f62"/>
              <a:gd name="f116" fmla="*/ f56 1 f62"/>
              <a:gd name="f117" fmla="*/ 0 1 f63"/>
              <a:gd name="f118" fmla="*/ f57 1 f63"/>
              <a:gd name="f119" fmla="*/ f90 1 f62"/>
              <a:gd name="f120" fmla="*/ f91 1 f63"/>
              <a:gd name="f121" fmla="*/ f92 1 f62"/>
              <a:gd name="f122" fmla="*/ f93 1 f63"/>
              <a:gd name="f123" fmla="*/ f94 1 f62"/>
              <a:gd name="f124" fmla="*/ f95 1 f62"/>
              <a:gd name="f125" fmla="*/ f96 1 f63"/>
              <a:gd name="f126" fmla="*/ f97 1 f63"/>
              <a:gd name="f127" fmla="*/ f98 1 f63"/>
              <a:gd name="f128" fmla="*/ f99 1 f62"/>
              <a:gd name="f129" fmla="*/ f100 1 f63"/>
              <a:gd name="f130" fmla="*/ f101 1 f62"/>
              <a:gd name="f131" fmla="*/ f102 1 f63"/>
              <a:gd name="f132" fmla="*/ f103 1 f62"/>
              <a:gd name="f133" fmla="*/ f104 1 f63"/>
              <a:gd name="f134" fmla="*/ f105 1 f62"/>
              <a:gd name="f135" fmla="*/ f106 1 f63"/>
              <a:gd name="f136" fmla="*/ f107 1 f62"/>
              <a:gd name="f137" fmla="*/ f108 1 f63"/>
              <a:gd name="f138" fmla="*/ f109 1 f63"/>
              <a:gd name="f139" fmla="*/ f110 1 f62"/>
              <a:gd name="f140" fmla="*/ f111 1 f63"/>
              <a:gd name="f141" fmla="*/ f112 1 f63"/>
              <a:gd name="f142" fmla="*/ f113 1 f62"/>
              <a:gd name="f143" fmla="*/ f114 1 f63"/>
              <a:gd name="f144" fmla="*/ f115 f53 1"/>
              <a:gd name="f145" fmla="*/ f116 f53 1"/>
              <a:gd name="f146" fmla="*/ f118 f54 1"/>
              <a:gd name="f147" fmla="*/ f117 f54 1"/>
              <a:gd name="f148" fmla="*/ f119 f53 1"/>
              <a:gd name="f149" fmla="*/ f120 f54 1"/>
              <a:gd name="f150" fmla="*/ f121 f53 1"/>
              <a:gd name="f151" fmla="*/ f122 f54 1"/>
              <a:gd name="f152" fmla="*/ f123 f53 1"/>
              <a:gd name="f153" fmla="*/ f124 f53 1"/>
              <a:gd name="f154" fmla="*/ f125 f54 1"/>
              <a:gd name="f155" fmla="*/ f126 f54 1"/>
              <a:gd name="f156" fmla="*/ f127 f54 1"/>
              <a:gd name="f157" fmla="*/ f128 f53 1"/>
              <a:gd name="f158" fmla="*/ f129 f54 1"/>
              <a:gd name="f159" fmla="*/ f130 f53 1"/>
              <a:gd name="f160" fmla="*/ f131 f54 1"/>
              <a:gd name="f161" fmla="*/ f132 f53 1"/>
              <a:gd name="f162" fmla="*/ f133 f54 1"/>
              <a:gd name="f163" fmla="*/ f134 f53 1"/>
              <a:gd name="f164" fmla="*/ f135 f54 1"/>
              <a:gd name="f165" fmla="*/ f136 f53 1"/>
              <a:gd name="f166" fmla="*/ f137 f54 1"/>
              <a:gd name="f167" fmla="*/ f138 f54 1"/>
              <a:gd name="f168" fmla="*/ f139 f53 1"/>
              <a:gd name="f169" fmla="*/ f140 f54 1"/>
              <a:gd name="f170" fmla="*/ f141 f54 1"/>
              <a:gd name="f171" fmla="*/ f142 f53 1"/>
              <a:gd name="f172" fmla="*/ f143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9">
                <a:pos x="f148" y="f149"/>
              </a:cxn>
              <a:cxn ang="f89">
                <a:pos x="f150" y="f151"/>
              </a:cxn>
              <a:cxn ang="f89">
                <a:pos x="f152" y="f151"/>
              </a:cxn>
              <a:cxn ang="f89">
                <a:pos x="f153" y="f154"/>
              </a:cxn>
              <a:cxn ang="f89">
                <a:pos x="f153" y="f155"/>
              </a:cxn>
              <a:cxn ang="f89">
                <a:pos x="f152" y="f156"/>
              </a:cxn>
              <a:cxn ang="f89">
                <a:pos x="f150" y="f156"/>
              </a:cxn>
              <a:cxn ang="f89">
                <a:pos x="f157" y="f158"/>
              </a:cxn>
              <a:cxn ang="f89">
                <a:pos x="f159" y="f160"/>
              </a:cxn>
              <a:cxn ang="f89">
                <a:pos x="f161" y="f162"/>
              </a:cxn>
              <a:cxn ang="f89">
                <a:pos x="f163" y="f164"/>
              </a:cxn>
              <a:cxn ang="f89">
                <a:pos x="f165" y="f166"/>
              </a:cxn>
              <a:cxn ang="f89">
                <a:pos x="f165" y="f167"/>
              </a:cxn>
              <a:cxn ang="f89">
                <a:pos x="f168" y="f169"/>
              </a:cxn>
              <a:cxn ang="f89">
                <a:pos x="f161" y="f170"/>
              </a:cxn>
              <a:cxn ang="f89">
                <a:pos x="f171" y="f172"/>
              </a:cxn>
              <a:cxn ang="f89">
                <a:pos x="f148" y="f149"/>
              </a:cxn>
            </a:cxnLst>
            <a:rect l="f144" t="f147" r="f145" b="f146"/>
            <a:pathLst>
              <a:path w="174" h="177">
                <a:moveTo>
                  <a:pt x="f8" y="f9"/>
                </a:moveTo>
                <a:cubicBezTo>
                  <a:pt x="f10" y="f11"/>
                  <a:pt x="f12" y="f6"/>
                  <a:pt x="f13" y="f14"/>
                </a:cubicBezTo>
                <a:cubicBezTo>
                  <a:pt x="f15" y="f7"/>
                  <a:pt x="f16" y="f7"/>
                  <a:pt x="f17" y="f14"/>
                </a:cubicBezTo>
                <a:cubicBezTo>
                  <a:pt x="f18" y="f6"/>
                  <a:pt x="f19" y="f12"/>
                  <a:pt x="f20" y="f21"/>
                </a:cubicBezTo>
                <a:cubicBezTo>
                  <a:pt x="f5" y="f22"/>
                  <a:pt x="f5" y="f16"/>
                  <a:pt x="f20" y="f17"/>
                </a:cubicBezTo>
                <a:cubicBezTo>
                  <a:pt x="f19" y="f18"/>
                  <a:pt x="f18" y="f19"/>
                  <a:pt x="f17" y="f20"/>
                </a:cubicBezTo>
                <a:cubicBezTo>
                  <a:pt x="f23" y="f5"/>
                  <a:pt x="f24" y="f5"/>
                  <a:pt x="f13" y="f20"/>
                </a:cubicBezTo>
                <a:cubicBezTo>
                  <a:pt x="f12" y="f19"/>
                  <a:pt x="f25" y="f18"/>
                  <a:pt x="f6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22" y="f39"/>
                  <a:pt x="f40" y="f41"/>
                  <a:pt x="f26" y="f18"/>
                </a:cubicBezTo>
                <a:cubicBezTo>
                  <a:pt x="f42" y="f38"/>
                  <a:pt x="f38" y="f42"/>
                  <a:pt x="f38" y="f43"/>
                </a:cubicBezTo>
                <a:cubicBezTo>
                  <a:pt x="f18" y="f40"/>
                  <a:pt x="f18" y="f44"/>
                  <a:pt x="f38" y="f45"/>
                </a:cubicBezTo>
                <a:cubicBezTo>
                  <a:pt x="f38" y="f46"/>
                  <a:pt x="f42" y="f47"/>
                  <a:pt x="f43" y="f12"/>
                </a:cubicBezTo>
                <a:cubicBezTo>
                  <a:pt x="f40" y="f12"/>
                  <a:pt x="f22" y="f11"/>
                  <a:pt x="f37" y="f47"/>
                </a:cubicBezTo>
                <a:cubicBezTo>
                  <a:pt x="f35" y="f48"/>
                  <a:pt x="f46" y="f33"/>
                  <a:pt x="f48" y="f49"/>
                </a:cubicBezTo>
                <a:cubicBezTo>
                  <a:pt x="f29" y="f50"/>
                  <a:pt x="f51" y="f13"/>
                  <a:pt x="f8" y="f9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570243B1-E012-42F4-822D-AF7CD7EB311D}"/>
              </a:ext>
            </a:extLst>
          </p:cNvPr>
          <p:cNvSpPr/>
          <p:nvPr/>
        </p:nvSpPr>
        <p:spPr>
          <a:xfrm>
            <a:off x="5959473" y="3646490"/>
            <a:ext cx="658816" cy="6699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5"/>
              <a:gd name="f7" fmla="val 177"/>
              <a:gd name="f8" fmla="val 47"/>
              <a:gd name="f9" fmla="val 5"/>
              <a:gd name="f10" fmla="val 16"/>
              <a:gd name="f11" fmla="val 22"/>
              <a:gd name="f12" fmla="val 1"/>
              <a:gd name="f13" fmla="val 50"/>
              <a:gd name="f14" fmla="val 75"/>
              <a:gd name="f15" fmla="val 100"/>
              <a:gd name="f16" fmla="val 124"/>
              <a:gd name="f17" fmla="val 155"/>
              <a:gd name="f18" fmla="val 174"/>
              <a:gd name="f19" fmla="val 21"/>
              <a:gd name="f20" fmla="val 52"/>
              <a:gd name="f21" fmla="val 76"/>
              <a:gd name="f22" fmla="val 101"/>
              <a:gd name="f23" fmla="val 125"/>
              <a:gd name="f24" fmla="val 126"/>
              <a:gd name="f25" fmla="val 176"/>
              <a:gd name="f26" fmla="val 74"/>
              <a:gd name="f27" fmla="val 48"/>
              <a:gd name="f28" fmla="val 20"/>
              <a:gd name="f29" fmla="val 4"/>
              <a:gd name="f30" fmla="val 158"/>
              <a:gd name="f31" fmla="val 128"/>
              <a:gd name="f32" fmla="val 10"/>
              <a:gd name="f33" fmla="val 17"/>
              <a:gd name="f34" fmla="val 24"/>
              <a:gd name="f35" fmla="val 137"/>
              <a:gd name="f36" fmla="val 28"/>
              <a:gd name="f37" fmla="val 146"/>
              <a:gd name="f38" fmla="val 42"/>
              <a:gd name="f39" fmla="val 153"/>
              <a:gd name="f40" fmla="val 154"/>
              <a:gd name="f41" fmla="val 157"/>
              <a:gd name="f42" fmla="val 97"/>
              <a:gd name="f43" fmla="val 156"/>
              <a:gd name="f44" fmla="val 120"/>
              <a:gd name="f45" fmla="val 144"/>
              <a:gd name="f46" fmla="val 98"/>
              <a:gd name="f47" fmla="val 54"/>
              <a:gd name="f48" fmla="val 32"/>
              <a:gd name="f49" fmla="val 143"/>
              <a:gd name="f50" fmla="val 19"/>
              <a:gd name="f51" fmla="val 23"/>
              <a:gd name="f52" fmla="val 29"/>
              <a:gd name="f53" fmla="val 30"/>
              <a:gd name="f54" fmla="val 38"/>
              <a:gd name="f55" fmla="+- 0 0 -90"/>
              <a:gd name="f56" fmla="*/ f3 1 175"/>
              <a:gd name="f57" fmla="*/ f4 1 177"/>
              <a:gd name="f58" fmla="val f5"/>
              <a:gd name="f59" fmla="val f6"/>
              <a:gd name="f60" fmla="val f7"/>
              <a:gd name="f61" fmla="*/ f55 f0 1"/>
              <a:gd name="f62" fmla="+- f60 0 f58"/>
              <a:gd name="f63" fmla="+- f59 0 f58"/>
              <a:gd name="f64" fmla="*/ f61 1 f2"/>
              <a:gd name="f65" fmla="*/ f63 1 175"/>
              <a:gd name="f66" fmla="*/ f62 1 177"/>
              <a:gd name="f67" fmla="*/ 0 f63 1"/>
              <a:gd name="f68" fmla="*/ 47 f62 1"/>
              <a:gd name="f69" fmla="*/ 50 f63 1"/>
              <a:gd name="f70" fmla="*/ 1 f62 1"/>
              <a:gd name="f71" fmla="*/ 124 f63 1"/>
              <a:gd name="f72" fmla="*/ 174 f63 1"/>
              <a:gd name="f73" fmla="*/ 52 f62 1"/>
              <a:gd name="f74" fmla="*/ 125 f62 1"/>
              <a:gd name="f75" fmla="*/ 126 f63 1"/>
              <a:gd name="f76" fmla="*/ 175 f62 1"/>
              <a:gd name="f77" fmla="*/ 48 f63 1"/>
              <a:gd name="f78" fmla="*/ 176 f62 1"/>
              <a:gd name="f79" fmla="*/ 128 f62 1"/>
              <a:gd name="f80" fmla="*/ 24 f63 1"/>
              <a:gd name="f81" fmla="*/ 137 f62 1"/>
              <a:gd name="f82" fmla="*/ 52 f63 1"/>
              <a:gd name="f83" fmla="*/ 154 f62 1"/>
              <a:gd name="f84" fmla="*/ 120 f63 1"/>
              <a:gd name="f85" fmla="*/ 155 f62 1"/>
              <a:gd name="f86" fmla="*/ 154 f63 1"/>
              <a:gd name="f87" fmla="*/ 120 f62 1"/>
              <a:gd name="f88" fmla="*/ 54 f62 1"/>
              <a:gd name="f89" fmla="*/ 21 f62 1"/>
              <a:gd name="f90" fmla="*/ 22 f62 1"/>
              <a:gd name="f91" fmla="*/ 38 f62 1"/>
              <a:gd name="f92" fmla="+- f64 0 f1"/>
              <a:gd name="f93" fmla="*/ f67 1 175"/>
              <a:gd name="f94" fmla="*/ f68 1 177"/>
              <a:gd name="f95" fmla="*/ f69 1 175"/>
              <a:gd name="f96" fmla="*/ f70 1 177"/>
              <a:gd name="f97" fmla="*/ f71 1 175"/>
              <a:gd name="f98" fmla="*/ f72 1 175"/>
              <a:gd name="f99" fmla="*/ f73 1 177"/>
              <a:gd name="f100" fmla="*/ f74 1 177"/>
              <a:gd name="f101" fmla="*/ f75 1 175"/>
              <a:gd name="f102" fmla="*/ f76 1 177"/>
              <a:gd name="f103" fmla="*/ f77 1 175"/>
              <a:gd name="f104" fmla="*/ f78 1 177"/>
              <a:gd name="f105" fmla="*/ f79 1 177"/>
              <a:gd name="f106" fmla="*/ f80 1 175"/>
              <a:gd name="f107" fmla="*/ f81 1 177"/>
              <a:gd name="f108" fmla="*/ f82 1 175"/>
              <a:gd name="f109" fmla="*/ f83 1 177"/>
              <a:gd name="f110" fmla="*/ f84 1 175"/>
              <a:gd name="f111" fmla="*/ f85 1 177"/>
              <a:gd name="f112" fmla="*/ f86 1 175"/>
              <a:gd name="f113" fmla="*/ f87 1 177"/>
              <a:gd name="f114" fmla="*/ f88 1 177"/>
              <a:gd name="f115" fmla="*/ f89 1 177"/>
              <a:gd name="f116" fmla="*/ f90 1 177"/>
              <a:gd name="f117" fmla="*/ f91 1 177"/>
              <a:gd name="f118" fmla="*/ 0 1 f65"/>
              <a:gd name="f119" fmla="*/ f59 1 f65"/>
              <a:gd name="f120" fmla="*/ 0 1 f66"/>
              <a:gd name="f121" fmla="*/ f60 1 f66"/>
              <a:gd name="f122" fmla="*/ f93 1 f65"/>
              <a:gd name="f123" fmla="*/ f94 1 f66"/>
              <a:gd name="f124" fmla="*/ f95 1 f65"/>
              <a:gd name="f125" fmla="*/ f96 1 f66"/>
              <a:gd name="f126" fmla="*/ f97 1 f65"/>
              <a:gd name="f127" fmla="*/ f98 1 f65"/>
              <a:gd name="f128" fmla="*/ f99 1 f66"/>
              <a:gd name="f129" fmla="*/ f100 1 f66"/>
              <a:gd name="f130" fmla="*/ f101 1 f65"/>
              <a:gd name="f131" fmla="*/ f102 1 f66"/>
              <a:gd name="f132" fmla="*/ f103 1 f65"/>
              <a:gd name="f133" fmla="*/ f104 1 f66"/>
              <a:gd name="f134" fmla="*/ f105 1 f66"/>
              <a:gd name="f135" fmla="*/ f106 1 f65"/>
              <a:gd name="f136" fmla="*/ f107 1 f66"/>
              <a:gd name="f137" fmla="*/ f108 1 f65"/>
              <a:gd name="f138" fmla="*/ f109 1 f66"/>
              <a:gd name="f139" fmla="*/ f110 1 f65"/>
              <a:gd name="f140" fmla="*/ f111 1 f66"/>
              <a:gd name="f141" fmla="*/ f112 1 f65"/>
              <a:gd name="f142" fmla="*/ f113 1 f66"/>
              <a:gd name="f143" fmla="*/ f114 1 f66"/>
              <a:gd name="f144" fmla="*/ f115 1 f66"/>
              <a:gd name="f145" fmla="*/ f116 1 f66"/>
              <a:gd name="f146" fmla="*/ f117 1 f66"/>
              <a:gd name="f147" fmla="*/ f118 f56 1"/>
              <a:gd name="f148" fmla="*/ f119 f56 1"/>
              <a:gd name="f149" fmla="*/ f121 f57 1"/>
              <a:gd name="f150" fmla="*/ f120 f57 1"/>
              <a:gd name="f151" fmla="*/ f122 f56 1"/>
              <a:gd name="f152" fmla="*/ f123 f57 1"/>
              <a:gd name="f153" fmla="*/ f124 f56 1"/>
              <a:gd name="f154" fmla="*/ f125 f57 1"/>
              <a:gd name="f155" fmla="*/ f126 f56 1"/>
              <a:gd name="f156" fmla="*/ f127 f56 1"/>
              <a:gd name="f157" fmla="*/ f128 f57 1"/>
              <a:gd name="f158" fmla="*/ f129 f57 1"/>
              <a:gd name="f159" fmla="*/ f130 f56 1"/>
              <a:gd name="f160" fmla="*/ f131 f57 1"/>
              <a:gd name="f161" fmla="*/ f132 f56 1"/>
              <a:gd name="f162" fmla="*/ f133 f57 1"/>
              <a:gd name="f163" fmla="*/ f134 f57 1"/>
              <a:gd name="f164" fmla="*/ f135 f56 1"/>
              <a:gd name="f165" fmla="*/ f136 f57 1"/>
              <a:gd name="f166" fmla="*/ f137 f56 1"/>
              <a:gd name="f167" fmla="*/ f138 f57 1"/>
              <a:gd name="f168" fmla="*/ f139 f56 1"/>
              <a:gd name="f169" fmla="*/ f140 f57 1"/>
              <a:gd name="f170" fmla="*/ f141 f56 1"/>
              <a:gd name="f171" fmla="*/ f142 f57 1"/>
              <a:gd name="f172" fmla="*/ f143 f57 1"/>
              <a:gd name="f173" fmla="*/ f144 f57 1"/>
              <a:gd name="f174" fmla="*/ f145 f57 1"/>
              <a:gd name="f175" fmla="*/ f146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2">
                <a:pos x="f151" y="f152"/>
              </a:cxn>
              <a:cxn ang="f92">
                <a:pos x="f153" y="f154"/>
              </a:cxn>
              <a:cxn ang="f92">
                <a:pos x="f155" y="f154"/>
              </a:cxn>
              <a:cxn ang="f92">
                <a:pos x="f156" y="f157"/>
              </a:cxn>
              <a:cxn ang="f92">
                <a:pos x="f156" y="f158"/>
              </a:cxn>
              <a:cxn ang="f92">
                <a:pos x="f159" y="f160"/>
              </a:cxn>
              <a:cxn ang="f92">
                <a:pos x="f161" y="f162"/>
              </a:cxn>
              <a:cxn ang="f92">
                <a:pos x="f151" y="f163"/>
              </a:cxn>
              <a:cxn ang="f92">
                <a:pos x="f164" y="f165"/>
              </a:cxn>
              <a:cxn ang="f92">
                <a:pos x="f166" y="f167"/>
              </a:cxn>
              <a:cxn ang="f92">
                <a:pos x="f168" y="f169"/>
              </a:cxn>
              <a:cxn ang="f92">
                <a:pos x="f170" y="f171"/>
              </a:cxn>
              <a:cxn ang="f92">
                <a:pos x="f170" y="f172"/>
              </a:cxn>
              <a:cxn ang="f92">
                <a:pos x="f168" y="f173"/>
              </a:cxn>
              <a:cxn ang="f92">
                <a:pos x="f166" y="f174"/>
              </a:cxn>
              <a:cxn ang="f92">
                <a:pos x="f164" y="f175"/>
              </a:cxn>
              <a:cxn ang="f92">
                <a:pos x="f151" y="f152"/>
              </a:cxn>
            </a:cxnLst>
            <a:rect l="f147" t="f150" r="f148" b="f149"/>
            <a:pathLst>
              <a:path w="175" h="177">
                <a:moveTo>
                  <a:pt x="f5" y="f8"/>
                </a:moveTo>
                <a:cubicBezTo>
                  <a:pt x="f9" y="f10"/>
                  <a:pt x="f11" y="f12"/>
                  <a:pt x="f13" y="f12"/>
                </a:cubicBezTo>
                <a:cubicBezTo>
                  <a:pt x="f14" y="f5"/>
                  <a:pt x="f15" y="f5"/>
                  <a:pt x="f16" y="f12"/>
                </a:cubicBezTo>
                <a:cubicBezTo>
                  <a:pt x="f17" y="f12"/>
                  <a:pt x="f18" y="f19"/>
                  <a:pt x="f18" y="f20"/>
                </a:cubicBezTo>
                <a:cubicBezTo>
                  <a:pt x="f6" y="f21"/>
                  <a:pt x="f6" y="f22"/>
                  <a:pt x="f18" y="f23"/>
                </a:cubicBezTo>
                <a:cubicBezTo>
                  <a:pt x="f18" y="f17"/>
                  <a:pt x="f17" y="f18"/>
                  <a:pt x="f24" y="f6"/>
                </a:cubicBezTo>
                <a:cubicBezTo>
                  <a:pt x="f15" y="f25"/>
                  <a:pt x="f26" y="f7"/>
                  <a:pt x="f27" y="f25"/>
                </a:cubicBezTo>
                <a:cubicBezTo>
                  <a:pt x="f28" y="f6"/>
                  <a:pt x="f29" y="f30"/>
                  <a:pt x="f5" y="f31"/>
                </a:cubicBezTo>
                <a:cubicBezTo>
                  <a:pt x="f32" y="f24"/>
                  <a:pt x="f33" y="f16"/>
                  <a:pt x="f34" y="f35"/>
                </a:cubicBezTo>
                <a:cubicBezTo>
                  <a:pt x="f36" y="f37"/>
                  <a:pt x="f38" y="f39"/>
                  <a:pt x="f20" y="f40"/>
                </a:cubicBezTo>
                <a:cubicBezTo>
                  <a:pt x="f14" y="f41"/>
                  <a:pt x="f42" y="f43"/>
                  <a:pt x="f44" y="f17"/>
                </a:cubicBezTo>
                <a:cubicBezTo>
                  <a:pt x="f45" y="f40"/>
                  <a:pt x="f40" y="f45"/>
                  <a:pt x="f40" y="f44"/>
                </a:cubicBezTo>
                <a:cubicBezTo>
                  <a:pt x="f17" y="f46"/>
                  <a:pt x="f17" y="f21"/>
                  <a:pt x="f40" y="f47"/>
                </a:cubicBezTo>
                <a:cubicBezTo>
                  <a:pt x="f39" y="f48"/>
                  <a:pt x="f49" y="f19"/>
                  <a:pt x="f44" y="f19"/>
                </a:cubicBezTo>
                <a:cubicBezTo>
                  <a:pt x="f46" y="f19"/>
                  <a:pt x="f14" y="f50"/>
                  <a:pt x="f20" y="f11"/>
                </a:cubicBezTo>
                <a:cubicBezTo>
                  <a:pt x="f38" y="f51"/>
                  <a:pt x="f52" y="f53"/>
                  <a:pt x="f34" y="f54"/>
                </a:cubicBezTo>
                <a:cubicBezTo>
                  <a:pt x="f33" y="f13"/>
                  <a:pt x="f32" y="f13"/>
                  <a:pt x="f5" y="f8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EC2B6BFB-1C51-477A-9939-4B5D237D4E85}"/>
              </a:ext>
            </a:extLst>
          </p:cNvPr>
          <p:cNvSpPr/>
          <p:nvPr/>
        </p:nvSpPr>
        <p:spPr>
          <a:xfrm>
            <a:off x="2803522" y="3586167"/>
            <a:ext cx="1382709" cy="714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8"/>
              <a:gd name="f7" fmla="val 19"/>
              <a:gd name="f8" fmla="val 5"/>
              <a:gd name="f9" fmla="val 2"/>
              <a:gd name="f10" fmla="val 10"/>
              <a:gd name="f11" fmla="val 1"/>
              <a:gd name="f12" fmla="val 15"/>
              <a:gd name="f13" fmla="val 20"/>
              <a:gd name="f14" fmla="val 130"/>
              <a:gd name="f15" fmla="val 240"/>
              <a:gd name="f16" fmla="val 350"/>
              <a:gd name="f17" fmla="val 353"/>
              <a:gd name="f18" fmla="val 356"/>
              <a:gd name="f19" fmla="val 358"/>
              <a:gd name="f20" fmla="val 362"/>
              <a:gd name="f21" fmla="val 365"/>
              <a:gd name="f22" fmla="val 7"/>
              <a:gd name="f23" fmla="val 16"/>
              <a:gd name="f24" fmla="val 341"/>
              <a:gd name="f25" fmla="val 17"/>
              <a:gd name="f26" fmla="val 323"/>
              <a:gd name="f27" fmla="val 306"/>
              <a:gd name="f28" fmla="val 211"/>
              <a:gd name="f29" fmla="val 116"/>
              <a:gd name="f30" fmla="val 12"/>
              <a:gd name="f31" fmla="+- 0 0 -90"/>
              <a:gd name="f32" fmla="*/ f3 1 368"/>
              <a:gd name="f33" fmla="*/ f4 1 19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368"/>
              <a:gd name="f42" fmla="*/ f38 1 19"/>
              <a:gd name="f43" fmla="*/ 5 f39 1"/>
              <a:gd name="f44" fmla="*/ 2 f38 1"/>
              <a:gd name="f45" fmla="*/ 20 f39 1"/>
              <a:gd name="f46" fmla="*/ 1 f38 1"/>
              <a:gd name="f47" fmla="*/ 350 f39 1"/>
              <a:gd name="f48" fmla="*/ 358 f39 1"/>
              <a:gd name="f49" fmla="*/ 368 f39 1"/>
              <a:gd name="f50" fmla="*/ 7 f38 1"/>
              <a:gd name="f51" fmla="*/ 16 f38 1"/>
              <a:gd name="f52" fmla="*/ 306 f39 1"/>
              <a:gd name="f53" fmla="+- f40 0 f1"/>
              <a:gd name="f54" fmla="*/ f43 1 368"/>
              <a:gd name="f55" fmla="*/ f44 1 19"/>
              <a:gd name="f56" fmla="*/ f45 1 368"/>
              <a:gd name="f57" fmla="*/ f46 1 19"/>
              <a:gd name="f58" fmla="*/ f47 1 368"/>
              <a:gd name="f59" fmla="*/ f48 1 368"/>
              <a:gd name="f60" fmla="*/ f49 1 368"/>
              <a:gd name="f61" fmla="*/ f50 1 19"/>
              <a:gd name="f62" fmla="*/ f51 1 19"/>
              <a:gd name="f63" fmla="*/ f52 1 368"/>
              <a:gd name="f64" fmla="*/ 0 1 f41"/>
              <a:gd name="f65" fmla="*/ f35 1 f41"/>
              <a:gd name="f66" fmla="*/ 0 1 f42"/>
              <a:gd name="f67" fmla="*/ f36 1 f42"/>
              <a:gd name="f68" fmla="*/ f54 1 f41"/>
              <a:gd name="f69" fmla="*/ f55 1 f42"/>
              <a:gd name="f70" fmla="*/ f56 1 f41"/>
              <a:gd name="f71" fmla="*/ f57 1 f42"/>
              <a:gd name="f72" fmla="*/ f58 1 f41"/>
              <a:gd name="f73" fmla="*/ f59 1 f41"/>
              <a:gd name="f74" fmla="*/ f60 1 f41"/>
              <a:gd name="f75" fmla="*/ f61 1 f42"/>
              <a:gd name="f76" fmla="*/ f62 1 f42"/>
              <a:gd name="f77" fmla="*/ f63 1 f41"/>
              <a:gd name="f78" fmla="*/ f64 f32 1"/>
              <a:gd name="f79" fmla="*/ f65 f32 1"/>
              <a:gd name="f80" fmla="*/ f67 f33 1"/>
              <a:gd name="f81" fmla="*/ f66 f33 1"/>
              <a:gd name="f82" fmla="*/ f68 f32 1"/>
              <a:gd name="f83" fmla="*/ f69 f33 1"/>
              <a:gd name="f84" fmla="*/ f70 f32 1"/>
              <a:gd name="f85" fmla="*/ f71 f33 1"/>
              <a:gd name="f86" fmla="*/ f72 f32 1"/>
              <a:gd name="f87" fmla="*/ f73 f32 1"/>
              <a:gd name="f88" fmla="*/ f74 f32 1"/>
              <a:gd name="f89" fmla="*/ f75 f33 1"/>
              <a:gd name="f90" fmla="*/ f76 f33 1"/>
              <a:gd name="f91" fmla="*/ f77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2" y="f83"/>
              </a:cxn>
              <a:cxn ang="f53">
                <a:pos x="f84" y="f85"/>
              </a:cxn>
              <a:cxn ang="f53">
                <a:pos x="f86" y="f85"/>
              </a:cxn>
              <a:cxn ang="f53">
                <a:pos x="f87" y="f85"/>
              </a:cxn>
              <a:cxn ang="f53">
                <a:pos x="f88" y="f89"/>
              </a:cxn>
              <a:cxn ang="f53">
                <a:pos x="f87" y="f90"/>
              </a:cxn>
              <a:cxn ang="f53">
                <a:pos x="f91" y="f90"/>
              </a:cxn>
              <a:cxn ang="f53">
                <a:pos x="f84" y="f90"/>
              </a:cxn>
              <a:cxn ang="f53">
                <a:pos x="f82" y="f83"/>
              </a:cxn>
            </a:cxnLst>
            <a:rect l="f78" t="f81" r="f79" b="f80"/>
            <a:pathLst>
              <a:path w="368" h="19">
                <a:moveTo>
                  <a:pt x="f8" y="f9"/>
                </a:moveTo>
                <a:cubicBezTo>
                  <a:pt x="f10" y="f11"/>
                  <a:pt x="f12" y="f11"/>
                  <a:pt x="f13" y="f11"/>
                </a:cubicBezTo>
                <a:cubicBezTo>
                  <a:pt x="f14" y="f11"/>
                  <a:pt x="f15" y="f11"/>
                  <a:pt x="f16" y="f11"/>
                </a:cubicBezTo>
                <a:cubicBezTo>
                  <a:pt x="f17" y="f11"/>
                  <a:pt x="f18" y="f5"/>
                  <a:pt x="f19" y="f11"/>
                </a:cubicBezTo>
                <a:cubicBezTo>
                  <a:pt x="f20" y="f9"/>
                  <a:pt x="f21" y="f8"/>
                  <a:pt x="f6" y="f22"/>
                </a:cubicBezTo>
                <a:cubicBezTo>
                  <a:pt x="f21" y="f10"/>
                  <a:pt x="f20" y="f23"/>
                  <a:pt x="f19" y="f23"/>
                </a:cubicBezTo>
                <a:cubicBezTo>
                  <a:pt x="f24" y="f25"/>
                  <a:pt x="f26" y="f23"/>
                  <a:pt x="f27" y="f23"/>
                </a:cubicBezTo>
                <a:cubicBezTo>
                  <a:pt x="f28" y="f23"/>
                  <a:pt x="f29" y="f23"/>
                  <a:pt x="f13" y="f23"/>
                </a:cubicBezTo>
                <a:cubicBezTo>
                  <a:pt x="f30" y="f23"/>
                  <a:pt x="f5" y="f7"/>
                  <a:pt x="f8" y="f9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1422C39A-FEDC-4DDC-AF6B-F0A92B7960BA}"/>
              </a:ext>
            </a:extLst>
          </p:cNvPr>
          <p:cNvSpPr/>
          <p:nvPr/>
        </p:nvSpPr>
        <p:spPr>
          <a:xfrm>
            <a:off x="5640384" y="3914775"/>
            <a:ext cx="522286" cy="128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9"/>
              <a:gd name="f7" fmla="val 34"/>
              <a:gd name="f8" fmla="val 12"/>
              <a:gd name="f9" fmla="val 22"/>
              <a:gd name="f10" fmla="val 93"/>
              <a:gd name="f11" fmla="val 47"/>
              <a:gd name="f12" fmla="val 46"/>
              <a:gd name="f13" fmla="val 92"/>
              <a:gd name="f14" fmla="+- 0 0 -90"/>
              <a:gd name="f15" fmla="*/ f3 1 139"/>
              <a:gd name="f16" fmla="*/ f4 1 34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39"/>
              <a:gd name="f25" fmla="*/ f21 1 34"/>
              <a:gd name="f26" fmla="*/ 139 f22 1"/>
              <a:gd name="f27" fmla="*/ 0 f21 1"/>
              <a:gd name="f28" fmla="*/ 34 f21 1"/>
              <a:gd name="f29" fmla="*/ 0 f22 1"/>
              <a:gd name="f30" fmla="+- f23 0 f1"/>
              <a:gd name="f31" fmla="*/ f26 1 139"/>
              <a:gd name="f32" fmla="*/ f27 1 34"/>
              <a:gd name="f33" fmla="*/ f28 1 34"/>
              <a:gd name="f34" fmla="*/ f29 1 139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5"/>
              <a:gd name="f42" fmla="*/ f34 1 f24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6 1"/>
              <a:gd name="f50" fmla="*/ f4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7" y="f49"/>
              </a:cxn>
              <a:cxn ang="f30">
                <a:pos x="f50" y="f49"/>
              </a:cxn>
              <a:cxn ang="f30">
                <a:pos x="f50" y="f48"/>
              </a:cxn>
              <a:cxn ang="f30">
                <a:pos x="f47" y="f48"/>
              </a:cxn>
            </a:cxnLst>
            <a:rect l="f43" t="f46" r="f44" b="f45"/>
            <a:pathLst>
              <a:path w="139" h="34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9"/>
                  <a:pt x="f5" y="f8"/>
                  <a:pt x="f5" y="f5"/>
                </a:cubicBezTo>
                <a:cubicBezTo>
                  <a:pt x="f12" y="f5"/>
                  <a:pt x="f13" y="f5"/>
                  <a:pt x="f6" y="f5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E3FB7B8-BD8B-4BAB-AFBB-108DE0B95F32}"/>
              </a:ext>
            </a:extLst>
          </p:cNvPr>
          <p:cNvSpPr/>
          <p:nvPr/>
        </p:nvSpPr>
        <p:spPr>
          <a:xfrm>
            <a:off x="1770058" y="3294061"/>
            <a:ext cx="12701" cy="13700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"/>
              <a:gd name="f7" fmla="val 362"/>
              <a:gd name="f8" fmla="val 241"/>
              <a:gd name="f9" fmla="val 121"/>
              <a:gd name="f10" fmla="val 1"/>
              <a:gd name="f11" fmla="val 2"/>
              <a:gd name="f12" fmla="val 120"/>
              <a:gd name="f13" fmla="val 361"/>
              <a:gd name="f14" fmla="+- 0 0 -90"/>
              <a:gd name="f15" fmla="*/ f3 1 3"/>
              <a:gd name="f16" fmla="*/ f4 1 362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3"/>
              <a:gd name="f25" fmla="*/ f21 1 362"/>
              <a:gd name="f26" fmla="*/ 0 f22 1"/>
              <a:gd name="f27" fmla="*/ 362 f21 1"/>
              <a:gd name="f28" fmla="*/ 0 f21 1"/>
              <a:gd name="f29" fmla="*/ 3 f22 1"/>
              <a:gd name="f30" fmla="*/ 361 f21 1"/>
              <a:gd name="f31" fmla="+- f23 0 f1"/>
              <a:gd name="f32" fmla="*/ f26 1 3"/>
              <a:gd name="f33" fmla="*/ f27 1 362"/>
              <a:gd name="f34" fmla="*/ f28 1 362"/>
              <a:gd name="f35" fmla="*/ f29 1 3"/>
              <a:gd name="f36" fmla="*/ f30 1 362"/>
              <a:gd name="f37" fmla="*/ 0 1 f24"/>
              <a:gd name="f38" fmla="*/ f18 1 f24"/>
              <a:gd name="f39" fmla="*/ 0 1 f25"/>
              <a:gd name="f40" fmla="*/ f19 1 f25"/>
              <a:gd name="f41" fmla="*/ f32 1 f24"/>
              <a:gd name="f42" fmla="*/ f33 1 f25"/>
              <a:gd name="f43" fmla="*/ f34 1 f25"/>
              <a:gd name="f44" fmla="*/ f35 1 f24"/>
              <a:gd name="f45" fmla="*/ f36 1 f25"/>
              <a:gd name="f46" fmla="*/ f37 f15 1"/>
              <a:gd name="f47" fmla="*/ f38 f15 1"/>
              <a:gd name="f48" fmla="*/ f40 f16 1"/>
              <a:gd name="f49" fmla="*/ f39 f16 1"/>
              <a:gd name="f50" fmla="*/ f41 f15 1"/>
              <a:gd name="f51" fmla="*/ f42 f16 1"/>
              <a:gd name="f52" fmla="*/ f43 f16 1"/>
              <a:gd name="f53" fmla="*/ f44 f15 1"/>
              <a:gd name="f54" fmla="*/ f45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0" y="f51"/>
              </a:cxn>
              <a:cxn ang="f31">
                <a:pos x="f50" y="f52"/>
              </a:cxn>
              <a:cxn ang="f31">
                <a:pos x="f53" y="f52"/>
              </a:cxn>
              <a:cxn ang="f31">
                <a:pos x="f53" y="f54"/>
              </a:cxn>
              <a:cxn ang="f31">
                <a:pos x="f50" y="f51"/>
              </a:cxn>
            </a:cxnLst>
            <a:rect l="f46" t="f49" r="f47" b="f48"/>
            <a:pathLst>
              <a:path w="3" h="362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12"/>
                  <a:pt x="f6" y="f8"/>
                  <a:pt x="f6" y="f13"/>
                </a:cubicBezTo>
                <a:cubicBezTo>
                  <a:pt x="f11" y="f13"/>
                  <a:pt x="f10" y="f7"/>
                  <a:pt x="f5" y="f7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9D0C473C-F607-47BC-A389-E1EF7621E26B}"/>
              </a:ext>
            </a:extLst>
          </p:cNvPr>
          <p:cNvSpPr/>
          <p:nvPr/>
        </p:nvSpPr>
        <p:spPr>
          <a:xfrm>
            <a:off x="5924553" y="1119189"/>
            <a:ext cx="571500" cy="5619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7"/>
              <a:gd name="f7" fmla="val 290"/>
              <a:gd name="f8" fmla="val 93"/>
              <a:gd name="f9" fmla="val 284"/>
              <a:gd name="f10" fmla="val 61"/>
              <a:gd name="f11" fmla="val 188"/>
              <a:gd name="f12" fmla="val 31"/>
              <a:gd name="f13" fmla="val 96"/>
              <a:gd name="f14" fmla="val 285"/>
              <a:gd name="f15" fmla="val 92"/>
              <a:gd name="f16" fmla="val 247"/>
              <a:gd name="f17" fmla="val 105"/>
              <a:gd name="f18" fmla="val 214"/>
              <a:gd name="f19" fmla="val 117"/>
              <a:gd name="f20" fmla="val 179"/>
              <a:gd name="f21" fmla="val 130"/>
              <a:gd name="f22" fmla="val 219"/>
              <a:gd name="f23" fmla="val 168"/>
              <a:gd name="f24" fmla="val 257"/>
              <a:gd name="f25" fmla="val 205"/>
              <a:gd name="f26" fmla="val 243"/>
              <a:gd name="f27" fmla="val 277"/>
              <a:gd name="f28" fmla="val 261"/>
              <a:gd name="f29" fmla="val 262"/>
              <a:gd name="f30" fmla="val 274"/>
              <a:gd name="f31" fmla="val 245"/>
              <a:gd name="f32" fmla="val 210"/>
              <a:gd name="f33" fmla="val 254"/>
              <a:gd name="f34" fmla="val 174"/>
              <a:gd name="f35" fmla="val 216"/>
              <a:gd name="f36" fmla="val 133"/>
              <a:gd name="f37" fmla="val 119"/>
              <a:gd name="f38" fmla="val 213"/>
              <a:gd name="f39" fmla="val 107"/>
              <a:gd name="f40" fmla="val 246"/>
              <a:gd name="f41" fmla="+- 0 0 -90"/>
              <a:gd name="f42" fmla="*/ f3 1 297"/>
              <a:gd name="f43" fmla="*/ f4 1 290"/>
              <a:gd name="f44" fmla="val f5"/>
              <a:gd name="f45" fmla="val f6"/>
              <a:gd name="f46" fmla="val f7"/>
              <a:gd name="f47" fmla="*/ f41 f0 1"/>
              <a:gd name="f48" fmla="+- f46 0 f44"/>
              <a:gd name="f49" fmla="+- f45 0 f44"/>
              <a:gd name="f50" fmla="*/ f47 1 f2"/>
              <a:gd name="f51" fmla="*/ f49 1 297"/>
              <a:gd name="f52" fmla="*/ f48 1 290"/>
              <a:gd name="f53" fmla="*/ 93 f49 1"/>
              <a:gd name="f54" fmla="*/ 284 f48 1"/>
              <a:gd name="f55" fmla="*/ 0 f49 1"/>
              <a:gd name="f56" fmla="*/ 0 f48 1"/>
              <a:gd name="f57" fmla="*/ 285 f49 1"/>
              <a:gd name="f58" fmla="*/ 92 f48 1"/>
              <a:gd name="f59" fmla="*/ 179 f49 1"/>
              <a:gd name="f60" fmla="*/ 130 f48 1"/>
              <a:gd name="f61" fmla="*/ 297 f49 1"/>
              <a:gd name="f62" fmla="*/ 243 f48 1"/>
              <a:gd name="f63" fmla="*/ 245 f49 1"/>
              <a:gd name="f64" fmla="*/ 290 f48 1"/>
              <a:gd name="f65" fmla="*/ 133 f49 1"/>
              <a:gd name="f66" fmla="*/ 174 f48 1"/>
              <a:gd name="f67" fmla="+- f50 0 f1"/>
              <a:gd name="f68" fmla="*/ f53 1 297"/>
              <a:gd name="f69" fmla="*/ f54 1 290"/>
              <a:gd name="f70" fmla="*/ f55 1 297"/>
              <a:gd name="f71" fmla="*/ f56 1 290"/>
              <a:gd name="f72" fmla="*/ f57 1 297"/>
              <a:gd name="f73" fmla="*/ f58 1 290"/>
              <a:gd name="f74" fmla="*/ f59 1 297"/>
              <a:gd name="f75" fmla="*/ f60 1 290"/>
              <a:gd name="f76" fmla="*/ f61 1 297"/>
              <a:gd name="f77" fmla="*/ f62 1 290"/>
              <a:gd name="f78" fmla="*/ f63 1 297"/>
              <a:gd name="f79" fmla="*/ f64 1 290"/>
              <a:gd name="f80" fmla="*/ f65 1 297"/>
              <a:gd name="f81" fmla="*/ f66 1 290"/>
              <a:gd name="f82" fmla="*/ 0 1 f51"/>
              <a:gd name="f83" fmla="*/ f45 1 f51"/>
              <a:gd name="f84" fmla="*/ 0 1 f52"/>
              <a:gd name="f85" fmla="*/ f46 1 f52"/>
              <a:gd name="f86" fmla="*/ f68 1 f51"/>
              <a:gd name="f87" fmla="*/ f69 1 f52"/>
              <a:gd name="f88" fmla="*/ f70 1 f51"/>
              <a:gd name="f89" fmla="*/ f71 1 f52"/>
              <a:gd name="f90" fmla="*/ f72 1 f51"/>
              <a:gd name="f91" fmla="*/ f73 1 f52"/>
              <a:gd name="f92" fmla="*/ f74 1 f51"/>
              <a:gd name="f93" fmla="*/ f75 1 f52"/>
              <a:gd name="f94" fmla="*/ f76 1 f51"/>
              <a:gd name="f95" fmla="*/ f77 1 f52"/>
              <a:gd name="f96" fmla="*/ f78 1 f51"/>
              <a:gd name="f97" fmla="*/ f79 1 f52"/>
              <a:gd name="f98" fmla="*/ f80 1 f51"/>
              <a:gd name="f99" fmla="*/ f81 1 f52"/>
              <a:gd name="f100" fmla="*/ f82 f42 1"/>
              <a:gd name="f101" fmla="*/ f83 f42 1"/>
              <a:gd name="f102" fmla="*/ f85 f43 1"/>
              <a:gd name="f103" fmla="*/ f84 f43 1"/>
              <a:gd name="f104" fmla="*/ f86 f42 1"/>
              <a:gd name="f105" fmla="*/ f87 f43 1"/>
              <a:gd name="f106" fmla="*/ f88 f42 1"/>
              <a:gd name="f107" fmla="*/ f89 f43 1"/>
              <a:gd name="f108" fmla="*/ f90 f42 1"/>
              <a:gd name="f109" fmla="*/ f91 f43 1"/>
              <a:gd name="f110" fmla="*/ f92 f42 1"/>
              <a:gd name="f111" fmla="*/ f93 f43 1"/>
              <a:gd name="f112" fmla="*/ f94 f42 1"/>
              <a:gd name="f113" fmla="*/ f95 f43 1"/>
              <a:gd name="f114" fmla="*/ f96 f42 1"/>
              <a:gd name="f115" fmla="*/ f97 f43 1"/>
              <a:gd name="f116" fmla="*/ f98 f42 1"/>
              <a:gd name="f117" fmla="*/ f99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104" y="f105"/>
              </a:cxn>
              <a:cxn ang="f67">
                <a:pos x="f106" y="f107"/>
              </a:cxn>
              <a:cxn ang="f67">
                <a:pos x="f108" y="f109"/>
              </a:cxn>
              <a:cxn ang="f67">
                <a:pos x="f110" y="f111"/>
              </a:cxn>
              <a:cxn ang="f67">
                <a:pos x="f112" y="f113"/>
              </a:cxn>
              <a:cxn ang="f67">
                <a:pos x="f114" y="f115"/>
              </a:cxn>
              <a:cxn ang="f67">
                <a:pos x="f116" y="f117"/>
              </a:cxn>
              <a:cxn ang="f67">
                <a:pos x="f104" y="f105"/>
              </a:cxn>
            </a:cxnLst>
            <a:rect l="f100" t="f103" r="f101" b="f102"/>
            <a:pathLst>
              <a:path w="297" h="290">
                <a:moveTo>
                  <a:pt x="f8" y="f9"/>
                </a:moveTo>
                <a:cubicBezTo>
                  <a:pt x="f10" y="f11"/>
                  <a:pt x="f12" y="f13"/>
                  <a:pt x="f5" y="f5"/>
                </a:cubicBezTo>
                <a:cubicBezTo>
                  <a:pt x="f13" y="f12"/>
                  <a:pt x="f11" y="f10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6" y="f26"/>
                </a:cubicBezTo>
                <a:cubicBezTo>
                  <a:pt x="f27" y="f28"/>
                  <a:pt x="f29" y="f30"/>
                  <a:pt x="f31" y="f7"/>
                </a:cubicBezTo>
                <a:cubicBezTo>
                  <a:pt x="f32" y="f33"/>
                  <a:pt x="f34" y="f35"/>
                  <a:pt x="f36" y="f34"/>
                </a:cubicBezTo>
                <a:cubicBezTo>
                  <a:pt x="f37" y="f38"/>
                  <a:pt x="f39" y="f40"/>
                  <a:pt x="f8" y="f9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reeform 32">
            <a:extLst>
              <a:ext uri="{FF2B5EF4-FFF2-40B4-BE49-F238E27FC236}">
                <a16:creationId xmlns:a16="http://schemas.microsoft.com/office/drawing/2014/main" id="{28FDE4AA-0FC7-4FFB-8363-168EF24AED90}"/>
              </a:ext>
            </a:extLst>
          </p:cNvPr>
          <p:cNvSpPr/>
          <p:nvPr/>
        </p:nvSpPr>
        <p:spPr>
          <a:xfrm>
            <a:off x="4584701" y="1014417"/>
            <a:ext cx="763588" cy="768352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97"/>
              <a:gd name="f8" fmla="val 396"/>
              <a:gd name="f9" fmla="val 224"/>
              <a:gd name="f10" fmla="val 126"/>
              <a:gd name="f11" fmla="val 215"/>
              <a:gd name="f12" fmla="val 117"/>
              <a:gd name="f13" fmla="val 208"/>
              <a:gd name="f14" fmla="val 110"/>
              <a:gd name="f15" fmla="val 201"/>
              <a:gd name="f16" fmla="val 102"/>
              <a:gd name="f17" fmla="val 220"/>
              <a:gd name="f18" fmla="val 83"/>
              <a:gd name="f19" fmla="val 238"/>
              <a:gd name="f20" fmla="val 64"/>
              <a:gd name="f21" fmla="val 257"/>
              <a:gd name="f22" fmla="val 45"/>
              <a:gd name="f23" fmla="val 266"/>
              <a:gd name="f24" fmla="val 53"/>
              <a:gd name="f25" fmla="val 275"/>
              <a:gd name="f26" fmla="val 61"/>
              <a:gd name="f27" fmla="val 286"/>
              <a:gd name="f28" fmla="val 72"/>
              <a:gd name="f29" fmla="val 304"/>
              <a:gd name="f30" fmla="val 321"/>
              <a:gd name="f31" fmla="val 35"/>
              <a:gd name="f32" fmla="val 338"/>
              <a:gd name="f33" fmla="val 18"/>
              <a:gd name="f34" fmla="val 354"/>
              <a:gd name="f35" fmla="val 1"/>
              <a:gd name="f36" fmla="val 373"/>
              <a:gd name="f37" fmla="val 385"/>
              <a:gd name="f38" fmla="val 13"/>
              <a:gd name="f39" fmla="val 26"/>
              <a:gd name="f40" fmla="val 395"/>
              <a:gd name="f41" fmla="val 43"/>
              <a:gd name="f42" fmla="val 379"/>
              <a:gd name="f43" fmla="val 59"/>
              <a:gd name="f44" fmla="val 362"/>
              <a:gd name="f45" fmla="val 77"/>
              <a:gd name="f46" fmla="val 344"/>
              <a:gd name="f47" fmla="val 93"/>
              <a:gd name="f48" fmla="val 326"/>
              <a:gd name="f49" fmla="val 111"/>
              <a:gd name="f50" fmla="val 335"/>
              <a:gd name="f51" fmla="val 122"/>
              <a:gd name="f52" fmla="val 343"/>
              <a:gd name="f53" fmla="val 130"/>
              <a:gd name="f54" fmla="val 356"/>
              <a:gd name="f55" fmla="val 144"/>
              <a:gd name="f56" fmla="val 345"/>
              <a:gd name="f57" fmla="val 152"/>
              <a:gd name="f58" fmla="val 334"/>
              <a:gd name="f59" fmla="val 160"/>
              <a:gd name="f60" fmla="val 325"/>
              <a:gd name="f61" fmla="val 169"/>
              <a:gd name="f62" fmla="val 316"/>
              <a:gd name="f63" fmla="val 178"/>
              <a:gd name="f64" fmla="val 307"/>
              <a:gd name="f65" fmla="val 189"/>
              <a:gd name="f66" fmla="val 298"/>
              <a:gd name="f67" fmla="val 199"/>
              <a:gd name="f68" fmla="val 288"/>
              <a:gd name="f69" fmla="val 281"/>
              <a:gd name="f70" fmla="val 182"/>
              <a:gd name="f71" fmla="val 272"/>
              <a:gd name="f72" fmla="val 175"/>
              <a:gd name="f73" fmla="val 268"/>
              <a:gd name="f74" fmla="val 264"/>
              <a:gd name="f75" fmla="val 181"/>
              <a:gd name="f76" fmla="val 260"/>
              <a:gd name="f77" fmla="val 185"/>
              <a:gd name="f78" fmla="val 244"/>
              <a:gd name="f79" fmla="val 143"/>
              <a:gd name="f80" fmla="val 302"/>
              <a:gd name="f81" fmla="val 84"/>
              <a:gd name="f82" fmla="val 361"/>
              <a:gd name="f83" fmla="val 71"/>
              <a:gd name="f84" fmla="val 374"/>
              <a:gd name="f85" fmla="val 388"/>
              <a:gd name="f86" fmla="val 38"/>
              <a:gd name="f87" fmla="val 386"/>
              <a:gd name="f88" fmla="val 34"/>
              <a:gd name="f89" fmla="val 29"/>
              <a:gd name="f90" fmla="val 394"/>
              <a:gd name="f91" fmla="val 24"/>
              <a:gd name="f92" fmla="val 16"/>
              <a:gd name="f93" fmla="val 9"/>
              <a:gd name="f94" fmla="val 381"/>
              <a:gd name="f95" fmla="val 4"/>
              <a:gd name="f96" fmla="val 365"/>
              <a:gd name="f97" fmla="val 8"/>
              <a:gd name="f98" fmla="val 12"/>
              <a:gd name="f99" fmla="val 348"/>
              <a:gd name="f100" fmla="val 339"/>
              <a:gd name="f101" fmla="val 20"/>
              <a:gd name="f102" fmla="val 329"/>
              <a:gd name="f103" fmla="val 27"/>
              <a:gd name="f104" fmla="val 323"/>
              <a:gd name="f105" fmla="val 92"/>
              <a:gd name="f106" fmla="val 157"/>
              <a:gd name="f107" fmla="val 193"/>
              <a:gd name="f108" fmla="val 263"/>
              <a:gd name="f109" fmla="val 171"/>
              <a:gd name="f110" fmla="val 251"/>
              <a:gd name="f111" fmla="val 158"/>
              <a:gd name="f112" fmla="val 239"/>
              <a:gd name="f113" fmla="val 147"/>
              <a:gd name="f114" fmla="val 227"/>
              <a:gd name="f115" fmla="val 134"/>
              <a:gd name="f116" fmla="val 161"/>
              <a:gd name="f117" fmla="val 15"/>
              <a:gd name="f118" fmla="val 346"/>
              <a:gd name="f119" fmla="val 371"/>
              <a:gd name="f120" fmla="val 40"/>
              <a:gd name="f121" fmla="val 382"/>
              <a:gd name="f122" fmla="val 65"/>
              <a:gd name="f123" fmla="val 369"/>
              <a:gd name="f124" fmla="val 131"/>
              <a:gd name="f125" fmla="val 303"/>
              <a:gd name="f126" fmla="val 198"/>
              <a:gd name="f127" fmla="val 237"/>
              <a:gd name="f128" fmla="+- 0 0 -90"/>
              <a:gd name="f129" fmla="*/ f4 1 397"/>
              <a:gd name="f130" fmla="*/ f5 1 396"/>
              <a:gd name="f131" fmla="val f6"/>
              <a:gd name="f132" fmla="val f7"/>
              <a:gd name="f133" fmla="val f8"/>
              <a:gd name="f134" fmla="*/ f128 f0 1"/>
              <a:gd name="f135" fmla="+- f133 0 f131"/>
              <a:gd name="f136" fmla="+- f132 0 f131"/>
              <a:gd name="f137" fmla="*/ f134 1 f3"/>
              <a:gd name="f138" fmla="*/ f136 1 397"/>
              <a:gd name="f139" fmla="*/ f135 1 396"/>
              <a:gd name="f140" fmla="*/ 224 f136 1"/>
              <a:gd name="f141" fmla="*/ 126 f135 1"/>
              <a:gd name="f142" fmla="*/ 201 f136 1"/>
              <a:gd name="f143" fmla="*/ 102 f135 1"/>
              <a:gd name="f144" fmla="*/ 257 f136 1"/>
              <a:gd name="f145" fmla="*/ 45 f135 1"/>
              <a:gd name="f146" fmla="*/ 286 f136 1"/>
              <a:gd name="f147" fmla="*/ 72 f135 1"/>
              <a:gd name="f148" fmla="*/ 338 f136 1"/>
              <a:gd name="f149" fmla="*/ 18 f135 1"/>
              <a:gd name="f150" fmla="*/ 385 f136 1"/>
              <a:gd name="f151" fmla="*/ 13 f135 1"/>
              <a:gd name="f152" fmla="*/ 379 f136 1"/>
              <a:gd name="f153" fmla="*/ 59 f135 1"/>
              <a:gd name="f154" fmla="*/ 326 f136 1"/>
              <a:gd name="f155" fmla="*/ 111 f135 1"/>
              <a:gd name="f156" fmla="*/ 356 f136 1"/>
              <a:gd name="f157" fmla="*/ 144 f135 1"/>
              <a:gd name="f158" fmla="*/ 325 f136 1"/>
              <a:gd name="f159" fmla="*/ 169 f135 1"/>
              <a:gd name="f160" fmla="*/ 298 f136 1"/>
              <a:gd name="f161" fmla="*/ 199 f135 1"/>
              <a:gd name="f162" fmla="*/ 272 f136 1"/>
              <a:gd name="f163" fmla="*/ 175 f135 1"/>
              <a:gd name="f164" fmla="*/ 260 f136 1"/>
              <a:gd name="f165" fmla="*/ 185 f135 1"/>
              <a:gd name="f166" fmla="*/ 84 f136 1"/>
              <a:gd name="f167" fmla="*/ 361 f135 1"/>
              <a:gd name="f168" fmla="*/ 38 f136 1"/>
              <a:gd name="f169" fmla="*/ 386 f135 1"/>
              <a:gd name="f170" fmla="*/ 24 f136 1"/>
              <a:gd name="f171" fmla="*/ 395 f135 1"/>
              <a:gd name="f172" fmla="*/ 1 f136 1"/>
              <a:gd name="f173" fmla="*/ 374 f135 1"/>
              <a:gd name="f174" fmla="*/ 12 f136 1"/>
              <a:gd name="f175" fmla="*/ 348 f135 1"/>
              <a:gd name="f176" fmla="*/ 27 f136 1"/>
              <a:gd name="f177" fmla="*/ 323 f135 1"/>
              <a:gd name="f178" fmla="*/ 263 f136 1"/>
              <a:gd name="f179" fmla="*/ 171 f135 1"/>
              <a:gd name="f180" fmla="*/ 227 f136 1"/>
              <a:gd name="f181" fmla="*/ 134 f135 1"/>
              <a:gd name="f182" fmla="*/ 26 f136 1"/>
              <a:gd name="f183" fmla="*/ 334 f135 1"/>
              <a:gd name="f184" fmla="*/ 371 f135 1"/>
              <a:gd name="f185" fmla="*/ 65 f136 1"/>
              <a:gd name="f186" fmla="*/ 369 f135 1"/>
              <a:gd name="f187" fmla="+- f137 0 f1"/>
              <a:gd name="f188" fmla="*/ f140 1 397"/>
              <a:gd name="f189" fmla="*/ f141 1 396"/>
              <a:gd name="f190" fmla="*/ f142 1 397"/>
              <a:gd name="f191" fmla="*/ f143 1 396"/>
              <a:gd name="f192" fmla="*/ f144 1 397"/>
              <a:gd name="f193" fmla="*/ f145 1 396"/>
              <a:gd name="f194" fmla="*/ f146 1 397"/>
              <a:gd name="f195" fmla="*/ f147 1 396"/>
              <a:gd name="f196" fmla="*/ f148 1 397"/>
              <a:gd name="f197" fmla="*/ f149 1 396"/>
              <a:gd name="f198" fmla="*/ f150 1 397"/>
              <a:gd name="f199" fmla="*/ f151 1 396"/>
              <a:gd name="f200" fmla="*/ f152 1 397"/>
              <a:gd name="f201" fmla="*/ f153 1 396"/>
              <a:gd name="f202" fmla="*/ f154 1 397"/>
              <a:gd name="f203" fmla="*/ f155 1 396"/>
              <a:gd name="f204" fmla="*/ f156 1 397"/>
              <a:gd name="f205" fmla="*/ f157 1 396"/>
              <a:gd name="f206" fmla="*/ f158 1 397"/>
              <a:gd name="f207" fmla="*/ f159 1 396"/>
              <a:gd name="f208" fmla="*/ f160 1 397"/>
              <a:gd name="f209" fmla="*/ f161 1 396"/>
              <a:gd name="f210" fmla="*/ f162 1 397"/>
              <a:gd name="f211" fmla="*/ f163 1 396"/>
              <a:gd name="f212" fmla="*/ f164 1 397"/>
              <a:gd name="f213" fmla="*/ f165 1 396"/>
              <a:gd name="f214" fmla="*/ f166 1 397"/>
              <a:gd name="f215" fmla="*/ f167 1 396"/>
              <a:gd name="f216" fmla="*/ f168 1 397"/>
              <a:gd name="f217" fmla="*/ f169 1 396"/>
              <a:gd name="f218" fmla="*/ f170 1 397"/>
              <a:gd name="f219" fmla="*/ f171 1 396"/>
              <a:gd name="f220" fmla="*/ f172 1 397"/>
              <a:gd name="f221" fmla="*/ f173 1 396"/>
              <a:gd name="f222" fmla="*/ f174 1 397"/>
              <a:gd name="f223" fmla="*/ f175 1 396"/>
              <a:gd name="f224" fmla="*/ f176 1 397"/>
              <a:gd name="f225" fmla="*/ f177 1 396"/>
              <a:gd name="f226" fmla="*/ f178 1 397"/>
              <a:gd name="f227" fmla="*/ f179 1 396"/>
              <a:gd name="f228" fmla="*/ f180 1 397"/>
              <a:gd name="f229" fmla="*/ f181 1 396"/>
              <a:gd name="f230" fmla="*/ f182 1 397"/>
              <a:gd name="f231" fmla="*/ f183 1 396"/>
              <a:gd name="f232" fmla="*/ f184 1 396"/>
              <a:gd name="f233" fmla="*/ f185 1 397"/>
              <a:gd name="f234" fmla="*/ f186 1 396"/>
              <a:gd name="f235" fmla="*/ 0 1 f138"/>
              <a:gd name="f236" fmla="*/ f132 1 f138"/>
              <a:gd name="f237" fmla="*/ 0 1 f139"/>
              <a:gd name="f238" fmla="*/ f133 1 f139"/>
              <a:gd name="f239" fmla="*/ f188 1 f138"/>
              <a:gd name="f240" fmla="*/ f189 1 f139"/>
              <a:gd name="f241" fmla="*/ f190 1 f138"/>
              <a:gd name="f242" fmla="*/ f191 1 f139"/>
              <a:gd name="f243" fmla="*/ f192 1 f138"/>
              <a:gd name="f244" fmla="*/ f193 1 f139"/>
              <a:gd name="f245" fmla="*/ f194 1 f138"/>
              <a:gd name="f246" fmla="*/ f195 1 f139"/>
              <a:gd name="f247" fmla="*/ f196 1 f138"/>
              <a:gd name="f248" fmla="*/ f197 1 f139"/>
              <a:gd name="f249" fmla="*/ f198 1 f138"/>
              <a:gd name="f250" fmla="*/ f199 1 f139"/>
              <a:gd name="f251" fmla="*/ f200 1 f138"/>
              <a:gd name="f252" fmla="*/ f201 1 f139"/>
              <a:gd name="f253" fmla="*/ f202 1 f138"/>
              <a:gd name="f254" fmla="*/ f203 1 f139"/>
              <a:gd name="f255" fmla="*/ f204 1 f138"/>
              <a:gd name="f256" fmla="*/ f205 1 f139"/>
              <a:gd name="f257" fmla="*/ f206 1 f138"/>
              <a:gd name="f258" fmla="*/ f207 1 f139"/>
              <a:gd name="f259" fmla="*/ f208 1 f138"/>
              <a:gd name="f260" fmla="*/ f209 1 f139"/>
              <a:gd name="f261" fmla="*/ f210 1 f138"/>
              <a:gd name="f262" fmla="*/ f211 1 f139"/>
              <a:gd name="f263" fmla="*/ f212 1 f138"/>
              <a:gd name="f264" fmla="*/ f213 1 f139"/>
              <a:gd name="f265" fmla="*/ f214 1 f138"/>
              <a:gd name="f266" fmla="*/ f215 1 f139"/>
              <a:gd name="f267" fmla="*/ f216 1 f138"/>
              <a:gd name="f268" fmla="*/ f217 1 f139"/>
              <a:gd name="f269" fmla="*/ f218 1 f138"/>
              <a:gd name="f270" fmla="*/ f219 1 f139"/>
              <a:gd name="f271" fmla="*/ f220 1 f138"/>
              <a:gd name="f272" fmla="*/ f221 1 f139"/>
              <a:gd name="f273" fmla="*/ f222 1 f138"/>
              <a:gd name="f274" fmla="*/ f223 1 f139"/>
              <a:gd name="f275" fmla="*/ f224 1 f138"/>
              <a:gd name="f276" fmla="*/ f225 1 f139"/>
              <a:gd name="f277" fmla="*/ f226 1 f138"/>
              <a:gd name="f278" fmla="*/ f227 1 f139"/>
              <a:gd name="f279" fmla="*/ f228 1 f138"/>
              <a:gd name="f280" fmla="*/ f229 1 f139"/>
              <a:gd name="f281" fmla="*/ f230 1 f138"/>
              <a:gd name="f282" fmla="*/ f231 1 f139"/>
              <a:gd name="f283" fmla="*/ f232 1 f139"/>
              <a:gd name="f284" fmla="*/ f233 1 f138"/>
              <a:gd name="f285" fmla="*/ f234 1 f139"/>
              <a:gd name="f286" fmla="*/ f235 f129 1"/>
              <a:gd name="f287" fmla="*/ f236 f129 1"/>
              <a:gd name="f288" fmla="*/ f238 f130 1"/>
              <a:gd name="f289" fmla="*/ f237 f130 1"/>
              <a:gd name="f290" fmla="*/ f239 f129 1"/>
              <a:gd name="f291" fmla="*/ f240 f130 1"/>
              <a:gd name="f292" fmla="*/ f241 f129 1"/>
              <a:gd name="f293" fmla="*/ f242 f130 1"/>
              <a:gd name="f294" fmla="*/ f243 f129 1"/>
              <a:gd name="f295" fmla="*/ f244 f130 1"/>
              <a:gd name="f296" fmla="*/ f245 f129 1"/>
              <a:gd name="f297" fmla="*/ f246 f130 1"/>
              <a:gd name="f298" fmla="*/ f247 f129 1"/>
              <a:gd name="f299" fmla="*/ f248 f130 1"/>
              <a:gd name="f300" fmla="*/ f249 f129 1"/>
              <a:gd name="f301" fmla="*/ f250 f130 1"/>
              <a:gd name="f302" fmla="*/ f251 f129 1"/>
              <a:gd name="f303" fmla="*/ f252 f130 1"/>
              <a:gd name="f304" fmla="*/ f253 f129 1"/>
              <a:gd name="f305" fmla="*/ f254 f130 1"/>
              <a:gd name="f306" fmla="*/ f255 f129 1"/>
              <a:gd name="f307" fmla="*/ f256 f130 1"/>
              <a:gd name="f308" fmla="*/ f257 f129 1"/>
              <a:gd name="f309" fmla="*/ f258 f130 1"/>
              <a:gd name="f310" fmla="*/ f259 f129 1"/>
              <a:gd name="f311" fmla="*/ f260 f130 1"/>
              <a:gd name="f312" fmla="*/ f261 f129 1"/>
              <a:gd name="f313" fmla="*/ f262 f130 1"/>
              <a:gd name="f314" fmla="*/ f263 f129 1"/>
              <a:gd name="f315" fmla="*/ f264 f130 1"/>
              <a:gd name="f316" fmla="*/ f265 f129 1"/>
              <a:gd name="f317" fmla="*/ f266 f130 1"/>
              <a:gd name="f318" fmla="*/ f267 f129 1"/>
              <a:gd name="f319" fmla="*/ f268 f130 1"/>
              <a:gd name="f320" fmla="*/ f269 f129 1"/>
              <a:gd name="f321" fmla="*/ f270 f130 1"/>
              <a:gd name="f322" fmla="*/ f271 f129 1"/>
              <a:gd name="f323" fmla="*/ f272 f130 1"/>
              <a:gd name="f324" fmla="*/ f273 f129 1"/>
              <a:gd name="f325" fmla="*/ f274 f130 1"/>
              <a:gd name="f326" fmla="*/ f275 f129 1"/>
              <a:gd name="f327" fmla="*/ f276 f130 1"/>
              <a:gd name="f328" fmla="*/ f277 f129 1"/>
              <a:gd name="f329" fmla="*/ f278 f130 1"/>
              <a:gd name="f330" fmla="*/ f279 f129 1"/>
              <a:gd name="f331" fmla="*/ f280 f130 1"/>
              <a:gd name="f332" fmla="*/ f281 f129 1"/>
              <a:gd name="f333" fmla="*/ f282 f130 1"/>
              <a:gd name="f334" fmla="*/ f283 f130 1"/>
              <a:gd name="f335" fmla="*/ f284 f129 1"/>
              <a:gd name="f336" fmla="*/ f285 f1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7">
                <a:pos x="f290" y="f291"/>
              </a:cxn>
              <a:cxn ang="f187">
                <a:pos x="f292" y="f293"/>
              </a:cxn>
              <a:cxn ang="f187">
                <a:pos x="f294" y="f295"/>
              </a:cxn>
              <a:cxn ang="f187">
                <a:pos x="f296" y="f297"/>
              </a:cxn>
              <a:cxn ang="f187">
                <a:pos x="f298" y="f299"/>
              </a:cxn>
              <a:cxn ang="f187">
                <a:pos x="f300" y="f301"/>
              </a:cxn>
              <a:cxn ang="f187">
                <a:pos x="f302" y="f303"/>
              </a:cxn>
              <a:cxn ang="f187">
                <a:pos x="f304" y="f305"/>
              </a:cxn>
              <a:cxn ang="f187">
                <a:pos x="f306" y="f307"/>
              </a:cxn>
              <a:cxn ang="f187">
                <a:pos x="f308" y="f309"/>
              </a:cxn>
              <a:cxn ang="f187">
                <a:pos x="f310" y="f311"/>
              </a:cxn>
              <a:cxn ang="f187">
                <a:pos x="f312" y="f313"/>
              </a:cxn>
              <a:cxn ang="f187">
                <a:pos x="f314" y="f315"/>
              </a:cxn>
              <a:cxn ang="f187">
                <a:pos x="f316" y="f317"/>
              </a:cxn>
              <a:cxn ang="f187">
                <a:pos x="f318" y="f319"/>
              </a:cxn>
              <a:cxn ang="f187">
                <a:pos x="f320" y="f321"/>
              </a:cxn>
              <a:cxn ang="f187">
                <a:pos x="f322" y="f321"/>
              </a:cxn>
              <a:cxn ang="f187">
                <a:pos x="f322" y="f323"/>
              </a:cxn>
              <a:cxn ang="f187">
                <a:pos x="f324" y="f325"/>
              </a:cxn>
              <a:cxn ang="f187">
                <a:pos x="f326" y="f327"/>
              </a:cxn>
              <a:cxn ang="f187">
                <a:pos x="f290" y="f291"/>
              </a:cxn>
              <a:cxn ang="f187">
                <a:pos x="f328" y="f329"/>
              </a:cxn>
              <a:cxn ang="f187">
                <a:pos x="f330" y="f331"/>
              </a:cxn>
              <a:cxn ang="f187">
                <a:pos x="f332" y="f333"/>
              </a:cxn>
              <a:cxn ang="f187">
                <a:pos x="f326" y="f334"/>
              </a:cxn>
              <a:cxn ang="f187">
                <a:pos x="f335" y="f336"/>
              </a:cxn>
              <a:cxn ang="f187">
                <a:pos x="f328" y="f329"/>
              </a:cxn>
            </a:cxnLst>
            <a:rect l="f286" t="f289" r="f287" b="f288"/>
            <a:pathLst>
              <a:path w="397" h="396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24"/>
                  <a:pt x="f30" y="f31"/>
                  <a:pt x="f32" y="f33"/>
                </a:cubicBezTo>
                <a:cubicBezTo>
                  <a:pt x="f34" y="f35"/>
                  <a:pt x="f36" y="f6"/>
                  <a:pt x="f37" y="f38"/>
                </a:cubicBezTo>
                <a:cubicBezTo>
                  <a:pt x="f7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5"/>
                  <a:pt x="f69" y="f70"/>
                  <a:pt x="f71" y="f72"/>
                </a:cubicBezTo>
                <a:cubicBezTo>
                  <a:pt x="f73" y="f63"/>
                  <a:pt x="f74" y="f75"/>
                  <a:pt x="f76" y="f77"/>
                </a:cubicBezTo>
                <a:cubicBezTo>
                  <a:pt x="f15" y="f78"/>
                  <a:pt x="f79" y="f80"/>
                  <a:pt x="f81" y="f82"/>
                </a:cubicBezTo>
                <a:cubicBezTo>
                  <a:pt x="f83" y="f84"/>
                  <a:pt x="f43" y="f85"/>
                  <a:pt x="f86" y="f87"/>
                </a:cubicBezTo>
                <a:cubicBezTo>
                  <a:pt x="f88" y="f37"/>
                  <a:pt x="f89" y="f90"/>
                  <a:pt x="f91" y="f40"/>
                </a:cubicBezTo>
                <a:cubicBezTo>
                  <a:pt x="f92" y="f8"/>
                  <a:pt x="f93" y="f40"/>
                  <a:pt x="f35" y="f40"/>
                </a:cubicBezTo>
                <a:cubicBezTo>
                  <a:pt x="f35" y="f85"/>
                  <a:pt x="f6" y="f94"/>
                  <a:pt x="f35" y="f84"/>
                </a:cubicBezTo>
                <a:cubicBezTo>
                  <a:pt x="f95" y="f96"/>
                  <a:pt x="f97" y="f54"/>
                  <a:pt x="f98" y="f99"/>
                </a:cubicBezTo>
                <a:cubicBezTo>
                  <a:pt x="f92" y="f100"/>
                  <a:pt x="f101" y="f102"/>
                  <a:pt x="f103" y="f104"/>
                </a:cubicBezTo>
                <a:cubicBezTo>
                  <a:pt x="f105" y="f21"/>
                  <a:pt x="f106" y="f107"/>
                  <a:pt x="f9" y="f10"/>
                </a:cubicBezTo>
                <a:close/>
                <a:moveTo>
                  <a:pt x="f108" y="f109"/>
                </a:moveTo>
                <a:cubicBezTo>
                  <a:pt x="f110" y="f111"/>
                  <a:pt x="f112" y="f113"/>
                  <a:pt x="f114" y="f115"/>
                </a:cubicBezTo>
                <a:cubicBezTo>
                  <a:pt x="f116" y="f67"/>
                  <a:pt x="f47" y="f23"/>
                  <a:pt x="f39" y="f58"/>
                </a:cubicBezTo>
                <a:cubicBezTo>
                  <a:pt x="f117" y="f118"/>
                  <a:pt x="f117" y="f2"/>
                  <a:pt x="f103" y="f119"/>
                </a:cubicBezTo>
                <a:cubicBezTo>
                  <a:pt x="f120" y="f121"/>
                  <a:pt x="f24" y="f94"/>
                  <a:pt x="f122" y="f123"/>
                </a:cubicBezTo>
                <a:cubicBezTo>
                  <a:pt x="f124" y="f125"/>
                  <a:pt x="f126" y="f127"/>
                  <a:pt x="f108" y="f109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reeform 33">
            <a:extLst>
              <a:ext uri="{FF2B5EF4-FFF2-40B4-BE49-F238E27FC236}">
                <a16:creationId xmlns:a16="http://schemas.microsoft.com/office/drawing/2014/main" id="{E53887E5-9C7A-47A9-B9D9-C22A2168C16D}"/>
              </a:ext>
            </a:extLst>
          </p:cNvPr>
          <p:cNvSpPr/>
          <p:nvPr/>
        </p:nvSpPr>
        <p:spPr>
          <a:xfrm>
            <a:off x="8296278" y="1039809"/>
            <a:ext cx="720720" cy="735013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74"/>
              <a:gd name="f8" fmla="val 379"/>
              <a:gd name="f9" fmla="val 208"/>
              <a:gd name="f10" fmla="val 68"/>
              <a:gd name="f11" fmla="val 200"/>
              <a:gd name="f12" fmla="val 60"/>
              <a:gd name="f13" fmla="val 193"/>
              <a:gd name="f14" fmla="val 53"/>
              <a:gd name="f15" fmla="val 187"/>
              <a:gd name="f16" fmla="val 46"/>
              <a:gd name="f17" fmla="val 203"/>
              <a:gd name="f18" fmla="val 30"/>
              <a:gd name="f19" fmla="val 217"/>
              <a:gd name="f20" fmla="val 15"/>
              <a:gd name="f21" fmla="val 232"/>
              <a:gd name="f22" fmla="val 280"/>
              <a:gd name="f23" fmla="val 48"/>
              <a:gd name="f24" fmla="val 327"/>
              <a:gd name="f25" fmla="val 95"/>
              <a:gd name="f26" fmla="val 143"/>
              <a:gd name="f27" fmla="val 157"/>
              <a:gd name="f28" fmla="val 344"/>
              <a:gd name="f29" fmla="val 172"/>
              <a:gd name="f30" fmla="val 329"/>
              <a:gd name="f31" fmla="val 324"/>
              <a:gd name="f32" fmla="val 183"/>
              <a:gd name="f33" fmla="val 318"/>
              <a:gd name="f34" fmla="val 179"/>
              <a:gd name="f35" fmla="val 311"/>
              <a:gd name="f36" fmla="val 173"/>
              <a:gd name="f37" fmla="val 308"/>
              <a:gd name="f38" fmla="val 177"/>
              <a:gd name="f39" fmla="val 305"/>
              <a:gd name="f40" fmla="val 302"/>
              <a:gd name="f41" fmla="val 185"/>
              <a:gd name="f42" fmla="val 287"/>
              <a:gd name="f43" fmla="val 207"/>
              <a:gd name="f44" fmla="val 270"/>
              <a:gd name="f45" fmla="val 228"/>
              <a:gd name="f46" fmla="val 258"/>
              <a:gd name="f47" fmla="val 251"/>
              <a:gd name="f48" fmla="val 236"/>
              <a:gd name="f49" fmla="val 296"/>
              <a:gd name="f50" fmla="val 202"/>
              <a:gd name="f51" fmla="val 319"/>
              <a:gd name="f52" fmla="val 154"/>
              <a:gd name="f53" fmla="val 331"/>
              <a:gd name="f54" fmla="val 103"/>
              <a:gd name="f55" fmla="val 54"/>
              <a:gd name="f56" fmla="val 363"/>
              <a:gd name="f57" fmla="val 4"/>
              <a:gd name="f58" fmla="val 3"/>
              <a:gd name="f59" fmla="val 378"/>
              <a:gd name="f60" fmla="val 1"/>
              <a:gd name="f61" fmla="val 373"/>
              <a:gd name="f62" fmla="val 2"/>
              <a:gd name="f63" fmla="val 367"/>
              <a:gd name="f64" fmla="val 362"/>
              <a:gd name="f65" fmla="val 24"/>
              <a:gd name="f66" fmla="val 300"/>
              <a:gd name="f67" fmla="val 43"/>
              <a:gd name="f68" fmla="val 239"/>
              <a:gd name="f69" fmla="val 64"/>
              <a:gd name="f70" fmla="val 178"/>
              <a:gd name="f71" fmla="val 67"/>
              <a:gd name="f72" fmla="val 168"/>
              <a:gd name="f73" fmla="val 75"/>
              <a:gd name="f74" fmla="val 158"/>
              <a:gd name="f75" fmla="val 83"/>
              <a:gd name="f76" fmla="val 152"/>
              <a:gd name="f77" fmla="val 124"/>
              <a:gd name="f78" fmla="val 165"/>
              <a:gd name="f79" fmla="val 97"/>
              <a:gd name="f80" fmla="val 353"/>
              <a:gd name="f81" fmla="val 17"/>
              <a:gd name="f82" fmla="val 355"/>
              <a:gd name="f83" fmla="val 19"/>
              <a:gd name="f84" fmla="val 356"/>
              <a:gd name="f85" fmla="val 21"/>
              <a:gd name="f86" fmla="val 358"/>
              <a:gd name="f87" fmla="val 34"/>
              <a:gd name="f88" fmla="val 343"/>
              <a:gd name="f89" fmla="val 47"/>
              <a:gd name="f90" fmla="val 328"/>
              <a:gd name="f91" fmla="val 313"/>
              <a:gd name="f92" fmla="val 84"/>
              <a:gd name="f93" fmla="val 286"/>
              <a:gd name="f94" fmla="val 109"/>
              <a:gd name="f95" fmla="val 133"/>
              <a:gd name="f96" fmla="val 231"/>
              <a:gd name="f97" fmla="val 135"/>
              <a:gd name="f98" fmla="val 141"/>
              <a:gd name="f99" fmla="val 226"/>
              <a:gd name="f100" fmla="val 227"/>
              <a:gd name="f101" fmla="val 147"/>
              <a:gd name="f102" fmla="val 151"/>
              <a:gd name="f103" fmla="val 235"/>
              <a:gd name="f104" fmla="val 153"/>
              <a:gd name="f105" fmla="val 238"/>
              <a:gd name="f106" fmla="val 244"/>
              <a:gd name="f107" fmla="val 148"/>
              <a:gd name="f108" fmla="val 246"/>
              <a:gd name="f109" fmla="val 131"/>
              <a:gd name="f110" fmla="val 260"/>
              <a:gd name="f111" fmla="val 112"/>
              <a:gd name="f112" fmla="val 274"/>
              <a:gd name="f113" fmla="val 96"/>
              <a:gd name="f114" fmla="val 289"/>
              <a:gd name="f115" fmla="val 71"/>
              <a:gd name="f116" fmla="val 335"/>
              <a:gd name="f117" fmla="val 22"/>
              <a:gd name="f118" fmla="val 28"/>
              <a:gd name="f119" fmla="val 32"/>
              <a:gd name="f120" fmla="val 89"/>
              <a:gd name="f121" fmla="val 325"/>
              <a:gd name="f122" fmla="val 204"/>
              <a:gd name="f123" fmla="val 210"/>
              <a:gd name="f124" fmla="val 304"/>
              <a:gd name="f125" fmla="val 216"/>
              <a:gd name="f126" fmla="val 219"/>
              <a:gd name="f127" fmla="val 247"/>
              <a:gd name="f128" fmla="val 253"/>
              <a:gd name="f129" fmla="val 275"/>
              <a:gd name="f130" fmla="val 169"/>
              <a:gd name="f131" fmla="val 271"/>
              <a:gd name="f132" fmla="val 138"/>
              <a:gd name="f133" fmla="val 241"/>
              <a:gd name="f134" fmla="val 108"/>
              <a:gd name="f135" fmla="val 77"/>
              <a:gd name="f136" fmla="val 104"/>
              <a:gd name="f137" fmla="val 125"/>
              <a:gd name="f138" fmla="val 132"/>
              <a:gd name="f139" fmla="val 161"/>
              <a:gd name="f140" fmla="val 79"/>
              <a:gd name="f141" fmla="val 164"/>
              <a:gd name="f142" fmla="val 74"/>
              <a:gd name="f143" fmla="val 73"/>
              <a:gd name="f144" fmla="val 233"/>
              <a:gd name="f145" fmla="val 293"/>
              <a:gd name="f146" fmla="+- 0 0 -90"/>
              <a:gd name="f147" fmla="*/ f4 1 374"/>
              <a:gd name="f148" fmla="*/ f5 1 379"/>
              <a:gd name="f149" fmla="val f6"/>
              <a:gd name="f150" fmla="val f7"/>
              <a:gd name="f151" fmla="val f8"/>
              <a:gd name="f152" fmla="*/ f146 f0 1"/>
              <a:gd name="f153" fmla="+- f151 0 f149"/>
              <a:gd name="f154" fmla="+- f150 0 f149"/>
              <a:gd name="f155" fmla="*/ f152 1 f3"/>
              <a:gd name="f156" fmla="*/ f154 1 374"/>
              <a:gd name="f157" fmla="*/ f153 1 379"/>
              <a:gd name="f158" fmla="*/ 208 f154 1"/>
              <a:gd name="f159" fmla="*/ 68 f153 1"/>
              <a:gd name="f160" fmla="*/ 187 f154 1"/>
              <a:gd name="f161" fmla="*/ 46 f153 1"/>
              <a:gd name="f162" fmla="*/ 232 f154 1"/>
              <a:gd name="f163" fmla="*/ 0 f153 1"/>
              <a:gd name="f164" fmla="*/ 374 f154 1"/>
              <a:gd name="f165" fmla="*/ 143 f153 1"/>
              <a:gd name="f166" fmla="*/ 329 f154 1"/>
              <a:gd name="f167" fmla="*/ 187 f153 1"/>
              <a:gd name="f168" fmla="*/ 311 f154 1"/>
              <a:gd name="f169" fmla="*/ 173 f153 1"/>
              <a:gd name="f170" fmla="*/ 302 f154 1"/>
              <a:gd name="f171" fmla="*/ 185 f153 1"/>
              <a:gd name="f172" fmla="*/ 258 f154 1"/>
              <a:gd name="f173" fmla="*/ 251 f153 1"/>
              <a:gd name="f174" fmla="*/ 154 f154 1"/>
              <a:gd name="f175" fmla="*/ 331 f153 1"/>
              <a:gd name="f176" fmla="*/ 4 f154 1"/>
              <a:gd name="f177" fmla="*/ 379 f153 1"/>
              <a:gd name="f178" fmla="*/ 0 f154 1"/>
              <a:gd name="f179" fmla="*/ 378 f153 1"/>
              <a:gd name="f180" fmla="*/ 362 f153 1"/>
              <a:gd name="f181" fmla="*/ 64 f154 1"/>
              <a:gd name="f182" fmla="*/ 178 f153 1"/>
              <a:gd name="f183" fmla="*/ 83 f154 1"/>
              <a:gd name="f184" fmla="*/ 152 f153 1"/>
              <a:gd name="f185" fmla="*/ 15 f154 1"/>
              <a:gd name="f186" fmla="*/ 353 f153 1"/>
              <a:gd name="f187" fmla="*/ 21 f154 1"/>
              <a:gd name="f188" fmla="*/ 358 f153 1"/>
              <a:gd name="f189" fmla="*/ 60 f154 1"/>
              <a:gd name="f190" fmla="*/ 313 f153 1"/>
              <a:gd name="f191" fmla="*/ 133 f154 1"/>
              <a:gd name="f192" fmla="*/ 231 f153 1"/>
              <a:gd name="f193" fmla="*/ 143 f154 1"/>
              <a:gd name="f194" fmla="*/ 227 f153 1"/>
              <a:gd name="f195" fmla="*/ 152 f154 1"/>
              <a:gd name="f196" fmla="*/ 235 f153 1"/>
              <a:gd name="f197" fmla="*/ 148 f154 1"/>
              <a:gd name="f198" fmla="*/ 246 f153 1"/>
              <a:gd name="f199" fmla="*/ 96 f154 1"/>
              <a:gd name="f200" fmla="*/ 289 f153 1"/>
              <a:gd name="f201" fmla="*/ 22 f154 1"/>
              <a:gd name="f202" fmla="*/ 32 f154 1"/>
              <a:gd name="f203" fmla="*/ 204 f154 1"/>
              <a:gd name="f204" fmla="*/ 305 f153 1"/>
              <a:gd name="f205" fmla="*/ 219 f154 1"/>
              <a:gd name="f206" fmla="*/ 296 f153 1"/>
              <a:gd name="f207" fmla="*/ 169 f153 1"/>
              <a:gd name="f208" fmla="*/ 210 f154 1"/>
              <a:gd name="f209" fmla="*/ 77 f153 1"/>
              <a:gd name="f210" fmla="*/ 161 f153 1"/>
              <a:gd name="f211" fmla="*/ 73 f154 1"/>
              <a:gd name="f212" fmla="+- f155 0 f1"/>
              <a:gd name="f213" fmla="*/ f158 1 374"/>
              <a:gd name="f214" fmla="*/ f159 1 379"/>
              <a:gd name="f215" fmla="*/ f160 1 374"/>
              <a:gd name="f216" fmla="*/ f161 1 379"/>
              <a:gd name="f217" fmla="*/ f162 1 374"/>
              <a:gd name="f218" fmla="*/ f163 1 379"/>
              <a:gd name="f219" fmla="*/ f164 1 374"/>
              <a:gd name="f220" fmla="*/ f165 1 379"/>
              <a:gd name="f221" fmla="*/ f166 1 374"/>
              <a:gd name="f222" fmla="*/ f167 1 379"/>
              <a:gd name="f223" fmla="*/ f168 1 374"/>
              <a:gd name="f224" fmla="*/ f169 1 379"/>
              <a:gd name="f225" fmla="*/ f170 1 374"/>
              <a:gd name="f226" fmla="*/ f171 1 379"/>
              <a:gd name="f227" fmla="*/ f172 1 374"/>
              <a:gd name="f228" fmla="*/ f173 1 379"/>
              <a:gd name="f229" fmla="*/ f174 1 374"/>
              <a:gd name="f230" fmla="*/ f175 1 379"/>
              <a:gd name="f231" fmla="*/ f176 1 374"/>
              <a:gd name="f232" fmla="*/ f177 1 379"/>
              <a:gd name="f233" fmla="*/ f178 1 374"/>
              <a:gd name="f234" fmla="*/ f179 1 379"/>
              <a:gd name="f235" fmla="*/ f180 1 379"/>
              <a:gd name="f236" fmla="*/ f181 1 374"/>
              <a:gd name="f237" fmla="*/ f182 1 379"/>
              <a:gd name="f238" fmla="*/ f183 1 374"/>
              <a:gd name="f239" fmla="*/ f184 1 379"/>
              <a:gd name="f240" fmla="*/ f185 1 374"/>
              <a:gd name="f241" fmla="*/ f186 1 379"/>
              <a:gd name="f242" fmla="*/ f187 1 374"/>
              <a:gd name="f243" fmla="*/ f188 1 379"/>
              <a:gd name="f244" fmla="*/ f189 1 374"/>
              <a:gd name="f245" fmla="*/ f190 1 379"/>
              <a:gd name="f246" fmla="*/ f191 1 374"/>
              <a:gd name="f247" fmla="*/ f192 1 379"/>
              <a:gd name="f248" fmla="*/ f193 1 374"/>
              <a:gd name="f249" fmla="*/ f194 1 379"/>
              <a:gd name="f250" fmla="*/ f195 1 374"/>
              <a:gd name="f251" fmla="*/ f196 1 379"/>
              <a:gd name="f252" fmla="*/ f197 1 374"/>
              <a:gd name="f253" fmla="*/ f198 1 379"/>
              <a:gd name="f254" fmla="*/ f199 1 374"/>
              <a:gd name="f255" fmla="*/ f200 1 379"/>
              <a:gd name="f256" fmla="*/ f201 1 374"/>
              <a:gd name="f257" fmla="*/ f202 1 374"/>
              <a:gd name="f258" fmla="*/ f203 1 374"/>
              <a:gd name="f259" fmla="*/ f204 1 379"/>
              <a:gd name="f260" fmla="*/ f205 1 374"/>
              <a:gd name="f261" fmla="*/ f206 1 379"/>
              <a:gd name="f262" fmla="*/ f207 1 379"/>
              <a:gd name="f263" fmla="*/ f208 1 374"/>
              <a:gd name="f264" fmla="*/ f209 1 379"/>
              <a:gd name="f265" fmla="*/ f210 1 379"/>
              <a:gd name="f266" fmla="*/ f211 1 374"/>
              <a:gd name="f267" fmla="*/ 0 1 f156"/>
              <a:gd name="f268" fmla="*/ f150 1 f156"/>
              <a:gd name="f269" fmla="*/ 0 1 f157"/>
              <a:gd name="f270" fmla="*/ f151 1 f157"/>
              <a:gd name="f271" fmla="*/ f213 1 f156"/>
              <a:gd name="f272" fmla="*/ f214 1 f157"/>
              <a:gd name="f273" fmla="*/ f215 1 f156"/>
              <a:gd name="f274" fmla="*/ f216 1 f157"/>
              <a:gd name="f275" fmla="*/ f217 1 f156"/>
              <a:gd name="f276" fmla="*/ f218 1 f157"/>
              <a:gd name="f277" fmla="*/ f219 1 f156"/>
              <a:gd name="f278" fmla="*/ f220 1 f157"/>
              <a:gd name="f279" fmla="*/ f221 1 f156"/>
              <a:gd name="f280" fmla="*/ f222 1 f157"/>
              <a:gd name="f281" fmla="*/ f223 1 f156"/>
              <a:gd name="f282" fmla="*/ f224 1 f157"/>
              <a:gd name="f283" fmla="*/ f225 1 f156"/>
              <a:gd name="f284" fmla="*/ f226 1 f157"/>
              <a:gd name="f285" fmla="*/ f227 1 f156"/>
              <a:gd name="f286" fmla="*/ f228 1 f157"/>
              <a:gd name="f287" fmla="*/ f229 1 f156"/>
              <a:gd name="f288" fmla="*/ f230 1 f157"/>
              <a:gd name="f289" fmla="*/ f231 1 f156"/>
              <a:gd name="f290" fmla="*/ f232 1 f157"/>
              <a:gd name="f291" fmla="*/ f233 1 f156"/>
              <a:gd name="f292" fmla="*/ f234 1 f157"/>
              <a:gd name="f293" fmla="*/ f235 1 f157"/>
              <a:gd name="f294" fmla="*/ f236 1 f156"/>
              <a:gd name="f295" fmla="*/ f237 1 f157"/>
              <a:gd name="f296" fmla="*/ f238 1 f156"/>
              <a:gd name="f297" fmla="*/ f239 1 f157"/>
              <a:gd name="f298" fmla="*/ f240 1 f156"/>
              <a:gd name="f299" fmla="*/ f241 1 f157"/>
              <a:gd name="f300" fmla="*/ f242 1 f156"/>
              <a:gd name="f301" fmla="*/ f243 1 f157"/>
              <a:gd name="f302" fmla="*/ f244 1 f156"/>
              <a:gd name="f303" fmla="*/ f245 1 f157"/>
              <a:gd name="f304" fmla="*/ f246 1 f156"/>
              <a:gd name="f305" fmla="*/ f247 1 f157"/>
              <a:gd name="f306" fmla="*/ f248 1 f156"/>
              <a:gd name="f307" fmla="*/ f249 1 f157"/>
              <a:gd name="f308" fmla="*/ f250 1 f156"/>
              <a:gd name="f309" fmla="*/ f251 1 f157"/>
              <a:gd name="f310" fmla="*/ f252 1 f156"/>
              <a:gd name="f311" fmla="*/ f253 1 f157"/>
              <a:gd name="f312" fmla="*/ f254 1 f156"/>
              <a:gd name="f313" fmla="*/ f255 1 f157"/>
              <a:gd name="f314" fmla="*/ f256 1 f156"/>
              <a:gd name="f315" fmla="*/ f257 1 f156"/>
              <a:gd name="f316" fmla="*/ f258 1 f156"/>
              <a:gd name="f317" fmla="*/ f259 1 f157"/>
              <a:gd name="f318" fmla="*/ f260 1 f156"/>
              <a:gd name="f319" fmla="*/ f261 1 f157"/>
              <a:gd name="f320" fmla="*/ f262 1 f157"/>
              <a:gd name="f321" fmla="*/ f263 1 f156"/>
              <a:gd name="f322" fmla="*/ f264 1 f157"/>
              <a:gd name="f323" fmla="*/ f265 1 f157"/>
              <a:gd name="f324" fmla="*/ f266 1 f156"/>
              <a:gd name="f325" fmla="*/ f267 f147 1"/>
              <a:gd name="f326" fmla="*/ f268 f147 1"/>
              <a:gd name="f327" fmla="*/ f270 f148 1"/>
              <a:gd name="f328" fmla="*/ f269 f148 1"/>
              <a:gd name="f329" fmla="*/ f271 f147 1"/>
              <a:gd name="f330" fmla="*/ f272 f148 1"/>
              <a:gd name="f331" fmla="*/ f273 f147 1"/>
              <a:gd name="f332" fmla="*/ f274 f148 1"/>
              <a:gd name="f333" fmla="*/ f275 f147 1"/>
              <a:gd name="f334" fmla="*/ f276 f148 1"/>
              <a:gd name="f335" fmla="*/ f277 f147 1"/>
              <a:gd name="f336" fmla="*/ f278 f148 1"/>
              <a:gd name="f337" fmla="*/ f279 f147 1"/>
              <a:gd name="f338" fmla="*/ f280 f148 1"/>
              <a:gd name="f339" fmla="*/ f281 f147 1"/>
              <a:gd name="f340" fmla="*/ f282 f148 1"/>
              <a:gd name="f341" fmla="*/ f283 f147 1"/>
              <a:gd name="f342" fmla="*/ f284 f148 1"/>
              <a:gd name="f343" fmla="*/ f285 f147 1"/>
              <a:gd name="f344" fmla="*/ f286 f148 1"/>
              <a:gd name="f345" fmla="*/ f287 f147 1"/>
              <a:gd name="f346" fmla="*/ f288 f148 1"/>
              <a:gd name="f347" fmla="*/ f289 f147 1"/>
              <a:gd name="f348" fmla="*/ f290 f148 1"/>
              <a:gd name="f349" fmla="*/ f291 f147 1"/>
              <a:gd name="f350" fmla="*/ f292 f148 1"/>
              <a:gd name="f351" fmla="*/ f293 f148 1"/>
              <a:gd name="f352" fmla="*/ f294 f147 1"/>
              <a:gd name="f353" fmla="*/ f295 f148 1"/>
              <a:gd name="f354" fmla="*/ f296 f147 1"/>
              <a:gd name="f355" fmla="*/ f297 f148 1"/>
              <a:gd name="f356" fmla="*/ f298 f147 1"/>
              <a:gd name="f357" fmla="*/ f299 f148 1"/>
              <a:gd name="f358" fmla="*/ f300 f147 1"/>
              <a:gd name="f359" fmla="*/ f301 f148 1"/>
              <a:gd name="f360" fmla="*/ f302 f147 1"/>
              <a:gd name="f361" fmla="*/ f303 f148 1"/>
              <a:gd name="f362" fmla="*/ f304 f147 1"/>
              <a:gd name="f363" fmla="*/ f305 f148 1"/>
              <a:gd name="f364" fmla="*/ f306 f147 1"/>
              <a:gd name="f365" fmla="*/ f307 f148 1"/>
              <a:gd name="f366" fmla="*/ f308 f147 1"/>
              <a:gd name="f367" fmla="*/ f309 f148 1"/>
              <a:gd name="f368" fmla="*/ f310 f147 1"/>
              <a:gd name="f369" fmla="*/ f311 f148 1"/>
              <a:gd name="f370" fmla="*/ f312 f147 1"/>
              <a:gd name="f371" fmla="*/ f313 f148 1"/>
              <a:gd name="f372" fmla="*/ f314 f147 1"/>
              <a:gd name="f373" fmla="*/ f315 f147 1"/>
              <a:gd name="f374" fmla="*/ f316 f147 1"/>
              <a:gd name="f375" fmla="*/ f317 f148 1"/>
              <a:gd name="f376" fmla="*/ f318 f147 1"/>
              <a:gd name="f377" fmla="*/ f319 f148 1"/>
              <a:gd name="f378" fmla="*/ f320 f148 1"/>
              <a:gd name="f379" fmla="*/ f321 f147 1"/>
              <a:gd name="f380" fmla="*/ f322 f148 1"/>
              <a:gd name="f381" fmla="*/ f323 f148 1"/>
              <a:gd name="f382" fmla="*/ f324 f1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2">
                <a:pos x="f329" y="f330"/>
              </a:cxn>
              <a:cxn ang="f212">
                <a:pos x="f331" y="f332"/>
              </a:cxn>
              <a:cxn ang="f212">
                <a:pos x="f333" y="f334"/>
              </a:cxn>
              <a:cxn ang="f212">
                <a:pos x="f335" y="f336"/>
              </a:cxn>
              <a:cxn ang="f212">
                <a:pos x="f337" y="f338"/>
              </a:cxn>
              <a:cxn ang="f212">
                <a:pos x="f339" y="f340"/>
              </a:cxn>
              <a:cxn ang="f212">
                <a:pos x="f341" y="f342"/>
              </a:cxn>
              <a:cxn ang="f212">
                <a:pos x="f343" y="f344"/>
              </a:cxn>
              <a:cxn ang="f212">
                <a:pos x="f345" y="f346"/>
              </a:cxn>
              <a:cxn ang="f212">
                <a:pos x="f347" y="f348"/>
              </a:cxn>
              <a:cxn ang="f212">
                <a:pos x="f349" y="f350"/>
              </a:cxn>
              <a:cxn ang="f212">
                <a:pos x="f347" y="f351"/>
              </a:cxn>
              <a:cxn ang="f212">
                <a:pos x="f352" y="f353"/>
              </a:cxn>
              <a:cxn ang="f212">
                <a:pos x="f354" y="f355"/>
              </a:cxn>
              <a:cxn ang="f212">
                <a:pos x="f329" y="f330"/>
              </a:cxn>
              <a:cxn ang="f212">
                <a:pos x="f356" y="f357"/>
              </a:cxn>
              <a:cxn ang="f212">
                <a:pos x="f358" y="f359"/>
              </a:cxn>
              <a:cxn ang="f212">
                <a:pos x="f360" y="f361"/>
              </a:cxn>
              <a:cxn ang="f212">
                <a:pos x="f362" y="f363"/>
              </a:cxn>
              <a:cxn ang="f212">
                <a:pos x="f364" y="f365"/>
              </a:cxn>
              <a:cxn ang="f212">
                <a:pos x="f366" y="f367"/>
              </a:cxn>
              <a:cxn ang="f212">
                <a:pos x="f368" y="f369"/>
              </a:cxn>
              <a:cxn ang="f212">
                <a:pos x="f370" y="f371"/>
              </a:cxn>
              <a:cxn ang="f212">
                <a:pos x="f372" y="f359"/>
              </a:cxn>
              <a:cxn ang="f212">
                <a:pos x="f373" y="f351"/>
              </a:cxn>
              <a:cxn ang="f212">
                <a:pos x="f374" y="f375"/>
              </a:cxn>
              <a:cxn ang="f212">
                <a:pos x="f376" y="f377"/>
              </a:cxn>
              <a:cxn ang="f212">
                <a:pos x="f341" y="f378"/>
              </a:cxn>
              <a:cxn ang="f212">
                <a:pos x="f379" y="f380"/>
              </a:cxn>
              <a:cxn ang="f212">
                <a:pos x="f354" y="f381"/>
              </a:cxn>
              <a:cxn ang="f212">
                <a:pos x="f382" y="f340"/>
              </a:cxn>
              <a:cxn ang="f212">
                <a:pos x="f356" y="f357"/>
              </a:cxn>
            </a:cxnLst>
            <a:rect l="f325" t="f328" r="f326" b="f327"/>
            <a:pathLst>
              <a:path w="374" h="379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6"/>
                </a:cubicBezTo>
                <a:cubicBezTo>
                  <a:pt x="f22" y="f23"/>
                  <a:pt x="f24" y="f25"/>
                  <a:pt x="f7" y="f26"/>
                </a:cubicBezTo>
                <a:cubicBezTo>
                  <a:pt x="f2" y="f27"/>
                  <a:pt x="f28" y="f29"/>
                  <a:pt x="f30" y="f15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3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28"/>
                  <a:pt x="f55" y="f56"/>
                  <a:pt x="f57" y="f8"/>
                </a:cubicBezTo>
                <a:cubicBezTo>
                  <a:pt x="f58" y="f8"/>
                  <a:pt x="f58" y="f59"/>
                  <a:pt x="f6" y="f59"/>
                </a:cubicBezTo>
                <a:cubicBezTo>
                  <a:pt x="f60" y="f61"/>
                  <a:pt x="f62" y="f63"/>
                  <a:pt x="f57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7"/>
                  <a:pt x="f78" y="f79"/>
                  <a:pt x="f9" y="f10"/>
                </a:cubicBezTo>
                <a:close/>
                <a:moveTo>
                  <a:pt x="f20" y="f80"/>
                </a:move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12" y="f91"/>
                </a:cubicBezTo>
                <a:cubicBezTo>
                  <a:pt x="f92" y="f93"/>
                  <a:pt x="f94" y="f46"/>
                  <a:pt x="f95" y="f96"/>
                </a:cubicBezTo>
                <a:cubicBezTo>
                  <a:pt x="f97" y="f45"/>
                  <a:pt x="f98" y="f99"/>
                  <a:pt x="f26" y="f100"/>
                </a:cubicBezTo>
                <a:cubicBezTo>
                  <a:pt x="f101" y="f45"/>
                  <a:pt x="f102" y="f21"/>
                  <a:pt x="f76" y="f103"/>
                </a:cubicBezTo>
                <a:cubicBezTo>
                  <a:pt x="f104" y="f105"/>
                  <a:pt x="f102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35"/>
                  <a:pt x="f89" y="f116"/>
                  <a:pt x="f117" y="f86"/>
                </a:cubicBezTo>
                <a:cubicBezTo>
                  <a:pt x="f118" y="f64"/>
                  <a:pt x="f18" y="f56"/>
                  <a:pt x="f119" y="f64"/>
                </a:cubicBezTo>
                <a:cubicBezTo>
                  <a:pt x="f120" y="f88"/>
                  <a:pt x="f101" y="f121"/>
                  <a:pt x="f122" y="f39"/>
                </a:cubicBezTo>
                <a:cubicBezTo>
                  <a:pt x="f123" y="f124"/>
                  <a:pt x="f125" y="f66"/>
                  <a:pt x="f126" y="f49"/>
                </a:cubicBezTo>
                <a:cubicBezTo>
                  <a:pt x="f127" y="f128"/>
                  <a:pt x="f129" y="f123"/>
                  <a:pt x="f40" y="f130"/>
                </a:cubicBezTo>
                <a:cubicBezTo>
                  <a:pt x="f131" y="f132"/>
                  <a:pt x="f133" y="f134"/>
                  <a:pt x="f123" y="f135"/>
                </a:cubicBezTo>
                <a:cubicBezTo>
                  <a:pt x="f72" y="f136"/>
                  <a:pt x="f137" y="f138"/>
                  <a:pt x="f75" y="f139"/>
                </a:cubicBezTo>
                <a:cubicBezTo>
                  <a:pt x="f140" y="f141"/>
                  <a:pt x="f142" y="f72"/>
                  <a:pt x="f143" y="f36"/>
                </a:cubicBezTo>
                <a:cubicBezTo>
                  <a:pt x="f14" y="f144"/>
                  <a:pt x="f87" y="f145"/>
                  <a:pt x="f20" y="f80"/>
                </a:cubicBezTo>
                <a:close/>
              </a:path>
            </a:pathLst>
          </a:custGeom>
          <a:solidFill>
            <a:srgbClr val="19A7B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A13D2AA4-3F7A-46C9-9895-4620D44A47AD}"/>
              </a:ext>
            </a:extLst>
          </p:cNvPr>
          <p:cNvSpPr/>
          <p:nvPr/>
        </p:nvSpPr>
        <p:spPr>
          <a:xfrm>
            <a:off x="7135813" y="1103315"/>
            <a:ext cx="588965" cy="5921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6"/>
              <a:gd name="f7" fmla="val 305"/>
              <a:gd name="f8" fmla="val 104"/>
              <a:gd name="f9" fmla="val 34"/>
              <a:gd name="f10" fmla="val 202"/>
              <a:gd name="f11" fmla="val 66"/>
              <a:gd name="f12" fmla="val 100"/>
              <a:gd name="f13" fmla="val 264"/>
              <a:gd name="f14" fmla="val 115"/>
              <a:gd name="f15" fmla="val 227"/>
              <a:gd name="f16" fmla="val 128"/>
              <a:gd name="f17" fmla="val 187"/>
              <a:gd name="f18" fmla="val 142"/>
              <a:gd name="f19" fmla="val 226"/>
              <a:gd name="f20" fmla="val 181"/>
              <a:gd name="f21" fmla="val 217"/>
              <a:gd name="f22" fmla="val 303"/>
              <a:gd name="f23" fmla="val 255"/>
              <a:gd name="f24" fmla="val 285"/>
              <a:gd name="f25" fmla="val 271"/>
              <a:gd name="f26" fmla="val 254"/>
              <a:gd name="f27" fmla="val 300"/>
              <a:gd name="f28" fmla="val 219"/>
              <a:gd name="f29" fmla="val 263"/>
              <a:gd name="f30" fmla="val 183"/>
              <a:gd name="f31" fmla="val 144"/>
              <a:gd name="f32" fmla="val 185"/>
              <a:gd name="f33" fmla="val 129"/>
              <a:gd name="f34" fmla="val 203"/>
              <a:gd name="f35" fmla="val 98"/>
              <a:gd name="f36" fmla="val 273"/>
              <a:gd name="f37" fmla="val 101"/>
              <a:gd name="f38" fmla="val 103"/>
              <a:gd name="f39" fmla="val 274"/>
              <a:gd name="f40" fmla="val 116"/>
              <a:gd name="f41" fmla="val 238"/>
              <a:gd name="f42" fmla="val 130"/>
              <a:gd name="f43" fmla="val 165"/>
              <a:gd name="f44" fmla="val 146"/>
              <a:gd name="f45" fmla="val 151"/>
              <a:gd name="f46" fmla="val 154"/>
              <a:gd name="f47" fmla="val 168"/>
              <a:gd name="f48" fmla="val 139"/>
              <a:gd name="f49" fmla="val 204"/>
              <a:gd name="f50" fmla="val 127"/>
              <a:gd name="f51" fmla="val 239"/>
              <a:gd name="f52" fmla="val 114"/>
              <a:gd name="f53" fmla="val 280"/>
              <a:gd name="f54" fmla="val 188"/>
              <a:gd name="f55" fmla="val 71"/>
              <a:gd name="f56" fmla="val 43"/>
              <a:gd name="f57" fmla="val 13"/>
              <a:gd name="f58" fmla="val 14"/>
              <a:gd name="f59" fmla="val 42"/>
              <a:gd name="f60" fmla="val 70"/>
              <a:gd name="f61" fmla="+- 0 0 -90"/>
              <a:gd name="f62" fmla="*/ f3 1 306"/>
              <a:gd name="f63" fmla="*/ f4 1 305"/>
              <a:gd name="f64" fmla="val f5"/>
              <a:gd name="f65" fmla="val f6"/>
              <a:gd name="f66" fmla="val f7"/>
              <a:gd name="f67" fmla="*/ f61 f0 1"/>
              <a:gd name="f68" fmla="+- f66 0 f64"/>
              <a:gd name="f69" fmla="+- f65 0 f64"/>
              <a:gd name="f70" fmla="*/ f67 1 f2"/>
              <a:gd name="f71" fmla="*/ f69 1 306"/>
              <a:gd name="f72" fmla="*/ f68 1 305"/>
              <a:gd name="f73" fmla="*/ 0 f69 1"/>
              <a:gd name="f74" fmla="*/ 0 f68 1"/>
              <a:gd name="f75" fmla="*/ 306 f69 1"/>
              <a:gd name="f76" fmla="*/ 100 f68 1"/>
              <a:gd name="f77" fmla="*/ 187 f69 1"/>
              <a:gd name="f78" fmla="*/ 142 f68 1"/>
              <a:gd name="f79" fmla="*/ 303 f69 1"/>
              <a:gd name="f80" fmla="*/ 255 f68 1"/>
              <a:gd name="f81" fmla="*/ 254 f69 1"/>
              <a:gd name="f82" fmla="*/ 300 f68 1"/>
              <a:gd name="f83" fmla="*/ 144 f69 1"/>
              <a:gd name="f84" fmla="*/ 185 f68 1"/>
              <a:gd name="f85" fmla="*/ 100 f69 1"/>
              <a:gd name="f86" fmla="*/ 305 f68 1"/>
              <a:gd name="f87" fmla="*/ 98 f69 1"/>
              <a:gd name="f88" fmla="*/ 273 f68 1"/>
              <a:gd name="f89" fmla="*/ 103 f69 1"/>
              <a:gd name="f90" fmla="*/ 274 f68 1"/>
              <a:gd name="f91" fmla="*/ 142 f69 1"/>
              <a:gd name="f92" fmla="*/ 165 f68 1"/>
              <a:gd name="f93" fmla="*/ 168 f69 1"/>
              <a:gd name="f94" fmla="*/ 139 f68 1"/>
              <a:gd name="f95" fmla="*/ 280 f69 1"/>
              <a:gd name="f96" fmla="*/ 13 f69 1"/>
              <a:gd name="f97" fmla="*/ 14 f68 1"/>
              <a:gd name="f98" fmla="+- f70 0 f1"/>
              <a:gd name="f99" fmla="*/ f73 1 306"/>
              <a:gd name="f100" fmla="*/ f74 1 305"/>
              <a:gd name="f101" fmla="*/ f75 1 306"/>
              <a:gd name="f102" fmla="*/ f76 1 305"/>
              <a:gd name="f103" fmla="*/ f77 1 306"/>
              <a:gd name="f104" fmla="*/ f78 1 305"/>
              <a:gd name="f105" fmla="*/ f79 1 306"/>
              <a:gd name="f106" fmla="*/ f80 1 305"/>
              <a:gd name="f107" fmla="*/ f81 1 306"/>
              <a:gd name="f108" fmla="*/ f82 1 305"/>
              <a:gd name="f109" fmla="*/ f83 1 306"/>
              <a:gd name="f110" fmla="*/ f84 1 305"/>
              <a:gd name="f111" fmla="*/ f85 1 306"/>
              <a:gd name="f112" fmla="*/ f86 1 305"/>
              <a:gd name="f113" fmla="*/ f87 1 306"/>
              <a:gd name="f114" fmla="*/ f88 1 305"/>
              <a:gd name="f115" fmla="*/ f89 1 306"/>
              <a:gd name="f116" fmla="*/ f90 1 305"/>
              <a:gd name="f117" fmla="*/ f91 1 306"/>
              <a:gd name="f118" fmla="*/ f92 1 305"/>
              <a:gd name="f119" fmla="*/ f93 1 306"/>
              <a:gd name="f120" fmla="*/ f94 1 305"/>
              <a:gd name="f121" fmla="*/ f95 1 306"/>
              <a:gd name="f122" fmla="*/ f96 1 306"/>
              <a:gd name="f123" fmla="*/ f97 1 305"/>
              <a:gd name="f124" fmla="*/ 0 1 f71"/>
              <a:gd name="f125" fmla="*/ f65 1 f71"/>
              <a:gd name="f126" fmla="*/ 0 1 f72"/>
              <a:gd name="f127" fmla="*/ f66 1 f72"/>
              <a:gd name="f128" fmla="*/ f99 1 f71"/>
              <a:gd name="f129" fmla="*/ f100 1 f72"/>
              <a:gd name="f130" fmla="*/ f101 1 f71"/>
              <a:gd name="f131" fmla="*/ f102 1 f72"/>
              <a:gd name="f132" fmla="*/ f103 1 f71"/>
              <a:gd name="f133" fmla="*/ f104 1 f72"/>
              <a:gd name="f134" fmla="*/ f105 1 f71"/>
              <a:gd name="f135" fmla="*/ f106 1 f72"/>
              <a:gd name="f136" fmla="*/ f107 1 f71"/>
              <a:gd name="f137" fmla="*/ f108 1 f72"/>
              <a:gd name="f138" fmla="*/ f109 1 f71"/>
              <a:gd name="f139" fmla="*/ f110 1 f72"/>
              <a:gd name="f140" fmla="*/ f111 1 f71"/>
              <a:gd name="f141" fmla="*/ f112 1 f72"/>
              <a:gd name="f142" fmla="*/ f113 1 f71"/>
              <a:gd name="f143" fmla="*/ f114 1 f72"/>
              <a:gd name="f144" fmla="*/ f115 1 f71"/>
              <a:gd name="f145" fmla="*/ f116 1 f72"/>
              <a:gd name="f146" fmla="*/ f117 1 f71"/>
              <a:gd name="f147" fmla="*/ f118 1 f72"/>
              <a:gd name="f148" fmla="*/ f119 1 f71"/>
              <a:gd name="f149" fmla="*/ f120 1 f72"/>
              <a:gd name="f150" fmla="*/ f121 1 f71"/>
              <a:gd name="f151" fmla="*/ f122 1 f71"/>
              <a:gd name="f152" fmla="*/ f123 1 f72"/>
              <a:gd name="f153" fmla="*/ f124 f62 1"/>
              <a:gd name="f154" fmla="*/ f125 f62 1"/>
              <a:gd name="f155" fmla="*/ f127 f63 1"/>
              <a:gd name="f156" fmla="*/ f126 f63 1"/>
              <a:gd name="f157" fmla="*/ f128 f62 1"/>
              <a:gd name="f158" fmla="*/ f129 f63 1"/>
              <a:gd name="f159" fmla="*/ f130 f62 1"/>
              <a:gd name="f160" fmla="*/ f131 f63 1"/>
              <a:gd name="f161" fmla="*/ f132 f62 1"/>
              <a:gd name="f162" fmla="*/ f133 f63 1"/>
              <a:gd name="f163" fmla="*/ f134 f62 1"/>
              <a:gd name="f164" fmla="*/ f135 f63 1"/>
              <a:gd name="f165" fmla="*/ f136 f62 1"/>
              <a:gd name="f166" fmla="*/ f137 f63 1"/>
              <a:gd name="f167" fmla="*/ f138 f62 1"/>
              <a:gd name="f168" fmla="*/ f139 f63 1"/>
              <a:gd name="f169" fmla="*/ f140 f62 1"/>
              <a:gd name="f170" fmla="*/ f141 f63 1"/>
              <a:gd name="f171" fmla="*/ f142 f62 1"/>
              <a:gd name="f172" fmla="*/ f143 f63 1"/>
              <a:gd name="f173" fmla="*/ f144 f62 1"/>
              <a:gd name="f174" fmla="*/ f145 f63 1"/>
              <a:gd name="f175" fmla="*/ f146 f62 1"/>
              <a:gd name="f176" fmla="*/ f147 f63 1"/>
              <a:gd name="f177" fmla="*/ f148 f62 1"/>
              <a:gd name="f178" fmla="*/ f149 f63 1"/>
              <a:gd name="f179" fmla="*/ f150 f62 1"/>
              <a:gd name="f180" fmla="*/ f151 f62 1"/>
              <a:gd name="f181" fmla="*/ f152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8">
                <a:pos x="f157" y="f158"/>
              </a:cxn>
              <a:cxn ang="f98">
                <a:pos x="f159" y="f160"/>
              </a:cxn>
              <a:cxn ang="f98">
                <a:pos x="f161" y="f162"/>
              </a:cxn>
              <a:cxn ang="f98">
                <a:pos x="f163" y="f164"/>
              </a:cxn>
              <a:cxn ang="f98">
                <a:pos x="f165" y="f166"/>
              </a:cxn>
              <a:cxn ang="f98">
                <a:pos x="f167" y="f168"/>
              </a:cxn>
              <a:cxn ang="f98">
                <a:pos x="f169" y="f170"/>
              </a:cxn>
              <a:cxn ang="f98">
                <a:pos x="f157" y="f158"/>
              </a:cxn>
              <a:cxn ang="f98">
                <a:pos x="f171" y="f172"/>
              </a:cxn>
              <a:cxn ang="f98">
                <a:pos x="f173" y="f174"/>
              </a:cxn>
              <a:cxn ang="f98">
                <a:pos x="f175" y="f176"/>
              </a:cxn>
              <a:cxn ang="f98">
                <a:pos x="f177" y="f178"/>
              </a:cxn>
              <a:cxn ang="f98">
                <a:pos x="f179" y="f160"/>
              </a:cxn>
              <a:cxn ang="f98">
                <a:pos x="f180" y="f181"/>
              </a:cxn>
              <a:cxn ang="f98">
                <a:pos x="f171" y="f172"/>
              </a:cxn>
            </a:cxnLst>
            <a:rect l="f153" t="f156" r="f154" b="f155"/>
            <a:pathLst>
              <a:path w="306" h="305">
                <a:moveTo>
                  <a:pt x="f5" y="f5"/>
                </a:moveTo>
                <a:cubicBezTo>
                  <a:pt x="f8" y="f9"/>
                  <a:pt x="f10" y="f11"/>
                  <a:pt x="f6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13" y="f21"/>
                  <a:pt x="f22" y="f23"/>
                </a:cubicBezTo>
                <a:cubicBezTo>
                  <a:pt x="f24" y="f25"/>
                  <a:pt x="f25" y="f24"/>
                  <a:pt x="f26" y="f27"/>
                </a:cubicBezTo>
                <a:cubicBezTo>
                  <a:pt x="f28" y="f29"/>
                  <a:pt x="f30" y="f19"/>
                  <a:pt x="f31" y="f32"/>
                </a:cubicBezTo>
                <a:cubicBezTo>
                  <a:pt x="f33" y="f15"/>
                  <a:pt x="f14" y="f13"/>
                  <a:pt x="f12" y="f7"/>
                </a:cubicBezTo>
                <a:cubicBezTo>
                  <a:pt x="f11" y="f34"/>
                  <a:pt x="f9" y="f8"/>
                  <a:pt x="f5" y="f5"/>
                </a:cubicBezTo>
                <a:close/>
                <a:moveTo>
                  <a:pt x="f35" y="f36"/>
                </a:moveTo>
                <a:cubicBezTo>
                  <a:pt x="f12" y="f36"/>
                  <a:pt x="f37" y="f36"/>
                  <a:pt x="f38" y="f39"/>
                </a:cubicBezTo>
                <a:cubicBezTo>
                  <a:pt x="f40" y="f41"/>
                  <a:pt x="f42" y="f10"/>
                  <a:pt x="f18" y="f43"/>
                </a:cubicBezTo>
                <a:cubicBezTo>
                  <a:pt x="f44" y="f45"/>
                  <a:pt x="f46" y="f31"/>
                  <a:pt x="f47" y="f48"/>
                </a:cubicBezTo>
                <a:cubicBezTo>
                  <a:pt x="f49" y="f50"/>
                  <a:pt x="f51" y="f52"/>
                  <a:pt x="f53" y="f12"/>
                </a:cubicBezTo>
                <a:cubicBezTo>
                  <a:pt x="f54" y="f55"/>
                  <a:pt x="f38" y="f56"/>
                  <a:pt x="f57" y="f58"/>
                </a:cubicBezTo>
                <a:cubicBezTo>
                  <a:pt x="f59" y="f38"/>
                  <a:pt x="f60" y="f54"/>
                  <a:pt x="f35" y="f36"/>
                </a:cubicBezTo>
                <a:close/>
              </a:path>
            </a:pathLst>
          </a:custGeom>
          <a:solidFill>
            <a:srgbClr val="19A7B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reeform 38">
            <a:extLst>
              <a:ext uri="{FF2B5EF4-FFF2-40B4-BE49-F238E27FC236}">
                <a16:creationId xmlns:a16="http://schemas.microsoft.com/office/drawing/2014/main" id="{1E8EAA8C-E722-4B87-80CC-3475B524B7AB}"/>
              </a:ext>
            </a:extLst>
          </p:cNvPr>
          <p:cNvSpPr/>
          <p:nvPr/>
        </p:nvSpPr>
        <p:spPr>
          <a:xfrm>
            <a:off x="5386392" y="1951036"/>
            <a:ext cx="698501" cy="78899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10"/>
              <a:gd name="f8" fmla="val 690"/>
              <a:gd name="f9" fmla="val 474"/>
              <a:gd name="f10" fmla="val 568"/>
              <a:gd name="f11" fmla="val 459"/>
              <a:gd name="f12" fmla="val 582"/>
              <a:gd name="f13" fmla="val 449"/>
              <a:gd name="f14" fmla="val 583"/>
              <a:gd name="f15" fmla="val 438"/>
              <a:gd name="f16" fmla="val 574"/>
              <a:gd name="f17" fmla="val 421"/>
              <a:gd name="f18" fmla="val 560"/>
              <a:gd name="f19" fmla="val 419"/>
              <a:gd name="f20" fmla="val 551"/>
              <a:gd name="f21" fmla="val 429"/>
              <a:gd name="f22" fmla="val 534"/>
              <a:gd name="f23" fmla="val 413"/>
              <a:gd name="f24" fmla="val 521"/>
              <a:gd name="f25" fmla="val 401"/>
              <a:gd name="f26" fmla="val 504"/>
              <a:gd name="f27" fmla="val 379"/>
              <a:gd name="f28" fmla="val 499"/>
              <a:gd name="f29" fmla="val 369"/>
              <a:gd name="f30" fmla="val 497"/>
              <a:gd name="f31" fmla="val 493"/>
              <a:gd name="f32" fmla="val 351"/>
              <a:gd name="f33" fmla="val 490"/>
              <a:gd name="f34" fmla="val 331"/>
              <a:gd name="f35" fmla="val 484"/>
              <a:gd name="f36" fmla="val 317"/>
              <a:gd name="f37" fmla="val 471"/>
              <a:gd name="f38" fmla="val 309"/>
              <a:gd name="f39" fmla="val 451"/>
              <a:gd name="f40" fmla="val 267"/>
              <a:gd name="f41" fmla="val 352"/>
              <a:gd name="f42" fmla="val 225"/>
              <a:gd name="f43" fmla="val 254"/>
              <a:gd name="f44" fmla="val 182"/>
              <a:gd name="f45" fmla="val 155"/>
              <a:gd name="f46" fmla="val 164"/>
              <a:gd name="f47" fmla="val 112"/>
              <a:gd name="f48" fmla="val 146"/>
              <a:gd name="f49" fmla="val 70"/>
              <a:gd name="f50" fmla="val 128"/>
              <a:gd name="f51" fmla="val 27"/>
              <a:gd name="f52" fmla="val 125"/>
              <a:gd name="f53" fmla="val 19"/>
              <a:gd name="f54" fmla="val 121"/>
              <a:gd name="f55" fmla="val 16"/>
              <a:gd name="f56" fmla="val 113"/>
              <a:gd name="f57" fmla="val 17"/>
              <a:gd name="f58" fmla="val 110"/>
              <a:gd name="f59" fmla="val 18"/>
              <a:gd name="f60" fmla="val 107"/>
              <a:gd name="f61" fmla="val 104"/>
              <a:gd name="f62" fmla="val 98"/>
              <a:gd name="f63" fmla="val 95"/>
              <a:gd name="f64" fmla="val 92"/>
              <a:gd name="f65" fmla="val 25"/>
              <a:gd name="f66" fmla="val 68"/>
              <a:gd name="f67" fmla="val 86"/>
              <a:gd name="f68" fmla="val 43"/>
              <a:gd name="f69" fmla="val 147"/>
              <a:gd name="f70" fmla="val 208"/>
              <a:gd name="f71" fmla="val 211"/>
              <a:gd name="f72" fmla="val 214"/>
              <a:gd name="f73" fmla="val 14"/>
              <a:gd name="f74" fmla="val 216"/>
              <a:gd name="f75" fmla="val 12"/>
              <a:gd name="f76" fmla="val 218"/>
              <a:gd name="f77" fmla="val 7"/>
              <a:gd name="f78" fmla="val 220"/>
              <a:gd name="f79" fmla="val 5"/>
              <a:gd name="f80" fmla="val 219"/>
              <a:gd name="f81" fmla="val 2"/>
              <a:gd name="f82" fmla="val 1"/>
              <a:gd name="f83" fmla="val 213"/>
              <a:gd name="f84" fmla="val 210"/>
              <a:gd name="f85" fmla="val 205"/>
              <a:gd name="f86" fmla="val 3"/>
              <a:gd name="f87" fmla="val 203"/>
              <a:gd name="f88" fmla="val 29"/>
              <a:gd name="f89" fmla="val 139"/>
              <a:gd name="f90" fmla="val 55"/>
              <a:gd name="f91" fmla="val 76"/>
              <a:gd name="f92" fmla="val 80"/>
              <a:gd name="f93" fmla="val 84"/>
              <a:gd name="f94" fmla="val 4"/>
              <a:gd name="f95" fmla="val 87"/>
              <a:gd name="f96" fmla="val 96"/>
              <a:gd name="f97" fmla="val 105"/>
              <a:gd name="f98" fmla="val 131"/>
              <a:gd name="f99" fmla="val 136"/>
              <a:gd name="f100" fmla="val 140"/>
              <a:gd name="f101" fmla="val 13"/>
              <a:gd name="f102" fmla="val 177"/>
              <a:gd name="f103" fmla="val 102"/>
              <a:gd name="f104" fmla="val 215"/>
              <a:gd name="f105" fmla="val 190"/>
              <a:gd name="f106" fmla="val 252"/>
              <a:gd name="f107" fmla="val 279"/>
              <a:gd name="f108" fmla="val 260"/>
              <a:gd name="f109" fmla="val 300"/>
              <a:gd name="f110" fmla="val 271"/>
              <a:gd name="f111" fmla="val 311"/>
              <a:gd name="f112" fmla="val 293"/>
              <a:gd name="f113" fmla="val 329"/>
              <a:gd name="f114" fmla="val 326"/>
              <a:gd name="f115" fmla="val 363"/>
              <a:gd name="f116" fmla="val 339"/>
              <a:gd name="f117" fmla="val 398"/>
              <a:gd name="f118" fmla="val 350"/>
              <a:gd name="f119" fmla="val 356"/>
              <a:gd name="f120" fmla="val 435"/>
              <a:gd name="f121" fmla="val 443"/>
              <a:gd name="f122" fmla="val 390"/>
              <a:gd name="f123" fmla="val 445"/>
              <a:gd name="f124" fmla="val 395"/>
              <a:gd name="f125" fmla="val 448"/>
              <a:gd name="f126" fmla="val 399"/>
              <a:gd name="f127" fmla="val 404"/>
              <a:gd name="f128" fmla="val 457"/>
              <a:gd name="f129" fmla="val 428"/>
              <a:gd name="f130" fmla="val 473"/>
              <a:gd name="f131" fmla="val 446"/>
              <a:gd name="f132" fmla="val 494"/>
              <a:gd name="f133" fmla="val 461"/>
              <a:gd name="f134" fmla="val 513"/>
              <a:gd name="f135" fmla="val 522"/>
              <a:gd name="f136" fmla="val 452"/>
              <a:gd name="f137" fmla="val 536"/>
              <a:gd name="f138" fmla="val 468"/>
              <a:gd name="f139" fmla="val 545"/>
              <a:gd name="f140" fmla="val 478"/>
              <a:gd name="f141" fmla="val 544"/>
              <a:gd name="f142" fmla="val 487"/>
              <a:gd name="f143" fmla="val 533"/>
              <a:gd name="f144" fmla="val 554"/>
              <a:gd name="f145" fmla="val 540"/>
              <a:gd name="f146" fmla="val 595"/>
              <a:gd name="f147" fmla="val 558"/>
              <a:gd name="f148" fmla="val 596"/>
              <a:gd name="f149" fmla="val 598"/>
              <a:gd name="f150" fmla="val 561"/>
              <a:gd name="f151" fmla="val 600"/>
              <a:gd name="f152" fmla="val 563"/>
              <a:gd name="f153" fmla="val 605"/>
              <a:gd name="f154" fmla="val 566"/>
              <a:gd name="f155" fmla="val 570"/>
              <a:gd name="f156" fmla="val 577"/>
              <a:gd name="f157" fmla="val 594"/>
              <a:gd name="f158" fmla="val 579"/>
              <a:gd name="f159" fmla="val 590"/>
              <a:gd name="f160" fmla="val 575"/>
              <a:gd name="f161" fmla="val 567"/>
              <a:gd name="f162" fmla="val 555"/>
              <a:gd name="f163" fmla="val 515"/>
              <a:gd name="f164" fmla="val 518"/>
              <a:gd name="f165" fmla="val 520"/>
              <a:gd name="f166" fmla="val 514"/>
              <a:gd name="f167" fmla="val 524"/>
              <a:gd name="f168" fmla="val 507"/>
              <a:gd name="f169" fmla="val 531"/>
              <a:gd name="f170" fmla="val 511"/>
              <a:gd name="f171" fmla="val 535"/>
              <a:gd name="f172" fmla="val 517"/>
              <a:gd name="f173" fmla="val 538"/>
              <a:gd name="f174" fmla="val 553"/>
              <a:gd name="f175" fmla="val 571"/>
              <a:gd name="f176" fmla="val 587"/>
              <a:gd name="f177" fmla="val 576"/>
              <a:gd name="f178" fmla="val 591"/>
              <a:gd name="f179" fmla="val 580"/>
              <a:gd name="f180" fmla="val 601"/>
              <a:gd name="f181" fmla="val 606"/>
              <a:gd name="f182" fmla="val 565"/>
              <a:gd name="f183" fmla="val 603"/>
              <a:gd name="f184" fmla="val 599"/>
              <a:gd name="f185" fmla="val 519"/>
              <a:gd name="f186" fmla="val 498"/>
              <a:gd name="f187" fmla="val 542"/>
              <a:gd name="f188" fmla="val 547"/>
              <a:gd name="f189" fmla="val 489"/>
              <a:gd name="f190" fmla="val 556"/>
              <a:gd name="f191" fmla="val 569"/>
              <a:gd name="f192" fmla="val 593"/>
              <a:gd name="f193" fmla="val 550"/>
              <a:gd name="f194" fmla="val 619"/>
              <a:gd name="f195" fmla="val 646"/>
              <a:gd name="f196" fmla="val 673"/>
              <a:gd name="f197" fmla="val 607"/>
              <a:gd name="f198" fmla="val 677"/>
              <a:gd name="f199" fmla="val 609"/>
              <a:gd name="f200" fmla="val 681"/>
              <a:gd name="f201" fmla="val 604"/>
              <a:gd name="f202" fmla="val 686"/>
              <a:gd name="f203" fmla="val 688"/>
              <a:gd name="f204" fmla="val 683"/>
              <a:gd name="f205" fmla="val 666"/>
              <a:gd name="f206" fmla="val 649"/>
              <a:gd name="f207" fmla="val 541"/>
              <a:gd name="f208" fmla="val 632"/>
              <a:gd name="f209" fmla="val 611"/>
              <a:gd name="f210" fmla="val 283"/>
              <a:gd name="f211" fmla="val 347"/>
              <a:gd name="f212" fmla="val 282"/>
              <a:gd name="f213" fmla="val 348"/>
              <a:gd name="f214" fmla="val 297"/>
              <a:gd name="f215" fmla="val 383"/>
              <a:gd name="f216" fmla="val 312"/>
              <a:gd name="f217" fmla="val 418"/>
              <a:gd name="f218" fmla="val 327"/>
              <a:gd name="f219" fmla="val 332"/>
              <a:gd name="f220" fmla="val 463"/>
              <a:gd name="f221" fmla="val 341"/>
              <a:gd name="f222" fmla="val 470"/>
              <a:gd name="f223" fmla="val 366"/>
              <a:gd name="f224" fmla="val 381"/>
              <a:gd name="f225" fmla="val 483"/>
              <a:gd name="f226" fmla="val 396"/>
              <a:gd name="f227" fmla="val 402"/>
              <a:gd name="f228" fmla="val 491"/>
              <a:gd name="f229" fmla="val 408"/>
              <a:gd name="f230" fmla="val 495"/>
              <a:gd name="f231" fmla="val 414"/>
              <a:gd name="f232" fmla="val 423"/>
              <a:gd name="f233" fmla="val 506"/>
              <a:gd name="f234" fmla="val 431"/>
              <a:gd name="f235" fmla="val 440"/>
              <a:gd name="f236" fmla="val 455"/>
              <a:gd name="f237" fmla="val 469"/>
              <a:gd name="f238" fmla="val 480"/>
              <a:gd name="f239" fmla="val 477"/>
              <a:gd name="f240" fmla="val 465"/>
              <a:gd name="f241" fmla="val 442"/>
              <a:gd name="f242" fmla="val 433"/>
              <a:gd name="f243" fmla="val 411"/>
              <a:gd name="f244" fmla="val 426"/>
              <a:gd name="f245" fmla="val 407"/>
              <a:gd name="f246" fmla="val 367"/>
              <a:gd name="f247" fmla="val 378"/>
              <a:gd name="f248" fmla="val 354"/>
              <a:gd name="f249" fmla="val 324"/>
              <a:gd name="f250" fmla="val 343"/>
              <a:gd name="f251" fmla="val 296"/>
              <a:gd name="f252" fmla="val 334"/>
              <a:gd name="f253" fmla="val 335"/>
              <a:gd name="f254" fmla="val 295"/>
              <a:gd name="f255" fmla="val 336"/>
              <a:gd name="f256" fmla="val 346"/>
              <a:gd name="f257" fmla="val 362"/>
              <a:gd name="f258" fmla="val 375"/>
              <a:gd name="f259" fmla="val 368"/>
              <a:gd name="f260" fmla="val 376"/>
              <a:gd name="f261" fmla="val 387"/>
              <a:gd name="f262" fmla="val 389"/>
              <a:gd name="f263" fmla="val 394"/>
              <a:gd name="f264" fmla="val 397"/>
              <a:gd name="f265" fmla="val 415"/>
              <a:gd name="f266" fmla="val 444"/>
              <a:gd name="f267" fmla="val 391"/>
              <a:gd name="f268" fmla="val 358"/>
              <a:gd name="f269" fmla="val 349"/>
              <a:gd name="f270" fmla="val 340"/>
              <a:gd name="f271" fmla="val 425"/>
              <a:gd name="f272" fmla="val 333"/>
              <a:gd name="f273" fmla="val 410"/>
              <a:gd name="f274" fmla="val 400"/>
              <a:gd name="f275" fmla="val 393"/>
              <a:gd name="f276" fmla="val 316"/>
              <a:gd name="f277" fmla="val 299"/>
              <a:gd name="f278" fmla="val 527"/>
              <a:gd name="f279" fmla="val 523"/>
              <a:gd name="f280" fmla="val 479"/>
              <a:gd name="f281" fmla="val 472"/>
              <a:gd name="f282" fmla="val 505"/>
              <a:gd name="f283" fmla="val 475"/>
              <a:gd name="f284" fmla="val 464"/>
              <a:gd name="f285" fmla="val 543"/>
              <a:gd name="f286" fmla="val 548"/>
              <a:gd name="f287" fmla="val 552"/>
              <a:gd name="f288" fmla="val 454"/>
              <a:gd name="f289" fmla="val 460"/>
              <a:gd name="f290" fmla="val 559"/>
              <a:gd name="f291" fmla="val 481"/>
              <a:gd name="f292" fmla="val 501"/>
              <a:gd name="f293" fmla="val 525"/>
              <a:gd name="f294" fmla="val 486"/>
              <a:gd name="f295" fmla="val 420"/>
              <a:gd name="f296" fmla="val 384"/>
              <a:gd name="f297" fmla="val 412"/>
              <a:gd name="f298" fmla="val 403"/>
              <a:gd name="f299" fmla="val 355"/>
              <a:gd name="f300" fmla="val 406"/>
              <a:gd name="f301" fmla="val 359"/>
              <a:gd name="f302" fmla="val 437"/>
              <a:gd name="f303" fmla="val 439"/>
              <a:gd name="f304" fmla="val 385"/>
              <a:gd name="f305" fmla="val 430"/>
              <a:gd name="f306" fmla="+- 0 0 -90"/>
              <a:gd name="f307" fmla="*/ f4 1 610"/>
              <a:gd name="f308" fmla="*/ f5 1 690"/>
              <a:gd name="f309" fmla="val f6"/>
              <a:gd name="f310" fmla="val f7"/>
              <a:gd name="f311" fmla="val f8"/>
              <a:gd name="f312" fmla="*/ f306 f0 1"/>
              <a:gd name="f313" fmla="+- f311 0 f309"/>
              <a:gd name="f314" fmla="+- f310 0 f309"/>
              <a:gd name="f315" fmla="*/ f312 1 f3"/>
              <a:gd name="f316" fmla="*/ f314 1 610"/>
              <a:gd name="f317" fmla="*/ f313 1 690"/>
              <a:gd name="f318" fmla="*/ 438 f314 1"/>
              <a:gd name="f319" fmla="*/ 574 f313 1"/>
              <a:gd name="f320" fmla="*/ 379 f314 1"/>
              <a:gd name="f321" fmla="*/ 499 f313 1"/>
              <a:gd name="f322" fmla="*/ 309 f314 1"/>
              <a:gd name="f323" fmla="*/ 451 f313 1"/>
              <a:gd name="f324" fmla="*/ 128 f314 1"/>
              <a:gd name="f325" fmla="*/ 27 f313 1"/>
              <a:gd name="f326" fmla="*/ 104 f314 1"/>
              <a:gd name="f327" fmla="*/ 17 f313 1"/>
              <a:gd name="f328" fmla="*/ 18 f314 1"/>
              <a:gd name="f329" fmla="*/ 208 f313 1"/>
              <a:gd name="f330" fmla="*/ 5 f314 1"/>
              <a:gd name="f331" fmla="*/ 219 f313 1"/>
              <a:gd name="f332" fmla="*/ 3 f314 1"/>
              <a:gd name="f333" fmla="*/ 203 f313 1"/>
              <a:gd name="f334" fmla="*/ 96 f314 1"/>
              <a:gd name="f335" fmla="*/ 1 f313 1"/>
              <a:gd name="f336" fmla="*/ 140 f314 1"/>
              <a:gd name="f337" fmla="*/ 13 f313 1"/>
              <a:gd name="f338" fmla="*/ 293 f314 1"/>
              <a:gd name="f339" fmla="*/ 317 f313 1"/>
              <a:gd name="f340" fmla="*/ 443 f314 1"/>
              <a:gd name="f341" fmla="*/ 390 f313 1"/>
              <a:gd name="f342" fmla="*/ 494 f314 1"/>
              <a:gd name="f343" fmla="*/ 461 f313 1"/>
              <a:gd name="f344" fmla="*/ 533 f314 1"/>
              <a:gd name="f345" fmla="*/ 504 f313 1"/>
              <a:gd name="f346" fmla="*/ 600 f314 1"/>
              <a:gd name="f347" fmla="*/ 563 f313 1"/>
              <a:gd name="f348" fmla="*/ 590 f314 1"/>
              <a:gd name="f349" fmla="*/ 575 f313 1"/>
              <a:gd name="f350" fmla="*/ 507 f314 1"/>
              <a:gd name="f351" fmla="*/ 531 f313 1"/>
              <a:gd name="f352" fmla="*/ 571 f314 1"/>
              <a:gd name="f353" fmla="*/ 587 f313 1"/>
              <a:gd name="f354" fmla="*/ 561 f314 1"/>
              <a:gd name="f355" fmla="*/ 599 f313 1"/>
              <a:gd name="f356" fmla="*/ 484 f314 1"/>
              <a:gd name="f357" fmla="*/ 556 f313 1"/>
              <a:gd name="f358" fmla="*/ 603 f314 1"/>
              <a:gd name="f359" fmla="*/ 673 f313 1"/>
              <a:gd name="f360" fmla="*/ 591 f314 1"/>
              <a:gd name="f361" fmla="*/ 683 f313 1"/>
              <a:gd name="f362" fmla="*/ 474 f314 1"/>
              <a:gd name="f363" fmla="*/ 568 f313 1"/>
              <a:gd name="f364" fmla="*/ 282 f314 1"/>
              <a:gd name="f365" fmla="*/ 348 f313 1"/>
              <a:gd name="f366" fmla="*/ 352 f314 1"/>
              <a:gd name="f367" fmla="*/ 473 f313 1"/>
              <a:gd name="f368" fmla="*/ 414 f314 1"/>
              <a:gd name="f369" fmla="*/ 474 f313 1"/>
              <a:gd name="f370" fmla="*/ 435 f314 1"/>
              <a:gd name="f371" fmla="*/ 411 f313 1"/>
              <a:gd name="f372" fmla="*/ 296 f314 1"/>
              <a:gd name="f373" fmla="*/ 334 f313 1"/>
              <a:gd name="f374" fmla="*/ 346 f314 1"/>
              <a:gd name="f375" fmla="*/ 383 f313 1"/>
              <a:gd name="f376" fmla="*/ 404 f314 1"/>
              <a:gd name="f377" fmla="*/ 408 f313 1"/>
              <a:gd name="f378" fmla="*/ 367 f314 1"/>
              <a:gd name="f379" fmla="*/ 449 f313 1"/>
              <a:gd name="f380" fmla="*/ 334 f314 1"/>
              <a:gd name="f381" fmla="*/ 400 f313 1"/>
              <a:gd name="f382" fmla="*/ 283 f314 1"/>
              <a:gd name="f383" fmla="*/ 347 f313 1"/>
              <a:gd name="f384" fmla="*/ 515 f314 1"/>
              <a:gd name="f385" fmla="*/ 472 f313 1"/>
              <a:gd name="f386" fmla="*/ 543 f313 1"/>
              <a:gd name="f387" fmla="*/ 460 f314 1"/>
              <a:gd name="f388" fmla="*/ 559 f313 1"/>
              <a:gd name="f389" fmla="*/ 527 f314 1"/>
              <a:gd name="f390" fmla="*/ 483 f313 1"/>
              <a:gd name="f391" fmla="*/ 393 f314 1"/>
              <a:gd name="f392" fmla="*/ 420 f313 1"/>
              <a:gd name="f393" fmla="*/ 351 f314 1"/>
              <a:gd name="f394" fmla="*/ 402 f313 1"/>
              <a:gd name="f395" fmla="*/ 375 f314 1"/>
              <a:gd name="f396" fmla="*/ 435 f313 1"/>
              <a:gd name="f397" fmla="*/ 396 f314 1"/>
              <a:gd name="f398" fmla="*/ 426 f313 1"/>
              <a:gd name="f399" fmla="+- f315 0 f1"/>
              <a:gd name="f400" fmla="*/ f318 1 610"/>
              <a:gd name="f401" fmla="*/ f319 1 690"/>
              <a:gd name="f402" fmla="*/ f320 1 610"/>
              <a:gd name="f403" fmla="*/ f321 1 690"/>
              <a:gd name="f404" fmla="*/ f322 1 610"/>
              <a:gd name="f405" fmla="*/ f323 1 690"/>
              <a:gd name="f406" fmla="*/ f324 1 610"/>
              <a:gd name="f407" fmla="*/ f325 1 690"/>
              <a:gd name="f408" fmla="*/ f326 1 610"/>
              <a:gd name="f409" fmla="*/ f327 1 690"/>
              <a:gd name="f410" fmla="*/ f328 1 610"/>
              <a:gd name="f411" fmla="*/ f329 1 690"/>
              <a:gd name="f412" fmla="*/ f330 1 610"/>
              <a:gd name="f413" fmla="*/ f331 1 690"/>
              <a:gd name="f414" fmla="*/ f332 1 610"/>
              <a:gd name="f415" fmla="*/ f333 1 690"/>
              <a:gd name="f416" fmla="*/ f334 1 610"/>
              <a:gd name="f417" fmla="*/ f335 1 690"/>
              <a:gd name="f418" fmla="*/ f336 1 610"/>
              <a:gd name="f419" fmla="*/ f337 1 690"/>
              <a:gd name="f420" fmla="*/ f338 1 610"/>
              <a:gd name="f421" fmla="*/ f339 1 690"/>
              <a:gd name="f422" fmla="*/ f340 1 610"/>
              <a:gd name="f423" fmla="*/ f341 1 690"/>
              <a:gd name="f424" fmla="*/ f342 1 610"/>
              <a:gd name="f425" fmla="*/ f343 1 690"/>
              <a:gd name="f426" fmla="*/ f344 1 610"/>
              <a:gd name="f427" fmla="*/ f345 1 690"/>
              <a:gd name="f428" fmla="*/ f346 1 610"/>
              <a:gd name="f429" fmla="*/ f347 1 690"/>
              <a:gd name="f430" fmla="*/ f348 1 610"/>
              <a:gd name="f431" fmla="*/ f349 1 690"/>
              <a:gd name="f432" fmla="*/ f350 1 610"/>
              <a:gd name="f433" fmla="*/ f351 1 690"/>
              <a:gd name="f434" fmla="*/ f352 1 610"/>
              <a:gd name="f435" fmla="*/ f353 1 690"/>
              <a:gd name="f436" fmla="*/ f354 1 610"/>
              <a:gd name="f437" fmla="*/ f355 1 690"/>
              <a:gd name="f438" fmla="*/ f356 1 610"/>
              <a:gd name="f439" fmla="*/ f357 1 690"/>
              <a:gd name="f440" fmla="*/ f358 1 610"/>
              <a:gd name="f441" fmla="*/ f359 1 690"/>
              <a:gd name="f442" fmla="*/ f360 1 610"/>
              <a:gd name="f443" fmla="*/ f361 1 690"/>
              <a:gd name="f444" fmla="*/ f362 1 610"/>
              <a:gd name="f445" fmla="*/ f363 1 690"/>
              <a:gd name="f446" fmla="*/ f364 1 610"/>
              <a:gd name="f447" fmla="*/ f365 1 690"/>
              <a:gd name="f448" fmla="*/ f366 1 610"/>
              <a:gd name="f449" fmla="*/ f367 1 690"/>
              <a:gd name="f450" fmla="*/ f368 1 610"/>
              <a:gd name="f451" fmla="*/ f369 1 690"/>
              <a:gd name="f452" fmla="*/ f370 1 610"/>
              <a:gd name="f453" fmla="*/ f371 1 690"/>
              <a:gd name="f454" fmla="*/ f372 1 610"/>
              <a:gd name="f455" fmla="*/ f373 1 690"/>
              <a:gd name="f456" fmla="*/ f374 1 610"/>
              <a:gd name="f457" fmla="*/ f375 1 690"/>
              <a:gd name="f458" fmla="*/ f376 1 610"/>
              <a:gd name="f459" fmla="*/ f377 1 690"/>
              <a:gd name="f460" fmla="*/ f378 1 610"/>
              <a:gd name="f461" fmla="*/ f379 1 690"/>
              <a:gd name="f462" fmla="*/ f380 1 610"/>
              <a:gd name="f463" fmla="*/ f381 1 690"/>
              <a:gd name="f464" fmla="*/ f382 1 610"/>
              <a:gd name="f465" fmla="*/ f383 1 690"/>
              <a:gd name="f466" fmla="*/ f384 1 610"/>
              <a:gd name="f467" fmla="*/ f385 1 690"/>
              <a:gd name="f468" fmla="*/ f386 1 690"/>
              <a:gd name="f469" fmla="*/ f387 1 610"/>
              <a:gd name="f470" fmla="*/ f388 1 690"/>
              <a:gd name="f471" fmla="*/ f389 1 610"/>
              <a:gd name="f472" fmla="*/ f390 1 690"/>
              <a:gd name="f473" fmla="*/ f391 1 610"/>
              <a:gd name="f474" fmla="*/ f392 1 690"/>
              <a:gd name="f475" fmla="*/ f393 1 610"/>
              <a:gd name="f476" fmla="*/ f394 1 690"/>
              <a:gd name="f477" fmla="*/ f395 1 610"/>
              <a:gd name="f478" fmla="*/ f396 1 690"/>
              <a:gd name="f479" fmla="*/ f397 1 610"/>
              <a:gd name="f480" fmla="*/ f398 1 690"/>
              <a:gd name="f481" fmla="*/ 0 1 f316"/>
              <a:gd name="f482" fmla="*/ f310 1 f316"/>
              <a:gd name="f483" fmla="*/ 0 1 f317"/>
              <a:gd name="f484" fmla="*/ f311 1 f317"/>
              <a:gd name="f485" fmla="*/ f400 1 f316"/>
              <a:gd name="f486" fmla="*/ f401 1 f317"/>
              <a:gd name="f487" fmla="*/ f402 1 f316"/>
              <a:gd name="f488" fmla="*/ f403 1 f317"/>
              <a:gd name="f489" fmla="*/ f404 1 f316"/>
              <a:gd name="f490" fmla="*/ f405 1 f317"/>
              <a:gd name="f491" fmla="*/ f406 1 f316"/>
              <a:gd name="f492" fmla="*/ f407 1 f317"/>
              <a:gd name="f493" fmla="*/ f408 1 f316"/>
              <a:gd name="f494" fmla="*/ f409 1 f317"/>
              <a:gd name="f495" fmla="*/ f410 1 f316"/>
              <a:gd name="f496" fmla="*/ f411 1 f317"/>
              <a:gd name="f497" fmla="*/ f412 1 f316"/>
              <a:gd name="f498" fmla="*/ f413 1 f317"/>
              <a:gd name="f499" fmla="*/ f414 1 f316"/>
              <a:gd name="f500" fmla="*/ f415 1 f317"/>
              <a:gd name="f501" fmla="*/ f416 1 f316"/>
              <a:gd name="f502" fmla="*/ f417 1 f317"/>
              <a:gd name="f503" fmla="*/ f418 1 f316"/>
              <a:gd name="f504" fmla="*/ f419 1 f317"/>
              <a:gd name="f505" fmla="*/ f420 1 f316"/>
              <a:gd name="f506" fmla="*/ f421 1 f317"/>
              <a:gd name="f507" fmla="*/ f422 1 f316"/>
              <a:gd name="f508" fmla="*/ f423 1 f317"/>
              <a:gd name="f509" fmla="*/ f424 1 f316"/>
              <a:gd name="f510" fmla="*/ f425 1 f317"/>
              <a:gd name="f511" fmla="*/ f426 1 f316"/>
              <a:gd name="f512" fmla="*/ f427 1 f317"/>
              <a:gd name="f513" fmla="*/ f428 1 f316"/>
              <a:gd name="f514" fmla="*/ f429 1 f317"/>
              <a:gd name="f515" fmla="*/ f430 1 f316"/>
              <a:gd name="f516" fmla="*/ f431 1 f317"/>
              <a:gd name="f517" fmla="*/ f432 1 f316"/>
              <a:gd name="f518" fmla="*/ f433 1 f317"/>
              <a:gd name="f519" fmla="*/ f434 1 f316"/>
              <a:gd name="f520" fmla="*/ f435 1 f317"/>
              <a:gd name="f521" fmla="*/ f436 1 f316"/>
              <a:gd name="f522" fmla="*/ f437 1 f317"/>
              <a:gd name="f523" fmla="*/ f438 1 f316"/>
              <a:gd name="f524" fmla="*/ f439 1 f317"/>
              <a:gd name="f525" fmla="*/ f440 1 f316"/>
              <a:gd name="f526" fmla="*/ f441 1 f317"/>
              <a:gd name="f527" fmla="*/ f442 1 f316"/>
              <a:gd name="f528" fmla="*/ f443 1 f317"/>
              <a:gd name="f529" fmla="*/ f444 1 f316"/>
              <a:gd name="f530" fmla="*/ f445 1 f317"/>
              <a:gd name="f531" fmla="*/ f446 1 f316"/>
              <a:gd name="f532" fmla="*/ f447 1 f317"/>
              <a:gd name="f533" fmla="*/ f448 1 f316"/>
              <a:gd name="f534" fmla="*/ f449 1 f317"/>
              <a:gd name="f535" fmla="*/ f450 1 f316"/>
              <a:gd name="f536" fmla="*/ f451 1 f317"/>
              <a:gd name="f537" fmla="*/ f452 1 f316"/>
              <a:gd name="f538" fmla="*/ f453 1 f317"/>
              <a:gd name="f539" fmla="*/ f454 1 f316"/>
              <a:gd name="f540" fmla="*/ f455 1 f317"/>
              <a:gd name="f541" fmla="*/ f456 1 f316"/>
              <a:gd name="f542" fmla="*/ f457 1 f317"/>
              <a:gd name="f543" fmla="*/ f458 1 f316"/>
              <a:gd name="f544" fmla="*/ f459 1 f317"/>
              <a:gd name="f545" fmla="*/ f460 1 f316"/>
              <a:gd name="f546" fmla="*/ f461 1 f317"/>
              <a:gd name="f547" fmla="*/ f462 1 f316"/>
              <a:gd name="f548" fmla="*/ f463 1 f317"/>
              <a:gd name="f549" fmla="*/ f464 1 f316"/>
              <a:gd name="f550" fmla="*/ f465 1 f317"/>
              <a:gd name="f551" fmla="*/ f466 1 f316"/>
              <a:gd name="f552" fmla="*/ f467 1 f317"/>
              <a:gd name="f553" fmla="*/ f468 1 f317"/>
              <a:gd name="f554" fmla="*/ f469 1 f316"/>
              <a:gd name="f555" fmla="*/ f470 1 f317"/>
              <a:gd name="f556" fmla="*/ f471 1 f316"/>
              <a:gd name="f557" fmla="*/ f472 1 f317"/>
              <a:gd name="f558" fmla="*/ f473 1 f316"/>
              <a:gd name="f559" fmla="*/ f474 1 f317"/>
              <a:gd name="f560" fmla="*/ f475 1 f316"/>
              <a:gd name="f561" fmla="*/ f476 1 f317"/>
              <a:gd name="f562" fmla="*/ f477 1 f316"/>
              <a:gd name="f563" fmla="*/ f478 1 f317"/>
              <a:gd name="f564" fmla="*/ f479 1 f316"/>
              <a:gd name="f565" fmla="*/ f480 1 f317"/>
              <a:gd name="f566" fmla="*/ f481 f307 1"/>
              <a:gd name="f567" fmla="*/ f482 f307 1"/>
              <a:gd name="f568" fmla="*/ f484 f308 1"/>
              <a:gd name="f569" fmla="*/ f483 f308 1"/>
              <a:gd name="f570" fmla="*/ f485 f307 1"/>
              <a:gd name="f571" fmla="*/ f486 f308 1"/>
              <a:gd name="f572" fmla="*/ f487 f307 1"/>
              <a:gd name="f573" fmla="*/ f488 f308 1"/>
              <a:gd name="f574" fmla="*/ f489 f307 1"/>
              <a:gd name="f575" fmla="*/ f490 f308 1"/>
              <a:gd name="f576" fmla="*/ f491 f307 1"/>
              <a:gd name="f577" fmla="*/ f492 f308 1"/>
              <a:gd name="f578" fmla="*/ f493 f307 1"/>
              <a:gd name="f579" fmla="*/ f494 f308 1"/>
              <a:gd name="f580" fmla="*/ f495 f307 1"/>
              <a:gd name="f581" fmla="*/ f496 f308 1"/>
              <a:gd name="f582" fmla="*/ f497 f307 1"/>
              <a:gd name="f583" fmla="*/ f498 f308 1"/>
              <a:gd name="f584" fmla="*/ f499 f307 1"/>
              <a:gd name="f585" fmla="*/ f500 f308 1"/>
              <a:gd name="f586" fmla="*/ f501 f307 1"/>
              <a:gd name="f587" fmla="*/ f502 f308 1"/>
              <a:gd name="f588" fmla="*/ f503 f307 1"/>
              <a:gd name="f589" fmla="*/ f504 f308 1"/>
              <a:gd name="f590" fmla="*/ f505 f307 1"/>
              <a:gd name="f591" fmla="*/ f506 f308 1"/>
              <a:gd name="f592" fmla="*/ f507 f307 1"/>
              <a:gd name="f593" fmla="*/ f508 f308 1"/>
              <a:gd name="f594" fmla="*/ f509 f307 1"/>
              <a:gd name="f595" fmla="*/ f510 f308 1"/>
              <a:gd name="f596" fmla="*/ f511 f307 1"/>
              <a:gd name="f597" fmla="*/ f512 f308 1"/>
              <a:gd name="f598" fmla="*/ f513 f307 1"/>
              <a:gd name="f599" fmla="*/ f514 f308 1"/>
              <a:gd name="f600" fmla="*/ f515 f307 1"/>
              <a:gd name="f601" fmla="*/ f516 f308 1"/>
              <a:gd name="f602" fmla="*/ f517 f307 1"/>
              <a:gd name="f603" fmla="*/ f518 f308 1"/>
              <a:gd name="f604" fmla="*/ f519 f307 1"/>
              <a:gd name="f605" fmla="*/ f520 f308 1"/>
              <a:gd name="f606" fmla="*/ f521 f307 1"/>
              <a:gd name="f607" fmla="*/ f522 f308 1"/>
              <a:gd name="f608" fmla="*/ f523 f307 1"/>
              <a:gd name="f609" fmla="*/ f524 f308 1"/>
              <a:gd name="f610" fmla="*/ f525 f307 1"/>
              <a:gd name="f611" fmla="*/ f526 f308 1"/>
              <a:gd name="f612" fmla="*/ f527 f307 1"/>
              <a:gd name="f613" fmla="*/ f528 f308 1"/>
              <a:gd name="f614" fmla="*/ f529 f307 1"/>
              <a:gd name="f615" fmla="*/ f530 f308 1"/>
              <a:gd name="f616" fmla="*/ f531 f307 1"/>
              <a:gd name="f617" fmla="*/ f532 f308 1"/>
              <a:gd name="f618" fmla="*/ f533 f307 1"/>
              <a:gd name="f619" fmla="*/ f534 f308 1"/>
              <a:gd name="f620" fmla="*/ f535 f307 1"/>
              <a:gd name="f621" fmla="*/ f536 f308 1"/>
              <a:gd name="f622" fmla="*/ f537 f307 1"/>
              <a:gd name="f623" fmla="*/ f538 f308 1"/>
              <a:gd name="f624" fmla="*/ f539 f307 1"/>
              <a:gd name="f625" fmla="*/ f540 f308 1"/>
              <a:gd name="f626" fmla="*/ f541 f307 1"/>
              <a:gd name="f627" fmla="*/ f542 f308 1"/>
              <a:gd name="f628" fmla="*/ f543 f307 1"/>
              <a:gd name="f629" fmla="*/ f544 f308 1"/>
              <a:gd name="f630" fmla="*/ f545 f307 1"/>
              <a:gd name="f631" fmla="*/ f546 f308 1"/>
              <a:gd name="f632" fmla="*/ f547 f307 1"/>
              <a:gd name="f633" fmla="*/ f548 f308 1"/>
              <a:gd name="f634" fmla="*/ f549 f307 1"/>
              <a:gd name="f635" fmla="*/ f550 f308 1"/>
              <a:gd name="f636" fmla="*/ f551 f307 1"/>
              <a:gd name="f637" fmla="*/ f552 f308 1"/>
              <a:gd name="f638" fmla="*/ f553 f308 1"/>
              <a:gd name="f639" fmla="*/ f554 f307 1"/>
              <a:gd name="f640" fmla="*/ f555 f308 1"/>
              <a:gd name="f641" fmla="*/ f556 f307 1"/>
              <a:gd name="f642" fmla="*/ f557 f308 1"/>
              <a:gd name="f643" fmla="*/ f558 f307 1"/>
              <a:gd name="f644" fmla="*/ f559 f308 1"/>
              <a:gd name="f645" fmla="*/ f560 f307 1"/>
              <a:gd name="f646" fmla="*/ f561 f308 1"/>
              <a:gd name="f647" fmla="*/ f562 f307 1"/>
              <a:gd name="f648" fmla="*/ f563 f308 1"/>
              <a:gd name="f649" fmla="*/ f564 f307 1"/>
              <a:gd name="f650" fmla="*/ f565 f3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9">
                <a:pos x="f570" y="f571"/>
              </a:cxn>
              <a:cxn ang="f399">
                <a:pos x="f572" y="f573"/>
              </a:cxn>
              <a:cxn ang="f399">
                <a:pos x="f574" y="f575"/>
              </a:cxn>
              <a:cxn ang="f399">
                <a:pos x="f576" y="f577"/>
              </a:cxn>
              <a:cxn ang="f399">
                <a:pos x="f578" y="f579"/>
              </a:cxn>
              <a:cxn ang="f399">
                <a:pos x="f580" y="f581"/>
              </a:cxn>
              <a:cxn ang="f399">
                <a:pos x="f582" y="f583"/>
              </a:cxn>
              <a:cxn ang="f399">
                <a:pos x="f584" y="f585"/>
              </a:cxn>
              <a:cxn ang="f399">
                <a:pos x="f586" y="f587"/>
              </a:cxn>
              <a:cxn ang="f399">
                <a:pos x="f588" y="f589"/>
              </a:cxn>
              <a:cxn ang="f399">
                <a:pos x="f590" y="f591"/>
              </a:cxn>
              <a:cxn ang="f399">
                <a:pos x="f592" y="f593"/>
              </a:cxn>
              <a:cxn ang="f399">
                <a:pos x="f594" y="f595"/>
              </a:cxn>
              <a:cxn ang="f399">
                <a:pos x="f596" y="f597"/>
              </a:cxn>
              <a:cxn ang="f399">
                <a:pos x="f598" y="f599"/>
              </a:cxn>
              <a:cxn ang="f399">
                <a:pos x="f600" y="f601"/>
              </a:cxn>
              <a:cxn ang="f399">
                <a:pos x="f602" y="f603"/>
              </a:cxn>
              <a:cxn ang="f399">
                <a:pos x="f604" y="f605"/>
              </a:cxn>
              <a:cxn ang="f399">
                <a:pos x="f606" y="f607"/>
              </a:cxn>
              <a:cxn ang="f399">
                <a:pos x="f608" y="f609"/>
              </a:cxn>
              <a:cxn ang="f399">
                <a:pos x="f610" y="f611"/>
              </a:cxn>
              <a:cxn ang="f399">
                <a:pos x="f612" y="f613"/>
              </a:cxn>
              <a:cxn ang="f399">
                <a:pos x="f614" y="f615"/>
              </a:cxn>
              <a:cxn ang="f399">
                <a:pos x="f616" y="f617"/>
              </a:cxn>
              <a:cxn ang="f399">
                <a:pos x="f618" y="f619"/>
              </a:cxn>
              <a:cxn ang="f399">
                <a:pos x="f620" y="f573"/>
              </a:cxn>
              <a:cxn ang="f399">
                <a:pos x="f608" y="f621"/>
              </a:cxn>
              <a:cxn ang="f399">
                <a:pos x="f622" y="f623"/>
              </a:cxn>
              <a:cxn ang="f399">
                <a:pos x="f624" y="f625"/>
              </a:cxn>
              <a:cxn ang="f399">
                <a:pos x="f626" y="f627"/>
              </a:cxn>
              <a:cxn ang="f399">
                <a:pos x="f628" y="f629"/>
              </a:cxn>
              <a:cxn ang="f399">
                <a:pos x="f630" y="f631"/>
              </a:cxn>
              <a:cxn ang="f399">
                <a:pos x="f632" y="f633"/>
              </a:cxn>
              <a:cxn ang="f399">
                <a:pos x="f634" y="f635"/>
              </a:cxn>
              <a:cxn ang="f399">
                <a:pos x="f636" y="f637"/>
              </a:cxn>
              <a:cxn ang="f399">
                <a:pos x="f592" y="f638"/>
              </a:cxn>
              <a:cxn ang="f399">
                <a:pos x="f639" y="f640"/>
              </a:cxn>
              <a:cxn ang="f399">
                <a:pos x="f641" y="f642"/>
              </a:cxn>
              <a:cxn ang="f399">
                <a:pos x="f643" y="f644"/>
              </a:cxn>
              <a:cxn ang="f399">
                <a:pos x="f645" y="f646"/>
              </a:cxn>
              <a:cxn ang="f399">
                <a:pos x="f647" y="f648"/>
              </a:cxn>
              <a:cxn ang="f399">
                <a:pos x="f649" y="f650"/>
              </a:cxn>
            </a:cxnLst>
            <a:rect l="f566" t="f569" r="f567" b="f568"/>
            <a:pathLst>
              <a:path w="610" h="690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2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59"/>
                  <a:pt x="f61" y="f57"/>
                </a:cubicBezTo>
                <a:cubicBezTo>
                  <a:pt x="f62" y="f55"/>
                  <a:pt x="f63" y="f53"/>
                  <a:pt x="f64" y="f65"/>
                </a:cubicBezTo>
                <a:cubicBezTo>
                  <a:pt x="f66" y="f67"/>
                  <a:pt x="f68" y="f69"/>
                  <a:pt x="f59" y="f70"/>
                </a:cubicBezTo>
                <a:cubicBezTo>
                  <a:pt x="f57" y="f71"/>
                  <a:pt x="f57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76"/>
                  <a:pt x="f82" y="f83"/>
                  <a:pt x="f82" y="f84"/>
                </a:cubicBezTo>
                <a:cubicBezTo>
                  <a:pt x="f6" y="f70"/>
                  <a:pt x="f81" y="f85"/>
                  <a:pt x="f86" y="f87"/>
                </a:cubicBezTo>
                <a:cubicBezTo>
                  <a:pt x="f88" y="f89"/>
                  <a:pt x="f90" y="f91"/>
                  <a:pt x="f92" y="f75"/>
                </a:cubicBezTo>
                <a:cubicBezTo>
                  <a:pt x="f93" y="f94"/>
                  <a:pt x="f95" y="f6"/>
                  <a:pt x="f96" y="f82"/>
                </a:cubicBezTo>
                <a:cubicBezTo>
                  <a:pt x="f97" y="f81"/>
                  <a:pt x="f56" y="f81"/>
                  <a:pt x="f54" y="f82"/>
                </a:cubicBezTo>
                <a:cubicBezTo>
                  <a:pt x="f98" y="f6"/>
                  <a:pt x="f99" y="f94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36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9" y="f119"/>
                  <a:pt x="f120" y="f29"/>
                  <a:pt x="f121" y="f122"/>
                </a:cubicBezTo>
                <a:cubicBezTo>
                  <a:pt x="f123" y="f124"/>
                  <a:pt x="f125" y="f126"/>
                  <a:pt x="f13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39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26"/>
                </a:cubicBezTo>
                <a:cubicBezTo>
                  <a:pt x="f144" y="f135"/>
                  <a:pt x="f16" y="f145"/>
                  <a:pt x="f146" y="f147"/>
                </a:cubicBezTo>
                <a:cubicBezTo>
                  <a:pt x="f148" y="f18"/>
                  <a:pt x="f149" y="f150"/>
                  <a:pt x="f151" y="f152"/>
                </a:cubicBezTo>
                <a:cubicBezTo>
                  <a:pt x="f153" y="f154"/>
                  <a:pt x="f7" y="f155"/>
                  <a:pt x="f153" y="f156"/>
                </a:cubicBezTo>
                <a:cubicBezTo>
                  <a:pt x="f151" y="f14"/>
                  <a:pt x="f157" y="f158"/>
                  <a:pt x="f159" y="f160"/>
                </a:cubicBezTo>
                <a:cubicBezTo>
                  <a:pt x="f161" y="f162"/>
                  <a:pt x="f139" y="f137"/>
                  <a:pt x="f135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43"/>
                  <a:pt x="f166" y="f171"/>
                  <a:pt x="f172" y="f173"/>
                </a:cubicBezTo>
                <a:cubicBezTo>
                  <a:pt x="f171" y="f144"/>
                  <a:pt x="f174" y="f155"/>
                  <a:pt x="f175" y="f176"/>
                </a:cubicBezTo>
                <a:cubicBezTo>
                  <a:pt x="f177" y="f178"/>
                  <a:pt x="f179" y="f146"/>
                  <a:pt x="f160" y="f180"/>
                </a:cubicBezTo>
                <a:cubicBezTo>
                  <a:pt x="f155" y="f181"/>
                  <a:pt x="f182" y="f183"/>
                  <a:pt x="f150" y="f184"/>
                </a:cubicBezTo>
                <a:cubicBezTo>
                  <a:pt x="f145" y="f179"/>
                  <a:pt x="f185" y="f150"/>
                  <a:pt x="f186" y="f187"/>
                </a:cubicBezTo>
                <a:cubicBezTo>
                  <a:pt x="f31" y="f188"/>
                  <a:pt x="f189" y="f20"/>
                  <a:pt x="f35" y="f190"/>
                </a:cubicBezTo>
                <a:cubicBezTo>
                  <a:pt x="f186" y="f191"/>
                  <a:pt x="f170" y="f179"/>
                  <a:pt x="f167" y="f192"/>
                </a:cubicBezTo>
                <a:cubicBezTo>
                  <a:pt x="f193" y="f194"/>
                  <a:pt x="f156" y="f195"/>
                  <a:pt x="f183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184" y="f8"/>
                  <a:pt x="f146" y="f203"/>
                  <a:pt x="f178" y="f204"/>
                </a:cubicBezTo>
                <a:cubicBezTo>
                  <a:pt x="f160" y="f205"/>
                  <a:pt x="f147" y="f206"/>
                  <a:pt x="f207" y="f208"/>
                </a:cubicBezTo>
                <a:cubicBezTo>
                  <a:pt x="f185" y="f209"/>
                  <a:pt x="f30" y="f159"/>
                  <a:pt x="f9" y="f10"/>
                </a:cubicBezTo>
                <a:close/>
                <a:moveTo>
                  <a:pt x="f210" y="f211"/>
                </a:moveTo>
                <a:cubicBezTo>
                  <a:pt x="f210" y="f211"/>
                  <a:pt x="f212" y="f213"/>
                  <a:pt x="f212" y="f213"/>
                </a:cubicBezTo>
                <a:cubicBezTo>
                  <a:pt x="f214" y="f215"/>
                  <a:pt x="f216" y="f217"/>
                  <a:pt x="f218" y="f136"/>
                </a:cubicBezTo>
                <a:cubicBezTo>
                  <a:pt x="f219" y="f220"/>
                  <a:pt x="f221" y="f222"/>
                  <a:pt x="f41" y="f130"/>
                </a:cubicBezTo>
                <a:cubicBezTo>
                  <a:pt x="f223" y="f140"/>
                  <a:pt x="f224" y="f225"/>
                  <a:pt x="f226" y="f189"/>
                </a:cubicBezTo>
                <a:cubicBezTo>
                  <a:pt x="f227" y="f228"/>
                  <a:pt x="f229" y="f230"/>
                  <a:pt x="f231" y="f28"/>
                </a:cubicBezTo>
                <a:cubicBezTo>
                  <a:pt x="f232" y="f233"/>
                  <a:pt x="f234" y="f166"/>
                  <a:pt x="f235" y="f135"/>
                </a:cubicBezTo>
                <a:cubicBezTo>
                  <a:pt x="f236" y="f233"/>
                  <a:pt x="f237" y="f33"/>
                  <a:pt x="f35" y="f9"/>
                </a:cubicBezTo>
                <a:cubicBezTo>
                  <a:pt x="f238" y="f37"/>
                  <a:pt x="f239" y="f138"/>
                  <a:pt x="f9" y="f240"/>
                </a:cubicBezTo>
                <a:cubicBezTo>
                  <a:pt x="f236" y="f136"/>
                  <a:pt x="f241" y="f242"/>
                  <a:pt x="f120" y="f243"/>
                </a:cubicBezTo>
                <a:cubicBezTo>
                  <a:pt x="f244" y="f215"/>
                  <a:pt x="f245" y="f246"/>
                  <a:pt x="f247" y="f2"/>
                </a:cubicBezTo>
                <a:cubicBezTo>
                  <a:pt x="f32" y="f248"/>
                  <a:pt x="f249" y="f250"/>
                  <a:pt x="f251" y="f252"/>
                </a:cubicBezTo>
                <a:cubicBezTo>
                  <a:pt x="f251" y="f253"/>
                  <a:pt x="f251" y="f253"/>
                  <a:pt x="f254" y="f255"/>
                </a:cubicBezTo>
                <a:cubicBezTo>
                  <a:pt x="f216" y="f41"/>
                  <a:pt x="f113" y="f246"/>
                  <a:pt x="f256" y="f215"/>
                </a:cubicBezTo>
                <a:cubicBezTo>
                  <a:pt x="f257" y="f258"/>
                  <a:pt x="f259" y="f260"/>
                  <a:pt x="f224" y="f261"/>
                </a:cubicBezTo>
                <a:cubicBezTo>
                  <a:pt x="f262" y="f263"/>
                  <a:pt x="f264" y="f25"/>
                  <a:pt x="f127" y="f229"/>
                </a:cubicBezTo>
                <a:cubicBezTo>
                  <a:pt x="f265" y="f19"/>
                  <a:pt x="f231" y="f234"/>
                  <a:pt x="f227" y="f266"/>
                </a:cubicBezTo>
                <a:cubicBezTo>
                  <a:pt x="f267" y="f128"/>
                  <a:pt x="f27" y="f11"/>
                  <a:pt x="f246" y="f13"/>
                </a:cubicBezTo>
                <a:cubicBezTo>
                  <a:pt x="f268" y="f241"/>
                  <a:pt x="f269" y="f242"/>
                  <a:pt x="f270" y="f271"/>
                </a:cubicBezTo>
                <a:cubicBezTo>
                  <a:pt x="f272" y="f217"/>
                  <a:pt x="f34" y="f273"/>
                  <a:pt x="f252" y="f274"/>
                </a:cubicBezTo>
                <a:cubicBezTo>
                  <a:pt x="f252" y="f264"/>
                  <a:pt x="f272" y="f275"/>
                  <a:pt x="f34" y="f267"/>
                </a:cubicBezTo>
                <a:cubicBezTo>
                  <a:pt x="f276" y="f260"/>
                  <a:pt x="f277" y="f257"/>
                  <a:pt x="f210" y="f211"/>
                </a:cubicBezTo>
                <a:close/>
                <a:moveTo>
                  <a:pt x="f278" y="f225"/>
                </a:moveTo>
                <a:cubicBezTo>
                  <a:pt x="f279" y="f280"/>
                  <a:pt x="f165" y="f9"/>
                  <a:pt x="f163" y="f281"/>
                </a:cubicBezTo>
                <a:cubicBezTo>
                  <a:pt x="f134" y="f37"/>
                  <a:pt x="f168" y="f130"/>
                  <a:pt x="f282" y="f283"/>
                </a:cubicBezTo>
                <a:cubicBezTo>
                  <a:pt x="f35" y="f186"/>
                  <a:pt x="f284" y="f165"/>
                  <a:pt x="f121" y="f285"/>
                </a:cubicBezTo>
                <a:cubicBezTo>
                  <a:pt x="f15" y="f286"/>
                  <a:pt x="f15" y="f287"/>
                  <a:pt x="f121" y="f147"/>
                </a:cubicBezTo>
                <a:cubicBezTo>
                  <a:pt x="f13" y="f152"/>
                  <a:pt x="f288" y="f154"/>
                  <a:pt x="f289" y="f290"/>
                </a:cubicBezTo>
                <a:cubicBezTo>
                  <a:pt x="f291" y="f137"/>
                  <a:pt x="f292" y="f134"/>
                  <a:pt x="f135" y="f228"/>
                </a:cubicBezTo>
                <a:cubicBezTo>
                  <a:pt x="f167" y="f189"/>
                  <a:pt x="f293" y="f294"/>
                  <a:pt x="f278" y="f225"/>
                </a:cubicBezTo>
                <a:close/>
                <a:moveTo>
                  <a:pt x="f226" y="f244"/>
                </a:moveTo>
                <a:cubicBezTo>
                  <a:pt x="f124" y="f232"/>
                  <a:pt x="f263" y="f17"/>
                  <a:pt x="f275" y="f295"/>
                </a:cubicBezTo>
                <a:cubicBezTo>
                  <a:pt x="f296" y="f297"/>
                  <a:pt x="f258" y="f298"/>
                  <a:pt x="f223" y="f226"/>
                </a:cubicBezTo>
                <a:cubicBezTo>
                  <a:pt x="f268" y="f122"/>
                  <a:pt x="f299" y="f126"/>
                  <a:pt x="f32" y="f227"/>
                </a:cubicBezTo>
                <a:cubicBezTo>
                  <a:pt x="f211" y="f300"/>
                  <a:pt x="f211" y="f273"/>
                  <a:pt x="f32" y="f23"/>
                </a:cubicBezTo>
                <a:cubicBezTo>
                  <a:pt x="f301" y="f295"/>
                  <a:pt x="f246" y="f129"/>
                  <a:pt x="f258" y="f120"/>
                </a:cubicBezTo>
                <a:cubicBezTo>
                  <a:pt x="f247" y="f302"/>
                  <a:pt x="f215" y="f303"/>
                  <a:pt x="f304" y="f15"/>
                </a:cubicBezTo>
                <a:cubicBezTo>
                  <a:pt x="f262" y="f120"/>
                  <a:pt x="f275" y="f305"/>
                  <a:pt x="f226" y="f244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reeform 39">
            <a:extLst>
              <a:ext uri="{FF2B5EF4-FFF2-40B4-BE49-F238E27FC236}">
                <a16:creationId xmlns:a16="http://schemas.microsoft.com/office/drawing/2014/main" id="{1DEC9AD6-4574-4DC5-849C-D443E7A11ED3}"/>
              </a:ext>
            </a:extLst>
          </p:cNvPr>
          <p:cNvSpPr/>
          <p:nvPr/>
        </p:nvSpPr>
        <p:spPr>
          <a:xfrm>
            <a:off x="5083177" y="2747964"/>
            <a:ext cx="1000125" cy="3365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73"/>
              <a:gd name="f7" fmla="val 294"/>
              <a:gd name="f8" fmla="val 415"/>
              <a:gd name="f9" fmla="val 257"/>
              <a:gd name="f10" fmla="val 265"/>
              <a:gd name="f11" fmla="val 271"/>
              <a:gd name="f12" fmla="val 278"/>
              <a:gd name="f13" fmla="val 562"/>
              <a:gd name="f14" fmla="val 708"/>
              <a:gd name="f15" fmla="val 856"/>
              <a:gd name="f16" fmla="val 272"/>
              <a:gd name="f17" fmla="val 266"/>
              <a:gd name="f18" fmla="val 259"/>
              <a:gd name="f19" fmla="val 849"/>
              <a:gd name="f20" fmla="val 258"/>
              <a:gd name="f21" fmla="val 843"/>
              <a:gd name="f22" fmla="val 836"/>
              <a:gd name="f23" fmla="val 256"/>
              <a:gd name="f24" fmla="val 813"/>
              <a:gd name="f25" fmla="val 250"/>
              <a:gd name="f26" fmla="val 793"/>
              <a:gd name="f27" fmla="val 237"/>
              <a:gd name="f28" fmla="val 781"/>
              <a:gd name="f29" fmla="val 216"/>
              <a:gd name="f30" fmla="val 760"/>
              <a:gd name="f31" fmla="val 178"/>
              <a:gd name="f32" fmla="val 742"/>
              <a:gd name="f33" fmla="val 140"/>
              <a:gd name="f34" fmla="val 722"/>
              <a:gd name="f35" fmla="val 102"/>
              <a:gd name="f36" fmla="val 716"/>
              <a:gd name="f37" fmla="val 89"/>
              <a:gd name="f38" fmla="val 711"/>
              <a:gd name="f39" fmla="val 75"/>
              <a:gd name="f40" fmla="val 705"/>
              <a:gd name="f41" fmla="val 62"/>
              <a:gd name="f42" fmla="val 702"/>
              <a:gd name="f43" fmla="val 56"/>
              <a:gd name="f44" fmla="val 700"/>
              <a:gd name="f45" fmla="val 50"/>
              <a:gd name="f46" fmla="val 47"/>
              <a:gd name="f47" fmla="val 715"/>
              <a:gd name="f48" fmla="val 44"/>
              <a:gd name="f49" fmla="val 717"/>
              <a:gd name="f50" fmla="val 720"/>
              <a:gd name="f51" fmla="val 55"/>
              <a:gd name="f52" fmla="val 737"/>
              <a:gd name="f53" fmla="val 93"/>
              <a:gd name="f54" fmla="val 755"/>
              <a:gd name="f55" fmla="val 132"/>
              <a:gd name="f56" fmla="val 773"/>
              <a:gd name="f57" fmla="val 170"/>
              <a:gd name="f58" fmla="val 779"/>
              <a:gd name="f59" fmla="val 183"/>
              <a:gd name="f60" fmla="val 787"/>
              <a:gd name="f61" fmla="val 195"/>
              <a:gd name="f62" fmla="val 795"/>
              <a:gd name="f63" fmla="val 207"/>
              <a:gd name="f64" fmla="val 810"/>
              <a:gd name="f65" fmla="val 231"/>
              <a:gd name="f66" fmla="val 832"/>
              <a:gd name="f67" fmla="val 242"/>
              <a:gd name="f68" fmla="val 859"/>
              <a:gd name="f69" fmla="val 871"/>
              <a:gd name="f70" fmla="val 872"/>
              <a:gd name="f71" fmla="val 244"/>
              <a:gd name="f72" fmla="val 255"/>
              <a:gd name="f73" fmla="val 264"/>
              <a:gd name="f74" fmla="val 273"/>
              <a:gd name="f75" fmla="val 281"/>
              <a:gd name="f76" fmla="val 291"/>
              <a:gd name="f77" fmla="val 869"/>
              <a:gd name="f78" fmla="val 860"/>
              <a:gd name="f79" fmla="val 800"/>
              <a:gd name="f80" fmla="val 293"/>
              <a:gd name="f81" fmla="val 740"/>
              <a:gd name="f82" fmla="val 680"/>
              <a:gd name="f83" fmla="val 591"/>
              <a:gd name="f84" fmla="val 502"/>
              <a:gd name="f85" fmla="val 413"/>
              <a:gd name="f86" fmla="val 399"/>
              <a:gd name="f87" fmla="val 279"/>
              <a:gd name="f88" fmla="val 262"/>
              <a:gd name="f89" fmla="val 398"/>
              <a:gd name="f90" fmla="val 254"/>
              <a:gd name="f91" fmla="val 245"/>
              <a:gd name="f92" fmla="val 402"/>
              <a:gd name="f93" fmla="val 411"/>
              <a:gd name="f94" fmla="val 241"/>
              <a:gd name="f95" fmla="val 433"/>
              <a:gd name="f96" fmla="val 240"/>
              <a:gd name="f97" fmla="val 454"/>
              <a:gd name="f98" fmla="val 238"/>
              <a:gd name="f99" fmla="val 476"/>
              <a:gd name="f100" fmla="val 235"/>
              <a:gd name="f101" fmla="val 504"/>
              <a:gd name="f102" fmla="val 514"/>
              <a:gd name="f103" fmla="val 218"/>
              <a:gd name="f104" fmla="val 510"/>
              <a:gd name="f105" fmla="val 190"/>
              <a:gd name="f106" fmla="val 506"/>
              <a:gd name="f107" fmla="val 167"/>
              <a:gd name="f108" fmla="val 500"/>
              <a:gd name="f109" fmla="val 144"/>
              <a:gd name="f110" fmla="val 491"/>
              <a:gd name="f111" fmla="val 122"/>
              <a:gd name="f112" fmla="val 479"/>
              <a:gd name="f113" fmla="val 464"/>
              <a:gd name="f114" fmla="val 451"/>
              <a:gd name="f115" fmla="val 23"/>
              <a:gd name="f116" fmla="val 449"/>
              <a:gd name="f117" fmla="val 18"/>
              <a:gd name="f118" fmla="val 446"/>
              <a:gd name="f119" fmla="val 16"/>
              <a:gd name="f120" fmla="val 440"/>
              <a:gd name="f121" fmla="val 343"/>
              <a:gd name="f122" fmla="val 17"/>
              <a:gd name="f123" fmla="val 246"/>
              <a:gd name="f124" fmla="val 149"/>
              <a:gd name="f125" fmla="val 141"/>
              <a:gd name="f126" fmla="val 139"/>
              <a:gd name="f127" fmla="val 22"/>
              <a:gd name="f128" fmla="val 123"/>
              <a:gd name="f129" fmla="val 71"/>
              <a:gd name="f130" fmla="val 106"/>
              <a:gd name="f131" fmla="val 119"/>
              <a:gd name="f132" fmla="val 90"/>
              <a:gd name="f133" fmla="val 88"/>
              <a:gd name="f134" fmla="val 174"/>
              <a:gd name="f135" fmla="val 87"/>
              <a:gd name="f136" fmla="val 181"/>
              <a:gd name="f137" fmla="val 86"/>
              <a:gd name="f138" fmla="val 188"/>
              <a:gd name="f139" fmla="val 83"/>
              <a:gd name="f140" fmla="val 208"/>
              <a:gd name="f141" fmla="val 219"/>
              <a:gd name="f142" fmla="val 108"/>
              <a:gd name="f143" fmla="val 228"/>
              <a:gd name="f144" fmla="val 131"/>
              <a:gd name="f145" fmla="val 156"/>
              <a:gd name="f146" fmla="val 182"/>
              <a:gd name="f147" fmla="val 198"/>
              <a:gd name="f148" fmla="val 267"/>
              <a:gd name="f149" fmla="val 275"/>
              <a:gd name="f150" fmla="val 284"/>
              <a:gd name="f151" fmla="val 290"/>
              <a:gd name="f152" fmla="val 129"/>
              <a:gd name="f153" fmla="val 69"/>
              <a:gd name="f154" fmla="val 10"/>
              <a:gd name="f155" fmla="val 4"/>
              <a:gd name="f156" fmla="val 292"/>
              <a:gd name="f157" fmla="val 286"/>
              <a:gd name="f158" fmla="val 5"/>
              <a:gd name="f159" fmla="val 64"/>
              <a:gd name="f160" fmla="val 118"/>
              <a:gd name="f161" fmla="val 171"/>
              <a:gd name="f162" fmla="val 260"/>
              <a:gd name="f163" fmla="val 161"/>
              <a:gd name="f164" fmla="val 120"/>
              <a:gd name="f165" fmla="val 97"/>
              <a:gd name="f166" fmla="val 234"/>
              <a:gd name="f167" fmla="val 68"/>
              <a:gd name="f168" fmla="val 193"/>
              <a:gd name="f169" fmla="val 70"/>
              <a:gd name="f170" fmla="val 177"/>
              <a:gd name="f171" fmla="val 74"/>
              <a:gd name="f172" fmla="val 163"/>
              <a:gd name="f173" fmla="val 114"/>
              <a:gd name="f174" fmla="val 107"/>
              <a:gd name="f175" fmla="val 65"/>
              <a:gd name="f176" fmla="val 124"/>
              <a:gd name="f177" fmla="val 130"/>
              <a:gd name="f178" fmla="val 147"/>
              <a:gd name="f179" fmla="val 345"/>
              <a:gd name="f180" fmla="val 444"/>
              <a:gd name="f181" fmla="val 455"/>
              <a:gd name="f182" fmla="val 460"/>
              <a:gd name="f183" fmla="val 3"/>
              <a:gd name="f184" fmla="val 13"/>
              <a:gd name="f185" fmla="val 481"/>
              <a:gd name="f186" fmla="val 499"/>
              <a:gd name="f187" fmla="val 99"/>
              <a:gd name="f188" fmla="val 516"/>
              <a:gd name="f189" fmla="val 143"/>
              <a:gd name="f190" fmla="val 524"/>
              <a:gd name="f191" fmla="val 164"/>
              <a:gd name="f192" fmla="val 530"/>
              <a:gd name="f193" fmla="val 187"/>
              <a:gd name="f194" fmla="val 525"/>
              <a:gd name="f195" fmla="val 210"/>
              <a:gd name="f196" fmla="val 522"/>
              <a:gd name="f197" fmla="val 230"/>
              <a:gd name="f198" fmla="val 511"/>
              <a:gd name="f199" fmla="val 490"/>
              <a:gd name="f200" fmla="val 249"/>
              <a:gd name="f201" fmla="val 471"/>
              <a:gd name="f202" fmla="val 252"/>
              <a:gd name="f203" fmla="val 432"/>
              <a:gd name="f204" fmla="val 426"/>
              <a:gd name="f205" fmla="val 421"/>
              <a:gd name="f206" fmla="+- 0 0 -90"/>
              <a:gd name="f207" fmla="*/ f3 1 873"/>
              <a:gd name="f208" fmla="*/ f4 1 294"/>
              <a:gd name="f209" fmla="val f5"/>
              <a:gd name="f210" fmla="val f6"/>
              <a:gd name="f211" fmla="val f7"/>
              <a:gd name="f212" fmla="*/ f206 f0 1"/>
              <a:gd name="f213" fmla="+- f211 0 f209"/>
              <a:gd name="f214" fmla="+- f210 0 f209"/>
              <a:gd name="f215" fmla="*/ f212 1 f2"/>
              <a:gd name="f216" fmla="*/ f214 1 873"/>
              <a:gd name="f217" fmla="*/ f213 1 294"/>
              <a:gd name="f218" fmla="*/ 415 f214 1"/>
              <a:gd name="f219" fmla="*/ 257 f213 1"/>
              <a:gd name="f220" fmla="*/ 278 f213 1"/>
              <a:gd name="f221" fmla="*/ 856 f214 1"/>
              <a:gd name="f222" fmla="*/ 259 f213 1"/>
              <a:gd name="f223" fmla="*/ 836 f214 1"/>
              <a:gd name="f224" fmla="*/ 256 f213 1"/>
              <a:gd name="f225" fmla="*/ 781 f214 1"/>
              <a:gd name="f226" fmla="*/ 216 f213 1"/>
              <a:gd name="f227" fmla="*/ 722 f214 1"/>
              <a:gd name="f228" fmla="*/ 102 f213 1"/>
              <a:gd name="f229" fmla="*/ 705 f214 1"/>
              <a:gd name="f230" fmla="*/ 62 f213 1"/>
              <a:gd name="f231" fmla="*/ 708 f214 1"/>
              <a:gd name="f232" fmla="*/ 47 f213 1"/>
              <a:gd name="f233" fmla="*/ 720 f214 1"/>
              <a:gd name="f234" fmla="*/ 55 f213 1"/>
              <a:gd name="f235" fmla="*/ 773 f214 1"/>
              <a:gd name="f236" fmla="*/ 170 f213 1"/>
              <a:gd name="f237" fmla="*/ 795 f214 1"/>
              <a:gd name="f238" fmla="*/ 207 f213 1"/>
              <a:gd name="f239" fmla="*/ 859 f214 1"/>
              <a:gd name="f240" fmla="*/ 242 f213 1"/>
              <a:gd name="f241" fmla="*/ 872 f214 1"/>
              <a:gd name="f242" fmla="*/ 255 f213 1"/>
              <a:gd name="f243" fmla="*/ 281 f213 1"/>
              <a:gd name="f244" fmla="*/ 860 f214 1"/>
              <a:gd name="f245" fmla="*/ 294 f213 1"/>
              <a:gd name="f246" fmla="*/ 680 f214 1"/>
              <a:gd name="f247" fmla="*/ 413 f214 1"/>
              <a:gd name="f248" fmla="*/ 399 f214 1"/>
              <a:gd name="f249" fmla="*/ 279 f213 1"/>
              <a:gd name="f250" fmla="*/ 398 f214 1"/>
              <a:gd name="f251" fmla="*/ 254 f213 1"/>
              <a:gd name="f252" fmla="*/ 411 f214 1"/>
              <a:gd name="f253" fmla="*/ 241 f213 1"/>
              <a:gd name="f254" fmla="*/ 476 f214 1"/>
              <a:gd name="f255" fmla="*/ 235 f213 1"/>
              <a:gd name="f256" fmla="*/ 510 f214 1"/>
              <a:gd name="f257" fmla="*/ 190 f213 1"/>
              <a:gd name="f258" fmla="*/ 491 f214 1"/>
              <a:gd name="f259" fmla="*/ 122 f213 1"/>
              <a:gd name="f260" fmla="*/ 451 f214 1"/>
              <a:gd name="f261" fmla="*/ 23 f213 1"/>
              <a:gd name="f262" fmla="*/ 440 f214 1"/>
              <a:gd name="f263" fmla="*/ 16 f213 1"/>
              <a:gd name="f264" fmla="*/ 149 f214 1"/>
              <a:gd name="f265" fmla="*/ 17 f213 1"/>
              <a:gd name="f266" fmla="*/ 139 f214 1"/>
              <a:gd name="f267" fmla="*/ 22 f213 1"/>
              <a:gd name="f268" fmla="*/ 90 f214 1"/>
              <a:gd name="f269" fmla="*/ 167 f213 1"/>
              <a:gd name="f270" fmla="*/ 86 f214 1"/>
              <a:gd name="f271" fmla="*/ 188 f213 1"/>
              <a:gd name="f272" fmla="*/ 108 f214 1"/>
              <a:gd name="f273" fmla="*/ 228 f213 1"/>
              <a:gd name="f274" fmla="*/ 182 f214 1"/>
              <a:gd name="f275" fmla="*/ 198 f214 1"/>
              <a:gd name="f276" fmla="*/ 258 f213 1"/>
              <a:gd name="f277" fmla="*/ 284 f213 1"/>
              <a:gd name="f278" fmla="*/ 188 f214 1"/>
              <a:gd name="f279" fmla="*/ 10 f214 1"/>
              <a:gd name="f280" fmla="*/ 0 f214 1"/>
              <a:gd name="f281" fmla="*/ 286 f213 1"/>
              <a:gd name="f282" fmla="*/ 171 f214 1"/>
              <a:gd name="f283" fmla="*/ 260 f213 1"/>
              <a:gd name="f284" fmla="*/ 120 f214 1"/>
              <a:gd name="f285" fmla="*/ 250 f213 1"/>
              <a:gd name="f286" fmla="*/ 71 f214 1"/>
              <a:gd name="f287" fmla="*/ 74 f214 1"/>
              <a:gd name="f288" fmla="*/ 163 f213 1"/>
              <a:gd name="f289" fmla="*/ 124 f214 1"/>
              <a:gd name="f290" fmla="*/ 147 f214 1"/>
              <a:gd name="f291" fmla="*/ 0 f213 1"/>
              <a:gd name="f292" fmla="*/ 444 f214 1"/>
              <a:gd name="f293" fmla="*/ 464 f214 1"/>
              <a:gd name="f294" fmla="*/ 13 f213 1"/>
              <a:gd name="f295" fmla="*/ 516 f214 1"/>
              <a:gd name="f296" fmla="*/ 143 f213 1"/>
              <a:gd name="f297" fmla="*/ 525 f214 1"/>
              <a:gd name="f298" fmla="*/ 210 f213 1"/>
              <a:gd name="f299" fmla="*/ 490 f214 1"/>
              <a:gd name="f300" fmla="*/ 249 f213 1"/>
              <a:gd name="f301" fmla="*/ 432 f214 1"/>
              <a:gd name="f302" fmla="+- f215 0 f1"/>
              <a:gd name="f303" fmla="*/ f218 1 873"/>
              <a:gd name="f304" fmla="*/ f219 1 294"/>
              <a:gd name="f305" fmla="*/ f220 1 294"/>
              <a:gd name="f306" fmla="*/ f221 1 873"/>
              <a:gd name="f307" fmla="*/ f222 1 294"/>
              <a:gd name="f308" fmla="*/ f223 1 873"/>
              <a:gd name="f309" fmla="*/ f224 1 294"/>
              <a:gd name="f310" fmla="*/ f225 1 873"/>
              <a:gd name="f311" fmla="*/ f226 1 294"/>
              <a:gd name="f312" fmla="*/ f227 1 873"/>
              <a:gd name="f313" fmla="*/ f228 1 294"/>
              <a:gd name="f314" fmla="*/ f229 1 873"/>
              <a:gd name="f315" fmla="*/ f230 1 294"/>
              <a:gd name="f316" fmla="*/ f231 1 873"/>
              <a:gd name="f317" fmla="*/ f232 1 294"/>
              <a:gd name="f318" fmla="*/ f233 1 873"/>
              <a:gd name="f319" fmla="*/ f234 1 294"/>
              <a:gd name="f320" fmla="*/ f235 1 873"/>
              <a:gd name="f321" fmla="*/ f236 1 294"/>
              <a:gd name="f322" fmla="*/ f237 1 873"/>
              <a:gd name="f323" fmla="*/ f238 1 294"/>
              <a:gd name="f324" fmla="*/ f239 1 873"/>
              <a:gd name="f325" fmla="*/ f240 1 294"/>
              <a:gd name="f326" fmla="*/ f241 1 873"/>
              <a:gd name="f327" fmla="*/ f242 1 294"/>
              <a:gd name="f328" fmla="*/ f243 1 294"/>
              <a:gd name="f329" fmla="*/ f244 1 873"/>
              <a:gd name="f330" fmla="*/ f245 1 294"/>
              <a:gd name="f331" fmla="*/ f246 1 873"/>
              <a:gd name="f332" fmla="*/ f247 1 873"/>
              <a:gd name="f333" fmla="*/ f248 1 873"/>
              <a:gd name="f334" fmla="*/ f249 1 294"/>
              <a:gd name="f335" fmla="*/ f250 1 873"/>
              <a:gd name="f336" fmla="*/ f251 1 294"/>
              <a:gd name="f337" fmla="*/ f252 1 873"/>
              <a:gd name="f338" fmla="*/ f253 1 294"/>
              <a:gd name="f339" fmla="*/ f254 1 873"/>
              <a:gd name="f340" fmla="*/ f255 1 294"/>
              <a:gd name="f341" fmla="*/ f256 1 873"/>
              <a:gd name="f342" fmla="*/ f257 1 294"/>
              <a:gd name="f343" fmla="*/ f258 1 873"/>
              <a:gd name="f344" fmla="*/ f259 1 294"/>
              <a:gd name="f345" fmla="*/ f260 1 873"/>
              <a:gd name="f346" fmla="*/ f261 1 294"/>
              <a:gd name="f347" fmla="*/ f262 1 873"/>
              <a:gd name="f348" fmla="*/ f263 1 294"/>
              <a:gd name="f349" fmla="*/ f264 1 873"/>
              <a:gd name="f350" fmla="*/ f265 1 294"/>
              <a:gd name="f351" fmla="*/ f266 1 873"/>
              <a:gd name="f352" fmla="*/ f267 1 294"/>
              <a:gd name="f353" fmla="*/ f268 1 873"/>
              <a:gd name="f354" fmla="*/ f269 1 294"/>
              <a:gd name="f355" fmla="*/ f270 1 873"/>
              <a:gd name="f356" fmla="*/ f271 1 294"/>
              <a:gd name="f357" fmla="*/ f272 1 873"/>
              <a:gd name="f358" fmla="*/ f273 1 294"/>
              <a:gd name="f359" fmla="*/ f274 1 873"/>
              <a:gd name="f360" fmla="*/ f275 1 873"/>
              <a:gd name="f361" fmla="*/ f276 1 294"/>
              <a:gd name="f362" fmla="*/ f277 1 294"/>
              <a:gd name="f363" fmla="*/ f278 1 873"/>
              <a:gd name="f364" fmla="*/ f279 1 873"/>
              <a:gd name="f365" fmla="*/ f280 1 873"/>
              <a:gd name="f366" fmla="*/ f281 1 294"/>
              <a:gd name="f367" fmla="*/ f282 1 873"/>
              <a:gd name="f368" fmla="*/ f283 1 294"/>
              <a:gd name="f369" fmla="*/ f284 1 873"/>
              <a:gd name="f370" fmla="*/ f285 1 294"/>
              <a:gd name="f371" fmla="*/ f286 1 873"/>
              <a:gd name="f372" fmla="*/ f287 1 873"/>
              <a:gd name="f373" fmla="*/ f288 1 294"/>
              <a:gd name="f374" fmla="*/ f289 1 873"/>
              <a:gd name="f375" fmla="*/ f290 1 873"/>
              <a:gd name="f376" fmla="*/ f291 1 294"/>
              <a:gd name="f377" fmla="*/ f292 1 873"/>
              <a:gd name="f378" fmla="*/ f293 1 873"/>
              <a:gd name="f379" fmla="*/ f294 1 294"/>
              <a:gd name="f380" fmla="*/ f295 1 873"/>
              <a:gd name="f381" fmla="*/ f296 1 294"/>
              <a:gd name="f382" fmla="*/ f297 1 873"/>
              <a:gd name="f383" fmla="*/ f298 1 294"/>
              <a:gd name="f384" fmla="*/ f299 1 873"/>
              <a:gd name="f385" fmla="*/ f300 1 294"/>
              <a:gd name="f386" fmla="*/ f301 1 873"/>
              <a:gd name="f387" fmla="*/ 0 1 f216"/>
              <a:gd name="f388" fmla="*/ f210 1 f216"/>
              <a:gd name="f389" fmla="*/ 0 1 f217"/>
              <a:gd name="f390" fmla="*/ f211 1 f217"/>
              <a:gd name="f391" fmla="*/ f303 1 f216"/>
              <a:gd name="f392" fmla="*/ f304 1 f217"/>
              <a:gd name="f393" fmla="*/ f305 1 f217"/>
              <a:gd name="f394" fmla="*/ f306 1 f216"/>
              <a:gd name="f395" fmla="*/ f307 1 f217"/>
              <a:gd name="f396" fmla="*/ f308 1 f216"/>
              <a:gd name="f397" fmla="*/ f309 1 f217"/>
              <a:gd name="f398" fmla="*/ f310 1 f216"/>
              <a:gd name="f399" fmla="*/ f311 1 f217"/>
              <a:gd name="f400" fmla="*/ f312 1 f216"/>
              <a:gd name="f401" fmla="*/ f313 1 f217"/>
              <a:gd name="f402" fmla="*/ f314 1 f216"/>
              <a:gd name="f403" fmla="*/ f315 1 f217"/>
              <a:gd name="f404" fmla="*/ f316 1 f216"/>
              <a:gd name="f405" fmla="*/ f317 1 f217"/>
              <a:gd name="f406" fmla="*/ f318 1 f216"/>
              <a:gd name="f407" fmla="*/ f319 1 f217"/>
              <a:gd name="f408" fmla="*/ f320 1 f216"/>
              <a:gd name="f409" fmla="*/ f321 1 f217"/>
              <a:gd name="f410" fmla="*/ f322 1 f216"/>
              <a:gd name="f411" fmla="*/ f323 1 f217"/>
              <a:gd name="f412" fmla="*/ f324 1 f216"/>
              <a:gd name="f413" fmla="*/ f325 1 f217"/>
              <a:gd name="f414" fmla="*/ f326 1 f216"/>
              <a:gd name="f415" fmla="*/ f327 1 f217"/>
              <a:gd name="f416" fmla="*/ f328 1 f217"/>
              <a:gd name="f417" fmla="*/ f329 1 f216"/>
              <a:gd name="f418" fmla="*/ f330 1 f217"/>
              <a:gd name="f419" fmla="*/ f331 1 f216"/>
              <a:gd name="f420" fmla="*/ f332 1 f216"/>
              <a:gd name="f421" fmla="*/ f333 1 f216"/>
              <a:gd name="f422" fmla="*/ f334 1 f217"/>
              <a:gd name="f423" fmla="*/ f335 1 f216"/>
              <a:gd name="f424" fmla="*/ f336 1 f217"/>
              <a:gd name="f425" fmla="*/ f337 1 f216"/>
              <a:gd name="f426" fmla="*/ f338 1 f217"/>
              <a:gd name="f427" fmla="*/ f339 1 f216"/>
              <a:gd name="f428" fmla="*/ f340 1 f217"/>
              <a:gd name="f429" fmla="*/ f341 1 f216"/>
              <a:gd name="f430" fmla="*/ f342 1 f217"/>
              <a:gd name="f431" fmla="*/ f343 1 f216"/>
              <a:gd name="f432" fmla="*/ f344 1 f217"/>
              <a:gd name="f433" fmla="*/ f345 1 f216"/>
              <a:gd name="f434" fmla="*/ f346 1 f217"/>
              <a:gd name="f435" fmla="*/ f347 1 f216"/>
              <a:gd name="f436" fmla="*/ f348 1 f217"/>
              <a:gd name="f437" fmla="*/ f349 1 f216"/>
              <a:gd name="f438" fmla="*/ f350 1 f217"/>
              <a:gd name="f439" fmla="*/ f351 1 f216"/>
              <a:gd name="f440" fmla="*/ f352 1 f217"/>
              <a:gd name="f441" fmla="*/ f353 1 f216"/>
              <a:gd name="f442" fmla="*/ f354 1 f217"/>
              <a:gd name="f443" fmla="*/ f355 1 f216"/>
              <a:gd name="f444" fmla="*/ f356 1 f217"/>
              <a:gd name="f445" fmla="*/ f357 1 f216"/>
              <a:gd name="f446" fmla="*/ f358 1 f217"/>
              <a:gd name="f447" fmla="*/ f359 1 f216"/>
              <a:gd name="f448" fmla="*/ f360 1 f216"/>
              <a:gd name="f449" fmla="*/ f361 1 f217"/>
              <a:gd name="f450" fmla="*/ f362 1 f217"/>
              <a:gd name="f451" fmla="*/ f363 1 f216"/>
              <a:gd name="f452" fmla="*/ f364 1 f216"/>
              <a:gd name="f453" fmla="*/ f365 1 f216"/>
              <a:gd name="f454" fmla="*/ f366 1 f217"/>
              <a:gd name="f455" fmla="*/ f367 1 f216"/>
              <a:gd name="f456" fmla="*/ f368 1 f217"/>
              <a:gd name="f457" fmla="*/ f369 1 f216"/>
              <a:gd name="f458" fmla="*/ f370 1 f217"/>
              <a:gd name="f459" fmla="*/ f371 1 f216"/>
              <a:gd name="f460" fmla="*/ f372 1 f216"/>
              <a:gd name="f461" fmla="*/ f373 1 f217"/>
              <a:gd name="f462" fmla="*/ f374 1 f216"/>
              <a:gd name="f463" fmla="*/ f375 1 f216"/>
              <a:gd name="f464" fmla="*/ f376 1 f217"/>
              <a:gd name="f465" fmla="*/ f377 1 f216"/>
              <a:gd name="f466" fmla="*/ f378 1 f216"/>
              <a:gd name="f467" fmla="*/ f379 1 f217"/>
              <a:gd name="f468" fmla="*/ f380 1 f216"/>
              <a:gd name="f469" fmla="*/ f381 1 f217"/>
              <a:gd name="f470" fmla="*/ f382 1 f216"/>
              <a:gd name="f471" fmla="*/ f383 1 f217"/>
              <a:gd name="f472" fmla="*/ f384 1 f216"/>
              <a:gd name="f473" fmla="*/ f385 1 f217"/>
              <a:gd name="f474" fmla="*/ f386 1 f216"/>
              <a:gd name="f475" fmla="*/ f387 f207 1"/>
              <a:gd name="f476" fmla="*/ f388 f207 1"/>
              <a:gd name="f477" fmla="*/ f390 f208 1"/>
              <a:gd name="f478" fmla="*/ f389 f208 1"/>
              <a:gd name="f479" fmla="*/ f391 f207 1"/>
              <a:gd name="f480" fmla="*/ f392 f208 1"/>
              <a:gd name="f481" fmla="*/ f393 f208 1"/>
              <a:gd name="f482" fmla="*/ f394 f207 1"/>
              <a:gd name="f483" fmla="*/ f395 f208 1"/>
              <a:gd name="f484" fmla="*/ f396 f207 1"/>
              <a:gd name="f485" fmla="*/ f397 f208 1"/>
              <a:gd name="f486" fmla="*/ f398 f207 1"/>
              <a:gd name="f487" fmla="*/ f399 f208 1"/>
              <a:gd name="f488" fmla="*/ f400 f207 1"/>
              <a:gd name="f489" fmla="*/ f401 f208 1"/>
              <a:gd name="f490" fmla="*/ f402 f207 1"/>
              <a:gd name="f491" fmla="*/ f403 f208 1"/>
              <a:gd name="f492" fmla="*/ f404 f207 1"/>
              <a:gd name="f493" fmla="*/ f405 f208 1"/>
              <a:gd name="f494" fmla="*/ f406 f207 1"/>
              <a:gd name="f495" fmla="*/ f407 f208 1"/>
              <a:gd name="f496" fmla="*/ f408 f207 1"/>
              <a:gd name="f497" fmla="*/ f409 f208 1"/>
              <a:gd name="f498" fmla="*/ f410 f207 1"/>
              <a:gd name="f499" fmla="*/ f411 f208 1"/>
              <a:gd name="f500" fmla="*/ f412 f207 1"/>
              <a:gd name="f501" fmla="*/ f413 f208 1"/>
              <a:gd name="f502" fmla="*/ f414 f207 1"/>
              <a:gd name="f503" fmla="*/ f415 f208 1"/>
              <a:gd name="f504" fmla="*/ f416 f208 1"/>
              <a:gd name="f505" fmla="*/ f417 f207 1"/>
              <a:gd name="f506" fmla="*/ f418 f208 1"/>
              <a:gd name="f507" fmla="*/ f419 f207 1"/>
              <a:gd name="f508" fmla="*/ f420 f207 1"/>
              <a:gd name="f509" fmla="*/ f421 f207 1"/>
              <a:gd name="f510" fmla="*/ f422 f208 1"/>
              <a:gd name="f511" fmla="*/ f423 f207 1"/>
              <a:gd name="f512" fmla="*/ f424 f208 1"/>
              <a:gd name="f513" fmla="*/ f425 f207 1"/>
              <a:gd name="f514" fmla="*/ f426 f208 1"/>
              <a:gd name="f515" fmla="*/ f427 f207 1"/>
              <a:gd name="f516" fmla="*/ f428 f208 1"/>
              <a:gd name="f517" fmla="*/ f429 f207 1"/>
              <a:gd name="f518" fmla="*/ f430 f208 1"/>
              <a:gd name="f519" fmla="*/ f431 f207 1"/>
              <a:gd name="f520" fmla="*/ f432 f208 1"/>
              <a:gd name="f521" fmla="*/ f433 f207 1"/>
              <a:gd name="f522" fmla="*/ f434 f208 1"/>
              <a:gd name="f523" fmla="*/ f435 f207 1"/>
              <a:gd name="f524" fmla="*/ f436 f208 1"/>
              <a:gd name="f525" fmla="*/ f437 f207 1"/>
              <a:gd name="f526" fmla="*/ f438 f208 1"/>
              <a:gd name="f527" fmla="*/ f439 f207 1"/>
              <a:gd name="f528" fmla="*/ f440 f208 1"/>
              <a:gd name="f529" fmla="*/ f441 f207 1"/>
              <a:gd name="f530" fmla="*/ f442 f208 1"/>
              <a:gd name="f531" fmla="*/ f443 f207 1"/>
              <a:gd name="f532" fmla="*/ f444 f208 1"/>
              <a:gd name="f533" fmla="*/ f445 f207 1"/>
              <a:gd name="f534" fmla="*/ f446 f208 1"/>
              <a:gd name="f535" fmla="*/ f447 f207 1"/>
              <a:gd name="f536" fmla="*/ f448 f207 1"/>
              <a:gd name="f537" fmla="*/ f449 f208 1"/>
              <a:gd name="f538" fmla="*/ f450 f208 1"/>
              <a:gd name="f539" fmla="*/ f451 f207 1"/>
              <a:gd name="f540" fmla="*/ f452 f207 1"/>
              <a:gd name="f541" fmla="*/ f453 f207 1"/>
              <a:gd name="f542" fmla="*/ f454 f208 1"/>
              <a:gd name="f543" fmla="*/ f455 f207 1"/>
              <a:gd name="f544" fmla="*/ f456 f208 1"/>
              <a:gd name="f545" fmla="*/ f457 f207 1"/>
              <a:gd name="f546" fmla="*/ f458 f208 1"/>
              <a:gd name="f547" fmla="*/ f459 f207 1"/>
              <a:gd name="f548" fmla="*/ f460 f207 1"/>
              <a:gd name="f549" fmla="*/ f461 f208 1"/>
              <a:gd name="f550" fmla="*/ f462 f207 1"/>
              <a:gd name="f551" fmla="*/ f463 f207 1"/>
              <a:gd name="f552" fmla="*/ f464 f208 1"/>
              <a:gd name="f553" fmla="*/ f465 f207 1"/>
              <a:gd name="f554" fmla="*/ f466 f207 1"/>
              <a:gd name="f555" fmla="*/ f467 f208 1"/>
              <a:gd name="f556" fmla="*/ f468 f207 1"/>
              <a:gd name="f557" fmla="*/ f469 f208 1"/>
              <a:gd name="f558" fmla="*/ f470 f207 1"/>
              <a:gd name="f559" fmla="*/ f471 f208 1"/>
              <a:gd name="f560" fmla="*/ f472 f207 1"/>
              <a:gd name="f561" fmla="*/ f473 f208 1"/>
              <a:gd name="f562" fmla="*/ f474 f2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2">
                <a:pos x="f479" y="f480"/>
              </a:cxn>
              <a:cxn ang="f302">
                <a:pos x="f479" y="f481"/>
              </a:cxn>
              <a:cxn ang="f302">
                <a:pos x="f482" y="f481"/>
              </a:cxn>
              <a:cxn ang="f302">
                <a:pos x="f482" y="f483"/>
              </a:cxn>
              <a:cxn ang="f302">
                <a:pos x="f484" y="f485"/>
              </a:cxn>
              <a:cxn ang="f302">
                <a:pos x="f486" y="f487"/>
              </a:cxn>
              <a:cxn ang="f302">
                <a:pos x="f488" y="f489"/>
              </a:cxn>
              <a:cxn ang="f302">
                <a:pos x="f490" y="f491"/>
              </a:cxn>
              <a:cxn ang="f302">
                <a:pos x="f492" y="f493"/>
              </a:cxn>
              <a:cxn ang="f302">
                <a:pos x="f494" y="f495"/>
              </a:cxn>
              <a:cxn ang="f302">
                <a:pos x="f496" y="f497"/>
              </a:cxn>
              <a:cxn ang="f302">
                <a:pos x="f498" y="f499"/>
              </a:cxn>
              <a:cxn ang="f302">
                <a:pos x="f500" y="f501"/>
              </a:cxn>
              <a:cxn ang="f302">
                <a:pos x="f502" y="f503"/>
              </a:cxn>
              <a:cxn ang="f302">
                <a:pos x="f502" y="f504"/>
              </a:cxn>
              <a:cxn ang="f302">
                <a:pos x="f505" y="f506"/>
              </a:cxn>
              <a:cxn ang="f302">
                <a:pos x="f507" y="f506"/>
              </a:cxn>
              <a:cxn ang="f302">
                <a:pos x="f508" y="f506"/>
              </a:cxn>
              <a:cxn ang="f302">
                <a:pos x="f509" y="f510"/>
              </a:cxn>
              <a:cxn ang="f302">
                <a:pos x="f511" y="f512"/>
              </a:cxn>
              <a:cxn ang="f302">
                <a:pos x="f513" y="f514"/>
              </a:cxn>
              <a:cxn ang="f302">
                <a:pos x="f515" y="f516"/>
              </a:cxn>
              <a:cxn ang="f302">
                <a:pos x="f517" y="f518"/>
              </a:cxn>
              <a:cxn ang="f302">
                <a:pos x="f519" y="f520"/>
              </a:cxn>
              <a:cxn ang="f302">
                <a:pos x="f521" y="f522"/>
              </a:cxn>
              <a:cxn ang="f302">
                <a:pos x="f523" y="f524"/>
              </a:cxn>
              <a:cxn ang="f302">
                <a:pos x="f525" y="f526"/>
              </a:cxn>
              <a:cxn ang="f302">
                <a:pos x="f527" y="f528"/>
              </a:cxn>
              <a:cxn ang="f302">
                <a:pos x="f529" y="f530"/>
              </a:cxn>
              <a:cxn ang="f302">
                <a:pos x="f531" y="f532"/>
              </a:cxn>
              <a:cxn ang="f302">
                <a:pos x="f533" y="f534"/>
              </a:cxn>
              <a:cxn ang="f302">
                <a:pos x="f535" y="f501"/>
              </a:cxn>
              <a:cxn ang="f302">
                <a:pos x="f536" y="f537"/>
              </a:cxn>
              <a:cxn ang="f302">
                <a:pos x="f536" y="f538"/>
              </a:cxn>
              <a:cxn ang="f302">
                <a:pos x="f539" y="f506"/>
              </a:cxn>
              <a:cxn ang="f302">
                <a:pos x="f540" y="f506"/>
              </a:cxn>
              <a:cxn ang="f302">
                <a:pos x="f541" y="f542"/>
              </a:cxn>
              <a:cxn ang="f302">
                <a:pos x="f540" y="f481"/>
              </a:cxn>
              <a:cxn ang="f302">
                <a:pos x="f543" y="f481"/>
              </a:cxn>
              <a:cxn ang="f302">
                <a:pos x="f535" y="f481"/>
              </a:cxn>
              <a:cxn ang="f302">
                <a:pos x="f535" y="f544"/>
              </a:cxn>
              <a:cxn ang="f302">
                <a:pos x="f545" y="f546"/>
              </a:cxn>
              <a:cxn ang="f302">
                <a:pos x="f547" y="f499"/>
              </a:cxn>
              <a:cxn ang="f302">
                <a:pos x="f548" y="f549"/>
              </a:cxn>
              <a:cxn ang="f302">
                <a:pos x="f550" y="f524"/>
              </a:cxn>
              <a:cxn ang="f302">
                <a:pos x="f551" y="f552"/>
              </a:cxn>
              <a:cxn ang="f302">
                <a:pos x="f553" y="f552"/>
              </a:cxn>
              <a:cxn ang="f302">
                <a:pos x="f554" y="f555"/>
              </a:cxn>
              <a:cxn ang="f302">
                <a:pos x="f556" y="f557"/>
              </a:cxn>
              <a:cxn ang="f302">
                <a:pos x="f558" y="f559"/>
              </a:cxn>
              <a:cxn ang="f302">
                <a:pos x="f560" y="f561"/>
              </a:cxn>
              <a:cxn ang="f302">
                <a:pos x="f562" y="f485"/>
              </a:cxn>
              <a:cxn ang="f302">
                <a:pos x="f479" y="f480"/>
              </a:cxn>
            </a:cxnLst>
            <a:rect l="f475" t="f478" r="f476" b="f477"/>
            <a:pathLst>
              <a:path w="873" h="294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13" y="f12"/>
                  <a:pt x="f14" y="f12"/>
                  <a:pt x="f15" y="f12"/>
                </a:cubicBezTo>
                <a:cubicBezTo>
                  <a:pt x="f15" y="f16"/>
                  <a:pt x="f15" y="f17"/>
                  <a:pt x="f15" y="f18"/>
                </a:cubicBezTo>
                <a:cubicBezTo>
                  <a:pt x="f19" y="f20"/>
                  <a:pt x="f21" y="f9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14" y="f46"/>
                </a:cubicBezTo>
                <a:cubicBezTo>
                  <a:pt x="f47" y="f48"/>
                  <a:pt x="f49" y="f45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7"/>
                </a:cubicBezTo>
                <a:cubicBezTo>
                  <a:pt x="f69" y="f67"/>
                  <a:pt x="f70" y="f71"/>
                  <a:pt x="f70" y="f72"/>
                </a:cubicBezTo>
                <a:cubicBezTo>
                  <a:pt x="f70" y="f73"/>
                  <a:pt x="f70" y="f74"/>
                  <a:pt x="f70" y="f75"/>
                </a:cubicBezTo>
                <a:cubicBezTo>
                  <a:pt x="f6" y="f76"/>
                  <a:pt x="f77" y="f7"/>
                  <a:pt x="f78" y="f7"/>
                </a:cubicBezTo>
                <a:cubicBezTo>
                  <a:pt x="f79" y="f80"/>
                  <a:pt x="f81" y="f7"/>
                  <a:pt x="f82" y="f7"/>
                </a:cubicBezTo>
                <a:cubicBezTo>
                  <a:pt x="f83" y="f7"/>
                  <a:pt x="f84" y="f7"/>
                  <a:pt x="f85" y="f7"/>
                </a:cubicBezTo>
                <a:cubicBezTo>
                  <a:pt x="f86" y="f7"/>
                  <a:pt x="f86" y="f80"/>
                  <a:pt x="f86" y="f87"/>
                </a:cubicBezTo>
                <a:cubicBezTo>
                  <a:pt x="f86" y="f11"/>
                  <a:pt x="f86" y="f88"/>
                  <a:pt x="f89" y="f90"/>
                </a:cubicBezTo>
                <a:cubicBezTo>
                  <a:pt x="f89" y="f91"/>
                  <a:pt x="f92" y="f67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65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37"/>
                  <a:pt x="f113" y="f43"/>
                  <a:pt x="f114" y="f115"/>
                </a:cubicBezTo>
                <a:cubicBezTo>
                  <a:pt x="f116" y="f117"/>
                  <a:pt x="f118" y="f119"/>
                  <a:pt x="f120" y="f119"/>
                </a:cubicBezTo>
                <a:cubicBezTo>
                  <a:pt x="f121" y="f122"/>
                  <a:pt x="f123" y="f122"/>
                  <a:pt x="f124" y="f122"/>
                </a:cubicBezTo>
                <a:cubicBezTo>
                  <a:pt x="f109" y="f119"/>
                  <a:pt x="f125" y="f122"/>
                  <a:pt x="f126" y="f127"/>
                </a:cubicBezTo>
                <a:cubicBezTo>
                  <a:pt x="f128" y="f129"/>
                  <a:pt x="f130" y="f131"/>
                  <a:pt x="f132" y="f107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37" y="f141"/>
                  <a:pt x="f142" y="f143"/>
                </a:cubicBezTo>
                <a:cubicBezTo>
                  <a:pt x="f144" y="f96"/>
                  <a:pt x="f145" y="f94"/>
                  <a:pt x="f146" y="f67"/>
                </a:cubicBezTo>
                <a:cubicBezTo>
                  <a:pt x="f147" y="f67"/>
                  <a:pt x="f147" y="f67"/>
                  <a:pt x="f147" y="f20"/>
                </a:cubicBezTo>
                <a:cubicBezTo>
                  <a:pt x="f147" y="f148"/>
                  <a:pt x="f147" y="f149"/>
                  <a:pt x="f147" y="f150"/>
                </a:cubicBezTo>
                <a:cubicBezTo>
                  <a:pt x="f147" y="f151"/>
                  <a:pt x="f61" y="f7"/>
                  <a:pt x="f138" y="f7"/>
                </a:cubicBezTo>
                <a:cubicBezTo>
                  <a:pt x="f152" y="f7"/>
                  <a:pt x="f153" y="f7"/>
                  <a:pt x="f154" y="f7"/>
                </a:cubicBezTo>
                <a:cubicBezTo>
                  <a:pt x="f155" y="f7"/>
                  <a:pt x="f5" y="f156"/>
                  <a:pt x="f5" y="f157"/>
                </a:cubicBezTo>
                <a:cubicBezTo>
                  <a:pt x="f5" y="f87"/>
                  <a:pt x="f158" y="f12"/>
                  <a:pt x="f154" y="f12"/>
                </a:cubicBezTo>
                <a:cubicBezTo>
                  <a:pt x="f159" y="f12"/>
                  <a:pt x="f160" y="f12"/>
                  <a:pt x="f161" y="f12"/>
                </a:cubicBezTo>
                <a:cubicBezTo>
                  <a:pt x="f134" y="f12"/>
                  <a:pt x="f31" y="f12"/>
                  <a:pt x="f146" y="f12"/>
                </a:cubicBezTo>
                <a:cubicBezTo>
                  <a:pt x="f146" y="f11"/>
                  <a:pt x="f146" y="f17"/>
                  <a:pt x="f146" y="f162"/>
                </a:cubicBezTo>
                <a:cubicBezTo>
                  <a:pt x="f163" y="f9"/>
                  <a:pt x="f33" y="f72"/>
                  <a:pt x="f164" y="f25"/>
                </a:cubicBezTo>
                <a:cubicBezTo>
                  <a:pt x="f165" y="f91"/>
                  <a:pt x="f39" y="f166"/>
                  <a:pt x="f129" y="f63"/>
                </a:cubicBezTo>
                <a:cubicBezTo>
                  <a:pt x="f167" y="f168"/>
                  <a:pt x="f169" y="f170"/>
                  <a:pt x="f171" y="f172"/>
                </a:cubicBezTo>
                <a:cubicBezTo>
                  <a:pt x="f132" y="f173"/>
                  <a:pt x="f174" y="f175"/>
                  <a:pt x="f176" y="f119"/>
                </a:cubicBezTo>
                <a:cubicBezTo>
                  <a:pt x="f177" y="f5"/>
                  <a:pt x="f177" y="f5"/>
                  <a:pt x="f178" y="f5"/>
                </a:cubicBezTo>
                <a:cubicBezTo>
                  <a:pt x="f123" y="f5"/>
                  <a:pt x="f179" y="f5"/>
                  <a:pt x="f180" y="f5"/>
                </a:cubicBezTo>
                <a:cubicBezTo>
                  <a:pt x="f181" y="f5"/>
                  <a:pt x="f182" y="f183"/>
                  <a:pt x="f113" y="f184"/>
                </a:cubicBezTo>
                <a:cubicBezTo>
                  <a:pt x="f185" y="f43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91"/>
                  <a:pt x="f199" y="f200"/>
                </a:cubicBezTo>
                <a:cubicBezTo>
                  <a:pt x="f201" y="f202"/>
                  <a:pt x="f114" y="f90"/>
                  <a:pt x="f203" y="f23"/>
                </a:cubicBezTo>
                <a:cubicBezTo>
                  <a:pt x="f204" y="f9"/>
                  <a:pt x="f205" y="f9"/>
                  <a:pt x="f8" y="f9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reeform 40">
            <a:extLst>
              <a:ext uri="{FF2B5EF4-FFF2-40B4-BE49-F238E27FC236}">
                <a16:creationId xmlns:a16="http://schemas.microsoft.com/office/drawing/2014/main" id="{7C8C1A82-E2E8-40D2-890F-AB641CCA76E9}"/>
              </a:ext>
            </a:extLst>
          </p:cNvPr>
          <p:cNvSpPr/>
          <p:nvPr/>
        </p:nvSpPr>
        <p:spPr>
          <a:xfrm>
            <a:off x="5251454" y="2309810"/>
            <a:ext cx="339727" cy="3937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6"/>
              <a:gd name="f7" fmla="val 344"/>
              <a:gd name="f8" fmla="val 274"/>
              <a:gd name="f9" fmla="val 328"/>
              <a:gd name="f10" fmla="val 230"/>
              <a:gd name="f11" fmla="val 223"/>
              <a:gd name="f12" fmla="val 187"/>
              <a:gd name="f13" fmla="val 120"/>
              <a:gd name="f14" fmla="val 144"/>
              <a:gd name="f15" fmla="val 15"/>
              <a:gd name="f16" fmla="val 103"/>
              <a:gd name="f17" fmla="val 62"/>
              <a:gd name="f18" fmla="val 21"/>
              <a:gd name="f19" fmla="val 61"/>
              <a:gd name="f20" fmla="val 98"/>
              <a:gd name="f21" fmla="val 136"/>
              <a:gd name="f22" fmla="val 139"/>
              <a:gd name="f23" fmla="val 141"/>
              <a:gd name="f24" fmla="val 327"/>
              <a:gd name="f25" fmla="val 150"/>
              <a:gd name="f26" fmla="val 156"/>
              <a:gd name="f27" fmla="val 336"/>
              <a:gd name="f28" fmla="val 155"/>
              <a:gd name="f29" fmla="val 342"/>
              <a:gd name="f30" fmla="val 343"/>
              <a:gd name="f31" fmla="val 140"/>
              <a:gd name="f32" fmla="val 133"/>
              <a:gd name="f33" fmla="val 93"/>
              <a:gd name="f34" fmla="val 54"/>
              <a:gd name="f35" fmla="val 2"/>
              <a:gd name="f36" fmla="val 339"/>
              <a:gd name="f37" fmla="val 4"/>
              <a:gd name="f38" fmla="val 46"/>
              <a:gd name="f39" fmla="val 222"/>
              <a:gd name="f40" fmla="val 87"/>
              <a:gd name="f41" fmla="val 116"/>
              <a:gd name="f42" fmla="val 128"/>
              <a:gd name="f43" fmla="val 10"/>
              <a:gd name="f44" fmla="val 131"/>
              <a:gd name="f45" fmla="val 3"/>
              <a:gd name="f46" fmla="val 134"/>
              <a:gd name="f47" fmla="val 142"/>
              <a:gd name="f48" fmla="val 1"/>
              <a:gd name="f49" fmla="val 159"/>
              <a:gd name="f50" fmla="val 9"/>
              <a:gd name="f51" fmla="val 203"/>
              <a:gd name="f52" fmla="val 247"/>
              <a:gd name="f53" fmla="val 291"/>
              <a:gd name="f54" fmla="val 293"/>
              <a:gd name="f55" fmla="val 281"/>
              <a:gd name="f56" fmla="val 257"/>
              <a:gd name="f57" fmla="val 233"/>
              <a:gd name="f58" fmla="val 209"/>
              <a:gd name="f59" fmla="val 197"/>
              <a:gd name="f60" fmla="val 198"/>
              <a:gd name="f61" fmla="val 335"/>
              <a:gd name="f62" fmla="val 251"/>
              <a:gd name="f63" fmla="+- 0 0 -90"/>
              <a:gd name="f64" fmla="*/ f3 1 296"/>
              <a:gd name="f65" fmla="*/ f4 1 344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296"/>
              <a:gd name="f74" fmla="*/ f70 1 344"/>
              <a:gd name="f75" fmla="*/ 274 f71 1"/>
              <a:gd name="f76" fmla="*/ 328 f70 1"/>
              <a:gd name="f77" fmla="*/ 144 f71 1"/>
              <a:gd name="f78" fmla="*/ 15 f70 1"/>
              <a:gd name="f79" fmla="*/ 21 f71 1"/>
              <a:gd name="f80" fmla="*/ 136 f71 1"/>
              <a:gd name="f81" fmla="*/ 327 f70 1"/>
              <a:gd name="f82" fmla="*/ 156 f71 1"/>
              <a:gd name="f83" fmla="*/ 336 f70 1"/>
              <a:gd name="f84" fmla="*/ 343 f70 1"/>
              <a:gd name="f85" fmla="*/ 133 f71 1"/>
              <a:gd name="f86" fmla="*/ 15 f71 1"/>
              <a:gd name="f87" fmla="*/ 4 f71 1"/>
              <a:gd name="f88" fmla="*/ 128 f71 1"/>
              <a:gd name="f89" fmla="*/ 10 f70 1"/>
              <a:gd name="f90" fmla="*/ 142 f71 1"/>
              <a:gd name="f91" fmla="*/ 0 f70 1"/>
              <a:gd name="f92" fmla="*/ 159 f71 1"/>
              <a:gd name="f93" fmla="*/ 9 f70 1"/>
              <a:gd name="f94" fmla="*/ 291 f71 1"/>
              <a:gd name="f95" fmla="*/ 281 f71 1"/>
              <a:gd name="f96" fmla="*/ 209 f71 1"/>
              <a:gd name="f97" fmla="*/ 198 f71 1"/>
              <a:gd name="f98" fmla="*/ 335 f70 1"/>
              <a:gd name="f99" fmla="+- f72 0 f1"/>
              <a:gd name="f100" fmla="*/ f75 1 296"/>
              <a:gd name="f101" fmla="*/ f76 1 344"/>
              <a:gd name="f102" fmla="*/ f77 1 296"/>
              <a:gd name="f103" fmla="*/ f78 1 344"/>
              <a:gd name="f104" fmla="*/ f79 1 296"/>
              <a:gd name="f105" fmla="*/ f80 1 296"/>
              <a:gd name="f106" fmla="*/ f81 1 344"/>
              <a:gd name="f107" fmla="*/ f82 1 296"/>
              <a:gd name="f108" fmla="*/ f83 1 344"/>
              <a:gd name="f109" fmla="*/ f84 1 344"/>
              <a:gd name="f110" fmla="*/ f85 1 296"/>
              <a:gd name="f111" fmla="*/ f86 1 296"/>
              <a:gd name="f112" fmla="*/ f87 1 296"/>
              <a:gd name="f113" fmla="*/ f88 1 296"/>
              <a:gd name="f114" fmla="*/ f89 1 344"/>
              <a:gd name="f115" fmla="*/ f90 1 296"/>
              <a:gd name="f116" fmla="*/ f91 1 344"/>
              <a:gd name="f117" fmla="*/ f92 1 296"/>
              <a:gd name="f118" fmla="*/ f93 1 344"/>
              <a:gd name="f119" fmla="*/ f94 1 296"/>
              <a:gd name="f120" fmla="*/ f95 1 296"/>
              <a:gd name="f121" fmla="*/ f96 1 296"/>
              <a:gd name="f122" fmla="*/ f97 1 296"/>
              <a:gd name="f123" fmla="*/ f98 1 344"/>
              <a:gd name="f124" fmla="*/ 0 1 f73"/>
              <a:gd name="f125" fmla="*/ f67 1 f73"/>
              <a:gd name="f126" fmla="*/ 0 1 f74"/>
              <a:gd name="f127" fmla="*/ f68 1 f74"/>
              <a:gd name="f128" fmla="*/ f100 1 f73"/>
              <a:gd name="f129" fmla="*/ f101 1 f74"/>
              <a:gd name="f130" fmla="*/ f102 1 f73"/>
              <a:gd name="f131" fmla="*/ f103 1 f74"/>
              <a:gd name="f132" fmla="*/ f104 1 f73"/>
              <a:gd name="f133" fmla="*/ f105 1 f73"/>
              <a:gd name="f134" fmla="*/ f106 1 f74"/>
              <a:gd name="f135" fmla="*/ f107 1 f73"/>
              <a:gd name="f136" fmla="*/ f108 1 f74"/>
              <a:gd name="f137" fmla="*/ f109 1 f74"/>
              <a:gd name="f138" fmla="*/ f110 1 f73"/>
              <a:gd name="f139" fmla="*/ f111 1 f73"/>
              <a:gd name="f140" fmla="*/ f112 1 f73"/>
              <a:gd name="f141" fmla="*/ f113 1 f73"/>
              <a:gd name="f142" fmla="*/ f114 1 f74"/>
              <a:gd name="f143" fmla="*/ f115 1 f73"/>
              <a:gd name="f144" fmla="*/ f116 1 f74"/>
              <a:gd name="f145" fmla="*/ f117 1 f73"/>
              <a:gd name="f146" fmla="*/ f118 1 f74"/>
              <a:gd name="f147" fmla="*/ f119 1 f73"/>
              <a:gd name="f148" fmla="*/ f120 1 f73"/>
              <a:gd name="f149" fmla="*/ f121 1 f73"/>
              <a:gd name="f150" fmla="*/ f122 1 f73"/>
              <a:gd name="f151" fmla="*/ f123 1 f74"/>
              <a:gd name="f152" fmla="*/ f124 f64 1"/>
              <a:gd name="f153" fmla="*/ f125 f64 1"/>
              <a:gd name="f154" fmla="*/ f127 f65 1"/>
              <a:gd name="f155" fmla="*/ f126 f65 1"/>
              <a:gd name="f156" fmla="*/ f128 f64 1"/>
              <a:gd name="f157" fmla="*/ f129 f65 1"/>
              <a:gd name="f158" fmla="*/ f130 f64 1"/>
              <a:gd name="f159" fmla="*/ f131 f65 1"/>
              <a:gd name="f160" fmla="*/ f132 f64 1"/>
              <a:gd name="f161" fmla="*/ f133 f64 1"/>
              <a:gd name="f162" fmla="*/ f134 f65 1"/>
              <a:gd name="f163" fmla="*/ f135 f64 1"/>
              <a:gd name="f164" fmla="*/ f136 f65 1"/>
              <a:gd name="f165" fmla="*/ f137 f65 1"/>
              <a:gd name="f166" fmla="*/ f138 f64 1"/>
              <a:gd name="f167" fmla="*/ f139 f64 1"/>
              <a:gd name="f168" fmla="*/ f140 f64 1"/>
              <a:gd name="f169" fmla="*/ f141 f64 1"/>
              <a:gd name="f170" fmla="*/ f142 f65 1"/>
              <a:gd name="f171" fmla="*/ f143 f64 1"/>
              <a:gd name="f172" fmla="*/ f144 f65 1"/>
              <a:gd name="f173" fmla="*/ f145 f64 1"/>
              <a:gd name="f174" fmla="*/ f146 f65 1"/>
              <a:gd name="f175" fmla="*/ f147 f64 1"/>
              <a:gd name="f176" fmla="*/ f148 f64 1"/>
              <a:gd name="f177" fmla="*/ f149 f64 1"/>
              <a:gd name="f178" fmla="*/ f150 f64 1"/>
              <a:gd name="f179" fmla="*/ f151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9">
                <a:pos x="f156" y="f157"/>
              </a:cxn>
              <a:cxn ang="f99">
                <a:pos x="f158" y="f159"/>
              </a:cxn>
              <a:cxn ang="f99">
                <a:pos x="f160" y="f157"/>
              </a:cxn>
              <a:cxn ang="f99">
                <a:pos x="f161" y="f157"/>
              </a:cxn>
              <a:cxn ang="f99">
                <a:pos x="f158" y="f162"/>
              </a:cxn>
              <a:cxn ang="f99">
                <a:pos x="f163" y="f164"/>
              </a:cxn>
              <a:cxn ang="f99">
                <a:pos x="f158" y="f165"/>
              </a:cxn>
              <a:cxn ang="f99">
                <a:pos x="f166" y="f165"/>
              </a:cxn>
              <a:cxn ang="f99">
                <a:pos x="f167" y="f165"/>
              </a:cxn>
              <a:cxn ang="f99">
                <a:pos x="f168" y="f157"/>
              </a:cxn>
              <a:cxn ang="f99">
                <a:pos x="f169" y="f170"/>
              </a:cxn>
              <a:cxn ang="f99">
                <a:pos x="f171" y="f172"/>
              </a:cxn>
              <a:cxn ang="f99">
                <a:pos x="f173" y="f174"/>
              </a:cxn>
              <a:cxn ang="f99">
                <a:pos x="f175" y="f157"/>
              </a:cxn>
              <a:cxn ang="f99">
                <a:pos x="f176" y="f165"/>
              </a:cxn>
              <a:cxn ang="f99">
                <a:pos x="f177" y="f165"/>
              </a:cxn>
              <a:cxn ang="f99">
                <a:pos x="f178" y="f179"/>
              </a:cxn>
              <a:cxn ang="f99">
                <a:pos x="f177" y="f162"/>
              </a:cxn>
              <a:cxn ang="f99">
                <a:pos x="f156" y="f157"/>
              </a:cxn>
            </a:cxnLst>
            <a:rect l="f152" t="f155" r="f153" b="f154"/>
            <a:pathLst>
              <a:path w="296" h="3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3"/>
                  <a:pt x="f17" y="f11"/>
                  <a:pt x="f18" y="f9"/>
                </a:cubicBezTo>
                <a:cubicBezTo>
                  <a:pt x="f19" y="f9"/>
                  <a:pt x="f20" y="f9"/>
                  <a:pt x="f21" y="f9"/>
                </a:cubicBezTo>
                <a:cubicBezTo>
                  <a:pt x="f22" y="f9"/>
                  <a:pt x="f23" y="f9"/>
                  <a:pt x="f14" y="f24"/>
                </a:cubicBezTo>
                <a:cubicBezTo>
                  <a:pt x="f25" y="f24"/>
                  <a:pt x="f26" y="f9"/>
                  <a:pt x="f26" y="f27"/>
                </a:cubicBezTo>
                <a:cubicBezTo>
                  <a:pt x="f28" y="f29"/>
                  <a:pt x="f25" y="f7"/>
                  <a:pt x="f14" y="f30"/>
                </a:cubicBezTo>
                <a:cubicBezTo>
                  <a:pt x="f31" y="f30"/>
                  <a:pt x="f21" y="f30"/>
                  <a:pt x="f32" y="f30"/>
                </a:cubicBezTo>
                <a:cubicBezTo>
                  <a:pt x="f33" y="f30"/>
                  <a:pt x="f34" y="f30"/>
                  <a:pt x="f15" y="f30"/>
                </a:cubicBezTo>
                <a:cubicBezTo>
                  <a:pt x="f35" y="f30"/>
                  <a:pt x="f5" y="f36"/>
                  <a:pt x="f37" y="f9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5"/>
                  <a:pt x="f47" y="f5"/>
                </a:cubicBezTo>
                <a:cubicBezTo>
                  <a:pt x="f25" y="f5"/>
                  <a:pt x="f28" y="f48"/>
                  <a:pt x="f49" y="f50"/>
                </a:cubicBezTo>
                <a:cubicBezTo>
                  <a:pt x="f51" y="f41"/>
                  <a:pt x="f52" y="f39"/>
                  <a:pt x="f53" y="f9"/>
                </a:cubicBezTo>
                <a:cubicBezTo>
                  <a:pt x="f6" y="f36"/>
                  <a:pt x="f54" y="f30"/>
                  <a:pt x="f55" y="f30"/>
                </a:cubicBezTo>
                <a:cubicBezTo>
                  <a:pt x="f56" y="f30"/>
                  <a:pt x="f57" y="f30"/>
                  <a:pt x="f58" y="f30"/>
                </a:cubicBezTo>
                <a:cubicBezTo>
                  <a:pt x="f51" y="f30"/>
                  <a:pt x="f59" y="f29"/>
                  <a:pt x="f60" y="f61"/>
                </a:cubicBezTo>
                <a:cubicBezTo>
                  <a:pt x="f60" y="f9"/>
                  <a:pt x="f51" y="f24"/>
                  <a:pt x="f58" y="f24"/>
                </a:cubicBezTo>
                <a:cubicBezTo>
                  <a:pt x="f10" y="f9"/>
                  <a:pt x="f62" y="f9"/>
                  <a:pt x="f8" y="f9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Freeform 41">
            <a:extLst>
              <a:ext uri="{FF2B5EF4-FFF2-40B4-BE49-F238E27FC236}">
                <a16:creationId xmlns:a16="http://schemas.microsoft.com/office/drawing/2014/main" id="{2512675E-DE99-45F5-BEDF-AD00A93808C1}"/>
              </a:ext>
            </a:extLst>
          </p:cNvPr>
          <p:cNvSpPr/>
          <p:nvPr/>
        </p:nvSpPr>
        <p:spPr>
          <a:xfrm>
            <a:off x="4960940" y="2286000"/>
            <a:ext cx="403222" cy="7985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2"/>
              <a:gd name="f7" fmla="val 699"/>
              <a:gd name="f8" fmla="val 17"/>
              <a:gd name="f9" fmla="val 683"/>
              <a:gd name="f10" fmla="val 33"/>
              <a:gd name="f11" fmla="val 47"/>
              <a:gd name="f12" fmla="val 62"/>
              <a:gd name="f13" fmla="val 68"/>
              <a:gd name="f14" fmla="val 74"/>
              <a:gd name="f15" fmla="val 691"/>
              <a:gd name="f16" fmla="val 45"/>
              <a:gd name="f17" fmla="val 29"/>
              <a:gd name="f18" fmla="val 12"/>
              <a:gd name="f19" fmla="val 4"/>
              <a:gd name="f20" fmla="val 696"/>
              <a:gd name="f21" fmla="val 1"/>
              <a:gd name="f22" fmla="val 688"/>
              <a:gd name="f23" fmla="val 679"/>
              <a:gd name="f24" fmla="val 671"/>
              <a:gd name="f25" fmla="val 662"/>
              <a:gd name="f26" fmla="val 649"/>
              <a:gd name="f27" fmla="val 2"/>
              <a:gd name="f28" fmla="val 648"/>
              <a:gd name="f29" fmla="val 15"/>
              <a:gd name="f30" fmla="val 647"/>
              <a:gd name="f31" fmla="val 42"/>
              <a:gd name="f32" fmla="val 643"/>
              <a:gd name="f33" fmla="val 64"/>
              <a:gd name="f34" fmla="val 631"/>
              <a:gd name="f35" fmla="val 80"/>
              <a:gd name="f36" fmla="val 610"/>
              <a:gd name="f37" fmla="val 92"/>
              <a:gd name="f38" fmla="val 594"/>
              <a:gd name="f39" fmla="val 102"/>
              <a:gd name="f40" fmla="val 576"/>
              <a:gd name="f41" fmla="val 110"/>
              <a:gd name="f42" fmla="val 558"/>
              <a:gd name="f43" fmla="val 140"/>
              <a:gd name="f44" fmla="val 488"/>
              <a:gd name="f45" fmla="val 169"/>
              <a:gd name="f46" fmla="val 417"/>
              <a:gd name="f47" fmla="val 198"/>
              <a:gd name="f48" fmla="val 347"/>
              <a:gd name="f49" fmla="val 243"/>
              <a:gd name="f50" fmla="val 236"/>
              <a:gd name="f51" fmla="val 288"/>
              <a:gd name="f52" fmla="val 125"/>
              <a:gd name="f53" fmla="val 333"/>
              <a:gd name="f54" fmla="val 14"/>
              <a:gd name="f55" fmla="val 334"/>
              <a:gd name="f56" fmla="val 11"/>
              <a:gd name="f57" fmla="val 9"/>
              <a:gd name="f58" fmla="val 337"/>
              <a:gd name="f59" fmla="val 340"/>
              <a:gd name="f60" fmla="val 346"/>
              <a:gd name="f61" fmla="val 5"/>
              <a:gd name="f62" fmla="val 10"/>
              <a:gd name="f63" fmla="val 349"/>
              <a:gd name="f64" fmla="val 16"/>
              <a:gd name="f65" fmla="val 277"/>
              <a:gd name="f66" fmla="val 194"/>
              <a:gd name="f67" fmla="val 204"/>
              <a:gd name="f68" fmla="val 372"/>
              <a:gd name="f69" fmla="val 131"/>
              <a:gd name="f70" fmla="val 550"/>
              <a:gd name="f71" fmla="val 122"/>
              <a:gd name="f72" fmla="val 572"/>
              <a:gd name="f73" fmla="val 593"/>
              <a:gd name="f74" fmla="val 97"/>
              <a:gd name="f75" fmla="val 613"/>
              <a:gd name="f76" fmla="val 81"/>
              <a:gd name="f77" fmla="val 639"/>
              <a:gd name="f78" fmla="val 57"/>
              <a:gd name="f79" fmla="val 655"/>
              <a:gd name="f80" fmla="val 28"/>
              <a:gd name="f81" fmla="val 661"/>
              <a:gd name="f82" fmla="val 18"/>
              <a:gd name="f83" fmla="val 663"/>
              <a:gd name="f84" fmla="val 666"/>
              <a:gd name="f85" fmla="val 675"/>
              <a:gd name="f86" fmla="val 677"/>
              <a:gd name="f87" fmla="val 680"/>
              <a:gd name="f88" fmla="+- 0 0 -90"/>
              <a:gd name="f89" fmla="*/ f3 1 352"/>
              <a:gd name="f90" fmla="*/ f4 1 699"/>
              <a:gd name="f91" fmla="val f5"/>
              <a:gd name="f92" fmla="val f6"/>
              <a:gd name="f93" fmla="val f7"/>
              <a:gd name="f94" fmla="*/ f88 f0 1"/>
              <a:gd name="f95" fmla="+- f93 0 f91"/>
              <a:gd name="f96" fmla="+- f92 0 f91"/>
              <a:gd name="f97" fmla="*/ f94 1 f2"/>
              <a:gd name="f98" fmla="*/ f96 1 352"/>
              <a:gd name="f99" fmla="*/ f95 1 699"/>
              <a:gd name="f100" fmla="*/ 17 f96 1"/>
              <a:gd name="f101" fmla="*/ 683 f95 1"/>
              <a:gd name="f102" fmla="*/ 62 f96 1"/>
              <a:gd name="f103" fmla="*/ 74 f96 1"/>
              <a:gd name="f104" fmla="*/ 691 f95 1"/>
              <a:gd name="f105" fmla="*/ 699 f95 1"/>
              <a:gd name="f106" fmla="*/ 12 f96 1"/>
              <a:gd name="f107" fmla="*/ 1 f96 1"/>
              <a:gd name="f108" fmla="*/ 688 f95 1"/>
              <a:gd name="f109" fmla="*/ 662 f95 1"/>
              <a:gd name="f110" fmla="*/ 15 f96 1"/>
              <a:gd name="f111" fmla="*/ 647 f95 1"/>
              <a:gd name="f112" fmla="*/ 80 f96 1"/>
              <a:gd name="f113" fmla="*/ 610 f95 1"/>
              <a:gd name="f114" fmla="*/ 110 f96 1"/>
              <a:gd name="f115" fmla="*/ 558 f95 1"/>
              <a:gd name="f116" fmla="*/ 198 f96 1"/>
              <a:gd name="f117" fmla="*/ 347 f95 1"/>
              <a:gd name="f118" fmla="*/ 333 f96 1"/>
              <a:gd name="f119" fmla="*/ 14 f95 1"/>
              <a:gd name="f120" fmla="*/ 334 f96 1"/>
              <a:gd name="f121" fmla="*/ 9 f95 1"/>
              <a:gd name="f122" fmla="*/ 346 f96 1"/>
              <a:gd name="f123" fmla="*/ 2 f95 1"/>
              <a:gd name="f124" fmla="*/ 349 f96 1"/>
              <a:gd name="f125" fmla="*/ 16 f95 1"/>
              <a:gd name="f126" fmla="*/ 131 f96 1"/>
              <a:gd name="f127" fmla="*/ 550 f95 1"/>
              <a:gd name="f128" fmla="*/ 97 f96 1"/>
              <a:gd name="f129" fmla="*/ 613 f95 1"/>
              <a:gd name="f130" fmla="*/ 28 f96 1"/>
              <a:gd name="f131" fmla="*/ 661 f95 1"/>
              <a:gd name="f132" fmla="*/ 675 f95 1"/>
              <a:gd name="f133" fmla="+- f97 0 f1"/>
              <a:gd name="f134" fmla="*/ f100 1 352"/>
              <a:gd name="f135" fmla="*/ f101 1 699"/>
              <a:gd name="f136" fmla="*/ f102 1 352"/>
              <a:gd name="f137" fmla="*/ f103 1 352"/>
              <a:gd name="f138" fmla="*/ f104 1 699"/>
              <a:gd name="f139" fmla="*/ f105 1 699"/>
              <a:gd name="f140" fmla="*/ f106 1 352"/>
              <a:gd name="f141" fmla="*/ f107 1 352"/>
              <a:gd name="f142" fmla="*/ f108 1 699"/>
              <a:gd name="f143" fmla="*/ f109 1 699"/>
              <a:gd name="f144" fmla="*/ f110 1 352"/>
              <a:gd name="f145" fmla="*/ f111 1 699"/>
              <a:gd name="f146" fmla="*/ f112 1 352"/>
              <a:gd name="f147" fmla="*/ f113 1 699"/>
              <a:gd name="f148" fmla="*/ f114 1 352"/>
              <a:gd name="f149" fmla="*/ f115 1 699"/>
              <a:gd name="f150" fmla="*/ f116 1 352"/>
              <a:gd name="f151" fmla="*/ f117 1 699"/>
              <a:gd name="f152" fmla="*/ f118 1 352"/>
              <a:gd name="f153" fmla="*/ f119 1 699"/>
              <a:gd name="f154" fmla="*/ f120 1 352"/>
              <a:gd name="f155" fmla="*/ f121 1 699"/>
              <a:gd name="f156" fmla="*/ f122 1 352"/>
              <a:gd name="f157" fmla="*/ f123 1 699"/>
              <a:gd name="f158" fmla="*/ f124 1 352"/>
              <a:gd name="f159" fmla="*/ f125 1 699"/>
              <a:gd name="f160" fmla="*/ f126 1 352"/>
              <a:gd name="f161" fmla="*/ f127 1 699"/>
              <a:gd name="f162" fmla="*/ f128 1 352"/>
              <a:gd name="f163" fmla="*/ f129 1 699"/>
              <a:gd name="f164" fmla="*/ f130 1 352"/>
              <a:gd name="f165" fmla="*/ f131 1 699"/>
              <a:gd name="f166" fmla="*/ f132 1 699"/>
              <a:gd name="f167" fmla="*/ 0 1 f98"/>
              <a:gd name="f168" fmla="*/ f92 1 f98"/>
              <a:gd name="f169" fmla="*/ 0 1 f99"/>
              <a:gd name="f170" fmla="*/ f93 1 f99"/>
              <a:gd name="f171" fmla="*/ f134 1 f98"/>
              <a:gd name="f172" fmla="*/ f135 1 f99"/>
              <a:gd name="f173" fmla="*/ f136 1 f98"/>
              <a:gd name="f174" fmla="*/ f137 1 f98"/>
              <a:gd name="f175" fmla="*/ f138 1 f99"/>
              <a:gd name="f176" fmla="*/ f139 1 f99"/>
              <a:gd name="f177" fmla="*/ f140 1 f98"/>
              <a:gd name="f178" fmla="*/ f141 1 f98"/>
              <a:gd name="f179" fmla="*/ f142 1 f99"/>
              <a:gd name="f180" fmla="*/ f143 1 f99"/>
              <a:gd name="f181" fmla="*/ f144 1 f98"/>
              <a:gd name="f182" fmla="*/ f145 1 f99"/>
              <a:gd name="f183" fmla="*/ f146 1 f98"/>
              <a:gd name="f184" fmla="*/ f147 1 f99"/>
              <a:gd name="f185" fmla="*/ f148 1 f98"/>
              <a:gd name="f186" fmla="*/ f149 1 f99"/>
              <a:gd name="f187" fmla="*/ f150 1 f98"/>
              <a:gd name="f188" fmla="*/ f151 1 f99"/>
              <a:gd name="f189" fmla="*/ f152 1 f98"/>
              <a:gd name="f190" fmla="*/ f153 1 f99"/>
              <a:gd name="f191" fmla="*/ f154 1 f98"/>
              <a:gd name="f192" fmla="*/ f155 1 f99"/>
              <a:gd name="f193" fmla="*/ f156 1 f98"/>
              <a:gd name="f194" fmla="*/ f157 1 f99"/>
              <a:gd name="f195" fmla="*/ f158 1 f98"/>
              <a:gd name="f196" fmla="*/ f159 1 f99"/>
              <a:gd name="f197" fmla="*/ f160 1 f98"/>
              <a:gd name="f198" fmla="*/ f161 1 f99"/>
              <a:gd name="f199" fmla="*/ f162 1 f98"/>
              <a:gd name="f200" fmla="*/ f163 1 f99"/>
              <a:gd name="f201" fmla="*/ f164 1 f98"/>
              <a:gd name="f202" fmla="*/ f165 1 f99"/>
              <a:gd name="f203" fmla="*/ f166 1 f99"/>
              <a:gd name="f204" fmla="*/ f167 f89 1"/>
              <a:gd name="f205" fmla="*/ f168 f89 1"/>
              <a:gd name="f206" fmla="*/ f170 f90 1"/>
              <a:gd name="f207" fmla="*/ f169 f90 1"/>
              <a:gd name="f208" fmla="*/ f171 f89 1"/>
              <a:gd name="f209" fmla="*/ f172 f90 1"/>
              <a:gd name="f210" fmla="*/ f173 f89 1"/>
              <a:gd name="f211" fmla="*/ f174 f89 1"/>
              <a:gd name="f212" fmla="*/ f175 f90 1"/>
              <a:gd name="f213" fmla="*/ f176 f90 1"/>
              <a:gd name="f214" fmla="*/ f177 f89 1"/>
              <a:gd name="f215" fmla="*/ f178 f89 1"/>
              <a:gd name="f216" fmla="*/ f179 f90 1"/>
              <a:gd name="f217" fmla="*/ f180 f90 1"/>
              <a:gd name="f218" fmla="*/ f181 f89 1"/>
              <a:gd name="f219" fmla="*/ f182 f90 1"/>
              <a:gd name="f220" fmla="*/ f183 f89 1"/>
              <a:gd name="f221" fmla="*/ f184 f90 1"/>
              <a:gd name="f222" fmla="*/ f185 f89 1"/>
              <a:gd name="f223" fmla="*/ f186 f90 1"/>
              <a:gd name="f224" fmla="*/ f187 f89 1"/>
              <a:gd name="f225" fmla="*/ f188 f90 1"/>
              <a:gd name="f226" fmla="*/ f189 f89 1"/>
              <a:gd name="f227" fmla="*/ f190 f90 1"/>
              <a:gd name="f228" fmla="*/ f191 f89 1"/>
              <a:gd name="f229" fmla="*/ f192 f90 1"/>
              <a:gd name="f230" fmla="*/ f193 f89 1"/>
              <a:gd name="f231" fmla="*/ f194 f90 1"/>
              <a:gd name="f232" fmla="*/ f195 f89 1"/>
              <a:gd name="f233" fmla="*/ f196 f90 1"/>
              <a:gd name="f234" fmla="*/ f197 f89 1"/>
              <a:gd name="f235" fmla="*/ f198 f90 1"/>
              <a:gd name="f236" fmla="*/ f199 f89 1"/>
              <a:gd name="f237" fmla="*/ f200 f90 1"/>
              <a:gd name="f238" fmla="*/ f201 f89 1"/>
              <a:gd name="f239" fmla="*/ f202 f90 1"/>
              <a:gd name="f240" fmla="*/ f203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3">
                <a:pos x="f208" y="f209"/>
              </a:cxn>
              <a:cxn ang="f133">
                <a:pos x="f210" y="f209"/>
              </a:cxn>
              <a:cxn ang="f133">
                <a:pos x="f211" y="f212"/>
              </a:cxn>
              <a:cxn ang="f133">
                <a:pos x="f210" y="f213"/>
              </a:cxn>
              <a:cxn ang="f133">
                <a:pos x="f214" y="f213"/>
              </a:cxn>
              <a:cxn ang="f133">
                <a:pos x="f215" y="f216"/>
              </a:cxn>
              <a:cxn ang="f133">
                <a:pos x="f215" y="f217"/>
              </a:cxn>
              <a:cxn ang="f133">
                <a:pos x="f218" y="f219"/>
              </a:cxn>
              <a:cxn ang="f133">
                <a:pos x="f220" y="f221"/>
              </a:cxn>
              <a:cxn ang="f133">
                <a:pos x="f222" y="f223"/>
              </a:cxn>
              <a:cxn ang="f133">
                <a:pos x="f224" y="f225"/>
              </a:cxn>
              <a:cxn ang="f133">
                <a:pos x="f226" y="f227"/>
              </a:cxn>
              <a:cxn ang="f133">
                <a:pos x="f228" y="f229"/>
              </a:cxn>
              <a:cxn ang="f133">
                <a:pos x="f230" y="f231"/>
              </a:cxn>
              <a:cxn ang="f133">
                <a:pos x="f232" y="f233"/>
              </a:cxn>
              <a:cxn ang="f133">
                <a:pos x="f234" y="f235"/>
              </a:cxn>
              <a:cxn ang="f133">
                <a:pos x="f236" y="f237"/>
              </a:cxn>
              <a:cxn ang="f133">
                <a:pos x="f238" y="f239"/>
              </a:cxn>
              <a:cxn ang="f133">
                <a:pos x="f208" y="f240"/>
              </a:cxn>
              <a:cxn ang="f133">
                <a:pos x="f208" y="f209"/>
              </a:cxn>
            </a:cxnLst>
            <a:rect l="f204" t="f207" r="f205" b="f206"/>
            <a:pathLst>
              <a:path w="352" h="699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9"/>
                  <a:pt x="f14" y="f15"/>
                </a:cubicBezTo>
                <a:cubicBezTo>
                  <a:pt x="f14" y="f7"/>
                  <a:pt x="f13" y="f7"/>
                  <a:pt x="f12" y="f7"/>
                </a:cubicBezTo>
                <a:cubicBezTo>
                  <a:pt x="f16" y="f7"/>
                  <a:pt x="f17" y="f7"/>
                  <a:pt x="f18" y="f7"/>
                </a:cubicBezTo>
                <a:cubicBezTo>
                  <a:pt x="f19" y="f7"/>
                  <a:pt x="f5" y="f20"/>
                  <a:pt x="f21" y="f22"/>
                </a:cubicBezTo>
                <a:cubicBezTo>
                  <a:pt x="f21" y="f23"/>
                  <a:pt x="f21" y="f24"/>
                  <a:pt x="f21" y="f25"/>
                </a:cubicBezTo>
                <a:cubicBezTo>
                  <a:pt x="f21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3" y="f18"/>
                  <a:pt x="f55" y="f56"/>
                  <a:pt x="f55" y="f57"/>
                </a:cubicBezTo>
                <a:cubicBezTo>
                  <a:pt x="f58" y="f19"/>
                  <a:pt x="f59" y="f5"/>
                  <a:pt x="f60" y="f27"/>
                </a:cubicBezTo>
                <a:cubicBezTo>
                  <a:pt x="f6" y="f61"/>
                  <a:pt x="f6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41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29" y="f84"/>
                  <a:pt x="f8" y="f85"/>
                </a:cubicBezTo>
                <a:cubicBezTo>
                  <a:pt x="f8" y="f86"/>
                  <a:pt x="f8" y="f87"/>
                  <a:pt x="f8" y="f9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Freeform 42">
            <a:extLst>
              <a:ext uri="{FF2B5EF4-FFF2-40B4-BE49-F238E27FC236}">
                <a16:creationId xmlns:a16="http://schemas.microsoft.com/office/drawing/2014/main" id="{B0B0EAA6-D7C0-4023-AB75-111B9BD0FC34}"/>
              </a:ext>
            </a:extLst>
          </p:cNvPr>
          <p:cNvSpPr/>
          <p:nvPr/>
        </p:nvSpPr>
        <p:spPr>
          <a:xfrm>
            <a:off x="5554659" y="2158998"/>
            <a:ext cx="112708" cy="2413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8"/>
              <a:gd name="f7" fmla="val 211"/>
              <a:gd name="f8" fmla="val 12"/>
              <a:gd name="f9" fmla="val 14"/>
              <a:gd name="f10" fmla="val 2"/>
              <a:gd name="f11" fmla="val 17"/>
              <a:gd name="f12" fmla="val 6"/>
              <a:gd name="f13" fmla="val 19"/>
              <a:gd name="f14" fmla="val 10"/>
              <a:gd name="f15" fmla="val 33"/>
              <a:gd name="f16" fmla="val 44"/>
              <a:gd name="f17" fmla="val 47"/>
              <a:gd name="f18" fmla="val 78"/>
              <a:gd name="f19" fmla="val 60"/>
              <a:gd name="f20" fmla="val 112"/>
              <a:gd name="f21" fmla="val 71"/>
              <a:gd name="f22" fmla="val 140"/>
              <a:gd name="f23" fmla="val 82"/>
              <a:gd name="f24" fmla="val 167"/>
              <a:gd name="f25" fmla="val 93"/>
              <a:gd name="f26" fmla="val 194"/>
              <a:gd name="f27" fmla="val 96"/>
              <a:gd name="f28" fmla="val 200"/>
              <a:gd name="f29" fmla="val 206"/>
              <a:gd name="f30" fmla="val 90"/>
              <a:gd name="f31" fmla="val 209"/>
              <a:gd name="f32" fmla="val 83"/>
              <a:gd name="f33" fmla="val 81"/>
              <a:gd name="f34" fmla="val 205"/>
              <a:gd name="f35" fmla="val 79"/>
              <a:gd name="f36" fmla="val 54"/>
              <a:gd name="f37" fmla="val 138"/>
              <a:gd name="f38" fmla="val 29"/>
              <a:gd name="f39" fmla="val 77"/>
              <a:gd name="f40" fmla="val 4"/>
              <a:gd name="f41" fmla="val 15"/>
              <a:gd name="f42" fmla="val 3"/>
              <a:gd name="f43" fmla="+- 0 0 -90"/>
              <a:gd name="f44" fmla="*/ f3 1 98"/>
              <a:gd name="f45" fmla="*/ f4 1 211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98"/>
              <a:gd name="f54" fmla="*/ f50 1 211"/>
              <a:gd name="f55" fmla="*/ 12 f51 1"/>
              <a:gd name="f56" fmla="*/ 0 f50 1"/>
              <a:gd name="f57" fmla="*/ 19 f51 1"/>
              <a:gd name="f58" fmla="*/ 10 f50 1"/>
              <a:gd name="f59" fmla="*/ 60 f51 1"/>
              <a:gd name="f60" fmla="*/ 112 f50 1"/>
              <a:gd name="f61" fmla="*/ 93 f51 1"/>
              <a:gd name="f62" fmla="*/ 194 f50 1"/>
              <a:gd name="f63" fmla="*/ 90 f51 1"/>
              <a:gd name="f64" fmla="*/ 209 f50 1"/>
              <a:gd name="f65" fmla="*/ 79 f51 1"/>
              <a:gd name="f66" fmla="*/ 200 f50 1"/>
              <a:gd name="f67" fmla="*/ 4 f51 1"/>
              <a:gd name="f68" fmla="*/ 15 f50 1"/>
              <a:gd name="f69" fmla="+- f52 0 f1"/>
              <a:gd name="f70" fmla="*/ f55 1 98"/>
              <a:gd name="f71" fmla="*/ f56 1 211"/>
              <a:gd name="f72" fmla="*/ f57 1 98"/>
              <a:gd name="f73" fmla="*/ f58 1 211"/>
              <a:gd name="f74" fmla="*/ f59 1 98"/>
              <a:gd name="f75" fmla="*/ f60 1 211"/>
              <a:gd name="f76" fmla="*/ f61 1 98"/>
              <a:gd name="f77" fmla="*/ f62 1 211"/>
              <a:gd name="f78" fmla="*/ f63 1 98"/>
              <a:gd name="f79" fmla="*/ f64 1 211"/>
              <a:gd name="f80" fmla="*/ f65 1 98"/>
              <a:gd name="f81" fmla="*/ f66 1 211"/>
              <a:gd name="f82" fmla="*/ f67 1 98"/>
              <a:gd name="f83" fmla="*/ f68 1 211"/>
              <a:gd name="f84" fmla="*/ 0 1 f53"/>
              <a:gd name="f85" fmla="*/ f47 1 f53"/>
              <a:gd name="f86" fmla="*/ 0 1 f54"/>
              <a:gd name="f87" fmla="*/ f48 1 f54"/>
              <a:gd name="f88" fmla="*/ f70 1 f53"/>
              <a:gd name="f89" fmla="*/ f71 1 f54"/>
              <a:gd name="f90" fmla="*/ f72 1 f53"/>
              <a:gd name="f91" fmla="*/ f73 1 f54"/>
              <a:gd name="f92" fmla="*/ f74 1 f53"/>
              <a:gd name="f93" fmla="*/ f75 1 f54"/>
              <a:gd name="f94" fmla="*/ f76 1 f53"/>
              <a:gd name="f95" fmla="*/ f77 1 f54"/>
              <a:gd name="f96" fmla="*/ f78 1 f53"/>
              <a:gd name="f97" fmla="*/ f79 1 f54"/>
              <a:gd name="f98" fmla="*/ f80 1 f53"/>
              <a:gd name="f99" fmla="*/ f81 1 f54"/>
              <a:gd name="f100" fmla="*/ f82 1 f53"/>
              <a:gd name="f101" fmla="*/ f83 1 f54"/>
              <a:gd name="f102" fmla="*/ f84 f44 1"/>
              <a:gd name="f103" fmla="*/ f85 f44 1"/>
              <a:gd name="f104" fmla="*/ f87 f45 1"/>
              <a:gd name="f105" fmla="*/ f86 f45 1"/>
              <a:gd name="f106" fmla="*/ f88 f44 1"/>
              <a:gd name="f107" fmla="*/ f89 f45 1"/>
              <a:gd name="f108" fmla="*/ f90 f44 1"/>
              <a:gd name="f109" fmla="*/ f91 f45 1"/>
              <a:gd name="f110" fmla="*/ f92 f44 1"/>
              <a:gd name="f111" fmla="*/ f93 f45 1"/>
              <a:gd name="f112" fmla="*/ f94 f44 1"/>
              <a:gd name="f113" fmla="*/ f95 f45 1"/>
              <a:gd name="f114" fmla="*/ f96 f44 1"/>
              <a:gd name="f115" fmla="*/ f97 f45 1"/>
              <a:gd name="f116" fmla="*/ f98 f44 1"/>
              <a:gd name="f117" fmla="*/ f99 f45 1"/>
              <a:gd name="f118" fmla="*/ f100 f44 1"/>
              <a:gd name="f119" fmla="*/ f101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6" y="f107"/>
              </a:cxn>
              <a:cxn ang="f69">
                <a:pos x="f108" y="f109"/>
              </a:cxn>
              <a:cxn ang="f69">
                <a:pos x="f110" y="f111"/>
              </a:cxn>
              <a:cxn ang="f69">
                <a:pos x="f112" y="f113"/>
              </a:cxn>
              <a:cxn ang="f69">
                <a:pos x="f114" y="f115"/>
              </a:cxn>
              <a:cxn ang="f69">
                <a:pos x="f116" y="f117"/>
              </a:cxn>
              <a:cxn ang="f69">
                <a:pos x="f118" y="f119"/>
              </a:cxn>
              <a:cxn ang="f69">
                <a:pos x="f106" y="f107"/>
              </a:cxn>
            </a:cxnLst>
            <a:rect l="f102" t="f105" r="f103" b="f104"/>
            <a:pathLst>
              <a:path w="98" h="211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6" y="f29"/>
                  <a:pt x="f30" y="f31"/>
                </a:cubicBezTo>
                <a:cubicBezTo>
                  <a:pt x="f32" y="f7"/>
                  <a:pt x="f33" y="f34"/>
                  <a:pt x="f35" y="f28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5" y="f12"/>
                  <a:pt x="f42" y="f5"/>
                  <a:pt x="f8" y="f5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Freeform 43">
            <a:extLst>
              <a:ext uri="{FF2B5EF4-FFF2-40B4-BE49-F238E27FC236}">
                <a16:creationId xmlns:a16="http://schemas.microsoft.com/office/drawing/2014/main" id="{56ACDA02-7C2E-4659-8A2D-B106F7DD16CB}"/>
              </a:ext>
            </a:extLst>
          </p:cNvPr>
          <p:cNvSpPr/>
          <p:nvPr/>
        </p:nvSpPr>
        <p:spPr>
          <a:xfrm>
            <a:off x="5659441" y="2562221"/>
            <a:ext cx="107954" cy="2381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4"/>
              <a:gd name="f7" fmla="val 209"/>
              <a:gd name="f8" fmla="val 201"/>
              <a:gd name="f9" fmla="val 93"/>
              <a:gd name="f10" fmla="val 203"/>
              <a:gd name="f11" fmla="val 91"/>
              <a:gd name="f12" fmla="val 207"/>
              <a:gd name="f13" fmla="val 89"/>
              <a:gd name="f14" fmla="val 208"/>
              <a:gd name="f15" fmla="val 86"/>
              <a:gd name="f16" fmla="val 82"/>
              <a:gd name="f17" fmla="val 80"/>
              <a:gd name="f18" fmla="val 206"/>
              <a:gd name="f19" fmla="val 78"/>
              <a:gd name="f20" fmla="val 204"/>
              <a:gd name="f21" fmla="val 77"/>
              <a:gd name="f22" fmla="val 76"/>
              <a:gd name="f23" fmla="val 198"/>
              <a:gd name="f24" fmla="val 51"/>
              <a:gd name="f25" fmla="val 137"/>
              <a:gd name="f26" fmla="val 26"/>
              <a:gd name="f27" fmla="val 2"/>
              <a:gd name="f28" fmla="val 15"/>
              <a:gd name="f29" fmla="val 1"/>
              <a:gd name="f30" fmla="val 12"/>
              <a:gd name="f31" fmla="val 8"/>
              <a:gd name="f32" fmla="val 4"/>
              <a:gd name="f33" fmla="val 6"/>
              <a:gd name="f34" fmla="val 7"/>
              <a:gd name="f35" fmla="val 11"/>
              <a:gd name="f36" fmla="val 14"/>
              <a:gd name="f37" fmla="val 16"/>
              <a:gd name="f38" fmla="val 22"/>
              <a:gd name="f39" fmla="val 28"/>
              <a:gd name="f40" fmla="val 38"/>
              <a:gd name="f41" fmla="val 34"/>
              <a:gd name="f42" fmla="val 53"/>
              <a:gd name="f43" fmla="val 99"/>
              <a:gd name="f44" fmla="val 72"/>
              <a:gd name="f45" fmla="val 146"/>
              <a:gd name="f46" fmla="val 192"/>
              <a:gd name="f47" fmla="val 92"/>
              <a:gd name="f48" fmla="val 195"/>
              <a:gd name="f49" fmla="+- 0 0 -90"/>
              <a:gd name="f50" fmla="*/ f3 1 94"/>
              <a:gd name="f51" fmla="*/ f4 1 209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94"/>
              <a:gd name="f60" fmla="*/ f56 1 209"/>
              <a:gd name="f61" fmla="*/ 94 f57 1"/>
              <a:gd name="f62" fmla="*/ 201 f56 1"/>
              <a:gd name="f63" fmla="*/ 89 f57 1"/>
              <a:gd name="f64" fmla="*/ 208 f56 1"/>
              <a:gd name="f65" fmla="*/ 80 f57 1"/>
              <a:gd name="f66" fmla="*/ 206 f56 1"/>
              <a:gd name="f67" fmla="*/ 76 f57 1"/>
              <a:gd name="f68" fmla="*/ 198 f56 1"/>
              <a:gd name="f69" fmla="*/ 2 f57 1"/>
              <a:gd name="f70" fmla="*/ 15 f56 1"/>
              <a:gd name="f71" fmla="*/ 1 f57 1"/>
              <a:gd name="f72" fmla="*/ 4 f56 1"/>
              <a:gd name="f73" fmla="*/ 7 f57 1"/>
              <a:gd name="f74" fmla="*/ 0 f56 1"/>
              <a:gd name="f75" fmla="*/ 16 f57 1"/>
              <a:gd name="f76" fmla="*/ 7 f56 1"/>
              <a:gd name="f77" fmla="*/ 34 f57 1"/>
              <a:gd name="f78" fmla="*/ 53 f56 1"/>
              <a:gd name="f79" fmla="*/ 91 f57 1"/>
              <a:gd name="f80" fmla="*/ 192 f56 1"/>
              <a:gd name="f81" fmla="+- f58 0 f1"/>
              <a:gd name="f82" fmla="*/ f61 1 94"/>
              <a:gd name="f83" fmla="*/ f62 1 209"/>
              <a:gd name="f84" fmla="*/ f63 1 94"/>
              <a:gd name="f85" fmla="*/ f64 1 209"/>
              <a:gd name="f86" fmla="*/ f65 1 94"/>
              <a:gd name="f87" fmla="*/ f66 1 209"/>
              <a:gd name="f88" fmla="*/ f67 1 94"/>
              <a:gd name="f89" fmla="*/ f68 1 209"/>
              <a:gd name="f90" fmla="*/ f69 1 94"/>
              <a:gd name="f91" fmla="*/ f70 1 209"/>
              <a:gd name="f92" fmla="*/ f71 1 94"/>
              <a:gd name="f93" fmla="*/ f72 1 209"/>
              <a:gd name="f94" fmla="*/ f73 1 94"/>
              <a:gd name="f95" fmla="*/ f74 1 209"/>
              <a:gd name="f96" fmla="*/ f75 1 94"/>
              <a:gd name="f97" fmla="*/ f76 1 209"/>
              <a:gd name="f98" fmla="*/ f77 1 94"/>
              <a:gd name="f99" fmla="*/ f78 1 209"/>
              <a:gd name="f100" fmla="*/ f79 1 94"/>
              <a:gd name="f101" fmla="*/ f80 1 209"/>
              <a:gd name="f102" fmla="*/ 0 1 f59"/>
              <a:gd name="f103" fmla="*/ f53 1 f59"/>
              <a:gd name="f104" fmla="*/ 0 1 f60"/>
              <a:gd name="f105" fmla="*/ f54 1 f60"/>
              <a:gd name="f106" fmla="*/ f82 1 f59"/>
              <a:gd name="f107" fmla="*/ f83 1 f60"/>
              <a:gd name="f108" fmla="*/ f84 1 f59"/>
              <a:gd name="f109" fmla="*/ f85 1 f60"/>
              <a:gd name="f110" fmla="*/ f86 1 f59"/>
              <a:gd name="f111" fmla="*/ f87 1 f60"/>
              <a:gd name="f112" fmla="*/ f88 1 f59"/>
              <a:gd name="f113" fmla="*/ f89 1 f60"/>
              <a:gd name="f114" fmla="*/ f90 1 f59"/>
              <a:gd name="f115" fmla="*/ f91 1 f60"/>
              <a:gd name="f116" fmla="*/ f92 1 f59"/>
              <a:gd name="f117" fmla="*/ f93 1 f60"/>
              <a:gd name="f118" fmla="*/ f94 1 f59"/>
              <a:gd name="f119" fmla="*/ f95 1 f60"/>
              <a:gd name="f120" fmla="*/ f96 1 f59"/>
              <a:gd name="f121" fmla="*/ f97 1 f60"/>
              <a:gd name="f122" fmla="*/ f98 1 f59"/>
              <a:gd name="f123" fmla="*/ f99 1 f60"/>
              <a:gd name="f124" fmla="*/ f100 1 f59"/>
              <a:gd name="f125" fmla="*/ f101 1 f60"/>
              <a:gd name="f126" fmla="*/ f102 f50 1"/>
              <a:gd name="f127" fmla="*/ f103 f50 1"/>
              <a:gd name="f128" fmla="*/ f105 f51 1"/>
              <a:gd name="f129" fmla="*/ f104 f51 1"/>
              <a:gd name="f130" fmla="*/ f106 f50 1"/>
              <a:gd name="f131" fmla="*/ f107 f51 1"/>
              <a:gd name="f132" fmla="*/ f108 f50 1"/>
              <a:gd name="f133" fmla="*/ f109 f51 1"/>
              <a:gd name="f134" fmla="*/ f110 f50 1"/>
              <a:gd name="f135" fmla="*/ f111 f51 1"/>
              <a:gd name="f136" fmla="*/ f112 f50 1"/>
              <a:gd name="f137" fmla="*/ f113 f51 1"/>
              <a:gd name="f138" fmla="*/ f114 f50 1"/>
              <a:gd name="f139" fmla="*/ f115 f51 1"/>
              <a:gd name="f140" fmla="*/ f116 f50 1"/>
              <a:gd name="f141" fmla="*/ f117 f51 1"/>
              <a:gd name="f142" fmla="*/ f118 f50 1"/>
              <a:gd name="f143" fmla="*/ f119 f51 1"/>
              <a:gd name="f144" fmla="*/ f120 f50 1"/>
              <a:gd name="f145" fmla="*/ f121 f51 1"/>
              <a:gd name="f146" fmla="*/ f122 f50 1"/>
              <a:gd name="f147" fmla="*/ f123 f51 1"/>
              <a:gd name="f148" fmla="*/ f124 f50 1"/>
              <a:gd name="f149" fmla="*/ f125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130" y="f131"/>
              </a:cxn>
              <a:cxn ang="f81">
                <a:pos x="f132" y="f133"/>
              </a:cxn>
              <a:cxn ang="f81">
                <a:pos x="f134" y="f135"/>
              </a:cxn>
              <a:cxn ang="f81">
                <a:pos x="f136" y="f137"/>
              </a:cxn>
              <a:cxn ang="f81">
                <a:pos x="f138" y="f139"/>
              </a:cxn>
              <a:cxn ang="f81">
                <a:pos x="f140" y="f141"/>
              </a:cxn>
              <a:cxn ang="f81">
                <a:pos x="f142" y="f143"/>
              </a:cxn>
              <a:cxn ang="f81">
                <a:pos x="f144" y="f145"/>
              </a:cxn>
              <a:cxn ang="f81">
                <a:pos x="f146" y="f147"/>
              </a:cxn>
              <a:cxn ang="f81">
                <a:pos x="f148" y="f149"/>
              </a:cxn>
              <a:cxn ang="f81">
                <a:pos x="f130" y="f131"/>
              </a:cxn>
            </a:cxnLst>
            <a:rect l="f126" t="f129" r="f127" b="f128"/>
            <a:pathLst>
              <a:path w="94" h="209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7"/>
                  <a:pt x="f16" y="f14"/>
                  <a:pt x="f17" y="f18"/>
                </a:cubicBezTo>
                <a:cubicBezTo>
                  <a:pt x="f19" y="f20"/>
                  <a:pt x="f21" y="f8"/>
                  <a:pt x="f22" y="f23"/>
                </a:cubicBezTo>
                <a:cubicBezTo>
                  <a:pt x="f24" y="f25"/>
                  <a:pt x="f26" y="f22"/>
                  <a:pt x="f27" y="f28"/>
                </a:cubicBezTo>
                <a:cubicBezTo>
                  <a:pt x="f29" y="f30"/>
                  <a:pt x="f5" y="f31"/>
                  <a:pt x="f29" y="f32"/>
                </a:cubicBezTo>
                <a:cubicBezTo>
                  <a:pt x="f29" y="f27"/>
                  <a:pt x="f33" y="f5"/>
                  <a:pt x="f34" y="f5"/>
                </a:cubicBezTo>
                <a:cubicBezTo>
                  <a:pt x="f35" y="f29"/>
                  <a:pt x="f36" y="f32"/>
                  <a:pt x="f37" y="f34"/>
                </a:cubicBezTo>
                <a:cubicBezTo>
                  <a:pt x="f38" y="f38"/>
                  <a:pt x="f39" y="f40"/>
                  <a:pt x="f41" y="f42"/>
                </a:cubicBezTo>
                <a:cubicBezTo>
                  <a:pt x="f42" y="f43"/>
                  <a:pt x="f44" y="f45"/>
                  <a:pt x="f11" y="f46"/>
                </a:cubicBezTo>
                <a:cubicBezTo>
                  <a:pt x="f47" y="f48"/>
                  <a:pt x="f9" y="f23"/>
                  <a:pt x="f6" y="f8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Freeform 44">
            <a:extLst>
              <a:ext uri="{FF2B5EF4-FFF2-40B4-BE49-F238E27FC236}">
                <a16:creationId xmlns:a16="http://schemas.microsoft.com/office/drawing/2014/main" id="{414084E8-48AC-45B5-B464-C62C71FF8545}"/>
              </a:ext>
            </a:extLst>
          </p:cNvPr>
          <p:cNvSpPr/>
          <p:nvPr/>
        </p:nvSpPr>
        <p:spPr>
          <a:xfrm>
            <a:off x="5645148" y="2727326"/>
            <a:ext cx="109535" cy="2381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5"/>
              <a:gd name="f7" fmla="val 208"/>
              <a:gd name="f8" fmla="val 7"/>
              <a:gd name="f9" fmla="val 2"/>
              <a:gd name="f10" fmla="val 5"/>
              <a:gd name="f11" fmla="val 4"/>
              <a:gd name="f12" fmla="val 1"/>
              <a:gd name="f13" fmla="val 6"/>
              <a:gd name="f14" fmla="val 9"/>
              <a:gd name="f15" fmla="val 13"/>
              <a:gd name="f16" fmla="val 15"/>
              <a:gd name="f17" fmla="val 18"/>
              <a:gd name="f18" fmla="val 10"/>
              <a:gd name="f19" fmla="val 20"/>
              <a:gd name="f20" fmla="val 44"/>
              <a:gd name="f21" fmla="val 73"/>
              <a:gd name="f22" fmla="val 68"/>
              <a:gd name="f23" fmla="val 132"/>
              <a:gd name="f24" fmla="val 92"/>
              <a:gd name="f25" fmla="val 192"/>
              <a:gd name="f26" fmla="val 93"/>
              <a:gd name="f27" fmla="val 194"/>
              <a:gd name="f28" fmla="val 197"/>
              <a:gd name="f29" fmla="val 94"/>
              <a:gd name="f30" fmla="val 199"/>
              <a:gd name="f31" fmla="val 202"/>
              <a:gd name="f32" fmla="val 207"/>
              <a:gd name="f33" fmla="val 90"/>
              <a:gd name="f34" fmla="val 87"/>
              <a:gd name="f35" fmla="val 83"/>
              <a:gd name="f36" fmla="val 80"/>
              <a:gd name="f37" fmla="val 204"/>
              <a:gd name="f38" fmla="val 78"/>
              <a:gd name="f39" fmla="val 203"/>
              <a:gd name="f40" fmla="val 77"/>
              <a:gd name="f41" fmla="val 76"/>
              <a:gd name="f42" fmla="val 196"/>
              <a:gd name="f43" fmla="val 52"/>
              <a:gd name="f44" fmla="val 136"/>
              <a:gd name="f45" fmla="val 28"/>
              <a:gd name="f46" fmla="val 17"/>
              <a:gd name="f47" fmla="val 3"/>
              <a:gd name="f48" fmla="val 14"/>
              <a:gd name="f49" fmla="val 11"/>
              <a:gd name="f50" fmla="+- 0 0 -90"/>
              <a:gd name="f51" fmla="*/ f3 1 95"/>
              <a:gd name="f52" fmla="*/ f4 1 208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95"/>
              <a:gd name="f61" fmla="*/ f57 1 208"/>
              <a:gd name="f62" fmla="*/ 0 f58 1"/>
              <a:gd name="f63" fmla="*/ 7 f57 1"/>
              <a:gd name="f64" fmla="*/ 6 f58 1"/>
              <a:gd name="f65" fmla="*/ 0 f57 1"/>
              <a:gd name="f66" fmla="*/ 15 f58 1"/>
              <a:gd name="f67" fmla="*/ 4 f57 1"/>
              <a:gd name="f68" fmla="*/ 20 f58 1"/>
              <a:gd name="f69" fmla="*/ 13 f57 1"/>
              <a:gd name="f70" fmla="*/ 92 f58 1"/>
              <a:gd name="f71" fmla="*/ 192 f57 1"/>
              <a:gd name="f72" fmla="*/ 94 f58 1"/>
              <a:gd name="f73" fmla="*/ 199 f57 1"/>
              <a:gd name="f74" fmla="*/ 90 f58 1"/>
              <a:gd name="f75" fmla="*/ 207 f57 1"/>
              <a:gd name="f76" fmla="*/ 80 f58 1"/>
              <a:gd name="f77" fmla="*/ 204 f57 1"/>
              <a:gd name="f78" fmla="*/ 76 f58 1"/>
              <a:gd name="f79" fmla="*/ 196 f57 1"/>
              <a:gd name="f80" fmla="*/ 4 f58 1"/>
              <a:gd name="f81" fmla="*/ 17 f57 1"/>
              <a:gd name="f82" fmla="+- f59 0 f1"/>
              <a:gd name="f83" fmla="*/ f62 1 95"/>
              <a:gd name="f84" fmla="*/ f63 1 208"/>
              <a:gd name="f85" fmla="*/ f64 1 95"/>
              <a:gd name="f86" fmla="*/ f65 1 208"/>
              <a:gd name="f87" fmla="*/ f66 1 95"/>
              <a:gd name="f88" fmla="*/ f67 1 208"/>
              <a:gd name="f89" fmla="*/ f68 1 95"/>
              <a:gd name="f90" fmla="*/ f69 1 208"/>
              <a:gd name="f91" fmla="*/ f70 1 95"/>
              <a:gd name="f92" fmla="*/ f71 1 208"/>
              <a:gd name="f93" fmla="*/ f72 1 95"/>
              <a:gd name="f94" fmla="*/ f73 1 208"/>
              <a:gd name="f95" fmla="*/ f74 1 95"/>
              <a:gd name="f96" fmla="*/ f75 1 208"/>
              <a:gd name="f97" fmla="*/ f76 1 95"/>
              <a:gd name="f98" fmla="*/ f77 1 208"/>
              <a:gd name="f99" fmla="*/ f78 1 95"/>
              <a:gd name="f100" fmla="*/ f79 1 208"/>
              <a:gd name="f101" fmla="*/ f80 1 95"/>
              <a:gd name="f102" fmla="*/ f81 1 208"/>
              <a:gd name="f103" fmla="*/ 0 1 f60"/>
              <a:gd name="f104" fmla="*/ f54 1 f60"/>
              <a:gd name="f105" fmla="*/ 0 1 f61"/>
              <a:gd name="f106" fmla="*/ f55 1 f61"/>
              <a:gd name="f107" fmla="*/ f83 1 f60"/>
              <a:gd name="f108" fmla="*/ f84 1 f61"/>
              <a:gd name="f109" fmla="*/ f85 1 f60"/>
              <a:gd name="f110" fmla="*/ f86 1 f61"/>
              <a:gd name="f111" fmla="*/ f87 1 f60"/>
              <a:gd name="f112" fmla="*/ f88 1 f61"/>
              <a:gd name="f113" fmla="*/ f89 1 f60"/>
              <a:gd name="f114" fmla="*/ f90 1 f61"/>
              <a:gd name="f115" fmla="*/ f91 1 f60"/>
              <a:gd name="f116" fmla="*/ f92 1 f61"/>
              <a:gd name="f117" fmla="*/ f93 1 f60"/>
              <a:gd name="f118" fmla="*/ f94 1 f61"/>
              <a:gd name="f119" fmla="*/ f95 1 f60"/>
              <a:gd name="f120" fmla="*/ f96 1 f61"/>
              <a:gd name="f121" fmla="*/ f97 1 f60"/>
              <a:gd name="f122" fmla="*/ f98 1 f61"/>
              <a:gd name="f123" fmla="*/ f99 1 f60"/>
              <a:gd name="f124" fmla="*/ f100 1 f61"/>
              <a:gd name="f125" fmla="*/ f101 1 f60"/>
              <a:gd name="f126" fmla="*/ f102 1 f61"/>
              <a:gd name="f127" fmla="*/ f103 f51 1"/>
              <a:gd name="f128" fmla="*/ f104 f51 1"/>
              <a:gd name="f129" fmla="*/ f106 f52 1"/>
              <a:gd name="f130" fmla="*/ f105 f52 1"/>
              <a:gd name="f131" fmla="*/ f107 f51 1"/>
              <a:gd name="f132" fmla="*/ f108 f52 1"/>
              <a:gd name="f133" fmla="*/ f109 f51 1"/>
              <a:gd name="f134" fmla="*/ f110 f52 1"/>
              <a:gd name="f135" fmla="*/ f111 f51 1"/>
              <a:gd name="f136" fmla="*/ f112 f52 1"/>
              <a:gd name="f137" fmla="*/ f113 f51 1"/>
              <a:gd name="f138" fmla="*/ f114 f52 1"/>
              <a:gd name="f139" fmla="*/ f115 f51 1"/>
              <a:gd name="f140" fmla="*/ f116 f52 1"/>
              <a:gd name="f141" fmla="*/ f117 f51 1"/>
              <a:gd name="f142" fmla="*/ f118 f52 1"/>
              <a:gd name="f143" fmla="*/ f119 f51 1"/>
              <a:gd name="f144" fmla="*/ f120 f52 1"/>
              <a:gd name="f145" fmla="*/ f121 f51 1"/>
              <a:gd name="f146" fmla="*/ f122 f52 1"/>
              <a:gd name="f147" fmla="*/ f123 f51 1"/>
              <a:gd name="f148" fmla="*/ f124 f52 1"/>
              <a:gd name="f149" fmla="*/ f125 f51 1"/>
              <a:gd name="f150" fmla="*/ f126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2">
                <a:pos x="f131" y="f132"/>
              </a:cxn>
              <a:cxn ang="f82">
                <a:pos x="f133" y="f134"/>
              </a:cxn>
              <a:cxn ang="f82">
                <a:pos x="f135" y="f136"/>
              </a:cxn>
              <a:cxn ang="f82">
                <a:pos x="f137" y="f138"/>
              </a:cxn>
              <a:cxn ang="f82">
                <a:pos x="f139" y="f140"/>
              </a:cxn>
              <a:cxn ang="f82">
                <a:pos x="f141" y="f142"/>
              </a:cxn>
              <a:cxn ang="f82">
                <a:pos x="f143" y="f144"/>
              </a:cxn>
              <a:cxn ang="f82">
                <a:pos x="f145" y="f146"/>
              </a:cxn>
              <a:cxn ang="f82">
                <a:pos x="f147" y="f148"/>
              </a:cxn>
              <a:cxn ang="f82">
                <a:pos x="f149" y="f150"/>
              </a:cxn>
              <a:cxn ang="f82">
                <a:pos x="f131" y="f132"/>
              </a:cxn>
            </a:cxnLst>
            <a:rect l="f127" t="f130" r="f128" b="f129"/>
            <a:pathLst>
              <a:path w="95" h="208">
                <a:moveTo>
                  <a:pt x="f5" y="f8"/>
                </a:moveTo>
                <a:cubicBezTo>
                  <a:pt x="f9" y="f10"/>
                  <a:pt x="f11" y="f12"/>
                  <a:pt x="f13" y="f5"/>
                </a:cubicBezTo>
                <a:cubicBezTo>
                  <a:pt x="f14" y="f5"/>
                  <a:pt x="f15" y="f9"/>
                  <a:pt x="f16" y="f11"/>
                </a:cubicBezTo>
                <a:cubicBezTo>
                  <a:pt x="f17" y="f13"/>
                  <a:pt x="f17" y="f18"/>
                  <a:pt x="f19" y="f15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6" y="f28"/>
                  <a:pt x="f29" y="f30"/>
                </a:cubicBezTo>
                <a:cubicBezTo>
                  <a:pt x="f29" y="f31"/>
                  <a:pt x="f24" y="f32"/>
                  <a:pt x="f33" y="f32"/>
                </a:cubicBezTo>
                <a:cubicBezTo>
                  <a:pt x="f34" y="f7"/>
                  <a:pt x="f35" y="f32"/>
                  <a:pt x="f36" y="f37"/>
                </a:cubicBezTo>
                <a:cubicBezTo>
                  <a:pt x="f38" y="f39"/>
                  <a:pt x="f40" y="f30"/>
                  <a:pt x="f41" y="f42"/>
                </a:cubicBezTo>
                <a:cubicBezTo>
                  <a:pt x="f43" y="f44"/>
                  <a:pt x="f45" y="f41"/>
                  <a:pt x="f11" y="f46"/>
                </a:cubicBezTo>
                <a:cubicBezTo>
                  <a:pt x="f47" y="f48"/>
                  <a:pt x="f9" y="f49"/>
                  <a:pt x="f5" y="f8"/>
                </a:cubicBezTo>
                <a:close/>
              </a:path>
            </a:pathLst>
          </a:custGeom>
          <a:solidFill>
            <a:srgbClr val="DBA1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74DFF1-130F-4205-9B0C-F74E272449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  <a:ln>
            <a:noFill/>
          </a:ln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3600">
                <a:latin typeface="Arial"/>
                <a:cs typeface="Arial" pitchFamily="34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2118C801-F35C-4A96-B235-0563297F7087}"/>
              </a:ext>
            </a:extLst>
          </p:cNvPr>
          <p:cNvSpPr/>
          <p:nvPr/>
        </p:nvSpPr>
        <p:spPr>
          <a:xfrm>
            <a:off x="4584060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55F456F8-5611-43A5-96D8-1C037DB15A99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C60CC917-49E8-48EF-9321-5823ABDA47F9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7B04630-8E11-4282-A1ED-792397F8B281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676AC8D8-0C37-49D8-8E11-6FB2410E0D9C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A421759-AB83-4FD3-B48B-F6E9C2EAAD85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33F3FBFE-1873-4FE8-B328-10ED5E1DCAE2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C4E93F1-9D1F-4E1B-B837-CC4858595C02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2B0E67D-950E-476E-8B5C-8325417FDA01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EAE2F933-F365-4153-B5B0-D45B2967AB1D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73F1ACAC-75CE-4132-958B-F463E13EA14A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49FE0148-9371-4940-9582-5F564188A549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11CBD8C3-B662-44ED-A7C0-81185FFE0E26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E6850022-2D24-4C5B-A707-307B617906A3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638A27D-F4F8-4D56-A987-3B4B868CB4E3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4878836D-DEB8-4810-B60C-35AF91D70C28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F43792CD-D3DF-428A-BA38-C297A3D86BB0}"/>
              </a:ext>
            </a:extLst>
          </p:cNvPr>
          <p:cNvSpPr/>
          <p:nvPr/>
        </p:nvSpPr>
        <p:spPr>
          <a:xfrm rot="18805987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E752FE72-CE5C-40D9-87BF-5EDA5AE481C5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D408AEDA-56FE-4EA1-887A-F4C1BAF9588B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31552EDE-6323-4CB1-8F9B-E4FAEB915F68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59D38D45-5952-43FE-8D8C-BFADB00328FC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CACC8483-9251-4E4C-A80D-848E45146CB5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8791929F-D8F1-4A00-896C-285BDFAE6D0F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038E87F0-24BC-4D3F-AE09-9DDF96AA758E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CD5B6015-DF60-41B3-93F5-A455AC756DD1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14660F37-9425-48BE-BE5A-EF260BE68B54}"/>
                </a:ext>
              </a:extLst>
            </p:cNvPr>
            <p:cNvSpPr/>
            <p:nvPr/>
          </p:nvSpPr>
          <p:spPr>
            <a:xfrm>
              <a:off x="7163574" y="4172443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01567CE6-1199-4EC9-9F5D-3996DA06AC86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F054774B-265D-404A-8D22-4EA59FD18AD3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D0F8E06B-A7E8-47E7-ADAF-56724555EDAA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21D5E642-BF17-4F4F-9128-992E8CEC25CA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122780CC-877D-40DD-8804-6744CAC95012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5B14F11D-83C1-4D2C-B542-420001C053BF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02C85053-5CE3-4320-BB83-981A4918A959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B9E59B27-5A2A-44FC-BE4E-41647C76C521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326BAF80-8C44-47E4-B007-1B73AE3056BE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D2DEDAAE-4C43-4A6F-AEB6-F799B1B2252B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4308DC6A-50F7-46F2-921E-B145A6190BB3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A7DEA54B-CA07-4364-B6A6-9BFBECB54106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8643EA28-C95E-4BAC-8A01-9066F5008840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0427EB68-E058-42C4-9244-204B3326D0E5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DA68EF5B-905A-4B5F-80BA-27E1AAE7BC6E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1C36E59F-CFB3-4B5E-B1CE-5EFDAE2A5ACE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77184643-2858-4A33-A29E-8D5E443D53F7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2A93A3AA-A989-4272-8C8B-9DBDD093CF68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193A113A-E454-445F-B04D-296C7117804F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68E368C2-DDE6-4774-9D8E-4AD1F5735EE7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01062442-5397-491C-8AD8-D9A7DE13C0BB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1D25B678-7932-4A2E-8C54-022602268F3C}"/>
                </a:ext>
              </a:extLst>
            </p:cNvPr>
            <p:cNvSpPr/>
            <p:nvPr/>
          </p:nvSpPr>
          <p:spPr>
            <a:xfrm>
              <a:off x="773887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FB7478BB-8A87-48FF-9635-18AE96409C95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A77E7622-DAEB-4646-90A5-BBDBAECA6D46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2E0A63BF-B392-41DD-9D7B-9B5662A07333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AE116D9D-A9AB-4E35-B71E-13311BD6024E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A70480C6-0C2A-463F-ACE0-91E705243FF4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8E2536E9-0E07-4C3E-902A-F3124FA6F51E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56F74AD8-1B28-407F-9EB5-B9475D3FB07A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DADFC677-7630-4F3A-9C5E-A2A8025D4D53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FD7B6BBF-F87F-4A02-A015-29004FE3BB63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BA534219-7CF5-4FEC-90E2-CC0A7FD0957A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3DAA3266-0ACA-4B6E-9D80-C790EEF5502B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D0B9C097-A4D2-4906-9293-9FF3A74A1443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46A35FE0-DF3A-4B67-88A4-2A66A34D4D46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FA0EB8D1-F7C7-495E-856B-1D83306A1436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79246BD8-A90A-4C0B-AB3C-AC915C4350D2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B12D0FBE-ADB8-4DE7-B841-43861B083E38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2E2F8E9A-DE41-4DCA-A989-24E81A40C022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E09690C2-F890-4172-A5DF-3CC3E8578D4C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6332FFBF-525B-4728-B653-77CD5905E132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D354FC4F-470E-4CAB-8F93-84A5B37037EF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6DD75581-9B21-44C7-ACCF-7BF51B4EE9DC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D0D83C73-9500-4E02-B6E2-A4FC28305592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A5976B1D-3788-49EE-BD2C-828EC9240957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958A1A30-3BA7-4354-9ED0-BDC9F9C02524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E50ACFD2-F087-47BD-BFE9-5C8F527B6D87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C1E9A6DA-C574-480E-AFE5-03B15D278E15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247740FF-C37F-41A7-B030-0D0524536F67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76A0DF5B-E9F4-4FFE-BEF9-BD3298D3FFCA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DFE57345-0467-443B-B101-4C8990599FBD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B443C132-93AE-4A33-A282-9C5B67F445FC}"/>
              </a:ext>
            </a:extLst>
          </p:cNvPr>
          <p:cNvGrpSpPr/>
          <p:nvPr/>
        </p:nvGrpSpPr>
        <p:grpSpPr>
          <a:xfrm>
            <a:off x="7584893" y="1867579"/>
            <a:ext cx="421830" cy="414442"/>
            <a:chOff x="7584893" y="1867579"/>
            <a:chExt cx="421830" cy="414442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51F20D16-5A5C-4B17-B16F-C2E377C48C53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3DDFFD05-F39A-4520-A5DD-E47F21743658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E4B8CC51-00E6-4C6C-82D2-F71049A83460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C4F35BED-B68D-4366-BA10-BBFB8EE735D6}"/>
                </a:ext>
              </a:extLst>
            </p:cNvPr>
            <p:cNvSpPr/>
            <p:nvPr/>
          </p:nvSpPr>
          <p:spPr>
            <a:xfrm>
              <a:off x="7891820" y="2169834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F05B7A01-4551-40DB-BCF9-AA07BA9F734A}"/>
                </a:ext>
              </a:extLst>
            </p:cNvPr>
            <p:cNvSpPr/>
            <p:nvPr/>
          </p:nvSpPr>
          <p:spPr>
            <a:xfrm>
              <a:off x="7598298" y="2084383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0EE31C01-8B00-4D83-B185-BFA92F2235D6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055A643A-9BAE-45F5-8C2B-B8A6E092C73F}"/>
              </a:ext>
            </a:extLst>
          </p:cNvPr>
          <p:cNvSpPr/>
          <p:nvPr/>
        </p:nvSpPr>
        <p:spPr>
          <a:xfrm>
            <a:off x="520179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F8CF2D6D-2F03-4966-81E0-C640004682E8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7C72D660-865E-44F6-BF12-77DE059B635F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C132A360-B83B-4311-9447-62DB9469D080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2F472415-1F38-4283-926D-9880554E097F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6317FA62-57C2-4D57-B46F-C7A8629F270A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3B95D3B0-6017-4B38-8CFA-19B738076CFC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3DB0732A-F46D-4700-88E2-C370036618B3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FC1DD1B9-E937-4AB8-9186-08E41BE622A9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645B1EC0-488A-4A49-A35F-15F9279A3079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C89E63D1-EA44-4F69-B23B-83E0548EDEBC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F8AF35A3-4C03-43D9-9B50-3EA663E82F7D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DD26729E-41F4-43D1-8402-56C07D672C15}"/>
              </a:ext>
            </a:extLst>
          </p:cNvPr>
          <p:cNvGrpSpPr/>
          <p:nvPr/>
        </p:nvGrpSpPr>
        <p:grpSpPr>
          <a:xfrm>
            <a:off x="6396858" y="1856424"/>
            <a:ext cx="418173" cy="413043"/>
            <a:chOff x="6396858" y="1856424"/>
            <a:chExt cx="418173" cy="413043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7407F28C-AEEF-4C18-A877-F61AF5365B50}"/>
                </a:ext>
              </a:extLst>
            </p:cNvPr>
            <p:cNvSpPr/>
            <p:nvPr/>
          </p:nvSpPr>
          <p:spPr>
            <a:xfrm>
              <a:off x="6396858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B86318C8-413D-4B08-A4CB-D6E8089DDB87}"/>
                </a:ext>
              </a:extLst>
            </p:cNvPr>
            <p:cNvSpPr/>
            <p:nvPr/>
          </p:nvSpPr>
          <p:spPr>
            <a:xfrm>
              <a:off x="6521473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FE640854-A17C-409B-B469-806E2986C653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D37263BA-0A3E-4560-BFC7-B7561EA3331D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C24360C8-048E-46C3-8E3C-22C2E1D621BB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55D01A0F-27B9-4652-B29A-A8B381BA0039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CFC795AF-6E1C-4523-BA66-B032F3ABAA7D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CF5281A6-D382-47BB-ADCD-9C4381D90787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CE999775-5FD6-42CA-9764-15568BD5F7F2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8C07BA3D-119B-4FBE-A921-CB541CDF9E25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B8D41708-ABAA-4647-980C-0081C3E558BC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7FA32979-D840-4F86-BC20-52BAF62FDFA3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E3B92E44-E1B6-436C-AA98-A12AF8D07655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8D9E9214-A281-4764-A96D-2E29F7E5449F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3FD2A427-AF82-4A76-A7DF-1AF9E33ADA71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8DA28A4E-5A83-45A2-A33A-A72A9E10295C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B2BDF181-2100-46F4-9C8D-BF57C4B78983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B508497C-29C0-476C-94E6-590C5FDF1605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903FCD-9122-4BE8-95B9-A37AD1157F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  <a:ln>
            <a:noFill/>
          </a:ln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400">
                <a:latin typeface="Arial"/>
                <a:cs typeface="Arial" pitchFamily="34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09E7B195-8C16-4617-AEFA-19689E2CA54F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70F42A64-79D6-46A8-9A1A-8D4343EE47B8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B8FD9C45-60E5-42AA-B9A8-F3ABF24DD30E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E4A11E76-016E-441A-8768-F7544D445644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614CFF90-2F8B-48B5-8100-E20C32C312EA}"/>
                </a:ext>
              </a:extLst>
            </p:cNvPr>
            <p:cNvSpPr/>
            <p:nvPr/>
          </p:nvSpPr>
          <p:spPr>
            <a:xfrm rot="18100527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CC98FA4A-CE08-4A53-B877-4F8AE661B910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1569E26A-B7C6-4F36-92F5-EABF23A9EAD2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904AEB66-2590-430B-AD02-F779128259B4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2319B1DE-5BDD-4705-B43F-AFF095AAB5D4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9F73874E-D796-43AD-8175-A69F0A2B5908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FD177244-A401-4C73-953E-3235F8131041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AD8DA941-98CB-4C3B-AE9B-7F5C9081DF63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375F5FC6-2B60-4BE1-B4A5-12C83956829F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3774CD01-F7B4-4055-83E9-5B136820B26D}"/>
              </a:ext>
            </a:extLst>
          </p:cNvPr>
          <p:cNvGrpSpPr/>
          <p:nvPr/>
        </p:nvGrpSpPr>
        <p:grpSpPr>
          <a:xfrm>
            <a:off x="7851248" y="4063081"/>
            <a:ext cx="410803" cy="437832"/>
            <a:chOff x="7851248" y="4063081"/>
            <a:chExt cx="410803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661AF899-FDC7-4C1F-9EF0-38EC698B899B}"/>
                </a:ext>
              </a:extLst>
            </p:cNvPr>
            <p:cNvSpPr/>
            <p:nvPr/>
          </p:nvSpPr>
          <p:spPr>
            <a:xfrm>
              <a:off x="7851248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1DCC6FA0-3D5C-4084-ABCB-368257C81F54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C0615013-826D-4EBA-8152-BC47D8A7BA54}"/>
              </a:ext>
            </a:extLst>
          </p:cNvPr>
          <p:cNvGrpSpPr/>
          <p:nvPr/>
        </p:nvGrpSpPr>
        <p:grpSpPr>
          <a:xfrm>
            <a:off x="3983647" y="2777105"/>
            <a:ext cx="392725" cy="381048"/>
            <a:chOff x="3983647" y="2777105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5B4067BC-C2F7-4364-B492-3E9C744F000A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2FCCDE44-64C3-41B8-8E3F-94770F370071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3F29301C-CD2B-44CC-9D27-39B67D14D467}"/>
                </a:ext>
              </a:extLst>
            </p:cNvPr>
            <p:cNvSpPr/>
            <p:nvPr/>
          </p:nvSpPr>
          <p:spPr>
            <a:xfrm>
              <a:off x="3983647" y="2777105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C60F985C-7D7D-4179-A5B8-7E013F43BE96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1F3D6C82-6BD8-48B4-84D4-491248D9820F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DC14021C-4E43-4C21-897C-5FA0547A1442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A66A40DE-90FD-4A4C-B2F2-58DCD5742786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F06BF88E-7EC4-4E0B-849A-51067741857B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4E53F838-A0E4-4869-B8FE-D4D722DFD484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18CEABF3-53C7-4EF5-A5A1-7F32B6E21D9C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DD1712D5-0934-48FA-AF68-89B38BF96009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707FC1E4-A527-401C-B6FC-FD6D4BF07163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6AC4F99C-2832-457C-9633-D25E51A2A28B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71B2893B-AB52-4A79-A0B7-144ED266C778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FA5A5FAE-4FD2-4329-BA6B-1A31EE4F1102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70DCD952-81B9-42E9-B467-6D415D5AF4FF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F62F3D0F-7319-46D8-B7FC-8BEC913825CB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D843EEC6-A8B9-4B1B-AA48-7EEFC5EF2378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D3CE0919-0688-49D3-A10B-554E58092237}"/>
                </a:ext>
              </a:extLst>
            </p:cNvPr>
            <p:cNvSpPr/>
            <p:nvPr/>
          </p:nvSpPr>
          <p:spPr>
            <a:xfrm>
              <a:off x="8474860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EA8F7CA0-79AC-4E8C-9AFE-1D49E2EF2C91}"/>
                </a:ext>
              </a:extLst>
            </p:cNvPr>
            <p:cNvSpPr/>
            <p:nvPr/>
          </p:nvSpPr>
          <p:spPr>
            <a:xfrm>
              <a:off x="8598258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E6EC2495-8D20-4D84-9694-E8FD002398A2}"/>
                </a:ext>
              </a:extLst>
            </p:cNvPr>
            <p:cNvSpPr/>
            <p:nvPr/>
          </p:nvSpPr>
          <p:spPr>
            <a:xfrm>
              <a:off x="8598258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034E8BAA-1AD9-4E8E-8ADA-55561B2F573B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3D1CD533-6E91-4A60-B623-B050A41ED973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398C1454-3F88-44CB-B267-9C100E3E1F19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B7BF508A-F532-4D58-AE8A-E3676E6380B7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12469D1B-4160-48E7-BD86-C8D5ACB920A9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45A33ABB-494C-44F4-942C-405793613E88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B2F54131-CF0F-4817-AE70-A409C26E1955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5630C11F-054A-4D4C-977B-91C42125247A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A6062415-AE14-4CB7-97B1-A7107EDD8853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EC14C7AD-1860-4A2F-80E6-D11C84A37FCD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C9BCE306-82B5-48EF-BE37-018AAD3341B8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A9D67C2D-E3E3-4697-AD20-569F198CFE30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731D7549-8464-4CC0-AFB5-1B787C312491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598F29AF-4785-43A7-B2A3-455C3C8CC777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F407056B-D273-469C-9CB3-DA2F7C03DBEF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D26AAEFC-EC67-4272-8E57-655952619D58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8BD8A068-BCEE-421B-A72E-79FCAD63F013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BA036EA4-8EF9-4320-B553-9BD02CE413A4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6AF2EDF5-1DD9-40E4-96E8-44DBF23A5840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493BE268-CA8A-4EB4-9828-E6A3ADA6DD0C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6B15ABFB-633C-4307-88D3-33579F38396A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2F9089BA-44FD-4FCB-939D-A8258A2FC69D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E426DF10-F9F1-451C-A11C-D4FC21D4FD0E}"/>
              </a:ext>
            </a:extLst>
          </p:cNvPr>
          <p:cNvGrpSpPr/>
          <p:nvPr/>
        </p:nvGrpSpPr>
        <p:grpSpPr>
          <a:xfrm>
            <a:off x="7861874" y="2742724"/>
            <a:ext cx="359660" cy="378698"/>
            <a:chOff x="7861874" y="2742724"/>
            <a:chExt cx="359660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897DD33D-230E-47E2-A169-CBA0A375BDF8}"/>
                </a:ext>
              </a:extLst>
            </p:cNvPr>
            <p:cNvSpPr/>
            <p:nvPr/>
          </p:nvSpPr>
          <p:spPr>
            <a:xfrm>
              <a:off x="786187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D5814658-142A-415A-B902-B34CA094DE62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6BEAC0A6-E4C5-4625-96F1-AE24B0AED3A4}"/>
                </a:ext>
              </a:extLst>
            </p:cNvPr>
            <p:cNvSpPr/>
            <p:nvPr/>
          </p:nvSpPr>
          <p:spPr>
            <a:xfrm>
              <a:off x="8052791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E8A3166D-1F8C-4F36-8DE4-7B35B90CBD07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CE70F42A-022F-4466-BFC9-E6534FF9DF5D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7E1484EA-126A-4690-B04F-185B41C371AB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B2FDDFC2-D466-4F94-A8DD-4313EDBF64E4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A02A5CAC-586C-441E-B365-D003CB4B1996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EED82543-502D-474D-B292-B1406C7761CD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44ECF8A7-17C9-4169-9E6A-CA03FB1F19B7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38506BFA-438A-4EFB-92A7-515CC6D5EFBA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4871A856-DA59-4C39-B01B-7FCADBB13E70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8DF1C6E7-646D-4305-8CA6-C4A051782F35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C421997E-62ED-4915-9E51-1F5C749A29B5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E1231218-3C1F-4829-B3AC-4E3FA05AA107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34FB0D39-74B7-428D-BF6D-C925EF5ECE2D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A2E95D8D-23B0-4AF8-A4A6-3AEE02E9E08B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E92385ED-183B-4A2F-8DA0-5FC83D683237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FE441922-7F4A-4B4A-B5EA-E3815DF4F8DE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33D9EA1E-0047-4513-97FE-D77E38E22731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75E38658-FD15-4CE0-83A2-1F8501AA04CB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F7DDE2D2-BFCE-422D-97E6-0D3E2E611C34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CFD3E61A-6F2D-47B1-A644-E3A1C290D11C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8E306E5A-8F87-4B77-9721-4D3CDC0F9506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D183B5F5-18B2-474E-9304-FDF13293559D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A22B04E3-9500-49AC-96D6-5710DDA938C1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C01E0545-4DD5-4B10-95CD-7CB6F7EFA9E9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B39A5FBE-91C0-4F4F-AA24-6546DA80EB36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7BF255B7-7D8B-4817-9AF9-D04766C84F8A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0A5E4DBC-FD91-4730-AD07-0B43F258CFF7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1D1DA93B-5E76-4218-9724-37E449489B3D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1409898E-3DD7-445E-A099-97395DBF5AF0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98B9AF25-A372-4958-B063-AED51AC87BAB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D18A40CD-C1B7-4721-A214-C3DB10619800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0357984C-1F2D-4F8D-B155-9639F3158331}"/>
                </a:ext>
              </a:extLst>
            </p:cNvPr>
            <p:cNvSpPr/>
            <p:nvPr/>
          </p:nvSpPr>
          <p:spPr>
            <a:xfrm>
              <a:off x="6584576" y="357130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E61C896B-10BD-43B5-A790-2C13E0DE05DF}"/>
                </a:ext>
              </a:extLst>
            </p:cNvPr>
            <p:cNvSpPr/>
            <p:nvPr/>
          </p:nvSpPr>
          <p:spPr>
            <a:xfrm>
              <a:off x="6818909" y="357130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869E083F-51DB-4B61-9A3D-78BFBBE9C758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6950A76E-1FF8-47A2-8053-3D053E093BA6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EE539732-5427-435C-A7E3-746A597B15D6}"/>
              </a:ext>
            </a:extLst>
          </p:cNvPr>
          <p:cNvGrpSpPr/>
          <p:nvPr/>
        </p:nvGrpSpPr>
        <p:grpSpPr>
          <a:xfrm>
            <a:off x="3132423" y="3410437"/>
            <a:ext cx="360163" cy="381817"/>
            <a:chOff x="3132423" y="3410437"/>
            <a:chExt cx="360163" cy="38181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59964080-EEF5-47B5-AC98-8255FB81C722}"/>
                </a:ext>
              </a:extLst>
            </p:cNvPr>
            <p:cNvSpPr/>
            <p:nvPr/>
          </p:nvSpPr>
          <p:spPr>
            <a:xfrm>
              <a:off x="3292800" y="3582408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B258581E-8BD6-4A88-B778-DAB1907B701B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B54587A7-7D9F-4B23-8870-8A05810AB25D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3FED8A11-F902-4011-882E-38013F6D9B8F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B4080F48-3271-4871-9024-14AF42957CB2}"/>
                </a:ext>
              </a:extLst>
            </p:cNvPr>
            <p:cNvSpPr/>
            <p:nvPr/>
          </p:nvSpPr>
          <p:spPr>
            <a:xfrm>
              <a:off x="3369655" y="3585462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B6BD4350-FE39-479B-BE7E-655B9D17AE15}"/>
                </a:ext>
              </a:extLst>
            </p:cNvPr>
            <p:cNvSpPr/>
            <p:nvPr/>
          </p:nvSpPr>
          <p:spPr>
            <a:xfrm>
              <a:off x="3142024" y="363868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7DE1F45D-6B4F-44EF-9632-46C0C31806AE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E56C70D2-E179-47FB-B151-7F0AD76EE1F2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E6F5B78E-3ABA-4E94-91C6-5961D7DB9425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C7ECB1F3-33D0-42E8-B98A-CC4FB6E2A4B7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536F25EC-CC5F-4184-997D-F8153948D5AD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FE6F6804-F20B-4868-9F38-F3D42FA47426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A9418365-FD81-4C28-80FD-039393754B46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2274A018-FBB5-437F-B509-4C60DD519B3D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F9C94836-03FB-4C65-A631-5797A159A552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3123B559-2F66-471E-B8EE-9B328D957D33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C7597ED1-F2D7-404B-996F-981F7505A95B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60F2E4A2-6AE6-47F4-AD35-91B4E1969627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E3B8BF12-106B-45C7-9B80-2897B0CE08F9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FDE68587-F5F3-45EA-846D-AF5F6BBC59C7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90EA4AD2-C0B9-4AFF-9032-A030E36805AF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AE23E870-65C7-4B1B-8B2B-062B446CA883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43DA9646-12C4-4265-844F-1B03989626E9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85B48D98-C01A-4ADA-BA71-941301A9CC41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910ED454-BA11-417B-A50E-4F412E906B4D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534A26F2-07B9-4348-B31C-B80A260BE9B5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441FC4F3-8D20-4577-BC62-602BD2C40495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D70EECB9-D757-497C-9CBA-F21C109F92A2}"/>
                </a:ext>
              </a:extLst>
            </p:cNvPr>
            <p:cNvSpPr/>
            <p:nvPr/>
          </p:nvSpPr>
          <p:spPr>
            <a:xfrm>
              <a:off x="8681112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CE409167-607B-4785-9D34-4106EEFA9690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45DCB866-BAD4-40D3-8153-7165E20C2A4E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85F6950E-4F80-4BA1-B342-C0C8FADB2473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AD331EA0-492F-4030-A18A-FA31B0CCB670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2F3DA3FA-E090-455D-BADB-9EA703467285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2B58B4C2-A870-455F-B2F7-A8E95DF9C4B1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2FC29A3A-6ABB-4869-8F33-CF28E7848DB6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6960D3A6-F44C-4C13-A9C8-C433C00BA499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86D06F17-39D2-485F-B8A3-CC4A29C2B881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70682DFE-F37E-4A65-80E8-7206A605AF26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D2A37F16-4367-4B9E-94AF-A1385FDA25DC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194F1A84-CD87-4ECA-84BE-007547F97A5A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7D5502D1-A00A-482F-805E-B65B03301BC1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6B36FEF8-D121-4C31-B6F3-1599F59AAE13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18388D77-0414-4637-93DD-15D323BAFF01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22073514-0B9F-460D-B8A5-1F61009F530E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BEC2D4E9-537D-46C8-9F4E-8CC852B85BBC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E1AEDEE8-42DF-415D-A13F-AEB13EA85643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86168A7D-1957-4EA5-94EB-358467DE1FBC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405EB6E5-7844-4DBA-9E3A-B13698C3D6AE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14CD355C-2372-4838-B64D-D393EEA55892}"/>
                </a:ext>
              </a:extLst>
            </p:cNvPr>
            <p:cNvSpPr/>
            <p:nvPr/>
          </p:nvSpPr>
          <p:spPr>
            <a:xfrm>
              <a:off x="7888163" y="2097624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69588463-0CBE-47AC-A9C2-9AB80CFF7407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33C48617-5803-49C0-BE91-DA384E65EC6B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6EF661CD-7186-4AEF-A664-5168F524CF40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5F305E0C-38B2-434E-BA3F-116D80FF2EA8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ACCEC1D4-DF8E-4261-927C-6B1C13CE2E41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BBAEEC7B-B3E2-4B5B-8D1E-5B4D6C9CCA2E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FC682867-5182-4751-A557-C27CA3D27CFC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659FB97E-8994-41CA-BA05-A1807847572F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570C83D4-82CB-4A3C-ABE6-3489D1878720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65579E95-B06A-41C1-BE8F-5F0F2EF14A09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CFB9680C-6E36-482C-B839-85C650BC7A58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FE71BF55-F1A2-4994-BD75-5AF50FF9123A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8B849255-4189-4F9E-A109-EFBF1A457E42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BBD28BC5-3B7B-40DB-99EB-C5AF670C54CA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CB2DCDCC-54C1-4537-94E5-76386481DEA7}"/>
              </a:ext>
            </a:extLst>
          </p:cNvPr>
          <p:cNvGrpSpPr/>
          <p:nvPr/>
        </p:nvGrpSpPr>
        <p:grpSpPr>
          <a:xfrm>
            <a:off x="4513661" y="1981623"/>
            <a:ext cx="470211" cy="499829"/>
            <a:chOff x="4513661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3B895809-7924-4DAA-9B02-A815504D429F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7047004D-50DE-4215-8156-3FCF97321D90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B979DEFA-AEBD-4DEB-B623-A8973BCA2BC1}"/>
                </a:ext>
              </a:extLst>
            </p:cNvPr>
            <p:cNvSpPr/>
            <p:nvPr/>
          </p:nvSpPr>
          <p:spPr>
            <a:xfrm>
              <a:off x="4513661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F019573F-F6BC-4ED4-BA47-FF063185789C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2368A6B2-8F6A-452A-88B3-8E337DA3D0E8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6080FFAE-0E6D-4AB9-8750-1EE24857958D}"/>
              </a:ext>
            </a:extLst>
          </p:cNvPr>
          <p:cNvGrpSpPr/>
          <p:nvPr/>
        </p:nvGrpSpPr>
        <p:grpSpPr>
          <a:xfrm>
            <a:off x="5183239" y="1990100"/>
            <a:ext cx="471492" cy="504291"/>
            <a:chOff x="5183239" y="1990100"/>
            <a:chExt cx="471492" cy="504291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4C1F179A-4BA0-41AF-B79F-B6B55792BEB0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1A72D154-C34E-45B6-89A0-E7A392172DDF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CCC45BF8-BC92-46FD-A099-EE5E08379A42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B611BE51-52D6-4F1C-BA29-576DD73EAA00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9983E319-BC88-48E4-BA29-B73908E8C601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B5834F01-E1A6-4A25-B3FF-4879C907259F}"/>
                </a:ext>
              </a:extLst>
            </p:cNvPr>
            <p:cNvSpPr/>
            <p:nvPr/>
          </p:nvSpPr>
          <p:spPr>
            <a:xfrm>
              <a:off x="5183239" y="2346231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0CCDB41B-6B7E-47D8-97B9-2D3ED653F75B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9AE6E72D-549F-4D61-8479-6F7C999881E5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CF873B7E-C4BE-429C-A214-7318DF510B86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A983C51F-9600-4BAD-A49D-1D6A1991C8EE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7D4753D5-9C1C-4330-BF75-94AEA4A488AD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C5DC5A76-BBDE-42D4-8AD2-DA1BD9C5581F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EE997A39-8AC1-466C-9977-742CDD938D39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33191968-C7C6-487A-ABC2-E168F08DE98A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43E03759-9FD7-47D2-89FD-15026DD96DEC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8B1EE831-A0D3-44F3-B98D-C08CE559F519}"/>
              </a:ext>
            </a:extLst>
          </p:cNvPr>
          <p:cNvGrpSpPr/>
          <p:nvPr/>
        </p:nvGrpSpPr>
        <p:grpSpPr>
          <a:xfrm>
            <a:off x="5894688" y="1990456"/>
            <a:ext cx="441399" cy="500423"/>
            <a:chOff x="5894688" y="1990456"/>
            <a:chExt cx="441399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5576291E-5044-4660-AD95-AB83C2383474}"/>
                </a:ext>
              </a:extLst>
            </p:cNvPr>
            <p:cNvSpPr/>
            <p:nvPr/>
          </p:nvSpPr>
          <p:spPr>
            <a:xfrm>
              <a:off x="6114135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635133B2-3B94-42AA-BE28-C44C0DA3749E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C292BCC4-CC60-453D-AE11-84CC3948E3C7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5E1EC75D-94B8-43F3-85A1-0C16B199EF6C}"/>
                </a:ext>
              </a:extLst>
            </p:cNvPr>
            <p:cNvSpPr/>
            <p:nvPr/>
          </p:nvSpPr>
          <p:spPr>
            <a:xfrm>
              <a:off x="5894688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259CD2A9-831A-46A4-B782-12D419A0A944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D7557B51-ACFC-4295-9C8D-516F41C400A4}"/>
                </a:ext>
              </a:extLst>
            </p:cNvPr>
            <p:cNvSpPr/>
            <p:nvPr/>
          </p:nvSpPr>
          <p:spPr>
            <a:xfrm>
              <a:off x="5919761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2D4B58A3-B24A-4536-9A4C-8348D0590C57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D40669A4-B739-420B-9306-1E192BBBD80E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08C24440-F229-4CE2-A559-7BCC3CA308A2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992C296E-62CE-48B2-B588-E31EF6C6D2BF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FF8B1025-C85D-4C98-A405-325D47AD3BC2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25A063E1-B22C-4551-AE73-A7D387607F52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2E15A246-23DD-4F6F-B9B0-AD547CAB6218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277C5CE8-4E9F-4EE1-B6AC-FE395373DDE6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7B5C0FC7-D810-4F53-8233-807BFF8D82CB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5385B853-59C1-4B78-B6B9-B4707456C613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EB3E8132-0AD8-4E7D-A507-84F1C0B04FA6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1F01C09A-B470-4B11-B759-9127386F5246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631A53E2-DE29-4862-9681-684638A6A245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76105ECF-45AF-4223-8F63-DFFF8E420904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96E81FD3-D9FC-481F-9E06-35BA6A7E1802}"/>
                </a:ext>
              </a:extLst>
            </p:cNvPr>
            <p:cNvSpPr/>
            <p:nvPr/>
          </p:nvSpPr>
          <p:spPr>
            <a:xfrm>
              <a:off x="7900836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2438C4A6-B6D4-4C5D-A1B1-1C809E3354EA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790F0CFA-D33A-422A-913D-33FE0B9443B2}"/>
                </a:ext>
              </a:extLst>
            </p:cNvPr>
            <p:cNvSpPr/>
            <p:nvPr/>
          </p:nvSpPr>
          <p:spPr>
            <a:xfrm>
              <a:off x="7949711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D22DDC-36A2-4968-89CC-67CE694A58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  <a:ln>
            <a:noFill/>
          </a:ln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latin typeface="Arial"/>
                <a:cs typeface="Arial" pitchFamily="34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3822E982-D3A1-46EE-87E1-3F1FB7019512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E2A516E-F0D2-4BCE-A135-32B8C2E7DF86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E801383C-E0C5-46EC-BAEB-482BD449DD1B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937CAF92-6FCA-49EE-B531-474ED6597AFD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D9CFDB82-DDA6-47CC-A560-C1181A53DE7F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83B48167-28CF-4AF6-94E8-3737DF6C2A00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FAB4859A-6E69-43CA-9DE2-4802FF80C030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E247425B-9EB1-4884-B2EB-90406D036678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E6FF8F5C-C2A5-4D8D-A95E-97A5BABFFBB3}"/>
              </a:ext>
            </a:extLst>
          </p:cNvPr>
          <p:cNvSpPr/>
          <p:nvPr/>
        </p:nvSpPr>
        <p:spPr>
          <a:xfrm>
            <a:off x="6265852" y="4307244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90C8FEFC-5FBE-48E8-A5EA-2F0AEFA3CA00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DB3205F0-69F5-4B8A-B411-EA489FC06BF8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526B301E-C984-4C6F-BB23-54FE1B93784D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7A1AA45B-821B-436D-B30C-5A92C314491C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16CAC065-5857-4781-9D83-2B49441632F5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82D07B6C-9DD2-4856-A079-D478D6C66292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75A0C6E1-F368-4DC8-81BC-BBC1286B7D16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18EAED5E-8E93-4123-AFF5-0C2A3D6195B3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77795097-4C84-40B0-8181-0FD3E6A07A33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E916BB54-1C3B-414E-A122-0D529BBBADF2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283E7460-EF79-42DE-A99C-CAB3A2AE4C76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E7ED3DCF-B1CF-4CE7-B6B2-F5A1F88597CB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902A9963-BC9E-4C5A-8880-B477690EA730}"/>
              </a:ext>
            </a:extLst>
          </p:cNvPr>
          <p:cNvGrpSpPr/>
          <p:nvPr/>
        </p:nvGrpSpPr>
        <p:grpSpPr>
          <a:xfrm>
            <a:off x="7494916" y="1728618"/>
            <a:ext cx="414030" cy="412934"/>
            <a:chOff x="7494916" y="1728618"/>
            <a:chExt cx="414030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F9AF8FB3-A9DA-495D-9A1B-DF166F27E719}"/>
                </a:ext>
              </a:extLst>
            </p:cNvPr>
            <p:cNvSpPr/>
            <p:nvPr/>
          </p:nvSpPr>
          <p:spPr>
            <a:xfrm>
              <a:off x="7519467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3941A4AB-1246-4668-B152-6E0831FCB085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0B582770-33E3-4534-ABC9-E60EB8563BE4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0BC81836-0818-4E9E-9CD9-79AA8E08630A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5F12BB93-E3A2-45D5-BAA4-A8F222B25EBE}"/>
                </a:ext>
              </a:extLst>
            </p:cNvPr>
            <p:cNvSpPr/>
            <p:nvPr/>
          </p:nvSpPr>
          <p:spPr>
            <a:xfrm>
              <a:off x="7713640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CE17D851-C5A3-4C36-A073-CD567D53A761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6D8F2234-1202-489B-BA4D-7D1F4706973C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158F7364-8DDA-4E5E-96DF-84B87F7CD358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49FF158C-70D9-4351-99CE-05541FA1D503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F0919CF5-C0AE-4EE7-82CA-024C17591C27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8CB16898-972D-40D4-8510-791FF0CE6C40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7FFF45E6-AD53-4403-AD77-78A19702C597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D81DB61E-7573-4CA6-B59C-46DBF6A8FBEB}"/>
              </a:ext>
            </a:extLst>
          </p:cNvPr>
          <p:cNvGrpSpPr/>
          <p:nvPr/>
        </p:nvGrpSpPr>
        <p:grpSpPr>
          <a:xfrm>
            <a:off x="3731026" y="986189"/>
            <a:ext cx="373532" cy="372810"/>
            <a:chOff x="3731026" y="986189"/>
            <a:chExt cx="373532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C47A1285-D9D0-458C-BC07-7FA5FE052F96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40B39C2E-AF49-47F6-9FEF-E128192188E0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4B4D82BB-FA31-42AB-805F-1BDE89732D6D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D07AF49A-7DFF-4079-9393-488E0537C80C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3A8DBF4A-12FD-459F-9BF1-64C9C69904A6}"/>
                </a:ext>
              </a:extLst>
            </p:cNvPr>
            <p:cNvSpPr/>
            <p:nvPr/>
          </p:nvSpPr>
          <p:spPr>
            <a:xfrm>
              <a:off x="3731026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7D2554CA-1FC3-4690-86C1-9394FC3158E1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6304416A-1167-416A-9E9F-6B648288C18C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E47DF9F9-60B1-4017-A459-1F7516D5A517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FEBC989B-0AD0-4986-B00E-D1F22674DE08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9EC65C67-BD7A-4E9F-A637-13C3C8571DEB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71465490-5D84-4CD8-987E-38B7E9438B5B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33F074F0-2796-4CE0-9565-10D2F2D46B7F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9E185FAC-2138-48B6-B4F4-DB43735180D1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BF881B51-0410-4E84-9B45-F7ACCB228EA8}"/>
              </a:ext>
            </a:extLst>
          </p:cNvPr>
          <p:cNvGrpSpPr/>
          <p:nvPr/>
        </p:nvGrpSpPr>
        <p:grpSpPr>
          <a:xfrm>
            <a:off x="3152293" y="935403"/>
            <a:ext cx="374931" cy="450379"/>
            <a:chOff x="3152293" y="935403"/>
            <a:chExt cx="374931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1B053B6F-E2D2-4ADB-AD80-422B52B7BB1C}"/>
                </a:ext>
              </a:extLst>
            </p:cNvPr>
            <p:cNvSpPr/>
            <p:nvPr/>
          </p:nvSpPr>
          <p:spPr>
            <a:xfrm>
              <a:off x="3152293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F72BC1B1-A079-4614-8290-8E99D0BB9D65}"/>
                </a:ext>
              </a:extLst>
            </p:cNvPr>
            <p:cNvSpPr/>
            <p:nvPr/>
          </p:nvSpPr>
          <p:spPr>
            <a:xfrm>
              <a:off x="3152293" y="1253084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B10CD5F7-D28D-4379-9EC8-BD5907584F10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4EF7B151-C24E-444B-B58D-2C9A87A12138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B1DCB40C-08FE-4DEE-9878-D1C2551BFA49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25D3A538-B843-4E16-AE2A-381E1AD7F4DB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122FE3F5-92E3-4AB4-895B-FE64A52B6338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3D76E7B8-1178-4305-BE43-E49F3750FFFF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EB607C4F-D790-40C6-8C03-890724567598}"/>
                </a:ext>
              </a:extLst>
            </p:cNvPr>
            <p:cNvSpPr/>
            <p:nvPr/>
          </p:nvSpPr>
          <p:spPr>
            <a:xfrm>
              <a:off x="6361279" y="1042516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C8377FF7-2B15-4A15-B7D7-6325F256ADC4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5B1A0172-E2F1-485A-A693-F7FCF4030301}"/>
                </a:ext>
              </a:extLst>
            </p:cNvPr>
            <p:cNvSpPr/>
            <p:nvPr/>
          </p:nvSpPr>
          <p:spPr>
            <a:xfrm>
              <a:off x="6127595" y="988932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E062121D-CD8E-4BDB-BF66-EB25795B8DE0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DCFB2D11-DAD7-4007-9002-68825FEF1344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E9B02B29-E91C-40C6-8348-C0358F83E26A}"/>
              </a:ext>
            </a:extLst>
          </p:cNvPr>
          <p:cNvGrpSpPr/>
          <p:nvPr/>
        </p:nvGrpSpPr>
        <p:grpSpPr>
          <a:xfrm>
            <a:off x="6694761" y="916503"/>
            <a:ext cx="455242" cy="449153"/>
            <a:chOff x="6694761" y="916503"/>
            <a:chExt cx="455242" cy="449153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1492538A-816A-40AD-87B4-8B3A8EF38C60}"/>
                </a:ext>
              </a:extLst>
            </p:cNvPr>
            <p:cNvSpPr/>
            <p:nvPr/>
          </p:nvSpPr>
          <p:spPr>
            <a:xfrm>
              <a:off x="6986857" y="968815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1AE159ED-AF96-48CA-9BB5-EB708236BB27}"/>
                </a:ext>
              </a:extLst>
            </p:cNvPr>
            <p:cNvSpPr/>
            <p:nvPr/>
          </p:nvSpPr>
          <p:spPr>
            <a:xfrm>
              <a:off x="6803081" y="1234147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97832FDE-1E8A-4CC5-A325-670F57204FCE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090AA260-F530-4E4A-B669-6587A1AB7899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26C20878-6ABE-46A6-93AF-50C8139B2E45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B16169F1-BD9A-40EC-86E0-8B3F92B83B87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9699F691-9ED1-4CC5-BF6A-81B2BC4040C2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0D9AE540-9250-4578-BA00-D482A43B206F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6109D93F-5B3E-4535-AA7B-4A8A1B50D0FC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B9B38E4C-222B-4E21-A238-E55DEA44545F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9C645518-26A8-4F8E-9A25-3190D00D6DCA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FD431C5A-6C57-4B70-ACF2-2271DB2245E3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5A4B717F-1252-4BC2-BB1E-AE07695C01FE}"/>
              </a:ext>
            </a:extLst>
          </p:cNvPr>
          <p:cNvGrpSpPr/>
          <p:nvPr/>
        </p:nvGrpSpPr>
        <p:grpSpPr>
          <a:xfrm>
            <a:off x="7494916" y="916503"/>
            <a:ext cx="428478" cy="450999"/>
            <a:chOff x="7494916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024D5216-B929-4A3C-B095-F3D201CFB211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E885F1B4-648A-40E8-8557-B872008E2507}"/>
                </a:ext>
              </a:extLst>
            </p:cNvPr>
            <p:cNvSpPr/>
            <p:nvPr/>
          </p:nvSpPr>
          <p:spPr>
            <a:xfrm>
              <a:off x="7679917" y="917124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2F0E7F7C-E33C-416A-A531-80BB500DA9A5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ECAF0B7C-FFBA-492A-9772-308BDA964959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E46BB580-DDED-4422-A3A8-6C9E699466F7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74885023-1622-41F0-A1F7-C347637CDA81}"/>
                </a:ext>
              </a:extLst>
            </p:cNvPr>
            <p:cNvSpPr/>
            <p:nvPr/>
          </p:nvSpPr>
          <p:spPr>
            <a:xfrm>
              <a:off x="7734671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DBAF2DE8-3BD9-4C06-B712-52CA82D0570D}"/>
                </a:ext>
              </a:extLst>
            </p:cNvPr>
            <p:cNvSpPr/>
            <p:nvPr/>
          </p:nvSpPr>
          <p:spPr>
            <a:xfrm>
              <a:off x="7494916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E9EAB441-3C3E-4E7E-AF93-9A3E6648229F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B4C3BE47-ADFE-4E3E-BF12-5CA04A7C27C7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45987AC6-5D54-4FD7-AC6D-12F446269960}"/>
                </a:ext>
              </a:extLst>
            </p:cNvPr>
            <p:cNvSpPr/>
            <p:nvPr/>
          </p:nvSpPr>
          <p:spPr>
            <a:xfrm>
              <a:off x="5154427" y="1143429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25C0CD6E-0367-4FFC-803F-97BB73044E50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2F5690BA-6EB2-4543-8F5C-5CBB423D33D3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A1D25A93-48A6-4AE7-BD29-AF9DDDF722AB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8FF0C381-5999-43FD-842F-DAAB5AF9AECC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25DAE2BA-B334-43E3-937C-C2FE5772785D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A28DEBDC-83AD-440E-8741-8ED9CEFB5CC3}"/>
              </a:ext>
            </a:extLst>
          </p:cNvPr>
          <p:cNvGrpSpPr/>
          <p:nvPr/>
        </p:nvGrpSpPr>
        <p:grpSpPr>
          <a:xfrm>
            <a:off x="5515212" y="916713"/>
            <a:ext cx="456441" cy="451036"/>
            <a:chOff x="5515212" y="916713"/>
            <a:chExt cx="456441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3CCEFE00-FB30-48A1-AD3F-02C0F2482269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D358A8DA-29B5-4285-A51D-41950B69D709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F1AB0615-A2F0-4920-B558-458515C39B1A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BFD30C71-27B7-4C84-B29A-9E314D607DC6}"/>
                </a:ext>
              </a:extLst>
            </p:cNvPr>
            <p:cNvSpPr/>
            <p:nvPr/>
          </p:nvSpPr>
          <p:spPr>
            <a:xfrm>
              <a:off x="5515212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9F8370A4-79DF-4CB2-B204-5D7E49993525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45A37358-992E-4334-8A5D-17AC048E7592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9F898639-012F-4993-A6CC-4E36248D2D4E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35015DBA-EE3E-41AA-9D5E-018CC41F27DE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FC702D85-C824-40E9-B1C2-652BFDCCF07B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9B80AA13-B88C-424C-817E-A2D484452C69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31F4EEEF-FBF9-4273-A69F-D923D076305F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E9C5C2EE-9F56-4023-8282-173A52A6ED80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05E5BF30-B7FC-4307-831E-78C015483468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D24D4FF7-F25C-4CDF-AB56-505483C0E9BF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3DAAA70E-8DFF-40DB-B952-8EB2D05CE8C3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62E9FC4E-2FD8-4B3D-91AD-AECFA0335F66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BD393B21-B400-4FE7-BB10-8325CB112945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23C9C11D-714E-4BC4-BCB5-3C24753DCA7E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FF3B08EC-D054-4B21-9173-EE6D3DA22B32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1A5EC373-59C7-4AF1-AFA1-247E6C6516BB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21ABA4D8-A847-4CF6-B31A-899BEF6C0E0A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2BA728B1-437D-4B8F-A426-CF9C9160721F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5E26F3F2-8539-4A54-A127-05B80C1353B6}"/>
                </a:ext>
              </a:extLst>
            </p:cNvPr>
            <p:cNvSpPr/>
            <p:nvPr/>
          </p:nvSpPr>
          <p:spPr>
            <a:xfrm>
              <a:off x="3251469" y="1831716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6A95F796-D98F-43AD-81F4-F11DBF4384EE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2095F59F-5E84-4C11-8197-4CE83316EE58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3CF7E5A2-0B34-491D-8957-6EB163AE92F3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930951C0-3B5B-4874-B9C9-0E9F2C8B9D58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F388C6C8-DCE7-496B-8166-E7527C3B3028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9F9C5ECC-1809-45CB-BC79-5A38C2F0386F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8C77AEA3-4EBF-4A63-96E7-7CADADF742F8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00C3027F-BFE4-460A-A0E6-0DD544EA05B9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6F1AA5A4-3540-44FF-8545-C83E02F3C22B}"/>
              </a:ext>
            </a:extLst>
          </p:cNvPr>
          <p:cNvGrpSpPr/>
          <p:nvPr/>
        </p:nvGrpSpPr>
        <p:grpSpPr>
          <a:xfrm>
            <a:off x="6730166" y="1707312"/>
            <a:ext cx="446355" cy="445175"/>
            <a:chOff x="6730166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F6B365DF-9650-4A43-9547-DA29D41D9FE6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FBD58097-7955-4BEE-97DC-3F1D89529FD7}"/>
                </a:ext>
              </a:extLst>
            </p:cNvPr>
            <p:cNvSpPr/>
            <p:nvPr/>
          </p:nvSpPr>
          <p:spPr>
            <a:xfrm>
              <a:off x="6730166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D0C85E68-A289-4FE0-A396-94EDD20861A2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490EE320-7F36-466F-BBA2-1FAC3E822B92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79A48C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46EB76A9-4708-4F07-9A91-9E8440B962B9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6AF71ED0-37D5-4E96-A2CD-24DE3925129B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C7E55025-7425-4FA8-81D9-2BAA34824D63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BAE509AE-FBBD-4C2A-B640-B75DC4BDB337}"/>
              </a:ext>
            </a:extLst>
          </p:cNvPr>
          <p:cNvGrpSpPr/>
          <p:nvPr/>
        </p:nvGrpSpPr>
        <p:grpSpPr>
          <a:xfrm>
            <a:off x="7353613" y="2571612"/>
            <a:ext cx="465777" cy="464268"/>
            <a:chOff x="7353613" y="2571612"/>
            <a:chExt cx="465777" cy="464268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5AC6415F-1C81-4A16-8C92-0CAD50BE59C4}"/>
                </a:ext>
              </a:extLst>
            </p:cNvPr>
            <p:cNvSpPr/>
            <p:nvPr/>
          </p:nvSpPr>
          <p:spPr>
            <a:xfrm>
              <a:off x="7635569" y="2856576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6427E8EB-1AF8-4651-804E-8358BDA5EBFE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5640B431-757D-4DE0-8C4F-E2537052A4A5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2E4E75B1-714F-4486-BC53-7F1852CC3FF5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C93B3636-BD15-4110-8A2F-ED058DF7E8C1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DD15E362-FE59-4416-8321-F5F683F7F812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C08F9EC3-8C89-4777-99C0-F67048EF6FDD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0DE46D08-ED80-48D3-B252-9F1E1BCAF0EB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568CBB6E-789F-4812-B554-5C2421ADF6DA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E01F78DF-0D97-4C5D-BE8A-16975174047E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134A6085-052B-47EC-9D4E-042BDB728C08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C99E668F-6122-476F-B35C-1EE65FF43291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CB2EB789-4319-4EA7-82B0-FB666BEC120E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22A9F79F-4150-4723-A24C-B42477305F18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DAD9FC55-5EB9-41B4-B996-0E7AACCDCA4E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208CCBC9-D6D5-4157-8402-01B1B95BF56A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E136C13B-EF50-418B-A182-C7DBB6B7EC32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D6F3479B-21E9-4957-A15B-5C8DDF51D248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5E22AA34-A3DC-4738-A536-B1A77B4655DF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B9A888AC-54D3-497D-A72E-C60A3889359D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E1283855-87F7-43A5-93E2-4CAD61C9BA1B}"/>
                </a:ext>
              </a:extLst>
            </p:cNvPr>
            <p:cNvSpPr/>
            <p:nvPr/>
          </p:nvSpPr>
          <p:spPr>
            <a:xfrm>
              <a:off x="5925019" y="363874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3F649085-4153-4601-86CB-59D42D332EE7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FFCF391A-36DC-446E-8F0C-DA3E5731111D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7E473320-FDAB-4661-BFEB-D103F085138A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3BDA9DC0-6E94-45EF-B7CB-6F2DE94201E4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CEF44268-CC29-41A8-9771-22E9C0D65695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47141439-9AE5-4C61-849E-4ECD457CFE63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B4EB15EF-F771-43C3-A21E-C2E2F6A73153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11177B25-8117-40A9-930F-CB3A8578BCCB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79A48C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490D186-DD71-403F-BAB9-40E19340D426}"/>
              </a:ext>
            </a:extLst>
          </p:cNvPr>
          <p:cNvSpPr/>
          <p:nvPr/>
        </p:nvSpPr>
        <p:spPr>
          <a:xfrm>
            <a:off x="3308024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AD53056-A312-4620-A2B4-0042CFCBABF5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404040"/>
                </a:solidFill>
                <a:uFillTx/>
                <a:latin typeface="Arial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</a:rPr>
            </a:br>
            <a:endParaRPr lang="en-US" sz="900" b="0" i="0" u="none" strike="noStrike" kern="1200" cap="none" spc="0" baseline="0">
              <a:solidFill>
                <a:srgbClr val="404040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4D155FB8-C2F9-4296-BC04-CD4B740699B5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AAE40C89-AB44-4830-A26C-846B723A555A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6E88EB4A-A231-4939-A667-DA827EA3B93B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C39E6DAC-13A7-4D0C-8FA8-9B9BC1AD9741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4">
            <a:extLst>
              <a:ext uri="{FF2B5EF4-FFF2-40B4-BE49-F238E27FC236}">
                <a16:creationId xmlns:a16="http://schemas.microsoft.com/office/drawing/2014/main" id="{82B3BB9A-584D-40C5-ABD9-F10955408BA9}"/>
              </a:ext>
            </a:extLst>
          </p:cNvPr>
          <p:cNvSpPr/>
          <p:nvPr/>
        </p:nvSpPr>
        <p:spPr>
          <a:xfrm rot="5400013">
            <a:off x="2018222" y="1161484"/>
            <a:ext cx="5143499" cy="2820530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0882885-00BF-4D38-AE17-63B68CF9A8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1772" y="69055"/>
            <a:ext cx="8680454" cy="544516"/>
          </a:xfrm>
          <a:ln>
            <a:noFill/>
          </a:ln>
        </p:spPr>
        <p:txBody>
          <a:bodyPr anchorCtr="1"/>
          <a:lstStyle/>
          <a:p>
            <a:pPr marL="114300" lvl="0" indent="0" algn="ctr">
              <a:buNone/>
            </a:pPr>
            <a:r>
              <a:rPr lang="en-US" sz="4000">
                <a:solidFill>
                  <a:srgbClr val="DBA15C"/>
                </a:solidFill>
              </a:rPr>
              <a:t>Infographic Style</a:t>
            </a:r>
          </a:p>
        </p:txBody>
      </p:sp>
      <p:sp>
        <p:nvSpPr>
          <p:cNvPr id="4" name="TextBox 74">
            <a:extLst>
              <a:ext uri="{FF2B5EF4-FFF2-40B4-BE49-F238E27FC236}">
                <a16:creationId xmlns:a16="http://schemas.microsoft.com/office/drawing/2014/main" id="{8D679A7E-B9BD-4C7A-89BB-EB51333CEE7A}"/>
              </a:ext>
            </a:extLst>
          </p:cNvPr>
          <p:cNvSpPr txBox="1"/>
          <p:nvPr/>
        </p:nvSpPr>
        <p:spPr>
          <a:xfrm>
            <a:off x="612410" y="1638604"/>
            <a:ext cx="2125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056768"/>
                </a:solidFill>
                <a:uFillTx/>
                <a:latin typeface="Arial"/>
                <a:ea typeface="Arial"/>
                <a:cs typeface="Arial" pitchFamily="34"/>
              </a:rPr>
              <a:t>Contents A</a:t>
            </a:r>
          </a:p>
        </p:txBody>
      </p:sp>
      <p:sp>
        <p:nvSpPr>
          <p:cNvPr id="5" name="TextBox 81">
            <a:extLst>
              <a:ext uri="{FF2B5EF4-FFF2-40B4-BE49-F238E27FC236}">
                <a16:creationId xmlns:a16="http://schemas.microsoft.com/office/drawing/2014/main" id="{EF11DB18-E5C2-41D3-940C-90E9B0E82E2B}"/>
              </a:ext>
            </a:extLst>
          </p:cNvPr>
          <p:cNvSpPr txBox="1"/>
          <p:nvPr/>
        </p:nvSpPr>
        <p:spPr>
          <a:xfrm>
            <a:off x="6536752" y="3066321"/>
            <a:ext cx="205061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056768"/>
                </a:solidFill>
                <a:uFillTx/>
                <a:latin typeface="Arial"/>
                <a:ea typeface="Arial"/>
                <a:cs typeface="Arial" pitchFamily="34"/>
              </a:rPr>
              <a:t>Contents B</a:t>
            </a:r>
          </a:p>
        </p:txBody>
      </p:sp>
      <p:grpSp>
        <p:nvGrpSpPr>
          <p:cNvPr id="6" name="Group 75">
            <a:extLst>
              <a:ext uri="{FF2B5EF4-FFF2-40B4-BE49-F238E27FC236}">
                <a16:creationId xmlns:a16="http://schemas.microsoft.com/office/drawing/2014/main" id="{F01A0E16-BEEC-4180-B6F6-3B59E44AD53E}"/>
              </a:ext>
            </a:extLst>
          </p:cNvPr>
          <p:cNvGrpSpPr/>
          <p:nvPr/>
        </p:nvGrpSpPr>
        <p:grpSpPr>
          <a:xfrm>
            <a:off x="5964302" y="1637662"/>
            <a:ext cx="2642113" cy="686138"/>
            <a:chOff x="5964302" y="1637662"/>
            <a:chExt cx="2642113" cy="686138"/>
          </a:xfrm>
        </p:grpSpPr>
        <p:sp>
          <p:nvSpPr>
            <p:cNvPr id="7" name="TextBox 76">
              <a:extLst>
                <a:ext uri="{FF2B5EF4-FFF2-40B4-BE49-F238E27FC236}">
                  <a16:creationId xmlns:a16="http://schemas.microsoft.com/office/drawing/2014/main" id="{AF7A75B3-D1BD-41A5-92C4-2DE926E53127}"/>
                </a:ext>
              </a:extLst>
            </p:cNvPr>
            <p:cNvSpPr txBox="1"/>
            <p:nvPr/>
          </p:nvSpPr>
          <p:spPr>
            <a:xfrm>
              <a:off x="5964302" y="1637662"/>
              <a:ext cx="2642113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8" name="TextBox 77">
              <a:extLst>
                <a:ext uri="{FF2B5EF4-FFF2-40B4-BE49-F238E27FC236}">
                  <a16:creationId xmlns:a16="http://schemas.microsoft.com/office/drawing/2014/main" id="{5DE0422B-BEA6-46B4-BCA8-3B64FAB6B2F2}"/>
                </a:ext>
              </a:extLst>
            </p:cNvPr>
            <p:cNvSpPr txBox="1"/>
            <p:nvPr/>
          </p:nvSpPr>
          <p:spPr>
            <a:xfrm>
              <a:off x="5964302" y="1815970"/>
              <a:ext cx="264211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 </a:t>
              </a:r>
            </a:p>
          </p:txBody>
        </p:sp>
      </p:grpSp>
      <p:grpSp>
        <p:nvGrpSpPr>
          <p:cNvPr id="9" name="Group 78">
            <a:extLst>
              <a:ext uri="{FF2B5EF4-FFF2-40B4-BE49-F238E27FC236}">
                <a16:creationId xmlns:a16="http://schemas.microsoft.com/office/drawing/2014/main" id="{A8BAAC37-2384-409C-9F33-56375593168A}"/>
              </a:ext>
            </a:extLst>
          </p:cNvPr>
          <p:cNvGrpSpPr/>
          <p:nvPr/>
        </p:nvGrpSpPr>
        <p:grpSpPr>
          <a:xfrm>
            <a:off x="5964302" y="2375775"/>
            <a:ext cx="2642113" cy="686138"/>
            <a:chOff x="5964302" y="2375775"/>
            <a:chExt cx="2642113" cy="686138"/>
          </a:xfrm>
        </p:grpSpPr>
        <p:sp>
          <p:nvSpPr>
            <p:cNvPr id="10" name="TextBox 79">
              <a:extLst>
                <a:ext uri="{FF2B5EF4-FFF2-40B4-BE49-F238E27FC236}">
                  <a16:creationId xmlns:a16="http://schemas.microsoft.com/office/drawing/2014/main" id="{EE0F958A-B4EA-43FB-9E9C-6C6445CFAD95}"/>
                </a:ext>
              </a:extLst>
            </p:cNvPr>
            <p:cNvSpPr txBox="1"/>
            <p:nvPr/>
          </p:nvSpPr>
          <p:spPr>
            <a:xfrm>
              <a:off x="5964302" y="2375775"/>
              <a:ext cx="2642113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1" name="TextBox 80">
              <a:extLst>
                <a:ext uri="{FF2B5EF4-FFF2-40B4-BE49-F238E27FC236}">
                  <a16:creationId xmlns:a16="http://schemas.microsoft.com/office/drawing/2014/main" id="{3E5F3AC9-7528-4603-A4D5-C3653657217D}"/>
                </a:ext>
              </a:extLst>
            </p:cNvPr>
            <p:cNvSpPr txBox="1"/>
            <p:nvPr/>
          </p:nvSpPr>
          <p:spPr>
            <a:xfrm>
              <a:off x="5964302" y="2554083"/>
              <a:ext cx="264211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2" name="Group 68">
            <a:extLst>
              <a:ext uri="{FF2B5EF4-FFF2-40B4-BE49-F238E27FC236}">
                <a16:creationId xmlns:a16="http://schemas.microsoft.com/office/drawing/2014/main" id="{0FD8AB03-2C0F-4DDE-BB28-285DE2E4CCE4}"/>
              </a:ext>
            </a:extLst>
          </p:cNvPr>
          <p:cNvGrpSpPr/>
          <p:nvPr/>
        </p:nvGrpSpPr>
        <p:grpSpPr>
          <a:xfrm>
            <a:off x="631457" y="2122404"/>
            <a:ext cx="2590760" cy="686147"/>
            <a:chOff x="631457" y="2122404"/>
            <a:chExt cx="2590760" cy="686147"/>
          </a:xfrm>
        </p:grpSpPr>
        <p:sp>
          <p:nvSpPr>
            <p:cNvPr id="13" name="TextBox 69">
              <a:extLst>
                <a:ext uri="{FF2B5EF4-FFF2-40B4-BE49-F238E27FC236}">
                  <a16:creationId xmlns:a16="http://schemas.microsoft.com/office/drawing/2014/main" id="{BDBEC0A9-017D-4B33-B05B-F7A924457F5F}"/>
                </a:ext>
              </a:extLst>
            </p:cNvPr>
            <p:cNvSpPr txBox="1"/>
            <p:nvPr/>
          </p:nvSpPr>
          <p:spPr>
            <a:xfrm>
              <a:off x="631457" y="2122404"/>
              <a:ext cx="259076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4" name="TextBox 70">
              <a:extLst>
                <a:ext uri="{FF2B5EF4-FFF2-40B4-BE49-F238E27FC236}">
                  <a16:creationId xmlns:a16="http://schemas.microsoft.com/office/drawing/2014/main" id="{08B9D81B-4F36-495B-89FE-F1308EB84C93}"/>
                </a:ext>
              </a:extLst>
            </p:cNvPr>
            <p:cNvSpPr txBox="1"/>
            <p:nvPr/>
          </p:nvSpPr>
          <p:spPr>
            <a:xfrm>
              <a:off x="631457" y="2300721"/>
              <a:ext cx="259076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5" name="Group 71">
            <a:extLst>
              <a:ext uri="{FF2B5EF4-FFF2-40B4-BE49-F238E27FC236}">
                <a16:creationId xmlns:a16="http://schemas.microsoft.com/office/drawing/2014/main" id="{23BF5DFB-E9A3-42EC-AB01-903B96068637}"/>
              </a:ext>
            </a:extLst>
          </p:cNvPr>
          <p:cNvGrpSpPr/>
          <p:nvPr/>
        </p:nvGrpSpPr>
        <p:grpSpPr>
          <a:xfrm>
            <a:off x="631457" y="2860517"/>
            <a:ext cx="2590760" cy="686147"/>
            <a:chOff x="631457" y="2860517"/>
            <a:chExt cx="2590760" cy="686147"/>
          </a:xfrm>
        </p:grpSpPr>
        <p:sp>
          <p:nvSpPr>
            <p:cNvPr id="16" name="TextBox 72">
              <a:extLst>
                <a:ext uri="{FF2B5EF4-FFF2-40B4-BE49-F238E27FC236}">
                  <a16:creationId xmlns:a16="http://schemas.microsoft.com/office/drawing/2014/main" id="{F5E53761-AD17-41C8-9AAB-2E666993A179}"/>
                </a:ext>
              </a:extLst>
            </p:cNvPr>
            <p:cNvSpPr txBox="1"/>
            <p:nvPr/>
          </p:nvSpPr>
          <p:spPr>
            <a:xfrm>
              <a:off x="631457" y="2860517"/>
              <a:ext cx="259076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7" name="TextBox 73">
              <a:extLst>
                <a:ext uri="{FF2B5EF4-FFF2-40B4-BE49-F238E27FC236}">
                  <a16:creationId xmlns:a16="http://schemas.microsoft.com/office/drawing/2014/main" id="{83F03A54-EEF9-4F35-A90A-3E22094ADC29}"/>
                </a:ext>
              </a:extLst>
            </p:cNvPr>
            <p:cNvSpPr txBox="1"/>
            <p:nvPr/>
          </p:nvSpPr>
          <p:spPr>
            <a:xfrm>
              <a:off x="631457" y="3038834"/>
              <a:ext cx="259076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</a:t>
              </a:r>
            </a:p>
          </p:txBody>
        </p:sp>
      </p:grpSp>
      <p:pic>
        <p:nvPicPr>
          <p:cNvPr id="18" name="Imagen 3">
            <a:extLst>
              <a:ext uri="{FF2B5EF4-FFF2-40B4-BE49-F238E27FC236}">
                <a16:creationId xmlns:a16="http://schemas.microsoft.com/office/drawing/2014/main" id="{26608097-5775-4EE7-A485-B45812132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707" y="1547475"/>
            <a:ext cx="2820530" cy="31339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21;p41">
            <a:extLst>
              <a:ext uri="{FF2B5EF4-FFF2-40B4-BE49-F238E27FC236}">
                <a16:creationId xmlns:a16="http://schemas.microsoft.com/office/drawing/2014/main" id="{A17DE141-AFF7-44DC-8099-127CDFBAA2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Sobre nós</a:t>
            </a:r>
          </a:p>
        </p:txBody>
      </p:sp>
      <p:sp>
        <p:nvSpPr>
          <p:cNvPr id="3" name="Google Shape;2422;p41">
            <a:extLst>
              <a:ext uri="{FF2B5EF4-FFF2-40B4-BE49-F238E27FC236}">
                <a16:creationId xmlns:a16="http://schemas.microsoft.com/office/drawing/2014/main" id="{6E417A5B-6822-4287-AB9E-DB29222EE6B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61400" y="2606058"/>
            <a:ext cx="3862800" cy="1328998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pt-BR" sz="1700"/>
              <a:t>Aqui você pode dar uma breve descrição do assunto sobre o qual deseja falar. Por exemplo, se você quiser falar sobre Mercúrio, pode dizer que é o menor planeta de todo o Sistema Solar</a:t>
            </a:r>
          </a:p>
        </p:txBody>
      </p:sp>
      <p:grpSp>
        <p:nvGrpSpPr>
          <p:cNvPr id="4" name="Google Shape;2423;p41">
            <a:extLst>
              <a:ext uri="{FF2B5EF4-FFF2-40B4-BE49-F238E27FC236}">
                <a16:creationId xmlns:a16="http://schemas.microsoft.com/office/drawing/2014/main" id="{D4D46804-720B-4661-86D1-5D201D718699}"/>
              </a:ext>
            </a:extLst>
          </p:cNvPr>
          <p:cNvGrpSpPr/>
          <p:nvPr/>
        </p:nvGrpSpPr>
        <p:grpSpPr>
          <a:xfrm>
            <a:off x="7481648" y="2300849"/>
            <a:ext cx="942352" cy="229149"/>
            <a:chOff x="7481648" y="2300849"/>
            <a:chExt cx="942352" cy="229149"/>
          </a:xfrm>
        </p:grpSpPr>
        <p:grpSp>
          <p:nvGrpSpPr>
            <p:cNvPr id="5" name="Google Shape;2424;p41">
              <a:extLst>
                <a:ext uri="{FF2B5EF4-FFF2-40B4-BE49-F238E27FC236}">
                  <a16:creationId xmlns:a16="http://schemas.microsoft.com/office/drawing/2014/main" id="{197A93C8-D1F4-4FBB-A7BA-27E839615A64}"/>
                </a:ext>
              </a:extLst>
            </p:cNvPr>
            <p:cNvGrpSpPr/>
            <p:nvPr/>
          </p:nvGrpSpPr>
          <p:grpSpPr>
            <a:xfrm>
              <a:off x="7481648" y="2300849"/>
              <a:ext cx="942352" cy="213677"/>
              <a:chOff x="7481648" y="2300849"/>
              <a:chExt cx="942352" cy="213677"/>
            </a:xfrm>
          </p:grpSpPr>
          <p:sp>
            <p:nvSpPr>
              <p:cNvPr id="6" name="Google Shape;2425;p41">
                <a:extLst>
                  <a:ext uri="{FF2B5EF4-FFF2-40B4-BE49-F238E27FC236}">
                    <a16:creationId xmlns:a16="http://schemas.microsoft.com/office/drawing/2014/main" id="{284644A3-6BE9-4CD7-9597-E58FA30EFB64}"/>
                  </a:ext>
                </a:extLst>
              </p:cNvPr>
              <p:cNvSpPr/>
              <p:nvPr/>
            </p:nvSpPr>
            <p:spPr>
              <a:xfrm flipH="1">
                <a:off x="7522494" y="2330650"/>
                <a:ext cx="880649" cy="1838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226"/>
                  <a:gd name="f4" fmla="val 7355"/>
                  <a:gd name="f5" fmla="val 334"/>
                  <a:gd name="f6" fmla="val 1"/>
                  <a:gd name="f7" fmla="val 435"/>
                  <a:gd name="f8" fmla="val 6610"/>
                  <a:gd name="f9" fmla="val 5714"/>
                  <a:gd name="f10" fmla="val 12763"/>
                  <a:gd name="f11" fmla="val 17854"/>
                  <a:gd name="f12" fmla="val 20547"/>
                  <a:gd name="f13" fmla="val 22943"/>
                  <a:gd name="f14" fmla="val 6895"/>
                  <a:gd name="f15" fmla="val 24951"/>
                  <a:gd name="f16" fmla="val 6272"/>
                  <a:gd name="f17" fmla="val 28754"/>
                  <a:gd name="f18" fmla="val 5105"/>
                  <a:gd name="f19" fmla="val 32257"/>
                  <a:gd name="f20" fmla="val 3103"/>
                  <a:gd name="f21" fmla="val 35225"/>
                  <a:gd name="f22" fmla="val 401"/>
                  <a:gd name="f23" fmla="val 34859"/>
                  <a:gd name="f24" fmla="val 34"/>
                  <a:gd name="f25" fmla="val 31956"/>
                  <a:gd name="f26" fmla="val 2669"/>
                  <a:gd name="f27" fmla="val 28521"/>
                  <a:gd name="f28" fmla="val 4638"/>
                  <a:gd name="f29" fmla="val 24785"/>
                  <a:gd name="f30" fmla="val 5772"/>
                  <a:gd name="f31" fmla="val 22832"/>
                  <a:gd name="f32" fmla="val 6369"/>
                  <a:gd name="f33" fmla="val 20499"/>
                  <a:gd name="f34" fmla="val 6812"/>
                  <a:gd name="f35" fmla="val 17876"/>
                  <a:gd name="f36" fmla="val 12880"/>
                  <a:gd name="f37" fmla="val 6829"/>
                  <a:gd name="f38" fmla="val 5206"/>
                  <a:gd name="f39" fmla="*/ f0 1 35226"/>
                  <a:gd name="f40" fmla="*/ f1 1 7355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226"/>
                  <a:gd name="f47" fmla="*/ f44 1 7355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226" h="7355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5" y="f6"/>
                    </a:cubicBezTo>
                    <a:close/>
                  </a:path>
                </a:pathLst>
              </a:custGeom>
              <a:solidFill>
                <a:srgbClr val="6E86D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2426;p41">
                <a:extLst>
                  <a:ext uri="{FF2B5EF4-FFF2-40B4-BE49-F238E27FC236}">
                    <a16:creationId xmlns:a16="http://schemas.microsoft.com/office/drawing/2014/main" id="{C7488BEB-B82F-4D86-A263-DD05E8778A53}"/>
                  </a:ext>
                </a:extLst>
              </p:cNvPr>
              <p:cNvSpPr/>
              <p:nvPr/>
            </p:nvSpPr>
            <p:spPr>
              <a:xfrm flipH="1">
                <a:off x="7481648" y="2300849"/>
                <a:ext cx="59225" cy="506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2"/>
                  <a:gd name="f7" fmla="val 1"/>
                  <a:gd name="f8" fmla="val 412"/>
                  <a:gd name="f9" fmla="val 1026"/>
                  <a:gd name="f10" fmla="val 1560"/>
                  <a:gd name="f11" fmla="val 468"/>
                  <a:gd name="f12" fmla="val 1001"/>
                  <a:gd name="f13" fmla="val 1902"/>
                  <a:gd name="f14" fmla="val 926"/>
                  <a:gd name="f15" fmla="val 1735"/>
                  <a:gd name="f16" fmla="val 292"/>
                  <a:gd name="f17" fmla="val 1533"/>
                  <a:gd name="f18" fmla="val 90"/>
                  <a:gd name="f19" fmla="val 1284"/>
                  <a:gd name="f20" fmla="*/ f0 1 2369"/>
                  <a:gd name="f21" fmla="*/ f1 1 202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369"/>
                  <a:gd name="f28" fmla="*/ f25 1 202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4"/>
                      <a:pt x="f15" y="f16"/>
                    </a:cubicBezTo>
                    <a:cubicBezTo>
                      <a:pt x="f17" y="f18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6E86D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2427;p41">
                <a:extLst>
                  <a:ext uri="{FF2B5EF4-FFF2-40B4-BE49-F238E27FC236}">
                    <a16:creationId xmlns:a16="http://schemas.microsoft.com/office/drawing/2014/main" id="{FB83D387-86D5-42CD-BF81-49C617B883D7}"/>
                  </a:ext>
                </a:extLst>
              </p:cNvPr>
              <p:cNvSpPr/>
              <p:nvPr/>
            </p:nvSpPr>
            <p:spPr>
              <a:xfrm flipH="1">
                <a:off x="8364775" y="2300849"/>
                <a:ext cx="59225" cy="506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9"/>
                  <a:gd name="f4" fmla="val 2027"/>
                  <a:gd name="f5" fmla="val 1038"/>
                  <a:gd name="f6" fmla="val 511"/>
                  <a:gd name="f7" fmla="val 412"/>
                  <a:gd name="f8" fmla="val 1026"/>
                  <a:gd name="f9" fmla="val 1560"/>
                  <a:gd name="f10" fmla="val 467"/>
                  <a:gd name="f11" fmla="val 1001"/>
                  <a:gd name="f12" fmla="val 1902"/>
                  <a:gd name="f13" fmla="val 926"/>
                  <a:gd name="f14" fmla="val 1735"/>
                  <a:gd name="f15" fmla="val 292"/>
                  <a:gd name="f16" fmla="val 1533"/>
                  <a:gd name="f17" fmla="val 90"/>
                  <a:gd name="f18" fmla="val 1284"/>
                  <a:gd name="f19" fmla="*/ f0 1 2369"/>
                  <a:gd name="f20" fmla="*/ f1 1 202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369"/>
                  <a:gd name="f27" fmla="*/ f24 1 202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369" h="2027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4"/>
                      <a:pt x="f11" y="f4"/>
                    </a:cubicBezTo>
                    <a:cubicBezTo>
                      <a:pt x="f12" y="f4"/>
                      <a:pt x="f3" y="f13"/>
                      <a:pt x="f14" y="f15"/>
                    </a:cubicBezTo>
                    <a:cubicBezTo>
                      <a:pt x="f16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6E86D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9" name="Google Shape;2428;p41">
              <a:extLst>
                <a:ext uri="{FF2B5EF4-FFF2-40B4-BE49-F238E27FC236}">
                  <a16:creationId xmlns:a16="http://schemas.microsoft.com/office/drawing/2014/main" id="{69B86650-3664-4A2F-9508-C31E8FC6FCD5}"/>
                </a:ext>
              </a:extLst>
            </p:cNvPr>
            <p:cNvSpPr/>
            <p:nvPr/>
          </p:nvSpPr>
          <p:spPr>
            <a:xfrm flipH="1">
              <a:off x="7941125" y="2486601"/>
              <a:ext cx="43397" cy="43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6"/>
                <a:gd name="f4" fmla="val 1"/>
                <a:gd name="f5" fmla="val 1735"/>
                <a:gd name="f6" fmla="*/ f0 1 1736"/>
                <a:gd name="f7" fmla="*/ f1 1 1736"/>
                <a:gd name="f8" fmla="val f2"/>
                <a:gd name="f9" fmla="val f3"/>
                <a:gd name="f10" fmla="+- f9 0 f8"/>
                <a:gd name="f11" fmla="*/ f10 1 1736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1736" h="1736">
                  <a:moveTo>
                    <a:pt x="f4" y="f4"/>
                  </a:moveTo>
                  <a:lnTo>
                    <a:pt x="f4" y="f5"/>
                  </a:lnTo>
                  <a:lnTo>
                    <a:pt x="f5" y="f5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6E86D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2429;p41">
            <a:extLst>
              <a:ext uri="{FF2B5EF4-FFF2-40B4-BE49-F238E27FC236}">
                <a16:creationId xmlns:a16="http://schemas.microsoft.com/office/drawing/2014/main" id="{F0B53926-3E5D-46A3-97FC-AAB9D884D004}"/>
              </a:ext>
            </a:extLst>
          </p:cNvPr>
          <p:cNvGrpSpPr/>
          <p:nvPr/>
        </p:nvGrpSpPr>
        <p:grpSpPr>
          <a:xfrm>
            <a:off x="1031854" y="539998"/>
            <a:ext cx="2793720" cy="4063530"/>
            <a:chOff x="1031854" y="539998"/>
            <a:chExt cx="2793720" cy="4063530"/>
          </a:xfrm>
        </p:grpSpPr>
        <p:sp>
          <p:nvSpPr>
            <p:cNvPr id="11" name="Google Shape;2430;p41">
              <a:extLst>
                <a:ext uri="{FF2B5EF4-FFF2-40B4-BE49-F238E27FC236}">
                  <a16:creationId xmlns:a16="http://schemas.microsoft.com/office/drawing/2014/main" id="{0C9801E4-FBB7-4E20-8B0A-2FA9860BD36A}"/>
                </a:ext>
              </a:extLst>
            </p:cNvPr>
            <p:cNvSpPr/>
            <p:nvPr/>
          </p:nvSpPr>
          <p:spPr>
            <a:xfrm>
              <a:off x="2962006" y="1337703"/>
              <a:ext cx="485482" cy="485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48"/>
                <a:gd name="f4" fmla="val 19449"/>
                <a:gd name="f5" fmla="val 8340"/>
                <a:gd name="f6" fmla="val 15745"/>
                <a:gd name="f7" fmla="val 10475"/>
                <a:gd name="f8" fmla="val 14210"/>
                <a:gd name="f9" fmla="val 5238"/>
                <a:gd name="f10" fmla="val 8973"/>
                <a:gd name="f11" fmla="val 1"/>
                <a:gd name="f12" fmla="val 3704"/>
                <a:gd name="f13" fmla="val 11109"/>
                <a:gd name="f14" fmla="val 34"/>
                <a:gd name="f15" fmla="val 15712"/>
                <a:gd name="f16" fmla="val 3736"/>
                <a:gd name="f17" fmla="val 19415"/>
                <a:gd name="f18" fmla="*/ f0 1 19448"/>
                <a:gd name="f19" fmla="*/ f1 1 19449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9448"/>
                <a:gd name="f26" fmla="*/ f23 1 19449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9448" h="19449">
                  <a:moveTo>
                    <a:pt x="f5" y="f3"/>
                  </a:moveTo>
                  <a:cubicBezTo>
                    <a:pt x="f6" y="f3"/>
                    <a:pt x="f3" y="f7"/>
                    <a:pt x="f8" y="f9"/>
                  </a:cubicBezTo>
                  <a:cubicBezTo>
                    <a:pt x="f10" y="f11"/>
                    <a:pt x="f2" y="f12"/>
                    <a:pt x="f2" y="f13"/>
                  </a:cubicBezTo>
                  <a:cubicBezTo>
                    <a:pt x="f14" y="f15"/>
                    <a:pt x="f16" y="f17"/>
                    <a:pt x="f5" y="f3"/>
                  </a:cubicBez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431;p41">
              <a:extLst>
                <a:ext uri="{FF2B5EF4-FFF2-40B4-BE49-F238E27FC236}">
                  <a16:creationId xmlns:a16="http://schemas.microsoft.com/office/drawing/2014/main" id="{8D41DF36-56ED-4CFD-A048-B0C2C84E3FB9}"/>
                </a:ext>
              </a:extLst>
            </p:cNvPr>
            <p:cNvSpPr/>
            <p:nvPr/>
          </p:nvSpPr>
          <p:spPr>
            <a:xfrm>
              <a:off x="1533128" y="650760"/>
              <a:ext cx="627872" cy="462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152"/>
                <a:gd name="f4" fmla="val 18514"/>
                <a:gd name="f5" fmla="val 6505"/>
                <a:gd name="f6" fmla="val 401"/>
                <a:gd name="f7" fmla="val 6538"/>
                <a:gd name="f8" fmla="val 834"/>
                <a:gd name="f9" fmla="val 6605"/>
                <a:gd name="f10" fmla="val 1668"/>
                <a:gd name="f11" fmla="val 2135"/>
                <a:gd name="f12" fmla="val 2569"/>
                <a:gd name="f13" fmla="val 2602"/>
                <a:gd name="f14" fmla="val 6338"/>
                <a:gd name="f15" fmla="val 2635"/>
                <a:gd name="f16" fmla="val 6038"/>
                <a:gd name="f17" fmla="val 2669"/>
                <a:gd name="f18" fmla="val 5538"/>
                <a:gd name="f19" fmla="val 5271"/>
                <a:gd name="f20" fmla="val 2702"/>
                <a:gd name="f21" fmla="val 5037"/>
                <a:gd name="f22" fmla="val 2736"/>
                <a:gd name="f23" fmla="val 5137"/>
                <a:gd name="f24" fmla="val 4837"/>
                <a:gd name="f25" fmla="val 5238"/>
                <a:gd name="f26" fmla="val 6905"/>
                <a:gd name="f27" fmla="val 5504"/>
                <a:gd name="f28" fmla="val 11041"/>
                <a:gd name="f29" fmla="val 5604"/>
                <a:gd name="f30" fmla="val 13143"/>
                <a:gd name="f31" fmla="val 5738"/>
                <a:gd name="f32" fmla="val 15211"/>
                <a:gd name="f33" fmla="val 5771"/>
                <a:gd name="f34" fmla="val 6071"/>
                <a:gd name="f35" fmla="val 15178"/>
                <a:gd name="f36" fmla="val 6372"/>
                <a:gd name="f37" fmla="val 15144"/>
                <a:gd name="f38" fmla="val 6939"/>
                <a:gd name="f39" fmla="val 15011"/>
                <a:gd name="f40" fmla="val 7239"/>
                <a:gd name="f41" fmla="val 14944"/>
                <a:gd name="f42" fmla="val 7539"/>
                <a:gd name="f43" fmla="val 14911"/>
                <a:gd name="f44" fmla="val 7573"/>
                <a:gd name="f45" fmla="val 14978"/>
                <a:gd name="f46" fmla="val 15044"/>
                <a:gd name="f47" fmla="val 7606"/>
                <a:gd name="f48" fmla="val 15445"/>
                <a:gd name="f49" fmla="val 7673"/>
                <a:gd name="f50" fmla="val 15845"/>
                <a:gd name="f51" fmla="val 7773"/>
                <a:gd name="f52" fmla="val 16579"/>
                <a:gd name="f53" fmla="val 16979"/>
                <a:gd name="f54" fmla="val 7806"/>
                <a:gd name="f55" fmla="val 17379"/>
                <a:gd name="f56" fmla="val 17413"/>
                <a:gd name="f57" fmla="val 7706"/>
                <a:gd name="f58" fmla="val 17446"/>
                <a:gd name="f59" fmla="val 7272"/>
                <a:gd name="f60" fmla="val 17580"/>
                <a:gd name="f61" fmla="val 6839"/>
                <a:gd name="f62" fmla="val 17646"/>
                <a:gd name="f63" fmla="val 6405"/>
                <a:gd name="f64" fmla="val 17680"/>
                <a:gd name="f65" fmla="val 5304"/>
                <a:gd name="f66" fmla="val 17880"/>
                <a:gd name="f67" fmla="val 3269"/>
                <a:gd name="f68" fmla="val 18213"/>
                <a:gd name="f69" fmla="val 2235"/>
                <a:gd name="f70" fmla="val 18347"/>
                <a:gd name="f71" fmla="val 1201"/>
                <a:gd name="f72" fmla="val 1168"/>
                <a:gd name="f73" fmla="val 18480"/>
                <a:gd name="f74" fmla="val 1135"/>
                <a:gd name="f75" fmla="val 18047"/>
                <a:gd name="f76" fmla="val 1068"/>
                <a:gd name="f77" fmla="val 17613"/>
                <a:gd name="f78" fmla="val 1001"/>
                <a:gd name="f79" fmla="val 16779"/>
                <a:gd name="f80" fmla="val 16379"/>
                <a:gd name="f81" fmla="val 968"/>
                <a:gd name="f82" fmla="val 15945"/>
                <a:gd name="f83" fmla="val 1035"/>
                <a:gd name="f84" fmla="val 1368"/>
                <a:gd name="f85" fmla="val 15878"/>
                <a:gd name="f86" fmla="val 1702"/>
                <a:gd name="f87" fmla="val 2269"/>
                <a:gd name="f88" fmla="val 15778"/>
                <a:gd name="f89" fmla="val 15712"/>
                <a:gd name="f90" fmla="val 2836"/>
                <a:gd name="f91" fmla="val 15645"/>
                <a:gd name="f92" fmla="val 15578"/>
                <a:gd name="f93" fmla="val 2802"/>
                <a:gd name="f94" fmla="val 15511"/>
                <a:gd name="f95" fmla="val 15411"/>
                <a:gd name="f96" fmla="val 13944"/>
                <a:gd name="f97" fmla="val 2536"/>
                <a:gd name="f98" fmla="val 12476"/>
                <a:gd name="f99" fmla="val 2302"/>
                <a:gd name="f100" fmla="val 9574"/>
                <a:gd name="f101" fmla="val 2169"/>
                <a:gd name="f102" fmla="val 7506"/>
                <a:gd name="f103" fmla="val 2002"/>
                <a:gd name="f104" fmla="val 5404"/>
                <a:gd name="f105" fmla="val 1935"/>
                <a:gd name="f106" fmla="val 4137"/>
                <a:gd name="f107" fmla="val 1902"/>
                <a:gd name="f108" fmla="val 3503"/>
                <a:gd name="f109" fmla="val 1835"/>
                <a:gd name="f110" fmla="val 2869"/>
                <a:gd name="f111" fmla="val 1435"/>
                <a:gd name="f112" fmla="val 2902"/>
                <a:gd name="f113" fmla="val 2936"/>
                <a:gd name="f114" fmla="val 601"/>
                <a:gd name="f115" fmla="val 2969"/>
                <a:gd name="f116" fmla="val 334"/>
                <a:gd name="f117" fmla="val 67"/>
                <a:gd name="f118" fmla="val 3002"/>
                <a:gd name="f119" fmla="val 34"/>
                <a:gd name="f120" fmla="val 2535"/>
                <a:gd name="f121" fmla="val 2068"/>
                <a:gd name="f122" fmla="val 767"/>
                <a:gd name="f123" fmla="val 300"/>
                <a:gd name="f124" fmla="val 267"/>
                <a:gd name="f125" fmla="val 234"/>
                <a:gd name="f126" fmla="val 201"/>
                <a:gd name="f127" fmla="val 200"/>
                <a:gd name="f128" fmla="val 467"/>
                <a:gd name="f129" fmla="val 868"/>
                <a:gd name="f130" fmla="val 167"/>
                <a:gd name="f131" fmla="val 100"/>
                <a:gd name="f132" fmla="val 3703"/>
                <a:gd name="f133" fmla="val 4937"/>
                <a:gd name="f134" fmla="val 5838"/>
                <a:gd name="f135" fmla="val 6438"/>
                <a:gd name="f136" fmla="val 434"/>
                <a:gd name="f137" fmla="val 12376"/>
                <a:gd name="f138" fmla="val 1335"/>
                <a:gd name="f139" fmla="val 15111"/>
                <a:gd name="f140" fmla="val 15678"/>
                <a:gd name="f141" fmla="val 934"/>
                <a:gd name="f142" fmla="val 16145"/>
                <a:gd name="f143" fmla="val 1868"/>
                <a:gd name="f144" fmla="val 16612"/>
                <a:gd name="f145" fmla="val 17480"/>
                <a:gd name="f146" fmla="val 4470"/>
                <a:gd name="f147" fmla="val 17913"/>
                <a:gd name="f148" fmla="val 6171"/>
                <a:gd name="f149" fmla="val 6138"/>
                <a:gd name="f150" fmla="val 6105"/>
                <a:gd name="f151" fmla="val 6005"/>
                <a:gd name="f152" fmla="val 18580"/>
                <a:gd name="f153" fmla="val 5104"/>
                <a:gd name="f154" fmla="val 18781"/>
                <a:gd name="f155" fmla="val 4203"/>
                <a:gd name="f156" fmla="val 19181"/>
                <a:gd name="f157" fmla="val 2435"/>
                <a:gd name="f158" fmla="val 19414"/>
                <a:gd name="f159" fmla="val 1568"/>
                <a:gd name="f160" fmla="val 19614"/>
                <a:gd name="f161" fmla="val 667"/>
                <a:gd name="f162" fmla="val 20182"/>
                <a:gd name="f163" fmla="val 634"/>
                <a:gd name="f164" fmla="val 20749"/>
                <a:gd name="f165" fmla="val 567"/>
                <a:gd name="f166" fmla="val 21916"/>
                <a:gd name="f167" fmla="val 22517"/>
                <a:gd name="f168" fmla="val 23084"/>
                <a:gd name="f169" fmla="val 23117"/>
                <a:gd name="f170" fmla="val 23451"/>
                <a:gd name="f171" fmla="val 23784"/>
                <a:gd name="f172" fmla="val 5571"/>
                <a:gd name="f173" fmla="val 24485"/>
                <a:gd name="f174" fmla="val 10741"/>
                <a:gd name="f175" fmla="val 24818"/>
                <a:gd name="f176" fmla="val 13310"/>
                <a:gd name="f177" fmla="val 15912"/>
                <a:gd name="f178" fmla="val 15978"/>
                <a:gd name="f179" fmla="val 25118"/>
                <a:gd name="f180" fmla="val 16012"/>
                <a:gd name="f181" fmla="val 25052"/>
                <a:gd name="f182" fmla="val 16045"/>
                <a:gd name="f183" fmla="val 24385"/>
                <a:gd name="f184" fmla="val 16179"/>
                <a:gd name="f185" fmla="val 23717"/>
                <a:gd name="f186" fmla="val 16312"/>
                <a:gd name="f187" fmla="val 22416"/>
                <a:gd name="f188" fmla="val 21749"/>
                <a:gd name="f189" fmla="val 16679"/>
                <a:gd name="f190" fmla="val 21082"/>
                <a:gd name="f191" fmla="val 21049"/>
                <a:gd name="f192" fmla="val 16746"/>
                <a:gd name="f193" fmla="val 16712"/>
                <a:gd name="f194" fmla="val 14844"/>
                <a:gd name="f195" fmla="val 13010"/>
                <a:gd name="f196" fmla="val 21149"/>
                <a:gd name="f197" fmla="val 9340"/>
                <a:gd name="f198" fmla="val 21182"/>
                <a:gd name="f199" fmla="val 5804"/>
                <a:gd name="f200" fmla="val 5871"/>
                <a:gd name="f201" fmla="val 21116"/>
                <a:gd name="f202" fmla="val 5938"/>
                <a:gd name="f203" fmla="val 20849"/>
                <a:gd name="f204" fmla="val 6805"/>
                <a:gd name="f205" fmla="val 20548"/>
                <a:gd name="f206" fmla="val 7672"/>
                <a:gd name="f207" fmla="val 20015"/>
                <a:gd name="f208" fmla="val 19748"/>
                <a:gd name="f209" fmla="val 10241"/>
                <a:gd name="f210" fmla="val 19481"/>
                <a:gd name="f211" fmla="val 11108"/>
                <a:gd name="f212" fmla="val 19448"/>
                <a:gd name="f213" fmla="val 11208"/>
                <a:gd name="f214" fmla="val 11242"/>
                <a:gd name="f215" fmla="val 11275"/>
                <a:gd name="f216" fmla="val 19381"/>
                <a:gd name="f217" fmla="val 11308"/>
                <a:gd name="f218" fmla="val 19014"/>
                <a:gd name="f219" fmla="val 11342"/>
                <a:gd name="f220" fmla="val 18647"/>
                <a:gd name="f221" fmla="val 17947"/>
                <a:gd name="f222" fmla="val 11408"/>
                <a:gd name="f223" fmla="val 17213"/>
                <a:gd name="f224" fmla="val 11375"/>
                <a:gd name="f225" fmla="val 17179"/>
                <a:gd name="f226" fmla="val 16946"/>
                <a:gd name="f227" fmla="val 10474"/>
                <a:gd name="f228" fmla="val 9674"/>
                <a:gd name="f229" fmla="val 16245"/>
                <a:gd name="f230" fmla="val 8039"/>
                <a:gd name="f231" fmla="val 15745"/>
                <a:gd name="f232" fmla="val 8173"/>
                <a:gd name="f233" fmla="val 9907"/>
                <a:gd name="f234" fmla="val 16812"/>
                <a:gd name="f235" fmla="val 16846"/>
                <a:gd name="f236" fmla="val 16879"/>
                <a:gd name="f237" fmla="val 16912"/>
                <a:gd name="f238" fmla="val 15612"/>
                <a:gd name="f239" fmla="val 15045"/>
                <a:gd name="f240" fmla="val 14477"/>
                <a:gd name="f241" fmla="val 13443"/>
                <a:gd name="f242" fmla="val 12976"/>
                <a:gd name="f243" fmla="val 12509"/>
                <a:gd name="f244" fmla="val 14110"/>
                <a:gd name="f245" fmla="val 11575"/>
                <a:gd name="f246" fmla="val 12443"/>
                <a:gd name="f247" fmla="val 12409"/>
                <a:gd name="f248" fmla="val 4003"/>
                <a:gd name="f249" fmla="val 1468"/>
                <a:gd name="f250" fmla="val 1401"/>
                <a:gd name="f251" fmla="val 9974"/>
                <a:gd name="f252" fmla="val 3403"/>
                <a:gd name="f253" fmla="val 9774"/>
                <a:gd name="f254" fmla="val 3469"/>
                <a:gd name="f255" fmla="val 9374"/>
                <a:gd name="f256" fmla="val 3536"/>
                <a:gd name="f257" fmla="val 9040"/>
                <a:gd name="f258" fmla="val 8673"/>
                <a:gd name="f259" fmla="val 8373"/>
                <a:gd name="f260" fmla="val 8073"/>
                <a:gd name="f261" fmla="val 3036"/>
                <a:gd name="f262" fmla="val 7906"/>
                <a:gd name="f263" fmla="val 7873"/>
                <a:gd name="f264" fmla="val 7839"/>
                <a:gd name="f265" fmla="val 7939"/>
                <a:gd name="f266" fmla="val 1535"/>
                <a:gd name="f267" fmla="val 1234"/>
                <a:gd name="f268" fmla="val 8406"/>
                <a:gd name="f269" fmla="val 901"/>
                <a:gd name="f270" fmla="val 8773"/>
                <a:gd name="f271" fmla="val 701"/>
                <a:gd name="f272" fmla="val 9174"/>
                <a:gd name="f273" fmla="val 9641"/>
                <a:gd name="f274" fmla="val 10108"/>
                <a:gd name="f275" fmla="val 10475"/>
                <a:gd name="f276" fmla="val 10808"/>
                <a:gd name="f277" fmla="val 11042"/>
                <a:gd name="f278" fmla="val 1802"/>
                <a:gd name="f279" fmla="val 11142"/>
                <a:gd name="f280" fmla="val 11175"/>
                <a:gd name="f281" fmla="val 3169"/>
                <a:gd name="f282" fmla="val 3636"/>
                <a:gd name="f283" fmla="val 10942"/>
                <a:gd name="f284" fmla="val 10708"/>
                <a:gd name="f285" fmla="val 4337"/>
                <a:gd name="f286" fmla="val 10408"/>
                <a:gd name="f287" fmla="val 4570"/>
                <a:gd name="f288" fmla="val 10174"/>
                <a:gd name="f289" fmla="val 4804"/>
                <a:gd name="f290" fmla="val 9908"/>
                <a:gd name="f291" fmla="val 4970"/>
                <a:gd name="f292" fmla="val 9407"/>
                <a:gd name="f293" fmla="val 5171"/>
                <a:gd name="f294" fmla="val 9240"/>
                <a:gd name="f295" fmla="val 8974"/>
                <a:gd name="f296" fmla="val 9074"/>
                <a:gd name="f297" fmla="val 9274"/>
                <a:gd name="f298" fmla="val 5004"/>
                <a:gd name="f299" fmla="val 4904"/>
                <a:gd name="f300" fmla="val 4637"/>
                <a:gd name="f301" fmla="val 9707"/>
                <a:gd name="f302" fmla="val 4403"/>
                <a:gd name="f303" fmla="val 9841"/>
                <a:gd name="f304" fmla="val 10041"/>
                <a:gd name="f305" fmla="val 3803"/>
                <a:gd name="f306" fmla="val 10074"/>
                <a:gd name="f307" fmla="val 3603"/>
                <a:gd name="f308" fmla="val 3436"/>
                <a:gd name="f309" fmla="val 3369"/>
                <a:gd name="f310" fmla="*/ f0 1 25152"/>
                <a:gd name="f311" fmla="*/ f1 1 18514"/>
                <a:gd name="f312" fmla="val f2"/>
                <a:gd name="f313" fmla="val f3"/>
                <a:gd name="f314" fmla="val f4"/>
                <a:gd name="f315" fmla="+- f314 0 f312"/>
                <a:gd name="f316" fmla="+- f313 0 f312"/>
                <a:gd name="f317" fmla="*/ f316 1 25152"/>
                <a:gd name="f318" fmla="*/ f315 1 18514"/>
                <a:gd name="f319" fmla="*/ f312 1 f317"/>
                <a:gd name="f320" fmla="*/ f313 1 f317"/>
                <a:gd name="f321" fmla="*/ f312 1 f318"/>
                <a:gd name="f322" fmla="*/ f314 1 f318"/>
                <a:gd name="f323" fmla="*/ f319 f310 1"/>
                <a:gd name="f324" fmla="*/ f320 f310 1"/>
                <a:gd name="f325" fmla="*/ f322 f311 1"/>
                <a:gd name="f326" fmla="*/ f321 f3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3" t="f326" r="f324" b="f325"/>
              <a:pathLst>
                <a:path w="25152" h="18514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9" y="f13"/>
                    <a:pt x="f14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1" y="f32"/>
                    <a:pt x="f31" y="f32"/>
                  </a:cubicBezTo>
                  <a:cubicBezTo>
                    <a:pt x="f33" y="f32"/>
                    <a:pt x="f33" y="f32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2" y="f43"/>
                    <a:pt x="f42" y="f41"/>
                  </a:cubicBezTo>
                  <a:cubicBezTo>
                    <a:pt x="f44" y="f45"/>
                    <a:pt x="f42" y="f46"/>
                    <a:pt x="f47" y="f48"/>
                  </a:cubicBezTo>
                  <a:cubicBezTo>
                    <a:pt x="f49" y="f50"/>
                    <a:pt x="f51" y="f52"/>
                    <a:pt x="f51" y="f53"/>
                  </a:cubicBezTo>
                  <a:cubicBezTo>
                    <a:pt x="f54" y="f55"/>
                    <a:pt x="f51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4"/>
                    <a:pt x="f72" y="f73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81" y="f82"/>
                    <a:pt x="f83" y="f82"/>
                    <a:pt x="f84" y="f85"/>
                  </a:cubicBezTo>
                  <a:cubicBezTo>
                    <a:pt x="f86" y="f50"/>
                    <a:pt x="f87" y="f88"/>
                    <a:pt x="f12" y="f89"/>
                  </a:cubicBezTo>
                  <a:cubicBezTo>
                    <a:pt x="f90" y="f91"/>
                    <a:pt x="f90" y="f92"/>
                    <a:pt x="f93" y="f94"/>
                  </a:cubicBezTo>
                  <a:cubicBezTo>
                    <a:pt x="f93" y="f48"/>
                    <a:pt x="f93" y="f95"/>
                    <a:pt x="f17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09" y="f110"/>
                    <a:pt x="f109" y="f110"/>
                  </a:cubicBezTo>
                  <a:lnTo>
                    <a:pt x="f111" y="f112"/>
                  </a:lnTo>
                  <a:cubicBezTo>
                    <a:pt x="f74" y="f113"/>
                    <a:pt x="f114" y="f115"/>
                    <a:pt x="f116" y="f115"/>
                  </a:cubicBezTo>
                  <a:cubicBezTo>
                    <a:pt x="f117" y="f118"/>
                    <a:pt x="f119" y="f115"/>
                    <a:pt x="f119" y="f120"/>
                  </a:cubicBezTo>
                  <a:cubicBezTo>
                    <a:pt x="f2" y="f121"/>
                    <a:pt x="f2" y="f71"/>
                    <a:pt x="f2" y="f122"/>
                  </a:cubicBezTo>
                  <a:cubicBezTo>
                    <a:pt x="f2" y="f123"/>
                    <a:pt x="f119" y="f124"/>
                    <a:pt x="f119" y="f125"/>
                  </a:cubicBezTo>
                  <a:cubicBezTo>
                    <a:pt x="f126" y="f125"/>
                    <a:pt x="f116" y="f127"/>
                    <a:pt x="f128" y="f127"/>
                  </a:cubicBezTo>
                  <a:cubicBezTo>
                    <a:pt x="f129" y="f130"/>
                    <a:pt x="f10" y="f131"/>
                    <a:pt x="f17" y="f117"/>
                  </a:cubicBezTo>
                  <a:cubicBezTo>
                    <a:pt x="f132" y="f119"/>
                    <a:pt x="f133" y="f119"/>
                    <a:pt x="f29" y="f119"/>
                  </a:cubicBezTo>
                  <a:cubicBezTo>
                    <a:pt x="f134" y="f117"/>
                    <a:pt x="f34" y="f117"/>
                    <a:pt x="f14" y="f119"/>
                  </a:cubicBezTo>
                  <a:cubicBezTo>
                    <a:pt x="f36" y="f119"/>
                    <a:pt x="f135" y="f2"/>
                    <a:pt x="f5" y="f136"/>
                  </a:cubicBezTo>
                  <a:close/>
                  <a:moveTo>
                    <a:pt x="f137" y="f138"/>
                  </a:moveTo>
                  <a:lnTo>
                    <a:pt x="f139" y="f78"/>
                  </a:lnTo>
                  <a:cubicBezTo>
                    <a:pt x="f140" y="f141"/>
                    <a:pt x="f140" y="f141"/>
                    <a:pt x="f140" y="f141"/>
                  </a:cubicBezTo>
                  <a:cubicBezTo>
                    <a:pt x="f89" y="f81"/>
                    <a:pt x="f89" y="f78"/>
                    <a:pt x="f142" y="f143"/>
                  </a:cubicBezTo>
                  <a:cubicBezTo>
                    <a:pt x="f144" y="f22"/>
                    <a:pt x="f145" y="f146"/>
                    <a:pt x="f147" y="f65"/>
                  </a:cubicBezTo>
                  <a:cubicBezTo>
                    <a:pt x="f70" y="f148"/>
                    <a:pt x="f70" y="f149"/>
                    <a:pt x="f70" y="f150"/>
                  </a:cubicBezTo>
                  <a:cubicBezTo>
                    <a:pt x="f70" y="f16"/>
                    <a:pt x="f7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lnTo>
                    <a:pt x="f160" y="f161"/>
                  </a:lnTo>
                  <a:lnTo>
                    <a:pt x="f162" y="f163"/>
                  </a:lnTo>
                  <a:cubicBezTo>
                    <a:pt x="f164" y="f165"/>
                    <a:pt x="f166" y="f128"/>
                    <a:pt x="f167" y="f136"/>
                  </a:cubicBezTo>
                  <a:cubicBezTo>
                    <a:pt x="f168" y="f6"/>
                    <a:pt x="f169" y="f6"/>
                    <a:pt x="f170" y="f118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3" y="f177"/>
                    <a:pt x="f3" y="f82"/>
                    <a:pt x="f3" y="f178"/>
                  </a:cubicBezTo>
                  <a:cubicBezTo>
                    <a:pt x="f179" y="f180"/>
                    <a:pt x="f181" y="f182"/>
                    <a:pt x="f183" y="f184"/>
                  </a:cubicBezTo>
                  <a:cubicBezTo>
                    <a:pt x="f185" y="f186"/>
                    <a:pt x="f187" y="f52"/>
                    <a:pt x="f188" y="f189"/>
                  </a:cubicBezTo>
                  <a:cubicBezTo>
                    <a:pt x="f190" y="f79"/>
                    <a:pt x="f190" y="f79"/>
                    <a:pt x="f191" y="f192"/>
                  </a:cubicBezTo>
                  <a:cubicBezTo>
                    <a:pt x="f191" y="f193"/>
                    <a:pt x="f191" y="f189"/>
                    <a:pt x="f191" y="f194"/>
                  </a:cubicBezTo>
                  <a:cubicBezTo>
                    <a:pt x="f191" y="f195"/>
                    <a:pt x="f196" y="f197"/>
                    <a:pt x="f196" y="f42"/>
                  </a:cubicBezTo>
                  <a:cubicBezTo>
                    <a:pt x="f198" y="f31"/>
                    <a:pt x="f196" y="f33"/>
                    <a:pt x="f196" y="f199"/>
                  </a:cubicBezTo>
                  <a:cubicBezTo>
                    <a:pt x="f196" y="f200"/>
                    <a:pt x="f201" y="f202"/>
                    <a:pt x="f203" y="f204"/>
                  </a:cubicBezTo>
                  <a:cubicBezTo>
                    <a:pt x="f205" y="f206"/>
                    <a:pt x="f207" y="f197"/>
                    <a:pt x="f208" y="f209"/>
                  </a:cubicBezTo>
                  <a:cubicBezTo>
                    <a:pt x="f210" y="f211"/>
                    <a:pt x="f212" y="f213"/>
                    <a:pt x="f212" y="f214"/>
                  </a:cubicBezTo>
                  <a:cubicBezTo>
                    <a:pt x="f158" y="f215"/>
                    <a:pt x="f216" y="f217"/>
                    <a:pt x="f218" y="f219"/>
                  </a:cubicBezTo>
                  <a:cubicBezTo>
                    <a:pt x="f220" y="f219"/>
                    <a:pt x="f221" y="f222"/>
                    <a:pt x="f60" y="f222"/>
                  </a:cubicBezTo>
                  <a:cubicBezTo>
                    <a:pt x="f223" y="f222"/>
                    <a:pt x="f223" y="f222"/>
                    <a:pt x="f223" y="f224"/>
                  </a:cubicBezTo>
                  <a:cubicBezTo>
                    <a:pt x="f225" y="f219"/>
                    <a:pt x="f223" y="f217"/>
                    <a:pt x="f226" y="f227"/>
                  </a:cubicBezTo>
                  <a:cubicBezTo>
                    <a:pt x="f193" y="f228"/>
                    <a:pt x="f229" y="f230"/>
                    <a:pt x="f180" y="f40"/>
                  </a:cubicBezTo>
                  <a:cubicBezTo>
                    <a:pt x="f231" y="f135"/>
                    <a:pt x="f89" y="f63"/>
                    <a:pt x="f89" y="f135"/>
                  </a:cubicBezTo>
                  <a:cubicBezTo>
                    <a:pt x="f140" y="f135"/>
                    <a:pt x="f140" y="f135"/>
                    <a:pt x="f89" y="f232"/>
                  </a:cubicBezTo>
                  <a:cubicBezTo>
                    <a:pt x="f231" y="f233"/>
                    <a:pt x="f231" y="f176"/>
                    <a:pt x="f231" y="f46"/>
                  </a:cubicBezTo>
                  <a:cubicBezTo>
                    <a:pt x="f88" y="f234"/>
                    <a:pt x="f231" y="f235"/>
                    <a:pt x="f89" y="f236"/>
                  </a:cubicBezTo>
                  <a:cubicBezTo>
                    <a:pt x="f91" y="f237"/>
                    <a:pt x="f238" y="f226"/>
                    <a:pt x="f239" y="f226"/>
                  </a:cubicBezTo>
                  <a:cubicBezTo>
                    <a:pt x="f240" y="f226"/>
                    <a:pt x="f241" y="f226"/>
                    <a:pt x="f242" y="f236"/>
                  </a:cubicBezTo>
                  <a:cubicBezTo>
                    <a:pt x="f98" y="f234"/>
                    <a:pt x="f98" y="f234"/>
                    <a:pt x="f98" y="f192"/>
                  </a:cubicBezTo>
                  <a:cubicBezTo>
                    <a:pt x="f243" y="f193"/>
                    <a:pt x="f98" y="f189"/>
                    <a:pt x="f98" y="f244"/>
                  </a:cubicBezTo>
                  <a:cubicBezTo>
                    <a:pt x="f98" y="f245"/>
                    <a:pt x="f246" y="f7"/>
                    <a:pt x="f247" y="f248"/>
                  </a:cubicBezTo>
                  <a:cubicBezTo>
                    <a:pt x="f247" y="f249"/>
                    <a:pt x="f247" y="f249"/>
                    <a:pt x="f247" y="f111"/>
                  </a:cubicBezTo>
                  <a:cubicBezTo>
                    <a:pt x="f247" y="f111"/>
                    <a:pt x="f247" y="f111"/>
                    <a:pt x="f247" y="f250"/>
                  </a:cubicBezTo>
                  <a:lnTo>
                    <a:pt x="f246" y="f138"/>
                  </a:lnTo>
                  <a:close/>
                  <a:moveTo>
                    <a:pt x="f251" y="f252"/>
                  </a:moveTo>
                  <a:cubicBezTo>
                    <a:pt x="f253" y="f254"/>
                    <a:pt x="f100" y="f108"/>
                    <a:pt x="f255" y="f256"/>
                  </a:cubicBezTo>
                  <a:cubicBezTo>
                    <a:pt x="f257" y="f256"/>
                    <a:pt x="f258" y="f254"/>
                    <a:pt x="f259" y="f67"/>
                  </a:cubicBezTo>
                  <a:cubicBezTo>
                    <a:pt x="f260" y="f261"/>
                    <a:pt x="f262" y="f17"/>
                    <a:pt x="f263" y="f99"/>
                  </a:cubicBezTo>
                  <a:cubicBezTo>
                    <a:pt x="f264" y="f107"/>
                    <a:pt x="f265" y="f266"/>
                    <a:pt x="f232" y="f267"/>
                  </a:cubicBezTo>
                  <a:cubicBezTo>
                    <a:pt x="f268" y="f269"/>
                    <a:pt x="f270" y="f271"/>
                    <a:pt x="f272" y="f161"/>
                  </a:cubicBezTo>
                  <a:cubicBezTo>
                    <a:pt x="f273" y="f163"/>
                    <a:pt x="f274" y="f122"/>
                    <a:pt x="f275" y="f76"/>
                  </a:cubicBezTo>
                  <a:cubicBezTo>
                    <a:pt x="f276" y="f250"/>
                    <a:pt x="f277" y="f278"/>
                    <a:pt x="f279" y="f87"/>
                  </a:cubicBezTo>
                  <a:cubicBezTo>
                    <a:pt x="f213" y="f22"/>
                    <a:pt x="f280" y="f281"/>
                    <a:pt x="f277" y="f282"/>
                  </a:cubicBezTo>
                  <a:cubicBezTo>
                    <a:pt x="f283" y="f248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100" y="f153"/>
                  </a:cubicBezTo>
                  <a:cubicBezTo>
                    <a:pt x="f292" y="f293"/>
                    <a:pt x="f294" y="f293"/>
                    <a:pt x="f257" y="f293"/>
                  </a:cubicBezTo>
                  <a:cubicBezTo>
                    <a:pt x="f295" y="f293"/>
                    <a:pt x="f296" y="f153"/>
                    <a:pt x="f272" y="f21"/>
                  </a:cubicBezTo>
                  <a:cubicBezTo>
                    <a:pt x="f297" y="f298"/>
                    <a:pt x="f197" y="f299"/>
                    <a:pt x="f292" y="f289"/>
                  </a:cubicBezTo>
                  <a:cubicBezTo>
                    <a:pt x="f100" y="f300"/>
                    <a:pt x="f301" y="f302"/>
                    <a:pt x="f303" y="f155"/>
                  </a:cubicBezTo>
                  <a:cubicBezTo>
                    <a:pt x="f251" y="f248"/>
                    <a:pt x="f304" y="f305"/>
                    <a:pt x="f306" y="f307"/>
                  </a:cubicBezTo>
                  <a:cubicBezTo>
                    <a:pt x="f274" y="f308"/>
                    <a:pt x="f306" y="f309"/>
                    <a:pt x="f251" y="f252"/>
                  </a:cubicBezTo>
                  <a:close/>
                </a:path>
              </a:pathLst>
            </a:custGeom>
            <a:solidFill>
              <a:srgbClr val="97B8A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432;p41">
              <a:extLst>
                <a:ext uri="{FF2B5EF4-FFF2-40B4-BE49-F238E27FC236}">
                  <a16:creationId xmlns:a16="http://schemas.microsoft.com/office/drawing/2014/main" id="{C81D11A7-1819-47BB-B91F-0E2ED494DD4F}"/>
                </a:ext>
              </a:extLst>
            </p:cNvPr>
            <p:cNvSpPr/>
            <p:nvPr/>
          </p:nvSpPr>
          <p:spPr>
            <a:xfrm>
              <a:off x="2220922" y="539998"/>
              <a:ext cx="1373968" cy="790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040"/>
                <a:gd name="f4" fmla="val 31657"/>
                <a:gd name="f5" fmla="val 801"/>
                <a:gd name="f6" fmla="val 8473"/>
                <a:gd name="f7" fmla="val 968"/>
                <a:gd name="f8" fmla="val 8774"/>
                <a:gd name="f9" fmla="val 1268"/>
                <a:gd name="f10" fmla="val 9007"/>
                <a:gd name="f11" fmla="val 1635"/>
                <a:gd name="f12" fmla="val 9141"/>
                <a:gd name="f13" fmla="val 2369"/>
                <a:gd name="f14" fmla="val 9407"/>
                <a:gd name="f15" fmla="val 3169"/>
                <a:gd name="f16" fmla="val 9474"/>
                <a:gd name="f17" fmla="val 3970"/>
                <a:gd name="f18" fmla="val 9341"/>
                <a:gd name="f19" fmla="val 4804"/>
                <a:gd name="f20" fmla="val 9107"/>
                <a:gd name="f21" fmla="val 5604"/>
                <a:gd name="f22" fmla="val 8740"/>
                <a:gd name="f23" fmla="val 6372"/>
                <a:gd name="f24" fmla="val 8307"/>
                <a:gd name="f25" fmla="val 6639"/>
                <a:gd name="f26" fmla="val 8073"/>
                <a:gd name="f27" fmla="val 7005"/>
                <a:gd name="f28" fmla="val 8006"/>
                <a:gd name="f29" fmla="val 7339"/>
                <a:gd name="f30" fmla="val 8040"/>
                <a:gd name="f31" fmla="val 7739"/>
                <a:gd name="f32" fmla="val 8507"/>
                <a:gd name="f33" fmla="val 8140"/>
                <a:gd name="f34" fmla="val 8873"/>
                <a:gd name="f35" fmla="val 8207"/>
                <a:gd name="f36" fmla="val 9240"/>
                <a:gd name="f37" fmla="val 8373"/>
                <a:gd name="f38" fmla="val 9574"/>
                <a:gd name="f39" fmla="val 8974"/>
                <a:gd name="f40" fmla="val 10742"/>
                <a:gd name="f41" fmla="val 13043"/>
                <a:gd name="f42" fmla="val 8573"/>
                <a:gd name="f43" fmla="val 14645"/>
                <a:gd name="f44" fmla="val 8440"/>
                <a:gd name="f45" fmla="val 15712"/>
                <a:gd name="f46" fmla="val 8406"/>
                <a:gd name="f47" fmla="val 16779"/>
                <a:gd name="f48" fmla="val 17880"/>
                <a:gd name="f49" fmla="val 18280"/>
                <a:gd name="f50" fmla="val 18681"/>
                <a:gd name="f51" fmla="val 8807"/>
                <a:gd name="f52" fmla="val 19048"/>
                <a:gd name="f53" fmla="val 8940"/>
                <a:gd name="f54" fmla="val 19248"/>
                <a:gd name="f55" fmla="val 9174"/>
                <a:gd name="f56" fmla="val 19181"/>
                <a:gd name="f57" fmla="val 9307"/>
                <a:gd name="f58" fmla="val 19114"/>
                <a:gd name="f59" fmla="val 19014"/>
                <a:gd name="f60" fmla="val 9908"/>
                <a:gd name="f61" fmla="val 18514"/>
                <a:gd name="f62" fmla="val 10541"/>
                <a:gd name="f63" fmla="val 17713"/>
                <a:gd name="f64" fmla="val 11108"/>
                <a:gd name="f65" fmla="val 16813"/>
                <a:gd name="f66" fmla="val 11575"/>
                <a:gd name="f67" fmla="val 15912"/>
                <a:gd name="f68" fmla="val 12176"/>
                <a:gd name="f69" fmla="val 12676"/>
                <a:gd name="f70" fmla="val 13344"/>
                <a:gd name="f71" fmla="val 13076"/>
                <a:gd name="f72" fmla="val 12009"/>
                <a:gd name="f73" fmla="val 13310"/>
                <a:gd name="f74" fmla="val 11275"/>
                <a:gd name="f75" fmla="val 13477"/>
                <a:gd name="f76" fmla="val 10508"/>
                <a:gd name="f77" fmla="val 13610"/>
                <a:gd name="f78" fmla="val 9741"/>
                <a:gd name="f79" fmla="val 13677"/>
                <a:gd name="f80" fmla="val 9374"/>
                <a:gd name="f81" fmla="val 13644"/>
                <a:gd name="f82" fmla="val 13343"/>
                <a:gd name="f83" fmla="val 9074"/>
                <a:gd name="f84" fmla="val 12810"/>
                <a:gd name="f85" fmla="val 8674"/>
                <a:gd name="f86" fmla="val 12343"/>
                <a:gd name="f87" fmla="val 7573"/>
                <a:gd name="f88" fmla="val 11642"/>
                <a:gd name="f89" fmla="val 6806"/>
                <a:gd name="f90" fmla="val 11509"/>
                <a:gd name="f91" fmla="val 5938"/>
                <a:gd name="f92" fmla="val 5104"/>
                <a:gd name="f93" fmla="val 11776"/>
                <a:gd name="f94" fmla="val 4304"/>
                <a:gd name="f95" fmla="val 12076"/>
                <a:gd name="f96" fmla="val 3537"/>
                <a:gd name="f97" fmla="val 12543"/>
                <a:gd name="f98" fmla="val 2869"/>
                <a:gd name="f99" fmla="val 12910"/>
                <a:gd name="f100" fmla="val 2269"/>
                <a:gd name="f101" fmla="val 13510"/>
                <a:gd name="f102" fmla="val 1802"/>
                <a:gd name="f103" fmla="val 14177"/>
                <a:gd name="f104" fmla="val 1602"/>
                <a:gd name="f105" fmla="val 14878"/>
                <a:gd name="f106" fmla="val 1368"/>
                <a:gd name="f107" fmla="val 15645"/>
                <a:gd name="f108" fmla="val 1535"/>
                <a:gd name="f109" fmla="val 16179"/>
                <a:gd name="f110" fmla="val 2036"/>
                <a:gd name="f111" fmla="val 16746"/>
                <a:gd name="f112" fmla="val 2569"/>
                <a:gd name="f113" fmla="val 17079"/>
                <a:gd name="f114" fmla="val 3603"/>
                <a:gd name="f115" fmla="val 4737"/>
                <a:gd name="f116" fmla="val 17046"/>
                <a:gd name="f117" fmla="val 5838"/>
                <a:gd name="f118" fmla="val 16879"/>
                <a:gd name="f119" fmla="val 6906"/>
                <a:gd name="f120" fmla="val 16579"/>
                <a:gd name="f121" fmla="val 7973"/>
                <a:gd name="f122" fmla="val 16479"/>
                <a:gd name="f123" fmla="val 16379"/>
                <a:gd name="f124" fmla="val 8640"/>
                <a:gd name="f125" fmla="val 16212"/>
                <a:gd name="f126" fmla="val 16512"/>
                <a:gd name="f127" fmla="val 17346"/>
                <a:gd name="f128" fmla="val 17646"/>
                <a:gd name="f129" fmla="val 17947"/>
                <a:gd name="f130" fmla="val 17980"/>
                <a:gd name="f131" fmla="val 9041"/>
                <a:gd name="f132" fmla="val 18013"/>
                <a:gd name="f133" fmla="val 18047"/>
                <a:gd name="f134" fmla="val 18080"/>
                <a:gd name="f135" fmla="val 18314"/>
                <a:gd name="f136" fmla="val 18647"/>
                <a:gd name="f137" fmla="val 7673"/>
                <a:gd name="f138" fmla="val 19047"/>
                <a:gd name="f139" fmla="val 6972"/>
                <a:gd name="f140" fmla="val 19581"/>
                <a:gd name="f141" fmla="val 6305"/>
                <a:gd name="f142" fmla="val 20081"/>
                <a:gd name="f143" fmla="val 5671"/>
                <a:gd name="f144" fmla="val 20882"/>
                <a:gd name="f145" fmla="val 5305"/>
                <a:gd name="f146" fmla="val 21716"/>
                <a:gd name="f147" fmla="val 22583"/>
                <a:gd name="f148" fmla="val 5371"/>
                <a:gd name="f149" fmla="val 23417"/>
                <a:gd name="f150" fmla="val 5705"/>
                <a:gd name="f151" fmla="val 24051"/>
                <a:gd name="f152" fmla="val 24651"/>
                <a:gd name="f153" fmla="val 6872"/>
                <a:gd name="f154" fmla="val 24952"/>
                <a:gd name="f155" fmla="val 7640"/>
                <a:gd name="f156" fmla="val 24685"/>
                <a:gd name="f157" fmla="val 10275"/>
                <a:gd name="f158" fmla="val 24184"/>
                <a:gd name="f159" fmla="val 11042"/>
                <a:gd name="f160" fmla="val 23651"/>
                <a:gd name="f161" fmla="val 22950"/>
                <a:gd name="f162" fmla="val 12109"/>
                <a:gd name="f163" fmla="val 22150"/>
                <a:gd name="f164" fmla="val 12310"/>
                <a:gd name="f165" fmla="val 21482"/>
                <a:gd name="f166" fmla="val 12576"/>
                <a:gd name="f167" fmla="val 12710"/>
                <a:gd name="f168" fmla="val 20582"/>
                <a:gd name="f169" fmla="val 20282"/>
                <a:gd name="f170" fmla="val 12943"/>
                <a:gd name="f171" fmla="val 12977"/>
                <a:gd name="f172" fmla="val 13377"/>
                <a:gd name="f173" fmla="val 13944"/>
                <a:gd name="f174" fmla="val 20315"/>
                <a:gd name="f175" fmla="val 14511"/>
                <a:gd name="f176" fmla="val 20415"/>
                <a:gd name="f177" fmla="val 15112"/>
                <a:gd name="f178" fmla="val 15779"/>
                <a:gd name="f179" fmla="val 20849"/>
                <a:gd name="f180" fmla="val 16412"/>
                <a:gd name="f181" fmla="val 21316"/>
                <a:gd name="f182" fmla="val 16713"/>
                <a:gd name="f183" fmla="val 21783"/>
                <a:gd name="f184" fmla="val 16980"/>
                <a:gd name="f185" fmla="val 22383"/>
                <a:gd name="f186" fmla="val 22984"/>
                <a:gd name="f187" fmla="val 16513"/>
                <a:gd name="f188" fmla="val 23551"/>
                <a:gd name="f189" fmla="val 16146"/>
                <a:gd name="f190" fmla="val 24084"/>
                <a:gd name="f191" fmla="val 15512"/>
                <a:gd name="f192" fmla="val 24718"/>
                <a:gd name="f193" fmla="val 14344"/>
                <a:gd name="f194" fmla="val 25352"/>
                <a:gd name="f195" fmla="val 25952"/>
                <a:gd name="f196" fmla="val 11709"/>
                <a:gd name="f197" fmla="val 26453"/>
                <a:gd name="f198" fmla="val 10341"/>
                <a:gd name="f199" fmla="val 26720"/>
                <a:gd name="f200" fmla="val 9608"/>
                <a:gd name="f201" fmla="val 26953"/>
                <a:gd name="f202" fmla="val 8840"/>
                <a:gd name="f203" fmla="val 27153"/>
                <a:gd name="f204" fmla="val 27253"/>
                <a:gd name="f205" fmla="val 7706"/>
                <a:gd name="f206" fmla="val 27287"/>
                <a:gd name="f207" fmla="val 7473"/>
                <a:gd name="f208" fmla="val 27320"/>
                <a:gd name="f209" fmla="val 7406"/>
                <a:gd name="f210" fmla="val 27020"/>
                <a:gd name="f211" fmla="val 6772"/>
                <a:gd name="f212" fmla="val 26553"/>
                <a:gd name="f213" fmla="val 5872"/>
                <a:gd name="f214" fmla="val 26152"/>
                <a:gd name="f215" fmla="val 4938"/>
                <a:gd name="f216" fmla="val 25819"/>
                <a:gd name="f217" fmla="val 25585"/>
                <a:gd name="f218" fmla="val 3203"/>
                <a:gd name="f219" fmla="val 25652"/>
                <a:gd name="f220" fmla="val 26019"/>
                <a:gd name="f221" fmla="val 26319"/>
                <a:gd name="f222" fmla="val 26853"/>
                <a:gd name="f223" fmla="val 468"/>
                <a:gd name="f224" fmla="val 27520"/>
                <a:gd name="f225" fmla="val 201"/>
                <a:gd name="f226" fmla="val 28087"/>
                <a:gd name="f227" fmla="val 1"/>
                <a:gd name="f228" fmla="val 28688"/>
                <a:gd name="f229" fmla="val 34"/>
                <a:gd name="f230" fmla="val 29188"/>
                <a:gd name="f231" fmla="val 301"/>
                <a:gd name="f232" fmla="val 29522"/>
                <a:gd name="f233" fmla="val 501"/>
                <a:gd name="f234" fmla="val 29488"/>
                <a:gd name="f235" fmla="val 29388"/>
                <a:gd name="f236" fmla="val 29288"/>
                <a:gd name="f237" fmla="val 2436"/>
                <a:gd name="f238" fmla="val 29155"/>
                <a:gd name="f239" fmla="val 3737"/>
                <a:gd name="f240" fmla="val 29088"/>
                <a:gd name="f241" fmla="val 4537"/>
                <a:gd name="f242" fmla="val 29021"/>
                <a:gd name="f243" fmla="val 4971"/>
                <a:gd name="f244" fmla="val 28988"/>
                <a:gd name="f245" fmla="val 5805"/>
                <a:gd name="f246" fmla="val 29055"/>
                <a:gd name="f247" fmla="val 5972"/>
                <a:gd name="f248" fmla="val 6005"/>
                <a:gd name="f249" fmla="val 6072"/>
                <a:gd name="f250" fmla="val 6105"/>
                <a:gd name="f251" fmla="val 6138"/>
                <a:gd name="f252" fmla="val 29855"/>
                <a:gd name="f253" fmla="val 6239"/>
                <a:gd name="f254" fmla="val 30322"/>
                <a:gd name="f255" fmla="val 30822"/>
                <a:gd name="f256" fmla="val 6339"/>
                <a:gd name="f257" fmla="val 31656"/>
                <a:gd name="f258" fmla="val 6405"/>
                <a:gd name="f259" fmla="val 32524"/>
                <a:gd name="f260" fmla="val 6505"/>
                <a:gd name="f261" fmla="val 33391"/>
                <a:gd name="f262" fmla="val 6672"/>
                <a:gd name="f263" fmla="val 33891"/>
                <a:gd name="f264" fmla="val 34392"/>
                <a:gd name="f265" fmla="val 7006"/>
                <a:gd name="f266" fmla="val 34759"/>
                <a:gd name="f267" fmla="val 34959"/>
                <a:gd name="f268" fmla="val 7906"/>
                <a:gd name="f269" fmla="val 34659"/>
                <a:gd name="f270" fmla="val 34325"/>
                <a:gd name="f271" fmla="val 9708"/>
                <a:gd name="f272" fmla="val 33691"/>
                <a:gd name="f273" fmla="val 11242"/>
                <a:gd name="f274" fmla="val 33291"/>
                <a:gd name="f275" fmla="val 32957"/>
                <a:gd name="f276" fmla="val 13143"/>
                <a:gd name="f277" fmla="val 32724"/>
                <a:gd name="f278" fmla="val 13977"/>
                <a:gd name="f279" fmla="val 14811"/>
                <a:gd name="f280" fmla="val 32357"/>
                <a:gd name="f281" fmla="val 15445"/>
                <a:gd name="f282" fmla="val 32290"/>
                <a:gd name="f283" fmla="val 16112"/>
                <a:gd name="f284" fmla="val 32457"/>
                <a:gd name="f285" fmla="val 17180"/>
                <a:gd name="f286" fmla="val 32791"/>
                <a:gd name="f287" fmla="val 16846"/>
                <a:gd name="f288" fmla="val 33991"/>
                <a:gd name="f289" fmla="val 16312"/>
                <a:gd name="f290" fmla="val 34592"/>
                <a:gd name="f291" fmla="val 35092"/>
                <a:gd name="f292" fmla="val 35793"/>
                <a:gd name="f293" fmla="val 13811"/>
                <a:gd name="f294" fmla="val 36326"/>
                <a:gd name="f295" fmla="val 12643"/>
                <a:gd name="f296" fmla="val 36693"/>
                <a:gd name="f297" fmla="val 11409"/>
                <a:gd name="f298" fmla="val 37160"/>
                <a:gd name="f299" fmla="val 9975"/>
                <a:gd name="f300" fmla="val 37494"/>
                <a:gd name="f301" fmla="val 37694"/>
                <a:gd name="f302" fmla="val 7439"/>
                <a:gd name="f303" fmla="val 37928"/>
                <a:gd name="f304" fmla="val 6605"/>
                <a:gd name="f305" fmla="val 37994"/>
                <a:gd name="f306" fmla="val 6539"/>
                <a:gd name="f307" fmla="val 38428"/>
                <a:gd name="f308" fmla="val 6572"/>
                <a:gd name="f309" fmla="val 38995"/>
                <a:gd name="f310" fmla="val 39562"/>
                <a:gd name="f311" fmla="val 6706"/>
                <a:gd name="f312" fmla="val 40129"/>
                <a:gd name="f313" fmla="val 40596"/>
                <a:gd name="f314" fmla="val 7139"/>
                <a:gd name="f315" fmla="val 40696"/>
                <a:gd name="f316" fmla="val 8240"/>
                <a:gd name="f317" fmla="val 40429"/>
                <a:gd name="f318" fmla="val 9241"/>
                <a:gd name="f319" fmla="val 40196"/>
                <a:gd name="f320" fmla="val 10241"/>
                <a:gd name="f321" fmla="val 39896"/>
                <a:gd name="f322" fmla="val 11209"/>
                <a:gd name="f323" fmla="val 39595"/>
                <a:gd name="f324" fmla="val 39362"/>
                <a:gd name="f325" fmla="val 39195"/>
                <a:gd name="f326" fmla="val 13911"/>
                <a:gd name="f327" fmla="val 39062"/>
                <a:gd name="f328" fmla="val 14444"/>
                <a:gd name="f329" fmla="val 39095"/>
                <a:gd name="f330" fmla="val 15011"/>
                <a:gd name="f331" fmla="val 39262"/>
                <a:gd name="f332" fmla="val 39395"/>
                <a:gd name="f333" fmla="val 15812"/>
                <a:gd name="f334" fmla="val 39629"/>
                <a:gd name="f335" fmla="val 15845"/>
                <a:gd name="f336" fmla="val 40229"/>
                <a:gd name="f337" fmla="val 15378"/>
                <a:gd name="f338" fmla="val 41030"/>
                <a:gd name="f339" fmla="val 14711"/>
                <a:gd name="f340" fmla="val 41764"/>
                <a:gd name="f341" fmla="val 42431"/>
                <a:gd name="f342" fmla="val 13077"/>
                <a:gd name="f343" fmla="val 43098"/>
                <a:gd name="f344" fmla="val 12276"/>
                <a:gd name="f345" fmla="val 43598"/>
                <a:gd name="f346" fmla="val 11376"/>
                <a:gd name="f347" fmla="val 43999"/>
                <a:gd name="f348" fmla="val 10408"/>
                <a:gd name="f349" fmla="val 44232"/>
                <a:gd name="f350" fmla="val 44432"/>
                <a:gd name="f351" fmla="val 44566"/>
                <a:gd name="f352" fmla="val 44666"/>
                <a:gd name="f353" fmla="val 7806"/>
                <a:gd name="f354" fmla="val 44766"/>
                <a:gd name="f355" fmla="val 7773"/>
                <a:gd name="f356" fmla="val 45066"/>
                <a:gd name="f357" fmla="val 45500"/>
                <a:gd name="f358" fmla="val 45933"/>
                <a:gd name="f359" fmla="val 7873"/>
                <a:gd name="f360" fmla="val 46334"/>
                <a:gd name="f361" fmla="val 46767"/>
                <a:gd name="f362" fmla="val 8340"/>
                <a:gd name="f363" fmla="val 47067"/>
                <a:gd name="f364" fmla="val 10075"/>
                <a:gd name="f365" fmla="val 47001"/>
                <a:gd name="f366" fmla="val 11609"/>
                <a:gd name="f367" fmla="val 46834"/>
                <a:gd name="f368" fmla="val 46567"/>
                <a:gd name="f369" fmla="val 16046"/>
                <a:gd name="f370" fmla="val 46200"/>
                <a:gd name="f371" fmla="val 46167"/>
                <a:gd name="f372" fmla="val 17280"/>
                <a:gd name="f373" fmla="val 46100"/>
                <a:gd name="f374" fmla="val 17680"/>
                <a:gd name="f375" fmla="val 17613"/>
                <a:gd name="f376" fmla="val 46534"/>
                <a:gd name="f377" fmla="val 17413"/>
                <a:gd name="f378" fmla="val 47201"/>
                <a:gd name="f379" fmla="val 47801"/>
                <a:gd name="f380" fmla="val 16613"/>
                <a:gd name="f381" fmla="val 48368"/>
                <a:gd name="f382" fmla="val 49302"/>
                <a:gd name="f383" fmla="val 15278"/>
                <a:gd name="f384" fmla="val 50170"/>
                <a:gd name="f385" fmla="val 51037"/>
                <a:gd name="f386" fmla="val 13410"/>
                <a:gd name="f387" fmla="val 51737"/>
                <a:gd name="f388" fmla="val 12510"/>
                <a:gd name="f389" fmla="val 52538"/>
                <a:gd name="f390" fmla="val 53372"/>
                <a:gd name="f391" fmla="val 10942"/>
                <a:gd name="f392" fmla="val 53972"/>
                <a:gd name="f393" fmla="val 10475"/>
                <a:gd name="f394" fmla="val 54306"/>
                <a:gd name="f395" fmla="val 10542"/>
                <a:gd name="f396" fmla="val 54573"/>
                <a:gd name="f397" fmla="val 10842"/>
                <a:gd name="f398" fmla="val 54906"/>
                <a:gd name="f399" fmla="val 11843"/>
                <a:gd name="f400" fmla="val 54940"/>
                <a:gd name="f401" fmla="val 12376"/>
                <a:gd name="f402" fmla="val 54706"/>
                <a:gd name="f403" fmla="val 13277"/>
                <a:gd name="f404" fmla="val 54239"/>
                <a:gd name="f405" fmla="val 14111"/>
                <a:gd name="f406" fmla="val 53572"/>
                <a:gd name="f407" fmla="val 14778"/>
                <a:gd name="f408" fmla="val 52571"/>
                <a:gd name="f409" fmla="val 51437"/>
                <a:gd name="f410" fmla="val 16679"/>
                <a:gd name="f411" fmla="val 50203"/>
                <a:gd name="f412" fmla="val 49102"/>
                <a:gd name="f413" fmla="val 47935"/>
                <a:gd name="f414" fmla="val 18614"/>
                <a:gd name="f415" fmla="val 46801"/>
                <a:gd name="f416" fmla="val 46500"/>
                <a:gd name="f417" fmla="val 19214"/>
                <a:gd name="f418" fmla="val 46233"/>
                <a:gd name="f419" fmla="val 19348"/>
                <a:gd name="f420" fmla="val 45967"/>
                <a:gd name="f421" fmla="val 19515"/>
                <a:gd name="f422" fmla="val 19548"/>
                <a:gd name="f423" fmla="val 45900"/>
                <a:gd name="f424" fmla="val 19948"/>
                <a:gd name="f425" fmla="val 45867"/>
                <a:gd name="f426" fmla="val 45800"/>
                <a:gd name="f427" fmla="val 20916"/>
                <a:gd name="f428" fmla="val 45633"/>
                <a:gd name="f429" fmla="val 22017"/>
                <a:gd name="f430" fmla="val 45433"/>
                <a:gd name="f431" fmla="val 23418"/>
                <a:gd name="f432" fmla="val 45166"/>
                <a:gd name="f433" fmla="val 24785"/>
                <a:gd name="f434" fmla="val 44732"/>
                <a:gd name="f435" fmla="val 26119"/>
                <a:gd name="f436" fmla="val 44332"/>
                <a:gd name="f437" fmla="val 27420"/>
                <a:gd name="f438" fmla="val 28588"/>
                <a:gd name="f439" fmla="val 42631"/>
                <a:gd name="f440" fmla="val 29589"/>
                <a:gd name="f441" fmla="val 41797"/>
                <a:gd name="f442" fmla="val 30356"/>
                <a:gd name="f443" fmla="val 40763"/>
                <a:gd name="f444" fmla="val 30956"/>
                <a:gd name="f445" fmla="val 31290"/>
                <a:gd name="f446" fmla="val 38761"/>
                <a:gd name="f447" fmla="val 31557"/>
                <a:gd name="f448" fmla="val 37894"/>
                <a:gd name="f449" fmla="val 36994"/>
                <a:gd name="f450" fmla="val 31590"/>
                <a:gd name="f451" fmla="val 36126"/>
                <a:gd name="f452" fmla="val 35259"/>
                <a:gd name="f453" fmla="val 31357"/>
                <a:gd name="f454" fmla="val 34458"/>
                <a:gd name="f455" fmla="val 31056"/>
                <a:gd name="f456" fmla="val 33624"/>
                <a:gd name="f457" fmla="val 30756"/>
                <a:gd name="f458" fmla="val 32924"/>
                <a:gd name="f459" fmla="val 30156"/>
                <a:gd name="f460" fmla="val 32023"/>
                <a:gd name="f461" fmla="val 28388"/>
                <a:gd name="f462" fmla="val 31857"/>
                <a:gd name="f463" fmla="val 32057"/>
                <a:gd name="f464" fmla="val 26253"/>
                <a:gd name="f465" fmla="val 32190"/>
                <a:gd name="f466" fmla="val 25119"/>
                <a:gd name="f467" fmla="val 32690"/>
                <a:gd name="f468" fmla="val 24018"/>
                <a:gd name="f469" fmla="val 33458"/>
                <a:gd name="f470" fmla="val 23184"/>
                <a:gd name="f471" fmla="val 22117"/>
                <a:gd name="f472" fmla="val 35693"/>
                <a:gd name="f473" fmla="val 37027"/>
                <a:gd name="f474" fmla="val 20816"/>
                <a:gd name="f475" fmla="val 38528"/>
                <a:gd name="f476" fmla="val 20215"/>
                <a:gd name="f477" fmla="val 40062"/>
                <a:gd name="f478" fmla="val 19682"/>
                <a:gd name="f479" fmla="val 41630"/>
                <a:gd name="f480" fmla="val 18948"/>
                <a:gd name="f481" fmla="val 18914"/>
                <a:gd name="f482" fmla="val 18781"/>
                <a:gd name="f483" fmla="val 42664"/>
                <a:gd name="f484" fmla="val 18414"/>
                <a:gd name="f485" fmla="val 42764"/>
                <a:gd name="f486" fmla="val 17914"/>
                <a:gd name="f487" fmla="val 42864"/>
                <a:gd name="f488" fmla="val 17380"/>
                <a:gd name="f489" fmla="val 42998"/>
                <a:gd name="f490" fmla="val 43131"/>
                <a:gd name="f491" fmla="val 15879"/>
                <a:gd name="f492" fmla="val 43231"/>
                <a:gd name="f493" fmla="val 15178"/>
                <a:gd name="f494" fmla="val 43265"/>
                <a:gd name="f495" fmla="val 14578"/>
                <a:gd name="f496" fmla="val 43298"/>
                <a:gd name="f497" fmla="val 14278"/>
                <a:gd name="f498" fmla="val 43331"/>
                <a:gd name="f499" fmla="val 14011"/>
                <a:gd name="f500" fmla="val 43198"/>
                <a:gd name="f501" fmla="val 42964"/>
                <a:gd name="f502" fmla="val 14311"/>
                <a:gd name="f503" fmla="val 42231"/>
                <a:gd name="f504" fmla="val 15212"/>
                <a:gd name="f505" fmla="val 15612"/>
                <a:gd name="f506" fmla="val 41263"/>
                <a:gd name="f507" fmla="val 16079"/>
                <a:gd name="f508" fmla="val 40663"/>
                <a:gd name="f509" fmla="val 16446"/>
                <a:gd name="f510" fmla="val 39996"/>
                <a:gd name="f511" fmla="val 39462"/>
                <a:gd name="f512" fmla="val 16946"/>
                <a:gd name="f513" fmla="val 38828"/>
                <a:gd name="f514" fmla="val 38261"/>
                <a:gd name="f515" fmla="val 37727"/>
                <a:gd name="f516" fmla="val 37227"/>
                <a:gd name="f517" fmla="val 36793"/>
                <a:gd name="f518" fmla="val 36660"/>
                <a:gd name="f519" fmla="val 15478"/>
                <a:gd name="f520" fmla="val 36527"/>
                <a:gd name="f521" fmla="val 15345"/>
                <a:gd name="f522" fmla="val 36460"/>
                <a:gd name="f523" fmla="val 15145"/>
                <a:gd name="f524" fmla="val 36426"/>
                <a:gd name="f525" fmla="val 36393"/>
                <a:gd name="f526" fmla="val 36360"/>
                <a:gd name="f527" fmla="val 15245"/>
                <a:gd name="f528" fmla="val 35959"/>
                <a:gd name="f529" fmla="val 35559"/>
                <a:gd name="f530" fmla="val 16346"/>
                <a:gd name="f531" fmla="val 35126"/>
                <a:gd name="f532" fmla="val 16913"/>
                <a:gd name="f533" fmla="val 34625"/>
                <a:gd name="f534" fmla="val 34158"/>
                <a:gd name="f535" fmla="val 33558"/>
                <a:gd name="f536" fmla="val 18214"/>
                <a:gd name="f537" fmla="val 18347"/>
                <a:gd name="f538" fmla="val 32390"/>
                <a:gd name="f539" fmla="val 18447"/>
                <a:gd name="f540" fmla="val 31890"/>
                <a:gd name="f541" fmla="val 18381"/>
                <a:gd name="f542" fmla="val 31390"/>
                <a:gd name="f543" fmla="val 18180"/>
                <a:gd name="f544" fmla="val 30989"/>
                <a:gd name="f545" fmla="val 30622"/>
                <a:gd name="f546" fmla="val 17813"/>
                <a:gd name="f547" fmla="val 30355"/>
                <a:gd name="f548" fmla="val 17513"/>
                <a:gd name="f549" fmla="val 30022"/>
                <a:gd name="f550" fmla="val 29788"/>
                <a:gd name="f551" fmla="val 16546"/>
                <a:gd name="f552" fmla="val 29688"/>
                <a:gd name="f553" fmla="val 15979"/>
                <a:gd name="f554" fmla="val 29588"/>
                <a:gd name="f555" fmla="val 29622"/>
                <a:gd name="f556" fmla="val 14478"/>
                <a:gd name="f557" fmla="val 29722"/>
                <a:gd name="f558" fmla="val 13711"/>
                <a:gd name="f559" fmla="val 12877"/>
                <a:gd name="f560" fmla="val 12043"/>
                <a:gd name="f561" fmla="val 30255"/>
                <a:gd name="f562" fmla="val 30489"/>
                <a:gd name="f563" fmla="val 10375"/>
                <a:gd name="f564" fmla="val 9641"/>
                <a:gd name="f565" fmla="val 30889"/>
                <a:gd name="f566" fmla="val 31023"/>
                <a:gd name="f567" fmla="val 30923"/>
                <a:gd name="f568" fmla="val 30589"/>
                <a:gd name="f569" fmla="val 30289"/>
                <a:gd name="f570" fmla="val 8707"/>
                <a:gd name="f571" fmla="val 29221"/>
                <a:gd name="f572" fmla="val 8607"/>
                <a:gd name="f573" fmla="val 28921"/>
                <a:gd name="f574" fmla="val 8540"/>
                <a:gd name="f575" fmla="val 28621"/>
                <a:gd name="f576" fmla="val 28321"/>
                <a:gd name="f577" fmla="val 28154"/>
                <a:gd name="f578" fmla="val 27954"/>
                <a:gd name="f579" fmla="val 27754"/>
                <a:gd name="f580" fmla="val 10141"/>
                <a:gd name="f581" fmla="val 27053"/>
                <a:gd name="f582" fmla="val 26419"/>
                <a:gd name="f583" fmla="val 25685"/>
                <a:gd name="f584" fmla="val 15078"/>
                <a:gd name="f585" fmla="val 25052"/>
                <a:gd name="f586" fmla="val 24151"/>
                <a:gd name="f587" fmla="val 23084"/>
                <a:gd name="f588" fmla="val 22350"/>
                <a:gd name="f589" fmla="val 21449"/>
                <a:gd name="f590" fmla="val 18547"/>
                <a:gd name="f591" fmla="val 19715"/>
                <a:gd name="f592" fmla="val 18147"/>
                <a:gd name="f593" fmla="val 17647"/>
                <a:gd name="f594" fmla="val 18380"/>
                <a:gd name="f595" fmla="val 17780"/>
                <a:gd name="f596" fmla="val 17480"/>
                <a:gd name="f597" fmla="val 15045"/>
                <a:gd name="f598" fmla="val 17446"/>
                <a:gd name="f599" fmla="val 11943"/>
                <a:gd name="f600" fmla="val 17113"/>
                <a:gd name="f601" fmla="val 16045"/>
                <a:gd name="f602" fmla="val 16012"/>
                <a:gd name="f603" fmla="val 15878"/>
                <a:gd name="f604" fmla="val 15778"/>
                <a:gd name="f605" fmla="val 10975"/>
                <a:gd name="f606" fmla="val 15578"/>
                <a:gd name="f607" fmla="val 15311"/>
                <a:gd name="f608" fmla="val 13877"/>
                <a:gd name="f609" fmla="val 13177"/>
                <a:gd name="f610" fmla="val 11809"/>
                <a:gd name="f611" fmla="val 19381"/>
                <a:gd name="f612" fmla="val 20182"/>
                <a:gd name="f613" fmla="val 9674"/>
                <a:gd name="f614" fmla="val 21116"/>
                <a:gd name="f615" fmla="val 21049"/>
                <a:gd name="f616" fmla="val 7539"/>
                <a:gd name="f617" fmla="val 19782"/>
                <a:gd name="f618" fmla="val 6038"/>
                <a:gd name="f619" fmla="val 5638"/>
                <a:gd name="f620" fmla="val 14144"/>
                <a:gd name="f621" fmla="val 5571"/>
                <a:gd name="f622" fmla="val 11742"/>
                <a:gd name="f623" fmla="val 5504"/>
                <a:gd name="f624" fmla="val 5438"/>
                <a:gd name="f625" fmla="val 11009"/>
                <a:gd name="f626" fmla="val 5338"/>
                <a:gd name="f627" fmla="val 11142"/>
                <a:gd name="f628" fmla="val 4837"/>
                <a:gd name="f629" fmla="val 11576"/>
                <a:gd name="f630" fmla="val 3903"/>
                <a:gd name="f631" fmla="val 12209"/>
                <a:gd name="f632" fmla="val 2469"/>
                <a:gd name="f633" fmla="val 12243"/>
                <a:gd name="f634" fmla="val 1735"/>
                <a:gd name="f635" fmla="val 1035"/>
                <a:gd name="f636" fmla="val 11909"/>
                <a:gd name="f637" fmla="val 534"/>
                <a:gd name="f638" fmla="val 167"/>
                <a:gd name="f639" fmla="val 10909"/>
                <a:gd name="f640" fmla="val 10308"/>
                <a:gd name="f641" fmla="val 101"/>
                <a:gd name="f642" fmla="val 8907"/>
                <a:gd name="f643" fmla="val 267"/>
                <a:gd name="f644" fmla="val 8407"/>
                <a:gd name="f645" fmla="val 401"/>
                <a:gd name="f646" fmla="val 8273"/>
                <a:gd name="f647" fmla="val 601"/>
                <a:gd name="f648" fmla="val 8173"/>
                <a:gd name="f649" fmla="val 634"/>
                <a:gd name="f650" fmla="val 668"/>
                <a:gd name="f651" fmla="val 701"/>
                <a:gd name="f652" fmla="val 42331"/>
                <a:gd name="f653" fmla="val 42497"/>
                <a:gd name="f654" fmla="val 20149"/>
                <a:gd name="f655" fmla="val 20015"/>
                <a:gd name="f656" fmla="val 42097"/>
                <a:gd name="f657" fmla="val 41297"/>
                <a:gd name="f658" fmla="val 40496"/>
                <a:gd name="f659" fmla="val 20749"/>
                <a:gd name="f660" fmla="val 39762"/>
                <a:gd name="f661" fmla="val 21183"/>
                <a:gd name="f662" fmla="val 21816"/>
                <a:gd name="f663" fmla="val 37194"/>
                <a:gd name="f664" fmla="val 22684"/>
                <a:gd name="f665" fmla="val 36160"/>
                <a:gd name="f666" fmla="val 23718"/>
                <a:gd name="f667" fmla="val 35292"/>
                <a:gd name="f668" fmla="val 24652"/>
                <a:gd name="f669" fmla="val 34725"/>
                <a:gd name="f670" fmla="val 34492"/>
                <a:gd name="f671" fmla="val 27087"/>
                <a:gd name="f672" fmla="val 34358"/>
                <a:gd name="f673" fmla="val 27821"/>
                <a:gd name="f674" fmla="val 34525"/>
                <a:gd name="f675" fmla="val 34992"/>
                <a:gd name="f676" fmla="val 29222"/>
                <a:gd name="f677" fmla="val 35392"/>
                <a:gd name="f678" fmla="val 35993"/>
                <a:gd name="f679" fmla="val 30056"/>
                <a:gd name="f680" fmla="val 37594"/>
                <a:gd name="f681" fmla="val 30189"/>
                <a:gd name="f682" fmla="val 29889"/>
                <a:gd name="f683" fmla="val 40029"/>
                <a:gd name="f684" fmla="val 26887"/>
                <a:gd name="f685" fmla="val 25286"/>
                <a:gd name="f686" fmla="val 41730"/>
                <a:gd name="f687" fmla="val 23885"/>
                <a:gd name="f688" fmla="val 42064"/>
                <a:gd name="f689" fmla="val 22484"/>
                <a:gd name="f690" fmla="val 21083"/>
                <a:gd name="f691" fmla="val 14211"/>
                <a:gd name="f692" fmla="val 5905"/>
                <a:gd name="f693" fmla="val 14644"/>
                <a:gd name="f694" fmla="val 5138"/>
                <a:gd name="f695" fmla="val 4637"/>
                <a:gd name="f696" fmla="val 14844"/>
                <a:gd name="f697" fmla="val 4104"/>
                <a:gd name="f698" fmla="val 3570"/>
                <a:gd name="f699" fmla="val 14744"/>
                <a:gd name="f700" fmla="val 3236"/>
                <a:gd name="f701" fmla="val 3036"/>
                <a:gd name="f702" fmla="val 14077"/>
                <a:gd name="f703" fmla="val 3070"/>
                <a:gd name="f704" fmla="val 3303"/>
                <a:gd name="f705" fmla="val 13710"/>
                <a:gd name="f706" fmla="val 3703"/>
                <a:gd name="f707" fmla="val 4170"/>
                <a:gd name="f708" fmla="val 6172"/>
                <a:gd name="f709" fmla="val 7106"/>
                <a:gd name="f710" fmla="val 13744"/>
                <a:gd name="f711" fmla="val 7506"/>
                <a:gd name="f712" fmla="val 13910"/>
                <a:gd name="f713" fmla="val 14044"/>
                <a:gd name="f714" fmla="val 20682"/>
                <a:gd name="f715" fmla="val 11442"/>
                <a:gd name="f716" fmla="val 20649"/>
                <a:gd name="f717" fmla="val 20915"/>
                <a:gd name="f718" fmla="val 21382"/>
                <a:gd name="f719" fmla="val 11342"/>
                <a:gd name="f720" fmla="val 22083"/>
                <a:gd name="f721" fmla="val 22416"/>
                <a:gd name="f722" fmla="val 9541"/>
                <a:gd name="f723" fmla="val 22683"/>
                <a:gd name="f724" fmla="val 22817"/>
                <a:gd name="f725" fmla="val 22917"/>
                <a:gd name="f726" fmla="val 7173"/>
                <a:gd name="f727" fmla="val 6839"/>
                <a:gd name="f728" fmla="val 22750"/>
                <a:gd name="f729" fmla="val 22550"/>
                <a:gd name="f730" fmla="val 22016"/>
                <a:gd name="f731" fmla="val 21749"/>
                <a:gd name="f732" fmla="val 21583"/>
                <a:gd name="f733" fmla="val 21249"/>
                <a:gd name="f734" fmla="val 21015"/>
                <a:gd name="f735" fmla="val 20782"/>
                <a:gd name="f736" fmla="val 10175"/>
                <a:gd name="f737" fmla="val 20715"/>
                <a:gd name="f738" fmla="val 10808"/>
                <a:gd name="f739" fmla="*/ f0 1 55040"/>
                <a:gd name="f740" fmla="*/ f1 1 31657"/>
                <a:gd name="f741" fmla="val f2"/>
                <a:gd name="f742" fmla="val f3"/>
                <a:gd name="f743" fmla="val f4"/>
                <a:gd name="f744" fmla="+- f743 0 f741"/>
                <a:gd name="f745" fmla="+- f742 0 f741"/>
                <a:gd name="f746" fmla="*/ f745 1 55040"/>
                <a:gd name="f747" fmla="*/ f744 1 31657"/>
                <a:gd name="f748" fmla="*/ f741 1 f746"/>
                <a:gd name="f749" fmla="*/ f742 1 f746"/>
                <a:gd name="f750" fmla="*/ f741 1 f747"/>
                <a:gd name="f751" fmla="*/ f743 1 f747"/>
                <a:gd name="f752" fmla="*/ f748 f739 1"/>
                <a:gd name="f753" fmla="*/ f749 f739 1"/>
                <a:gd name="f754" fmla="*/ f751 f740 1"/>
                <a:gd name="f755" fmla="*/ f750 f7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2" t="f755" r="f753" b="f754"/>
              <a:pathLst>
                <a:path w="55040" h="3165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26"/>
                    <a:pt x="f32" y="f33"/>
                    <a:pt x="f34" y="f35"/>
                  </a:cubicBezTo>
                  <a:cubicBezTo>
                    <a:pt x="f36" y="f24"/>
                    <a:pt x="f36" y="f37"/>
                    <a:pt x="f20" y="f38"/>
                  </a:cubicBezTo>
                  <a:cubicBezTo>
                    <a:pt x="f39" y="f40"/>
                    <a:pt x="f22" y="f41"/>
                    <a:pt x="f42" y="f43"/>
                  </a:cubicBezTo>
                  <a:cubicBezTo>
                    <a:pt x="f44" y="f45"/>
                    <a:pt x="f46" y="f47"/>
                    <a:pt x="f44" y="f48"/>
                  </a:cubicBezTo>
                  <a:cubicBezTo>
                    <a:pt x="f6" y="f49"/>
                    <a:pt x="f42" y="f50"/>
                    <a:pt x="f51" y="f52"/>
                  </a:cubicBezTo>
                  <a:cubicBezTo>
                    <a:pt x="f53" y="f54"/>
                    <a:pt x="f10" y="f54"/>
                    <a:pt x="f55" y="f56"/>
                  </a:cubicBezTo>
                  <a:cubicBezTo>
                    <a:pt x="f57" y="f58"/>
                    <a:pt x="f16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43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18"/>
                    <a:pt x="f82" y="f83"/>
                  </a:cubicBezTo>
                  <a:cubicBezTo>
                    <a:pt x="f84" y="f85"/>
                    <a:pt x="f86" y="f33"/>
                    <a:pt x="f72" y="f87"/>
                  </a:cubicBezTo>
                  <a:cubicBezTo>
                    <a:pt x="f88" y="f89"/>
                    <a:pt x="f90" y="f91"/>
                    <a:pt x="f88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3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24"/>
                    <a:pt x="f123" y="f124"/>
                    <a:pt x="f125" y="f39"/>
                  </a:cubicBezTo>
                  <a:cubicBezTo>
                    <a:pt x="f109" y="f83"/>
                    <a:pt x="f125" y="f83"/>
                    <a:pt x="f126" y="f83"/>
                  </a:cubicBezTo>
                  <a:cubicBezTo>
                    <a:pt x="f47" y="f83"/>
                    <a:pt x="f127" y="f83"/>
                    <a:pt x="f128" y="f83"/>
                  </a:cubicBezTo>
                  <a:cubicBezTo>
                    <a:pt x="f129" y="f83"/>
                    <a:pt x="f130" y="f131"/>
                    <a:pt x="f132" y="f131"/>
                  </a:cubicBezTo>
                  <a:cubicBezTo>
                    <a:pt x="f133" y="f10"/>
                    <a:pt x="f134" y="f53"/>
                    <a:pt x="f135" y="f44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5"/>
                  </a:cubicBezTo>
                  <a:cubicBezTo>
                    <a:pt x="f147" y="f148"/>
                    <a:pt x="f149" y="f150"/>
                    <a:pt x="f151" y="f141"/>
                  </a:cubicBezTo>
                  <a:cubicBezTo>
                    <a:pt x="f152" y="f153"/>
                    <a:pt x="f154" y="f155"/>
                    <a:pt x="f154" y="f44"/>
                  </a:cubicBezTo>
                  <a:cubicBezTo>
                    <a:pt x="f154" y="f80"/>
                    <a:pt x="f156" y="f157"/>
                    <a:pt x="f158" y="f159"/>
                  </a:cubicBezTo>
                  <a:cubicBezTo>
                    <a:pt x="f160" y="f88"/>
                    <a:pt x="f161" y="f162"/>
                    <a:pt x="f163" y="f164"/>
                  </a:cubicBezTo>
                  <a:cubicBezTo>
                    <a:pt x="f165" y="f166"/>
                    <a:pt x="f144" y="f167"/>
                    <a:pt x="f168" y="f84"/>
                  </a:cubicBezTo>
                  <a:cubicBezTo>
                    <a:pt x="f169" y="f170"/>
                    <a:pt x="f169" y="f171"/>
                    <a:pt x="f169" y="f172"/>
                  </a:cubicBezTo>
                  <a:cubicBezTo>
                    <a:pt x="f169" y="f173"/>
                    <a:pt x="f174" y="f175"/>
                    <a:pt x="f176" y="f177"/>
                  </a:cubicBezTo>
                  <a:cubicBezTo>
                    <a:pt x="f168" y="f178"/>
                    <a:pt x="f179" y="f180"/>
                    <a:pt x="f181" y="f182"/>
                  </a:cubicBezTo>
                  <a:cubicBezTo>
                    <a:pt x="f183" y="f184"/>
                    <a:pt x="f185" y="f118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41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6"/>
                  </a:cubicBezTo>
                  <a:cubicBezTo>
                    <a:pt x="f204" y="f205"/>
                    <a:pt x="f204" y="f155"/>
                    <a:pt x="f206" y="f87"/>
                  </a:cubicBezTo>
                  <a:cubicBezTo>
                    <a:pt x="f206" y="f207"/>
                    <a:pt x="f208" y="f209"/>
                    <a:pt x="f210" y="f211"/>
                  </a:cubicBezTo>
                  <a:cubicBezTo>
                    <a:pt x="f212" y="f213"/>
                    <a:pt x="f214" y="f215"/>
                    <a:pt x="f216" y="f17"/>
                  </a:cubicBezTo>
                  <a:cubicBezTo>
                    <a:pt x="f217" y="f218"/>
                    <a:pt x="f219" y="f13"/>
                    <a:pt x="f220" y="f11"/>
                  </a:cubicBezTo>
                  <a:cubicBezTo>
                    <a:pt x="f221" y="f7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231"/>
                  </a:cubicBezTo>
                  <a:cubicBezTo>
                    <a:pt x="f232" y="f233"/>
                    <a:pt x="f234" y="f5"/>
                    <a:pt x="f235" y="f11"/>
                  </a:cubicBezTo>
                  <a:cubicBezTo>
                    <a:pt x="f236" y="f237"/>
                    <a:pt x="f238" y="f239"/>
                    <a:pt x="f240" y="f241"/>
                  </a:cubicBezTo>
                  <a:cubicBezTo>
                    <a:pt x="f242" y="f243"/>
                    <a:pt x="f244" y="f148"/>
                    <a:pt x="f242" y="f245"/>
                  </a:cubicBezTo>
                  <a:cubicBezTo>
                    <a:pt x="f242" y="f91"/>
                    <a:pt x="f246" y="f247"/>
                    <a:pt x="f240" y="f248"/>
                  </a:cubicBezTo>
                  <a:cubicBezTo>
                    <a:pt x="f230" y="f249"/>
                    <a:pt x="f236" y="f250"/>
                    <a:pt x="f235" y="f251"/>
                  </a:cubicBezTo>
                  <a:cubicBezTo>
                    <a:pt x="f252" y="f253"/>
                    <a:pt x="f254" y="f141"/>
                    <a:pt x="f255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11"/>
                    <a:pt x="f264" y="f265"/>
                    <a:pt x="f266" y="f209"/>
                  </a:cubicBezTo>
                  <a:cubicBezTo>
                    <a:pt x="f267" y="f137"/>
                    <a:pt x="f267" y="f268"/>
                    <a:pt x="f269" y="f51"/>
                  </a:cubicBezTo>
                  <a:cubicBezTo>
                    <a:pt x="f270" y="f271"/>
                    <a:pt x="f272" y="f273"/>
                    <a:pt x="f274" y="f164"/>
                  </a:cubicBezTo>
                  <a:cubicBezTo>
                    <a:pt x="f275" y="f276"/>
                    <a:pt x="f277" y="f278"/>
                    <a:pt x="f259" y="f279"/>
                  </a:cubicBezTo>
                  <a:cubicBezTo>
                    <a:pt x="f280" y="f281"/>
                    <a:pt x="f282" y="f283"/>
                    <a:pt x="f280" y="f111"/>
                  </a:cubicBezTo>
                  <a:cubicBezTo>
                    <a:pt x="f284" y="f285"/>
                    <a:pt x="f286" y="f285"/>
                    <a:pt x="f274" y="f287"/>
                  </a:cubicBezTo>
                  <a:cubicBezTo>
                    <a:pt x="f288" y="f289"/>
                    <a:pt x="f290" y="f107"/>
                    <a:pt x="f291" y="f105"/>
                  </a:cubicBezTo>
                  <a:cubicBezTo>
                    <a:pt x="f292" y="f293"/>
                    <a:pt x="f294" y="f295"/>
                    <a:pt x="f296" y="f297"/>
                  </a:cubicBezTo>
                  <a:cubicBezTo>
                    <a:pt x="f298" y="f299"/>
                    <a:pt x="f300" y="f24"/>
                    <a:pt x="f301" y="f302"/>
                  </a:cubicBezTo>
                  <a:cubicBezTo>
                    <a:pt x="f303" y="f304"/>
                    <a:pt x="f305" y="f306"/>
                    <a:pt x="f307" y="f308"/>
                  </a:cubicBezTo>
                  <a:cubicBezTo>
                    <a:pt x="f309" y="f308"/>
                    <a:pt x="f310" y="f311"/>
                    <a:pt x="f312" y="f119"/>
                  </a:cubicBezTo>
                  <a:cubicBezTo>
                    <a:pt x="f313" y="f314"/>
                    <a:pt x="f315" y="f207"/>
                    <a:pt x="f313" y="f316"/>
                  </a:cubicBezTo>
                  <a:cubicBezTo>
                    <a:pt x="f317" y="f318"/>
                    <a:pt x="f319" y="f320"/>
                    <a:pt x="f321" y="f322"/>
                  </a:cubicBezTo>
                  <a:cubicBezTo>
                    <a:pt x="f323" y="f95"/>
                    <a:pt x="f324" y="f171"/>
                    <a:pt x="f325" y="f326"/>
                  </a:cubicBezTo>
                  <a:cubicBezTo>
                    <a:pt x="f327" y="f328"/>
                    <a:pt x="f329" y="f330"/>
                    <a:pt x="f331" y="f191"/>
                  </a:cubicBezTo>
                  <a:cubicBezTo>
                    <a:pt x="f332" y="f333"/>
                    <a:pt x="f334" y="f335"/>
                    <a:pt x="f336" y="f337"/>
                  </a:cubicBezTo>
                  <a:cubicBezTo>
                    <a:pt x="f338" y="f339"/>
                    <a:pt x="f340" y="f326"/>
                    <a:pt x="f341" y="f342"/>
                  </a:cubicBezTo>
                  <a:cubicBezTo>
                    <a:pt x="f343" y="f344"/>
                    <a:pt x="f345" y="f346"/>
                    <a:pt x="f347" y="f348"/>
                  </a:cubicBezTo>
                  <a:cubicBezTo>
                    <a:pt x="f349" y="f271"/>
                    <a:pt x="f350" y="f39"/>
                    <a:pt x="f351" y="f316"/>
                  </a:cubicBezTo>
                  <a:cubicBezTo>
                    <a:pt x="f352" y="f353"/>
                    <a:pt x="f354" y="f355"/>
                    <a:pt x="f356" y="f355"/>
                  </a:cubicBezTo>
                  <a:cubicBezTo>
                    <a:pt x="f357" y="f355"/>
                    <a:pt x="f358" y="f359"/>
                    <a:pt x="f360" y="f26"/>
                  </a:cubicBezTo>
                  <a:cubicBezTo>
                    <a:pt x="f361" y="f362"/>
                    <a:pt x="f363" y="f202"/>
                    <a:pt x="f363" y="f364"/>
                  </a:cubicBezTo>
                  <a:cubicBezTo>
                    <a:pt x="f365" y="f366"/>
                    <a:pt x="f367" y="f276"/>
                    <a:pt x="f368" y="f43"/>
                  </a:cubicBezTo>
                  <a:cubicBezTo>
                    <a:pt x="f360" y="f369"/>
                    <a:pt x="f370" y="f118"/>
                    <a:pt x="f371" y="f372"/>
                  </a:cubicBezTo>
                  <a:cubicBezTo>
                    <a:pt x="f373" y="f374"/>
                    <a:pt x="f371" y="f375"/>
                    <a:pt x="f376" y="f377"/>
                  </a:cubicBezTo>
                  <a:cubicBezTo>
                    <a:pt x="f378" y="f116"/>
                    <a:pt x="f379" y="f380"/>
                    <a:pt x="f381" y="f189"/>
                  </a:cubicBezTo>
                  <a:cubicBezTo>
                    <a:pt x="f382" y="f383"/>
                    <a:pt x="f384" y="f193"/>
                    <a:pt x="f385" y="f386"/>
                  </a:cubicBezTo>
                  <a:cubicBezTo>
                    <a:pt x="f387" y="f388"/>
                    <a:pt x="f389" y="f196"/>
                    <a:pt x="f390" y="f391"/>
                  </a:cubicBezTo>
                  <a:cubicBezTo>
                    <a:pt x="f392" y="f393"/>
                    <a:pt x="f394" y="f395"/>
                    <a:pt x="f396" y="f397"/>
                  </a:cubicBezTo>
                  <a:cubicBezTo>
                    <a:pt x="f398" y="f74"/>
                    <a:pt x="f3" y="f399"/>
                    <a:pt x="f400" y="f401"/>
                  </a:cubicBezTo>
                  <a:cubicBezTo>
                    <a:pt x="f402" y="f403"/>
                    <a:pt x="f404" y="f405"/>
                    <a:pt x="f406" y="f407"/>
                  </a:cubicBezTo>
                  <a:cubicBezTo>
                    <a:pt x="f408" y="f178"/>
                    <a:pt x="f409" y="f410"/>
                    <a:pt x="f411" y="f377"/>
                  </a:cubicBezTo>
                  <a:cubicBezTo>
                    <a:pt x="f412" y="f133"/>
                    <a:pt x="f413" y="f414"/>
                    <a:pt x="f415" y="f58"/>
                  </a:cubicBezTo>
                  <a:cubicBezTo>
                    <a:pt x="f416" y="f417"/>
                    <a:pt x="f418" y="f419"/>
                    <a:pt x="f420" y="f421"/>
                  </a:cubicBezTo>
                  <a:cubicBezTo>
                    <a:pt x="f358" y="f422"/>
                    <a:pt x="f358" y="f140"/>
                    <a:pt x="f423" y="f424"/>
                  </a:cubicBezTo>
                  <a:cubicBezTo>
                    <a:pt x="f425" y="f169"/>
                    <a:pt x="f426" y="f427"/>
                    <a:pt x="f428" y="f429"/>
                  </a:cubicBezTo>
                  <a:cubicBezTo>
                    <a:pt x="f430" y="f431"/>
                    <a:pt x="f432" y="f433"/>
                    <a:pt x="f434" y="f435"/>
                  </a:cubicBezTo>
                  <a:cubicBezTo>
                    <a:pt x="f436" y="f437"/>
                    <a:pt x="f345" y="f438"/>
                    <a:pt x="f439" y="f440"/>
                  </a:cubicBezTo>
                  <a:cubicBezTo>
                    <a:pt x="f441" y="f442"/>
                    <a:pt x="f443" y="f444"/>
                    <a:pt x="f334" y="f445"/>
                  </a:cubicBezTo>
                  <a:cubicBezTo>
                    <a:pt x="f446" y="f447"/>
                    <a:pt x="f448" y="f4"/>
                    <a:pt x="f449" y="f450"/>
                  </a:cubicBezTo>
                  <a:cubicBezTo>
                    <a:pt x="f451" y="f447"/>
                    <a:pt x="f452" y="f453"/>
                    <a:pt x="f454" y="f455"/>
                  </a:cubicBezTo>
                  <a:cubicBezTo>
                    <a:pt x="f456" y="f457"/>
                    <a:pt x="f458" y="f459"/>
                    <a:pt x="f284" y="f235"/>
                  </a:cubicBezTo>
                  <a:cubicBezTo>
                    <a:pt x="f460" y="f461"/>
                    <a:pt x="f462" y="f208"/>
                    <a:pt x="f463" y="f464"/>
                  </a:cubicBezTo>
                  <a:cubicBezTo>
                    <a:pt x="f465" y="f466"/>
                    <a:pt x="f467" y="f468"/>
                    <a:pt x="f469" y="f470"/>
                  </a:cubicBezTo>
                  <a:cubicBezTo>
                    <a:pt x="f454" y="f471"/>
                    <a:pt x="f472" y="f181"/>
                    <a:pt x="f473" y="f474"/>
                  </a:cubicBezTo>
                  <a:cubicBezTo>
                    <a:pt x="f475" y="f476"/>
                    <a:pt x="f477" y="f478"/>
                    <a:pt x="f479" y="f54"/>
                  </a:cubicBezTo>
                  <a:cubicBezTo>
                    <a:pt x="f439" y="f480"/>
                    <a:pt x="f439" y="f481"/>
                    <a:pt x="f439" y="f482"/>
                  </a:cubicBezTo>
                  <a:cubicBezTo>
                    <a:pt x="f439" y="f136"/>
                    <a:pt x="f483" y="f484"/>
                    <a:pt x="f485" y="f486"/>
                  </a:cubicBezTo>
                  <a:cubicBezTo>
                    <a:pt x="f487" y="f488"/>
                    <a:pt x="f489" y="f120"/>
                    <a:pt x="f490" y="f491"/>
                  </a:cubicBezTo>
                  <a:cubicBezTo>
                    <a:pt x="f492" y="f493"/>
                    <a:pt x="f494" y="f495"/>
                    <a:pt x="f496" y="f497"/>
                  </a:cubicBezTo>
                  <a:cubicBezTo>
                    <a:pt x="f498" y="f278"/>
                    <a:pt x="f498" y="f278"/>
                    <a:pt x="f496" y="f499"/>
                  </a:cubicBezTo>
                  <a:cubicBezTo>
                    <a:pt x="f494" y="f499"/>
                    <a:pt x="f500" y="f499"/>
                    <a:pt x="f501" y="f502"/>
                  </a:cubicBezTo>
                  <a:cubicBezTo>
                    <a:pt x="f439" y="f407"/>
                    <a:pt x="f503" y="f504"/>
                    <a:pt x="f441" y="f505"/>
                  </a:cubicBezTo>
                  <a:cubicBezTo>
                    <a:pt x="f506" y="f507"/>
                    <a:pt x="f508" y="f509"/>
                    <a:pt x="f510" y="f410"/>
                  </a:cubicBezTo>
                  <a:cubicBezTo>
                    <a:pt x="f511" y="f512"/>
                    <a:pt x="f513" y="f512"/>
                    <a:pt x="f514" y="f111"/>
                  </a:cubicBezTo>
                  <a:cubicBezTo>
                    <a:pt x="f515" y="f122"/>
                    <a:pt x="f516" y="f507"/>
                    <a:pt x="f517" y="f505"/>
                  </a:cubicBezTo>
                  <a:cubicBezTo>
                    <a:pt x="f518" y="f519"/>
                    <a:pt x="f520" y="f521"/>
                    <a:pt x="f522" y="f523"/>
                  </a:cubicBezTo>
                  <a:cubicBezTo>
                    <a:pt x="f524" y="f523"/>
                    <a:pt x="f525" y="f523"/>
                    <a:pt x="f526" y="f527"/>
                  </a:cubicBezTo>
                  <a:lnTo>
                    <a:pt x="f528" y="f178"/>
                  </a:lnTo>
                  <a:cubicBezTo>
                    <a:pt x="f529" y="f530"/>
                    <a:pt x="f531" y="f532"/>
                    <a:pt x="f533" y="f377"/>
                  </a:cubicBezTo>
                  <a:cubicBezTo>
                    <a:pt x="f534" y="f48"/>
                    <a:pt x="f535" y="f536"/>
                    <a:pt x="f458" y="f537"/>
                  </a:cubicBezTo>
                  <a:cubicBezTo>
                    <a:pt x="f538" y="f539"/>
                    <a:pt x="f540" y="f541"/>
                    <a:pt x="f542" y="f543"/>
                  </a:cubicBezTo>
                  <a:cubicBezTo>
                    <a:pt x="f544" y="f133"/>
                    <a:pt x="f545" y="f546"/>
                    <a:pt x="f547" y="f548"/>
                  </a:cubicBezTo>
                  <a:cubicBezTo>
                    <a:pt x="f549" y="f116"/>
                    <a:pt x="f550" y="f551"/>
                    <a:pt x="f552" y="f553"/>
                  </a:cubicBezTo>
                  <a:cubicBezTo>
                    <a:pt x="f554" y="f527"/>
                    <a:pt x="f555" y="f556"/>
                    <a:pt x="f557" y="f558"/>
                  </a:cubicBezTo>
                  <a:cubicBezTo>
                    <a:pt x="f252" y="f559"/>
                    <a:pt x="f549" y="f560"/>
                    <a:pt x="f561" y="f322"/>
                  </a:cubicBezTo>
                  <a:cubicBezTo>
                    <a:pt x="f562" y="f563"/>
                    <a:pt x="f457" y="f564"/>
                    <a:pt x="f565" y="f318"/>
                  </a:cubicBezTo>
                  <a:cubicBezTo>
                    <a:pt x="f566" y="f202"/>
                    <a:pt x="f544" y="f51"/>
                    <a:pt x="f444" y="f8"/>
                  </a:cubicBezTo>
                  <a:cubicBezTo>
                    <a:pt x="f444" y="f22"/>
                    <a:pt x="f567" y="f22"/>
                    <a:pt x="f568" y="f22"/>
                  </a:cubicBezTo>
                  <a:cubicBezTo>
                    <a:pt x="f569" y="f570"/>
                    <a:pt x="f552" y="f85"/>
                    <a:pt x="f571" y="f572"/>
                  </a:cubicBezTo>
                  <a:cubicBezTo>
                    <a:pt x="f573" y="f574"/>
                    <a:pt x="f575" y="f44"/>
                    <a:pt x="f576" y="f362"/>
                  </a:cubicBezTo>
                  <a:cubicBezTo>
                    <a:pt x="f577" y="f24"/>
                    <a:pt x="f577" y="f362"/>
                    <a:pt x="f226" y="f85"/>
                  </a:cubicBezTo>
                  <a:cubicBezTo>
                    <a:pt x="f578" y="f14"/>
                    <a:pt x="f579" y="f580"/>
                    <a:pt x="f224" y="f397"/>
                  </a:cubicBezTo>
                  <a:cubicBezTo>
                    <a:pt x="f581" y="f164"/>
                    <a:pt x="f582" y="f558"/>
                    <a:pt x="f583" y="f584"/>
                  </a:cubicBezTo>
                  <a:cubicBezTo>
                    <a:pt x="f585" y="f125"/>
                    <a:pt x="f586" y="f285"/>
                    <a:pt x="f587" y="f486"/>
                  </a:cubicBezTo>
                  <a:cubicBezTo>
                    <a:pt x="f588" y="f541"/>
                    <a:pt x="f589" y="f590"/>
                    <a:pt x="f168" y="f537"/>
                  </a:cubicBezTo>
                  <a:cubicBezTo>
                    <a:pt x="f591" y="f592"/>
                    <a:pt x="f481" y="f593"/>
                    <a:pt x="f594" y="f532"/>
                  </a:cubicBezTo>
                  <a:cubicBezTo>
                    <a:pt x="f595" y="f369"/>
                    <a:pt x="f596" y="f597"/>
                    <a:pt x="f596" y="f499"/>
                  </a:cubicBezTo>
                  <a:cubicBezTo>
                    <a:pt x="f598" y="f171"/>
                    <a:pt x="f548" y="f599"/>
                    <a:pt x="f128" y="f391"/>
                  </a:cubicBezTo>
                  <a:cubicBezTo>
                    <a:pt x="f63" y="f157"/>
                    <a:pt x="f374" y="f157"/>
                    <a:pt x="f377" y="f320"/>
                  </a:cubicBezTo>
                  <a:cubicBezTo>
                    <a:pt x="f600" y="f320"/>
                    <a:pt x="f120" y="f320"/>
                    <a:pt x="f289" y="f320"/>
                  </a:cubicBezTo>
                  <a:cubicBezTo>
                    <a:pt x="f601" y="f320"/>
                    <a:pt x="f602" y="f157"/>
                    <a:pt x="f553" y="f198"/>
                  </a:cubicBezTo>
                  <a:cubicBezTo>
                    <a:pt x="f603" y="f395"/>
                    <a:pt x="f333" y="f40"/>
                    <a:pt x="f604" y="f605"/>
                  </a:cubicBezTo>
                  <a:cubicBezTo>
                    <a:pt x="f606" y="f399"/>
                    <a:pt x="f607" y="f69"/>
                    <a:pt x="f330" y="f101"/>
                  </a:cubicBezTo>
                  <a:cubicBezTo>
                    <a:pt x="f175" y="f105"/>
                    <a:pt x="f608" y="f189"/>
                    <a:pt x="f609" y="f488"/>
                  </a:cubicBezTo>
                  <a:cubicBezTo>
                    <a:pt x="f97" y="f484"/>
                    <a:pt x="f610" y="f611"/>
                    <a:pt x="f391" y="f612"/>
                  </a:cubicBezTo>
                  <a:cubicBezTo>
                    <a:pt x="f320" y="f474"/>
                    <a:pt x="f613" y="f614"/>
                    <a:pt x="f10" y="f615"/>
                  </a:cubicBezTo>
                  <a:cubicBezTo>
                    <a:pt x="f616" y="f144"/>
                    <a:pt x="f23" y="f617"/>
                    <a:pt x="f618" y="f537"/>
                  </a:cubicBezTo>
                  <a:cubicBezTo>
                    <a:pt x="f245" y="f377"/>
                    <a:pt x="f143" y="f180"/>
                    <a:pt x="f619" y="f281"/>
                  </a:cubicBezTo>
                  <a:cubicBezTo>
                    <a:pt x="f21" y="f620"/>
                    <a:pt x="f21" y="f388"/>
                    <a:pt x="f621" y="f622"/>
                  </a:cubicBezTo>
                  <a:cubicBezTo>
                    <a:pt x="f623" y="f391"/>
                    <a:pt x="f624" y="f625"/>
                    <a:pt x="f626" y="f627"/>
                  </a:cubicBezTo>
                  <a:cubicBezTo>
                    <a:pt x="f92" y="f346"/>
                    <a:pt x="f628" y="f629"/>
                    <a:pt x="f241" y="f196"/>
                  </a:cubicBezTo>
                  <a:cubicBezTo>
                    <a:pt x="f630" y="f560"/>
                    <a:pt x="f15" y="f631"/>
                    <a:pt x="f632" y="f633"/>
                  </a:cubicBezTo>
                  <a:cubicBezTo>
                    <a:pt x="f634" y="f631"/>
                    <a:pt x="f635" y="f636"/>
                    <a:pt x="f637" y="f346"/>
                  </a:cubicBezTo>
                  <a:cubicBezTo>
                    <a:pt x="f638" y="f639"/>
                    <a:pt x="f2" y="f640"/>
                    <a:pt x="f229" y="f78"/>
                  </a:cubicBezTo>
                  <a:cubicBezTo>
                    <a:pt x="f229" y="f57"/>
                    <a:pt x="f641" y="f642"/>
                    <a:pt x="f643" y="f574"/>
                  </a:cubicBezTo>
                  <a:cubicBezTo>
                    <a:pt x="f231" y="f644"/>
                    <a:pt x="f645" y="f646"/>
                    <a:pt x="f637" y="f35"/>
                  </a:cubicBezTo>
                  <a:cubicBezTo>
                    <a:pt x="f647" y="f648"/>
                    <a:pt x="f649" y="f35"/>
                    <a:pt x="f649" y="f316"/>
                  </a:cubicBezTo>
                  <a:cubicBezTo>
                    <a:pt x="f650" y="f646"/>
                    <a:pt x="f651" y="f362"/>
                    <a:pt x="f5" y="f32"/>
                  </a:cubicBezTo>
                  <a:close/>
                  <a:moveTo>
                    <a:pt x="f652" y="f615"/>
                  </a:moveTo>
                  <a:cubicBezTo>
                    <a:pt x="f653" y="f654"/>
                    <a:pt x="f653" y="f655"/>
                    <a:pt x="f656" y="f654"/>
                  </a:cubicBezTo>
                  <a:cubicBezTo>
                    <a:pt x="f657" y="f176"/>
                    <a:pt x="f658" y="f659"/>
                    <a:pt x="f660" y="f661"/>
                  </a:cubicBezTo>
                  <a:cubicBezTo>
                    <a:pt x="f307" y="f662"/>
                    <a:pt x="f663" y="f664"/>
                    <a:pt x="f665" y="f666"/>
                  </a:cubicBezTo>
                  <a:cubicBezTo>
                    <a:pt x="f667" y="f668"/>
                    <a:pt x="f669" y="f216"/>
                    <a:pt x="f670" y="f671"/>
                  </a:cubicBezTo>
                  <a:cubicBezTo>
                    <a:pt x="f672" y="f673"/>
                    <a:pt x="f674" y="f575"/>
                    <a:pt x="f675" y="f676"/>
                  </a:cubicBezTo>
                  <a:cubicBezTo>
                    <a:pt x="f677" y="f557"/>
                    <a:pt x="f678" y="f549"/>
                    <a:pt x="f518" y="f679"/>
                  </a:cubicBezTo>
                  <a:cubicBezTo>
                    <a:pt x="f680" y="f681"/>
                    <a:pt x="f475" y="f682"/>
                    <a:pt x="f325" y="f676"/>
                  </a:cubicBezTo>
                  <a:cubicBezTo>
                    <a:pt x="f683" y="f461"/>
                    <a:pt x="f443" y="f684"/>
                    <a:pt x="f506" y="f685"/>
                  </a:cubicBezTo>
                  <a:cubicBezTo>
                    <a:pt x="f686" y="f687"/>
                    <a:pt x="f688" y="f689"/>
                    <a:pt x="f652" y="f690"/>
                  </a:cubicBezTo>
                  <a:close/>
                  <a:moveTo>
                    <a:pt x="f691" y="f207"/>
                  </a:moveTo>
                  <a:cubicBezTo>
                    <a:pt x="f502" y="f119"/>
                    <a:pt x="f175" y="f692"/>
                    <a:pt x="f693" y="f694"/>
                  </a:cubicBezTo>
                  <a:cubicBezTo>
                    <a:pt x="f407" y="f695"/>
                    <a:pt x="f696" y="f697"/>
                    <a:pt x="f279" y="f698"/>
                  </a:cubicBezTo>
                  <a:cubicBezTo>
                    <a:pt x="f699" y="f700"/>
                    <a:pt x="f175" y="f701"/>
                    <a:pt x="f502" y="f701"/>
                  </a:cubicBezTo>
                  <a:cubicBezTo>
                    <a:pt x="f702" y="f703"/>
                    <a:pt x="f608" y="f704"/>
                    <a:pt x="f705" y="f706"/>
                  </a:cubicBezTo>
                  <a:cubicBezTo>
                    <a:pt x="f101" y="f707"/>
                    <a:pt x="f172" y="f695"/>
                    <a:pt x="f73" y="f694"/>
                  </a:cubicBezTo>
                  <a:cubicBezTo>
                    <a:pt x="f403" y="f619"/>
                    <a:pt x="f82" y="f708"/>
                    <a:pt x="f75" y="f262"/>
                  </a:cubicBezTo>
                  <a:cubicBezTo>
                    <a:pt x="f77" y="f709"/>
                    <a:pt x="f710" y="f711"/>
                    <a:pt x="f712" y="f268"/>
                  </a:cubicBezTo>
                  <a:cubicBezTo>
                    <a:pt x="f713" y="f648"/>
                    <a:pt x="f713" y="f35"/>
                    <a:pt x="f702" y="f648"/>
                  </a:cubicBezTo>
                  <a:cubicBezTo>
                    <a:pt x="f405" y="f33"/>
                    <a:pt x="f405" y="f28"/>
                    <a:pt x="f691" y="f302"/>
                  </a:cubicBezTo>
                  <a:close/>
                  <a:moveTo>
                    <a:pt x="f714" y="f715"/>
                  </a:moveTo>
                  <a:cubicBezTo>
                    <a:pt x="f716" y="f610"/>
                    <a:pt x="f716" y="f636"/>
                    <a:pt x="f717" y="f196"/>
                  </a:cubicBezTo>
                  <a:cubicBezTo>
                    <a:pt x="f718" y="f719"/>
                    <a:pt x="f183" y="f397"/>
                    <a:pt x="f720" y="f640"/>
                  </a:cubicBezTo>
                  <a:cubicBezTo>
                    <a:pt x="f721" y="f722"/>
                    <a:pt x="f723" y="f22"/>
                    <a:pt x="f724" y="f268"/>
                  </a:cubicBezTo>
                  <a:cubicBezTo>
                    <a:pt x="f725" y="f616"/>
                    <a:pt x="f725" y="f726"/>
                    <a:pt x="f724" y="f727"/>
                  </a:cubicBezTo>
                  <a:cubicBezTo>
                    <a:pt x="f728" y="f25"/>
                    <a:pt x="f729" y="f308"/>
                    <a:pt x="f588" y="f25"/>
                  </a:cubicBezTo>
                  <a:cubicBezTo>
                    <a:pt x="f730" y="f89"/>
                    <a:pt x="f731" y="f709"/>
                    <a:pt x="f732" y="f207"/>
                  </a:cubicBezTo>
                  <a:cubicBezTo>
                    <a:pt x="f733" y="f33"/>
                    <a:pt x="f734" y="f202"/>
                    <a:pt x="f144" y="f38"/>
                  </a:cubicBezTo>
                  <a:cubicBezTo>
                    <a:pt x="f735" y="f736"/>
                    <a:pt x="f737" y="f738"/>
                    <a:pt x="f714" y="f715"/>
                  </a:cubicBezTo>
                  <a:close/>
                </a:path>
              </a:pathLst>
            </a:custGeom>
            <a:solidFill>
              <a:srgbClr val="D16E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433;p41">
              <a:extLst>
                <a:ext uri="{FF2B5EF4-FFF2-40B4-BE49-F238E27FC236}">
                  <a16:creationId xmlns:a16="http://schemas.microsoft.com/office/drawing/2014/main" id="{D25766F7-11FE-4685-B4D0-994619A72940}"/>
                </a:ext>
              </a:extLst>
            </p:cNvPr>
            <p:cNvSpPr/>
            <p:nvPr/>
          </p:nvSpPr>
          <p:spPr>
            <a:xfrm>
              <a:off x="1401574" y="1173678"/>
              <a:ext cx="1473043" cy="7461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009"/>
                <a:gd name="f4" fmla="val 29889"/>
                <a:gd name="f5" fmla="val 24651"/>
                <a:gd name="f6" fmla="val 34"/>
                <a:gd name="f7" fmla="val 24351"/>
                <a:gd name="f8" fmla="val 1"/>
                <a:gd name="f9" fmla="val 24184"/>
                <a:gd name="f10" fmla="val 24084"/>
                <a:gd name="f11" fmla="val 167"/>
                <a:gd name="f12" fmla="val 24017"/>
                <a:gd name="f13" fmla="val 301"/>
                <a:gd name="f14" fmla="val 568"/>
                <a:gd name="f15" fmla="val 23884"/>
                <a:gd name="f16" fmla="val 901"/>
                <a:gd name="f17" fmla="val 23684"/>
                <a:gd name="f18" fmla="val 1335"/>
                <a:gd name="f19" fmla="val 23350"/>
                <a:gd name="f20" fmla="val 1702"/>
                <a:gd name="f21" fmla="val 22916"/>
                <a:gd name="f22" fmla="val 1935"/>
                <a:gd name="f23" fmla="val 21949"/>
                <a:gd name="f24" fmla="val 2436"/>
                <a:gd name="f25" fmla="val 20948"/>
                <a:gd name="f26" fmla="val 2836"/>
                <a:gd name="f27" fmla="val 19948"/>
                <a:gd name="f28" fmla="val 3136"/>
                <a:gd name="f29" fmla="val 18380"/>
                <a:gd name="f30" fmla="val 3637"/>
                <a:gd name="f31" fmla="val 16779"/>
                <a:gd name="f32" fmla="val 4003"/>
                <a:gd name="f33" fmla="val 15178"/>
                <a:gd name="f34" fmla="val 4304"/>
                <a:gd name="f35" fmla="val 13476"/>
                <a:gd name="f36" fmla="val 4571"/>
                <a:gd name="f37" fmla="val 11808"/>
                <a:gd name="f38" fmla="val 4604"/>
                <a:gd name="f39" fmla="val 10007"/>
                <a:gd name="f40" fmla="val 4804"/>
                <a:gd name="f41" fmla="val 8239"/>
                <a:gd name="f42" fmla="val 4971"/>
                <a:gd name="f43" fmla="val 6471"/>
                <a:gd name="f44" fmla="val 5371"/>
                <a:gd name="f45" fmla="val 4803"/>
                <a:gd name="f46" fmla="val 5972"/>
                <a:gd name="f47" fmla="val 3436"/>
                <a:gd name="f48" fmla="val 6472"/>
                <a:gd name="f49" fmla="val 2235"/>
                <a:gd name="f50" fmla="val 7239"/>
                <a:gd name="f51" fmla="val 1234"/>
                <a:gd name="f52" fmla="val 8240"/>
                <a:gd name="f53" fmla="val 567"/>
                <a:gd name="f54" fmla="val 8907"/>
                <a:gd name="f55" fmla="val 9774"/>
                <a:gd name="f56" fmla="val 67"/>
                <a:gd name="f57" fmla="val 10708"/>
                <a:gd name="f58" fmla="val 11475"/>
                <a:gd name="f59" fmla="val 12243"/>
                <a:gd name="f60" fmla="val 500"/>
                <a:gd name="f61" fmla="val 12910"/>
                <a:gd name="f62" fmla="val 801"/>
                <a:gd name="f63" fmla="val 13477"/>
                <a:gd name="f64" fmla="val 13944"/>
                <a:gd name="f65" fmla="val 1801"/>
                <a:gd name="f66" fmla="val 14244"/>
                <a:gd name="f67" fmla="val 2068"/>
                <a:gd name="f68" fmla="val 14411"/>
                <a:gd name="f69" fmla="val 2402"/>
                <a:gd name="f70" fmla="val 14378"/>
                <a:gd name="f71" fmla="val 2669"/>
                <a:gd name="f72" fmla="val 14177"/>
                <a:gd name="f73" fmla="val 2802"/>
                <a:gd name="f74" fmla="val 14044"/>
                <a:gd name="f75" fmla="val 2769"/>
                <a:gd name="f76" fmla="val 13911"/>
                <a:gd name="f77" fmla="val 2702"/>
                <a:gd name="f78" fmla="val 13444"/>
                <a:gd name="f79" fmla="val 2602"/>
                <a:gd name="f80" fmla="val 12776"/>
                <a:gd name="f81" fmla="val 2535"/>
                <a:gd name="f82" fmla="val 12143"/>
                <a:gd name="f83" fmla="val 2569"/>
                <a:gd name="f84" fmla="val 10842"/>
                <a:gd name="f85" fmla="val 2835"/>
                <a:gd name="f86" fmla="val 10208"/>
                <a:gd name="f87" fmla="val 3269"/>
                <a:gd name="f88" fmla="val 9741"/>
                <a:gd name="f89" fmla="val 3769"/>
                <a:gd name="f90" fmla="val 9174"/>
                <a:gd name="f91" fmla="val 4503"/>
                <a:gd name="f92" fmla="val 8840"/>
                <a:gd name="f93" fmla="val 5270"/>
                <a:gd name="f94" fmla="val 8807"/>
                <a:gd name="f95" fmla="val 6271"/>
                <a:gd name="f96" fmla="val 8740"/>
                <a:gd name="f97" fmla="val 7272"/>
                <a:gd name="f98" fmla="val 8306"/>
                <a:gd name="f99" fmla="val 8874"/>
                <a:gd name="f100" fmla="val 9140"/>
                <a:gd name="f101" fmla="val 8940"/>
                <a:gd name="f102" fmla="val 9473"/>
                <a:gd name="f103" fmla="val 9707"/>
                <a:gd name="f104" fmla="val 8974"/>
                <a:gd name="f105" fmla="val 9907"/>
                <a:gd name="f106" fmla="val 9007"/>
                <a:gd name="f107" fmla="val 9940"/>
                <a:gd name="f108" fmla="val 9074"/>
                <a:gd name="f109" fmla="val 10008"/>
                <a:gd name="f110" fmla="val 9874"/>
                <a:gd name="f111" fmla="val 12943"/>
                <a:gd name="f112" fmla="val 9574"/>
                <a:gd name="f113" fmla="val 15745"/>
                <a:gd name="f114" fmla="val 9340"/>
                <a:gd name="f115" fmla="val 17079"/>
                <a:gd name="f116" fmla="val 9006"/>
                <a:gd name="f117" fmla="val 19148"/>
                <a:gd name="f118" fmla="val 8806"/>
                <a:gd name="f119" fmla="val 8539"/>
                <a:gd name="f120" fmla="val 19248"/>
                <a:gd name="f121" fmla="val 8039"/>
                <a:gd name="f122" fmla="val 19448"/>
                <a:gd name="f123" fmla="val 7505"/>
                <a:gd name="f124" fmla="val 19548"/>
                <a:gd name="f125" fmla="val 6972"/>
                <a:gd name="f126" fmla="val 19481"/>
                <a:gd name="f127" fmla="val 6104"/>
                <a:gd name="f128" fmla="val 19348"/>
                <a:gd name="f129" fmla="val 19114"/>
                <a:gd name="f130" fmla="val 4470"/>
                <a:gd name="f131" fmla="val 18781"/>
                <a:gd name="f132" fmla="val 4103"/>
                <a:gd name="f133" fmla="val 18614"/>
                <a:gd name="f134" fmla="val 3736"/>
                <a:gd name="f135" fmla="val 18447"/>
                <a:gd name="f136" fmla="val 3369"/>
                <a:gd name="f137" fmla="val 18314"/>
                <a:gd name="f138" fmla="val 3169"/>
                <a:gd name="f139" fmla="val 3069"/>
                <a:gd name="f140" fmla="val 3002"/>
                <a:gd name="f141" fmla="val 2935"/>
                <a:gd name="f142" fmla="val 18814"/>
                <a:gd name="f143" fmla="val 2969"/>
                <a:gd name="f144" fmla="val 19048"/>
                <a:gd name="f145" fmla="val 19214"/>
                <a:gd name="f146" fmla="val 3402"/>
                <a:gd name="f147" fmla="val 19515"/>
                <a:gd name="f148" fmla="val 3703"/>
                <a:gd name="f149" fmla="val 19815"/>
                <a:gd name="f150" fmla="val 4070"/>
                <a:gd name="f151" fmla="val 20048"/>
                <a:gd name="f152" fmla="val 20382"/>
                <a:gd name="f153" fmla="val 5037"/>
                <a:gd name="f154" fmla="val 20582"/>
                <a:gd name="f155" fmla="val 5604"/>
                <a:gd name="f156" fmla="val 20615"/>
                <a:gd name="f157" fmla="val 6338"/>
                <a:gd name="f158" fmla="val 20649"/>
                <a:gd name="f159" fmla="val 7072"/>
                <a:gd name="f160" fmla="val 7839"/>
                <a:gd name="f161" fmla="val 8339"/>
                <a:gd name="f162" fmla="val 8373"/>
                <a:gd name="f163" fmla="val 20715"/>
                <a:gd name="f164" fmla="val 21049"/>
                <a:gd name="f165" fmla="val 8173"/>
                <a:gd name="f166" fmla="val 21383"/>
                <a:gd name="f167" fmla="val 8106"/>
                <a:gd name="f168" fmla="val 21749"/>
                <a:gd name="f169" fmla="val 7972"/>
                <a:gd name="f170" fmla="val 22583"/>
                <a:gd name="f171" fmla="val 7706"/>
                <a:gd name="f172" fmla="val 24185"/>
                <a:gd name="f173" fmla="val 7572"/>
                <a:gd name="f174" fmla="val 25419"/>
                <a:gd name="f175" fmla="val 7439"/>
                <a:gd name="f176" fmla="val 26653"/>
                <a:gd name="f177" fmla="val 27487"/>
                <a:gd name="f178" fmla="val 7672"/>
                <a:gd name="f179" fmla="val 28221"/>
                <a:gd name="f180" fmla="val 7872"/>
                <a:gd name="f181" fmla="val 28955"/>
                <a:gd name="f182" fmla="val 8439"/>
                <a:gd name="f183" fmla="val 29488"/>
                <a:gd name="f184" fmla="val 9173"/>
                <a:gd name="f185" fmla="val 29689"/>
                <a:gd name="f186" fmla="val 10908"/>
                <a:gd name="f187" fmla="val 29722"/>
                <a:gd name="f188" fmla="val 11642"/>
                <a:gd name="f189" fmla="val 29222"/>
                <a:gd name="f190" fmla="val 12342"/>
                <a:gd name="f191" fmla="val 28721"/>
                <a:gd name="f192" fmla="val 12809"/>
                <a:gd name="f193" fmla="val 27854"/>
                <a:gd name="f194" fmla="val 13243"/>
                <a:gd name="f195" fmla="val 25986"/>
                <a:gd name="f196" fmla="val 13643"/>
                <a:gd name="f197" fmla="val 24118"/>
                <a:gd name="f198" fmla="val 14010"/>
                <a:gd name="f199" fmla="val 21249"/>
                <a:gd name="f200" fmla="val 14210"/>
                <a:gd name="f201" fmla="val 19781"/>
                <a:gd name="f202" fmla="val 14444"/>
                <a:gd name="f203" fmla="val 14477"/>
                <a:gd name="f204" fmla="val 18247"/>
                <a:gd name="f205" fmla="val 14877"/>
                <a:gd name="f206" fmla="val 18047"/>
                <a:gd name="f207" fmla="val 15511"/>
                <a:gd name="f208" fmla="val 17713"/>
                <a:gd name="f209" fmla="val 16212"/>
                <a:gd name="f210" fmla="val 17446"/>
                <a:gd name="f211" fmla="val 16912"/>
                <a:gd name="f212" fmla="val 17213"/>
                <a:gd name="f213" fmla="val 17813"/>
                <a:gd name="f214" fmla="val 16946"/>
                <a:gd name="f215" fmla="val 18747"/>
                <a:gd name="f216" fmla="val 19714"/>
                <a:gd name="f217" fmla="val 16746"/>
                <a:gd name="f218" fmla="val 16713"/>
                <a:gd name="f219" fmla="val 21382"/>
                <a:gd name="f220" fmla="val 16813"/>
                <a:gd name="f221" fmla="val 21916"/>
                <a:gd name="f222" fmla="val 16612"/>
                <a:gd name="f223" fmla="val 22416"/>
                <a:gd name="f224" fmla="val 16412"/>
                <a:gd name="f225" fmla="val 22750"/>
                <a:gd name="f226" fmla="val 15979"/>
                <a:gd name="f227" fmla="val 22816"/>
                <a:gd name="f228" fmla="val 15478"/>
                <a:gd name="f229" fmla="val 15045"/>
                <a:gd name="f230" fmla="val 22683"/>
                <a:gd name="f231" fmla="val 14611"/>
                <a:gd name="f232" fmla="val 22283"/>
                <a:gd name="f233" fmla="val 14478"/>
                <a:gd name="f234" fmla="val 21816"/>
                <a:gd name="f235" fmla="val 14277"/>
                <a:gd name="f236" fmla="val 21082"/>
                <a:gd name="f237" fmla="val 20081"/>
                <a:gd name="f238" fmla="val 18213"/>
                <a:gd name="f239" fmla="val 14878"/>
                <a:gd name="f240" fmla="val 16445"/>
                <a:gd name="f241" fmla="val 15678"/>
                <a:gd name="f242" fmla="val 14911"/>
                <a:gd name="f243" fmla="val 16846"/>
                <a:gd name="f244" fmla="val 14544"/>
                <a:gd name="f245" fmla="val 14510"/>
                <a:gd name="f246" fmla="val 17046"/>
                <a:gd name="f247" fmla="val 17013"/>
                <a:gd name="f248" fmla="val 14410"/>
                <a:gd name="f249" fmla="val 16979"/>
                <a:gd name="f250" fmla="val 16279"/>
                <a:gd name="f251" fmla="val 14043"/>
                <a:gd name="f252" fmla="val 15612"/>
                <a:gd name="f253" fmla="val 13710"/>
                <a:gd name="f254" fmla="val 13276"/>
                <a:gd name="f255" fmla="val 13010"/>
                <a:gd name="f256" fmla="val 11709"/>
                <a:gd name="f257" fmla="val 12242"/>
                <a:gd name="f258" fmla="val 10475"/>
                <a:gd name="f259" fmla="val 11942"/>
                <a:gd name="f260" fmla="val 9841"/>
                <a:gd name="f261" fmla="val 9241"/>
                <a:gd name="f262" fmla="val 11708"/>
                <a:gd name="f263" fmla="val 9207"/>
                <a:gd name="f264" fmla="val 12042"/>
                <a:gd name="f265" fmla="val 12409"/>
                <a:gd name="f266" fmla="val 9307"/>
                <a:gd name="f267" fmla="val 15278"/>
                <a:gd name="f268" fmla="val 9441"/>
                <a:gd name="f269" fmla="val 16812"/>
                <a:gd name="f270" fmla="val 9407"/>
                <a:gd name="f271" fmla="val 18280"/>
                <a:gd name="f272" fmla="val 19747"/>
                <a:gd name="f273" fmla="val 8573"/>
                <a:gd name="f274" fmla="val 22383"/>
                <a:gd name="f275" fmla="val 7973"/>
                <a:gd name="f276" fmla="val 23450"/>
                <a:gd name="f277" fmla="val 7006"/>
                <a:gd name="f278" fmla="val 24251"/>
                <a:gd name="f279" fmla="val 5838"/>
                <a:gd name="f280" fmla="val 24884"/>
                <a:gd name="f281" fmla="val 4871"/>
                <a:gd name="f282" fmla="val 25285"/>
                <a:gd name="f283" fmla="val 3737"/>
                <a:gd name="f284" fmla="val 25485"/>
                <a:gd name="f285" fmla="val 25652"/>
                <a:gd name="f286" fmla="val 1635"/>
                <a:gd name="f287" fmla="val 25685"/>
                <a:gd name="f288" fmla="val 935"/>
                <a:gd name="f289" fmla="val 534"/>
                <a:gd name="f290" fmla="val 25318"/>
                <a:gd name="f291" fmla="val 234"/>
                <a:gd name="f292" fmla="val 24985"/>
                <a:gd name="f293" fmla="val 25818"/>
                <a:gd name="f294" fmla="val 19915"/>
                <a:gd name="f295" fmla="val 25885"/>
                <a:gd name="f296" fmla="val 20082"/>
                <a:gd name="f297" fmla="val 25852"/>
                <a:gd name="f298" fmla="val 20115"/>
                <a:gd name="f299" fmla="val 25785"/>
                <a:gd name="f300" fmla="val 25618"/>
                <a:gd name="f301" fmla="val 20148"/>
                <a:gd name="f302" fmla="val 20248"/>
                <a:gd name="f303" fmla="val 25351"/>
                <a:gd name="f304" fmla="val 20315"/>
                <a:gd name="f305" fmla="val 24818"/>
                <a:gd name="f306" fmla="val 24384"/>
                <a:gd name="f307" fmla="val 24117"/>
                <a:gd name="f308" fmla="val 21616"/>
                <a:gd name="f309" fmla="val 23650"/>
                <a:gd name="f310" fmla="val 22517"/>
                <a:gd name="f311" fmla="val 23383"/>
                <a:gd name="f312" fmla="val 23517"/>
                <a:gd name="f313" fmla="val 24518"/>
                <a:gd name="f314" fmla="val 23250"/>
                <a:gd name="f315" fmla="val 26319"/>
                <a:gd name="f316" fmla="val 23717"/>
                <a:gd name="f317" fmla="val 27153"/>
                <a:gd name="f318" fmla="val 23950"/>
                <a:gd name="f319" fmla="val 27687"/>
                <a:gd name="f320" fmla="val 24451"/>
                <a:gd name="f321" fmla="val 28054"/>
                <a:gd name="f322" fmla="val 25018"/>
                <a:gd name="f323" fmla="val 28121"/>
                <a:gd name="f324" fmla="val 28087"/>
                <a:gd name="f325" fmla="val 26152"/>
                <a:gd name="f326" fmla="val 27820"/>
                <a:gd name="f327" fmla="val 26552"/>
                <a:gd name="f328" fmla="val 27387"/>
                <a:gd name="f329" fmla="val 27119"/>
                <a:gd name="f330" fmla="val 26820"/>
                <a:gd name="f331" fmla="val 27620"/>
                <a:gd name="f332" fmla="val 26153"/>
                <a:gd name="f333" fmla="val 27953"/>
                <a:gd name="f334" fmla="val 28287"/>
                <a:gd name="f335" fmla="val 24618"/>
                <a:gd name="f336" fmla="val 28520"/>
                <a:gd name="f337" fmla="val 23818"/>
                <a:gd name="f338" fmla="val 28654"/>
                <a:gd name="f339" fmla="val 22950"/>
                <a:gd name="f340" fmla="val 28821"/>
                <a:gd name="f341" fmla="val 22016"/>
                <a:gd name="f342" fmla="val 28987"/>
                <a:gd name="f343" fmla="val 20882"/>
                <a:gd name="f344" fmla="val 29054"/>
                <a:gd name="f345" fmla="val 20282"/>
                <a:gd name="f346" fmla="val 29154"/>
                <a:gd name="f347" fmla="val 19681"/>
                <a:gd name="f348" fmla="val 29121"/>
                <a:gd name="f349" fmla="val 19648"/>
                <a:gd name="f350" fmla="val 29021"/>
                <a:gd name="f351" fmla="val 19615"/>
                <a:gd name="f352" fmla="val 28954"/>
                <a:gd name="f353" fmla="val 28454"/>
                <a:gd name="f354" fmla="val 27686"/>
                <a:gd name="f355" fmla="val 26953"/>
                <a:gd name="f356" fmla="val 26219"/>
                <a:gd name="f357" fmla="val 19314"/>
                <a:gd name="f358" fmla="val 25552"/>
                <a:gd name="f359" fmla="val 18214"/>
                <a:gd name="f360" fmla="val 17580"/>
                <a:gd name="f361" fmla="val 24151"/>
                <a:gd name="f362" fmla="val 16112"/>
                <a:gd name="f363" fmla="val 24217"/>
                <a:gd name="f364" fmla="val 15345"/>
                <a:gd name="f365" fmla="val 24551"/>
                <a:gd name="f366" fmla="val 25085"/>
                <a:gd name="f367" fmla="val 25585"/>
                <a:gd name="f368" fmla="val 13510"/>
                <a:gd name="f369" fmla="val 26252"/>
                <a:gd name="f370" fmla="val 13177"/>
                <a:gd name="f371" fmla="val 26986"/>
                <a:gd name="f372" fmla="val 13143"/>
                <a:gd name="f373" fmla="val 28354"/>
                <a:gd name="f374" fmla="val 13410"/>
                <a:gd name="f375" fmla="val 28887"/>
                <a:gd name="f376" fmla="val 13844"/>
                <a:gd name="f377" fmla="val 29454"/>
                <a:gd name="f378" fmla="val 14311"/>
                <a:gd name="f379" fmla="val 29921"/>
                <a:gd name="f380" fmla="val 30222"/>
                <a:gd name="f381" fmla="val 15512"/>
                <a:gd name="f382" fmla="val 30455"/>
                <a:gd name="f383" fmla="val 16045"/>
                <a:gd name="f384" fmla="val 30622"/>
                <a:gd name="f385" fmla="val 30722"/>
                <a:gd name="f386" fmla="val 17180"/>
                <a:gd name="f387" fmla="val 30789"/>
                <a:gd name="f388" fmla="val 17546"/>
                <a:gd name="f389" fmla="val 30855"/>
                <a:gd name="f390" fmla="val 30922"/>
                <a:gd name="f391" fmla="val 17613"/>
                <a:gd name="f392" fmla="val 30989"/>
                <a:gd name="f393" fmla="val 17647"/>
                <a:gd name="f394" fmla="val 31089"/>
                <a:gd name="f395" fmla="val 31356"/>
                <a:gd name="f396" fmla="val 31756"/>
                <a:gd name="f397" fmla="val 32090"/>
                <a:gd name="f398" fmla="val 16913"/>
                <a:gd name="f399" fmla="val 32423"/>
                <a:gd name="f400" fmla="val 32757"/>
                <a:gd name="f401" fmla="val 16346"/>
                <a:gd name="f402" fmla="val 33057"/>
                <a:gd name="f403" fmla="val 33257"/>
                <a:gd name="f404" fmla="val 33457"/>
                <a:gd name="f405" fmla="val 33591"/>
                <a:gd name="f406" fmla="val 14678"/>
                <a:gd name="f407" fmla="val 33858"/>
                <a:gd name="f408" fmla="val 34091"/>
                <a:gd name="f409" fmla="val 13877"/>
                <a:gd name="f410" fmla="val 34458"/>
                <a:gd name="f411" fmla="val 13544"/>
                <a:gd name="f412" fmla="val 34892"/>
                <a:gd name="f413" fmla="val 13310"/>
                <a:gd name="f414" fmla="val 35259"/>
                <a:gd name="f415" fmla="val 13077"/>
                <a:gd name="f416" fmla="val 35726"/>
                <a:gd name="f417" fmla="val 36126"/>
                <a:gd name="f418" fmla="val 36559"/>
                <a:gd name="f419" fmla="val 13277"/>
                <a:gd name="f420" fmla="val 36993"/>
                <a:gd name="f421" fmla="val 13644"/>
                <a:gd name="f422" fmla="val 37193"/>
                <a:gd name="f423" fmla="val 14511"/>
                <a:gd name="f424" fmla="val 37327"/>
                <a:gd name="f425" fmla="val 37360"/>
                <a:gd name="f426" fmla="val 16446"/>
                <a:gd name="f427" fmla="val 37293"/>
                <a:gd name="f428" fmla="val 37260"/>
                <a:gd name="f429" fmla="val 18147"/>
                <a:gd name="f430" fmla="val 18180"/>
                <a:gd name="f431" fmla="val 18114"/>
                <a:gd name="f432" fmla="val 37627"/>
                <a:gd name="f433" fmla="val 17780"/>
                <a:gd name="f434" fmla="val 37827"/>
                <a:gd name="f435" fmla="val 38027"/>
                <a:gd name="f436" fmla="val 38594"/>
                <a:gd name="f437" fmla="val 16012"/>
                <a:gd name="f438" fmla="val 39228"/>
                <a:gd name="f439" fmla="val 14978"/>
                <a:gd name="f440" fmla="val 39929"/>
                <a:gd name="f441" fmla="val 14011"/>
                <a:gd name="f442" fmla="val 40462"/>
                <a:gd name="f443" fmla="val 13210"/>
                <a:gd name="f444" fmla="val 41196"/>
                <a:gd name="f445" fmla="val 12576"/>
                <a:gd name="f446" fmla="val 42063"/>
                <a:gd name="f447" fmla="val 12209"/>
                <a:gd name="f448" fmla="val 42697"/>
                <a:gd name="f449" fmla="val 11909"/>
                <a:gd name="f450" fmla="val 43431"/>
                <a:gd name="f451" fmla="val 11876"/>
                <a:gd name="f452" fmla="val 44065"/>
                <a:gd name="f453" fmla="val 44732"/>
                <a:gd name="f454" fmla="val 12510"/>
                <a:gd name="f455" fmla="val 45166"/>
                <a:gd name="f456" fmla="val 45199"/>
                <a:gd name="f457" fmla="val 45332"/>
                <a:gd name="f458" fmla="val 14811"/>
                <a:gd name="f459" fmla="val 16079"/>
                <a:gd name="f460" fmla="val 45032"/>
                <a:gd name="f461" fmla="val 17680"/>
                <a:gd name="f462" fmla="val 44865"/>
                <a:gd name="f463" fmla="val 44665"/>
                <a:gd name="f464" fmla="val 21282"/>
                <a:gd name="f465" fmla="val 44599"/>
                <a:gd name="f466" fmla="val 44565"/>
                <a:gd name="f467" fmla="val 23751"/>
                <a:gd name="f468" fmla="val 23918"/>
                <a:gd name="f469" fmla="val 44899"/>
                <a:gd name="f470" fmla="val 45366"/>
                <a:gd name="f471" fmla="val 24018"/>
                <a:gd name="f472" fmla="val 45866"/>
                <a:gd name="f473" fmla="val 23718"/>
                <a:gd name="f474" fmla="val 46233"/>
                <a:gd name="f475" fmla="val 23251"/>
                <a:gd name="f476" fmla="val 46500"/>
                <a:gd name="f477" fmla="val 46900"/>
                <a:gd name="f478" fmla="val 21850"/>
                <a:gd name="f479" fmla="val 47300"/>
                <a:gd name="f480" fmla="val 20949"/>
                <a:gd name="f481" fmla="val 47601"/>
                <a:gd name="f482" fmla="val 47934"/>
                <a:gd name="f483" fmla="val 48201"/>
                <a:gd name="f484" fmla="val 48435"/>
                <a:gd name="f485" fmla="val 48635"/>
                <a:gd name="f486" fmla="val 48668"/>
                <a:gd name="f487" fmla="val 48902"/>
                <a:gd name="f488" fmla="val 14711"/>
                <a:gd name="f489" fmla="val 49168"/>
                <a:gd name="f490" fmla="val 49669"/>
                <a:gd name="f491" fmla="val 10608"/>
                <a:gd name="f492" fmla="val 49902"/>
                <a:gd name="f493" fmla="val 9274"/>
                <a:gd name="f494" fmla="val 50036"/>
                <a:gd name="f495" fmla="val 50102"/>
                <a:gd name="f496" fmla="val 50136"/>
                <a:gd name="f497" fmla="val 7906"/>
                <a:gd name="f498" fmla="val 7873"/>
                <a:gd name="f499" fmla="val 49202"/>
                <a:gd name="f500" fmla="val 7806"/>
                <a:gd name="f501" fmla="val 48268"/>
                <a:gd name="f502" fmla="val 7739"/>
                <a:gd name="f503" fmla="val 46467"/>
                <a:gd name="f504" fmla="val 7639"/>
                <a:gd name="f505" fmla="val 44699"/>
                <a:gd name="f506" fmla="val 7606"/>
                <a:gd name="f507" fmla="val 43097"/>
                <a:gd name="f508" fmla="val 7539"/>
                <a:gd name="f509" fmla="val 41463"/>
                <a:gd name="f510" fmla="val 39862"/>
                <a:gd name="f511" fmla="val 8040"/>
                <a:gd name="f512" fmla="val 37393"/>
                <a:gd name="f513" fmla="val 8473"/>
                <a:gd name="f514" fmla="val 36259"/>
                <a:gd name="f515" fmla="val 9040"/>
                <a:gd name="f516" fmla="val 35425"/>
                <a:gd name="f517" fmla="val 9507"/>
                <a:gd name="f518" fmla="val 34658"/>
                <a:gd name="f519" fmla="val 10074"/>
                <a:gd name="f520" fmla="val 33958"/>
                <a:gd name="f521" fmla="val 33424"/>
                <a:gd name="f522" fmla="val 11209"/>
                <a:gd name="f523" fmla="val 33090"/>
                <a:gd name="f524" fmla="val 11542"/>
                <a:gd name="f525" fmla="val 32790"/>
                <a:gd name="f526" fmla="val 32390"/>
                <a:gd name="f527" fmla="val 11742"/>
                <a:gd name="f528" fmla="val 32023"/>
                <a:gd name="f529" fmla="val 11509"/>
                <a:gd name="f530" fmla="val 31889"/>
                <a:gd name="f531" fmla="val 11142"/>
                <a:gd name="f532" fmla="val 31656"/>
                <a:gd name="f533" fmla="val 10541"/>
                <a:gd name="f534" fmla="val 31589"/>
                <a:gd name="f535" fmla="val 31689"/>
                <a:gd name="f536" fmla="val 31789"/>
                <a:gd name="f537" fmla="val 8340"/>
                <a:gd name="f538" fmla="val 32156"/>
                <a:gd name="f539" fmla="val 32723"/>
                <a:gd name="f540" fmla="val 6872"/>
                <a:gd name="f541" fmla="val 33524"/>
                <a:gd name="f542" fmla="val 6072"/>
                <a:gd name="f543" fmla="val 34558"/>
                <a:gd name="f544" fmla="val 5505"/>
                <a:gd name="f545" fmla="val 35692"/>
                <a:gd name="f546" fmla="val 5271"/>
                <a:gd name="f547" fmla="val 37160"/>
                <a:gd name="f548" fmla="val 38694"/>
                <a:gd name="f549" fmla="val 4904"/>
                <a:gd name="f550" fmla="val 40195"/>
                <a:gd name="f551" fmla="val 5138"/>
                <a:gd name="f552" fmla="val 41763"/>
                <a:gd name="f553" fmla="val 5304"/>
                <a:gd name="f554" fmla="val 43298"/>
                <a:gd name="f555" fmla="val 5705"/>
                <a:gd name="f556" fmla="val 44799"/>
                <a:gd name="f557" fmla="val 6038"/>
                <a:gd name="f558" fmla="val 46300"/>
                <a:gd name="f559" fmla="val 6372"/>
                <a:gd name="f560" fmla="val 47767"/>
                <a:gd name="f561" fmla="val 6605"/>
                <a:gd name="f562" fmla="val 48701"/>
                <a:gd name="f563" fmla="val 6739"/>
                <a:gd name="f564" fmla="val 49235"/>
                <a:gd name="f565" fmla="val 6839"/>
                <a:gd name="f566" fmla="val 49736"/>
                <a:gd name="f567" fmla="val 50269"/>
                <a:gd name="f568" fmla="val 6906"/>
                <a:gd name="f569" fmla="val 50469"/>
                <a:gd name="f570" fmla="val 50503"/>
                <a:gd name="f571" fmla="val 50636"/>
                <a:gd name="f572" fmla="val 50770"/>
                <a:gd name="f573" fmla="val 5938"/>
                <a:gd name="f574" fmla="val 51036"/>
                <a:gd name="f575" fmla="val 5104"/>
                <a:gd name="f576" fmla="val 51237"/>
                <a:gd name="f577" fmla="val 51437"/>
                <a:gd name="f578" fmla="val 51604"/>
                <a:gd name="f579" fmla="val 3870"/>
                <a:gd name="f580" fmla="val 51937"/>
                <a:gd name="f581" fmla="val 52371"/>
                <a:gd name="f582" fmla="val 4370"/>
                <a:gd name="f583" fmla="val 52738"/>
                <a:gd name="f584" fmla="val 4737"/>
                <a:gd name="f585" fmla="val 53038"/>
                <a:gd name="f586" fmla="val 53305"/>
                <a:gd name="f587" fmla="val 5438"/>
                <a:gd name="f588" fmla="val 5471"/>
                <a:gd name="f589" fmla="val 5738"/>
                <a:gd name="f590" fmla="val 53271"/>
                <a:gd name="f591" fmla="val 53238"/>
                <a:gd name="f592" fmla="val 6439"/>
                <a:gd name="f593" fmla="val 6672"/>
                <a:gd name="f594" fmla="val 53538"/>
                <a:gd name="f595" fmla="val 54039"/>
                <a:gd name="f596" fmla="val 54506"/>
                <a:gd name="f597" fmla="val 54973"/>
                <a:gd name="f598" fmla="val 6639"/>
                <a:gd name="f599" fmla="val 55506"/>
                <a:gd name="f600" fmla="val 6505"/>
                <a:gd name="f601" fmla="val 55973"/>
                <a:gd name="f602" fmla="val 6272"/>
                <a:gd name="f603" fmla="val 56407"/>
                <a:gd name="f604" fmla="val 56774"/>
                <a:gd name="f605" fmla="val 5671"/>
                <a:gd name="f606" fmla="val 57107"/>
                <a:gd name="f607" fmla="val 5338"/>
                <a:gd name="f608" fmla="val 57408"/>
                <a:gd name="f609" fmla="val 57508"/>
                <a:gd name="f610" fmla="val 57574"/>
                <a:gd name="f611" fmla="val 57641"/>
                <a:gd name="f612" fmla="val 4537"/>
                <a:gd name="f613" fmla="val 57708"/>
                <a:gd name="f614" fmla="val 4504"/>
                <a:gd name="f615" fmla="val 57875"/>
                <a:gd name="f616" fmla="val 58142"/>
                <a:gd name="f617" fmla="val 58408"/>
                <a:gd name="f618" fmla="val 4637"/>
                <a:gd name="f619" fmla="val 58642"/>
                <a:gd name="f620" fmla="val 4771"/>
                <a:gd name="f621" fmla="val 58875"/>
                <a:gd name="f622" fmla="val 58975"/>
                <a:gd name="f623" fmla="val 5571"/>
                <a:gd name="f624" fmla="val 58942"/>
                <a:gd name="f625" fmla="val 6005"/>
                <a:gd name="f626" fmla="val 58742"/>
                <a:gd name="f627" fmla="val 6405"/>
                <a:gd name="f628" fmla="val 58375"/>
                <a:gd name="f629" fmla="val 57741"/>
                <a:gd name="f630" fmla="val 7172"/>
                <a:gd name="f631" fmla="val 57041"/>
                <a:gd name="f632" fmla="val 56240"/>
                <a:gd name="f633" fmla="val 55473"/>
                <a:gd name="f634" fmla="val 7940"/>
                <a:gd name="f635" fmla="val 54672"/>
                <a:gd name="f636" fmla="val 53872"/>
                <a:gd name="f637" fmla="val 8073"/>
                <a:gd name="f638" fmla="val 53338"/>
                <a:gd name="f639" fmla="val 53205"/>
                <a:gd name="f640" fmla="val 53171"/>
                <a:gd name="f641" fmla="val 53138"/>
                <a:gd name="f642" fmla="val 9607"/>
                <a:gd name="f643" fmla="val 53071"/>
                <a:gd name="f644" fmla="val 11242"/>
                <a:gd name="f645" fmla="val 13043"/>
                <a:gd name="f646" fmla="val 53105"/>
                <a:gd name="f647" fmla="val 16679"/>
                <a:gd name="f648" fmla="val 18480"/>
                <a:gd name="f649" fmla="val 53405"/>
                <a:gd name="f650" fmla="val 53772"/>
                <a:gd name="f651" fmla="val 20815"/>
                <a:gd name="f652" fmla="val 54339"/>
                <a:gd name="f653" fmla="val 21883"/>
                <a:gd name="f654" fmla="val 54772"/>
                <a:gd name="f655" fmla="val 55440"/>
                <a:gd name="f656" fmla="val 23150"/>
                <a:gd name="f657" fmla="val 56207"/>
                <a:gd name="f658" fmla="val 23484"/>
                <a:gd name="f659" fmla="val 23651"/>
                <a:gd name="f660" fmla="val 57374"/>
                <a:gd name="f661" fmla="val 23784"/>
                <a:gd name="f662" fmla="val 57975"/>
                <a:gd name="f663" fmla="val 58475"/>
                <a:gd name="f664" fmla="val 58809"/>
                <a:gd name="f665" fmla="val 58842"/>
                <a:gd name="f666" fmla="val 25252"/>
                <a:gd name="f667" fmla="val 58575"/>
                <a:gd name="f668" fmla="val 25919"/>
                <a:gd name="f669" fmla="val 58075"/>
                <a:gd name="f670" fmla="val 26386"/>
                <a:gd name="f671" fmla="val 27187"/>
                <a:gd name="f672" fmla="val 56507"/>
                <a:gd name="f673" fmla="val 27754"/>
                <a:gd name="f674" fmla="val 54406"/>
                <a:gd name="f675" fmla="val 28288"/>
                <a:gd name="f676" fmla="val 28254"/>
                <a:gd name="f677" fmla="val 52171"/>
                <a:gd name="f678" fmla="val 27987"/>
                <a:gd name="f679" fmla="val 51303"/>
                <a:gd name="f680" fmla="val 50569"/>
                <a:gd name="f681" fmla="val 27353"/>
                <a:gd name="f682" fmla="val 50069"/>
                <a:gd name="f683" fmla="val 49535"/>
                <a:gd name="f684" fmla="val 25886"/>
                <a:gd name="f685" fmla="val 49002"/>
                <a:gd name="f686" fmla="val 24051"/>
                <a:gd name="f687" fmla="val 48868"/>
                <a:gd name="f688" fmla="val 23384"/>
                <a:gd name="f689" fmla="val 48768"/>
                <a:gd name="f690" fmla="val 48802"/>
                <a:gd name="f691" fmla="val 21983"/>
                <a:gd name="f692" fmla="val 21549"/>
                <a:gd name="f693" fmla="val 21416"/>
                <a:gd name="f694" fmla="val 48368"/>
                <a:gd name="f695" fmla="val 47968"/>
                <a:gd name="f696" fmla="val 22550"/>
                <a:gd name="f697" fmla="val 47167"/>
                <a:gd name="f698" fmla="val 46366"/>
                <a:gd name="f699" fmla="val 24718"/>
                <a:gd name="f700" fmla="val 45733"/>
                <a:gd name="f701" fmla="val 44965"/>
                <a:gd name="f702" fmla="val 26119"/>
                <a:gd name="f703" fmla="val 26586"/>
                <a:gd name="f704" fmla="val 43464"/>
                <a:gd name="f705" fmla="val 26886"/>
                <a:gd name="f706" fmla="val 42764"/>
                <a:gd name="f707" fmla="val 42130"/>
                <a:gd name="f708" fmla="val 26786"/>
                <a:gd name="f709" fmla="val 41596"/>
                <a:gd name="f710" fmla="val 26620"/>
                <a:gd name="f711" fmla="val 41163"/>
                <a:gd name="f712" fmla="val 26253"/>
                <a:gd name="f713" fmla="val 40996"/>
                <a:gd name="f714" fmla="val 25119"/>
                <a:gd name="f715" fmla="val 40863"/>
                <a:gd name="f716" fmla="val 23984"/>
                <a:gd name="f717" fmla="val 40963"/>
                <a:gd name="f718" fmla="val 41096"/>
                <a:gd name="f719" fmla="val 41229"/>
                <a:gd name="f720" fmla="val 41396"/>
                <a:gd name="f721" fmla="val 16312"/>
                <a:gd name="f722" fmla="val 41496"/>
                <a:gd name="f723" fmla="val 14111"/>
                <a:gd name="f724" fmla="val 41296"/>
                <a:gd name="f725" fmla="val 41129"/>
                <a:gd name="f726" fmla="val 13977"/>
                <a:gd name="f727" fmla="val 40762"/>
                <a:gd name="f728" fmla="val 40329"/>
                <a:gd name="f729" fmla="val 39728"/>
                <a:gd name="f730" fmla="val 15445"/>
                <a:gd name="f731" fmla="val 16379"/>
                <a:gd name="f732" fmla="val 38828"/>
                <a:gd name="f733" fmla="val 17346"/>
                <a:gd name="f734" fmla="val 38361"/>
                <a:gd name="f735" fmla="val 37960"/>
                <a:gd name="f736" fmla="val 37660"/>
                <a:gd name="f737" fmla="val 36926"/>
                <a:gd name="f738" fmla="val 36760"/>
                <a:gd name="f739" fmla="val 36459"/>
                <a:gd name="f740" fmla="val 26186"/>
                <a:gd name="f741" fmla="val 35959"/>
                <a:gd name="f742" fmla="val 27087"/>
                <a:gd name="f743" fmla="val 35592"/>
                <a:gd name="f744" fmla="val 27720"/>
                <a:gd name="f745" fmla="val 34992"/>
                <a:gd name="f746" fmla="val 28154"/>
                <a:gd name="f747" fmla="val 34258"/>
                <a:gd name="f748" fmla="val 33691"/>
                <a:gd name="f749" fmla="val 33157"/>
                <a:gd name="f750" fmla="val 28021"/>
                <a:gd name="f751" fmla="val 32823"/>
                <a:gd name="f752" fmla="val 27220"/>
                <a:gd name="f753" fmla="val 32523"/>
                <a:gd name="f754" fmla="val 26419"/>
                <a:gd name="f755" fmla="val 32457"/>
                <a:gd name="f756" fmla="val 32657"/>
                <a:gd name="f757" fmla="val 18714"/>
                <a:gd name="f758" fmla="val 32890"/>
                <a:gd name="f759" fmla="val 32857"/>
                <a:gd name="f760" fmla="val 32690"/>
                <a:gd name="f761" fmla="val 17747"/>
                <a:gd name="f762" fmla="val 17980"/>
                <a:gd name="f763" fmla="val 32190"/>
                <a:gd name="f764" fmla="val 18414"/>
                <a:gd name="f765" fmla="val 18581"/>
                <a:gd name="f766" fmla="val 31389"/>
                <a:gd name="f767" fmla="val 18914"/>
                <a:gd name="f768" fmla="val 30822"/>
                <a:gd name="f769" fmla="val 19414"/>
                <a:gd name="f770" fmla="val 30755"/>
                <a:gd name="f771" fmla="val 20849"/>
                <a:gd name="f772" fmla="val 30522"/>
                <a:gd name="f773" fmla="val 21950"/>
                <a:gd name="f774" fmla="val 30322"/>
                <a:gd name="f775" fmla="val 23184"/>
                <a:gd name="f776" fmla="val 24385"/>
                <a:gd name="f777" fmla="val 29388"/>
                <a:gd name="f778" fmla="val 25519"/>
                <a:gd name="f779" fmla="val 28787"/>
                <a:gd name="f780" fmla="val 27920"/>
                <a:gd name="f781" fmla="val 26919"/>
                <a:gd name="f782" fmla="val 25985"/>
                <a:gd name="f783" fmla="val 29255"/>
                <a:gd name="f784" fmla="val 23750"/>
                <a:gd name="f785" fmla="val 29088"/>
                <a:gd name="f786" fmla="val 22616"/>
                <a:gd name="f787" fmla="val 21449"/>
                <a:gd name="f788" fmla="val 27287"/>
                <a:gd name="f789" fmla="val 20181"/>
                <a:gd name="f790" fmla="val 26353"/>
                <a:gd name="f791" fmla="val 20114"/>
                <a:gd name="f792" fmla="val 22917"/>
                <a:gd name="f793" fmla="val 20381"/>
                <a:gd name="f794" fmla="val 21115"/>
                <a:gd name="f795" fmla="val 21649"/>
                <a:gd name="f796" fmla="val 19748"/>
                <a:gd name="f797" fmla="val 22850"/>
                <a:gd name="f798" fmla="val 18981"/>
                <a:gd name="f799" fmla="val 18847"/>
                <a:gd name="f800" fmla="val 24918"/>
                <a:gd name="f801" fmla="val 25251"/>
                <a:gd name="f802" fmla="val 25452"/>
                <a:gd name="f803" fmla="val 29221"/>
                <a:gd name="f804" fmla="val 29288"/>
                <a:gd name="f805" fmla="val 17380"/>
                <a:gd name="f806" fmla="val 28153"/>
                <a:gd name="f807" fmla="val 14845"/>
                <a:gd name="f808" fmla="val 27219"/>
                <a:gd name="f809" fmla="val 14744"/>
                <a:gd name="f810" fmla="val 26853"/>
                <a:gd name="f811" fmla="val 15011"/>
                <a:gd name="f812" fmla="val 26519"/>
                <a:gd name="f813" fmla="val 15312"/>
                <a:gd name="f814" fmla="val 26352"/>
                <a:gd name="f815" fmla="val 26486"/>
                <a:gd name="f816" fmla="val 17146"/>
                <a:gd name="f817" fmla="val 27086"/>
                <a:gd name="f818" fmla="val 17913"/>
                <a:gd name="f819" fmla="val 27520"/>
                <a:gd name="f820" fmla="val 18514"/>
                <a:gd name="f821" fmla="val 28620"/>
                <a:gd name="f822" fmla="val 29188"/>
                <a:gd name="f823" fmla="val 18547"/>
                <a:gd name="f824" fmla="*/ f0 1 59009"/>
                <a:gd name="f825" fmla="*/ f1 1 29889"/>
                <a:gd name="f826" fmla="val f2"/>
                <a:gd name="f827" fmla="val f3"/>
                <a:gd name="f828" fmla="val f4"/>
                <a:gd name="f829" fmla="+- f828 0 f826"/>
                <a:gd name="f830" fmla="+- f827 0 f826"/>
                <a:gd name="f831" fmla="*/ f830 1 59009"/>
                <a:gd name="f832" fmla="*/ f829 1 29889"/>
                <a:gd name="f833" fmla="*/ f826 1 f831"/>
                <a:gd name="f834" fmla="*/ f827 1 f831"/>
                <a:gd name="f835" fmla="*/ f826 1 f832"/>
                <a:gd name="f836" fmla="*/ f828 1 f832"/>
                <a:gd name="f837" fmla="*/ f833 f824 1"/>
                <a:gd name="f838" fmla="*/ f834 f824 1"/>
                <a:gd name="f839" fmla="*/ f836 f825 1"/>
                <a:gd name="f840" fmla="*/ f835 f8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7" t="f840" r="f838" b="f839"/>
              <a:pathLst>
                <a:path w="59009" h="29889">
                  <a:moveTo>
                    <a:pt x="f5" y="f6"/>
                  </a:moveTo>
                  <a:cubicBezTo>
                    <a:pt x="f7" y="f8"/>
                    <a:pt x="f9" y="f8"/>
                    <a:pt x="f10" y="f11"/>
                  </a:cubicBezTo>
                  <a:cubicBezTo>
                    <a:pt x="f12" y="f13"/>
                    <a:pt x="f12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11" y="f55"/>
                    <a:pt x="f56" y="f57"/>
                  </a:cubicBezTo>
                  <a:cubicBezTo>
                    <a:pt x="f2" y="f58"/>
                    <a:pt x="f11" y="f59"/>
                    <a:pt x="f60" y="f61"/>
                  </a:cubicBezTo>
                  <a:cubicBezTo>
                    <a:pt x="f62" y="f63"/>
                    <a:pt x="f51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58"/>
                  </a:cubicBezTo>
                  <a:cubicBezTo>
                    <a:pt x="f79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6"/>
                    <a:pt x="f98" y="f99"/>
                  </a:cubicBezTo>
                  <a:cubicBezTo>
                    <a:pt x="f100" y="f101"/>
                    <a:pt x="f102" y="f101"/>
                    <a:pt x="f103" y="f104"/>
                  </a:cubicBezTo>
                  <a:cubicBezTo>
                    <a:pt x="f105" y="f106"/>
                    <a:pt x="f107" y="f108"/>
                    <a:pt x="f107" y="f109"/>
                  </a:cubicBezTo>
                  <a:cubicBezTo>
                    <a:pt x="f107" y="f58"/>
                    <a:pt x="f110" y="f111"/>
                    <a:pt x="f103" y="f68"/>
                  </a:cubicBezTo>
                  <a:cubicBezTo>
                    <a:pt x="f112" y="f113"/>
                    <a:pt x="f114" y="f115"/>
                    <a:pt x="f116" y="f29"/>
                  </a:cubicBezTo>
                  <a:cubicBezTo>
                    <a:pt x="f92" y="f117"/>
                    <a:pt x="f118" y="f117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93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7"/>
                    <a:pt x="f139" y="f135"/>
                    <a:pt x="f140" y="f133"/>
                  </a:cubicBezTo>
                  <a:cubicBezTo>
                    <a:pt x="f141" y="f142"/>
                    <a:pt x="f143" y="f144"/>
                    <a:pt x="f28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91" y="f152"/>
                    <a:pt x="f153" y="f154"/>
                    <a:pt x="f155" y="f156"/>
                  </a:cubicBezTo>
                  <a:cubicBezTo>
                    <a:pt x="f157" y="f158"/>
                    <a:pt x="f159" y="f158"/>
                    <a:pt x="f160" y="f154"/>
                  </a:cubicBezTo>
                  <a:cubicBezTo>
                    <a:pt x="f161" y="f154"/>
                    <a:pt x="f162" y="f156"/>
                    <a:pt x="f161" y="f163"/>
                  </a:cubicBezTo>
                  <a:cubicBezTo>
                    <a:pt x="f41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5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cubicBezTo>
                    <a:pt x="f39" y="f4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137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31"/>
                    <a:pt x="f216" y="f217"/>
                  </a:cubicBezTo>
                  <a:cubicBezTo>
                    <a:pt x="f156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1" y="f229"/>
                    <a:pt x="f230" y="f231"/>
                    <a:pt x="f232" y="f233"/>
                  </a:cubicBezTo>
                  <a:cubicBezTo>
                    <a:pt x="f234" y="f235"/>
                    <a:pt x="f236" y="f235"/>
                    <a:pt x="f237" y="f233"/>
                  </a:cubicBez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115"/>
                    <a:pt x="f245" y="f115"/>
                    <a:pt x="f203" y="f246"/>
                  </a:cubicBezTo>
                  <a:cubicBezTo>
                    <a:pt x="f202" y="f247"/>
                    <a:pt x="f248" y="f249"/>
                    <a:pt x="f66" y="f250"/>
                  </a:cubicBezTo>
                  <a:cubicBezTo>
                    <a:pt x="f251" y="f252"/>
                    <a:pt x="f253" y="f235"/>
                    <a:pt x="f254" y="f255"/>
                  </a:cubicBezTo>
                  <a:cubicBezTo>
                    <a:pt x="f192" y="f256"/>
                    <a:pt x="f257" y="f258"/>
                    <a:pt x="f259" y="f260"/>
                  </a:cubicBezTo>
                  <a:cubicBezTo>
                    <a:pt x="f188" y="f261"/>
                    <a:pt x="f188" y="f261"/>
                    <a:pt x="f262" y="f263"/>
                  </a:cubicBezTo>
                  <a:cubicBezTo>
                    <a:pt x="f264" y="f263"/>
                    <a:pt x="f265" y="f263"/>
                    <a:pt x="f80" y="f261"/>
                  </a:cubicBezTo>
                  <a:cubicBezTo>
                    <a:pt x="f196" y="f266"/>
                    <a:pt x="f267" y="f268"/>
                    <a:pt x="f269" y="f270"/>
                  </a:cubicBezTo>
                  <a:cubicBezTo>
                    <a:pt x="f271" y="f268"/>
                    <a:pt x="f272" y="f100"/>
                    <a:pt x="f236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79"/>
                  </a:cubicBezTo>
                  <a:cubicBezTo>
                    <a:pt x="f285" y="f286"/>
                    <a:pt x="f287" y="f288"/>
                    <a:pt x="f284" y="f289"/>
                  </a:cubicBezTo>
                  <a:cubicBezTo>
                    <a:pt x="f290" y="f291"/>
                    <a:pt x="f292" y="f6"/>
                    <a:pt x="f5" y="f8"/>
                  </a:cubicBezTo>
                  <a:close/>
                  <a:moveTo>
                    <a:pt x="f293" y="f294"/>
                  </a:moveTo>
                  <a:cubicBezTo>
                    <a:pt x="f295" y="f296"/>
                    <a:pt x="f297" y="f296"/>
                    <a:pt x="f297" y="f298"/>
                  </a:cubicBezTo>
                  <a:lnTo>
                    <a:pt x="f299" y="f298"/>
                  </a:lnTo>
                  <a:cubicBezTo>
                    <a:pt x="f300" y="f301"/>
                    <a:pt x="f284" y="f302"/>
                    <a:pt x="f303" y="f304"/>
                  </a:cubicBezTo>
                  <a:cubicBezTo>
                    <a:pt x="f305" y="f158"/>
                    <a:pt x="f306" y="f236"/>
                    <a:pt x="f307" y="f308"/>
                  </a:cubicBezTo>
                  <a:cubicBezTo>
                    <a:pt x="f309" y="f310"/>
                    <a:pt x="f311" y="f312"/>
                    <a:pt x="f19" y="f313"/>
                  </a:cubicBezTo>
                  <a:cubicBezTo>
                    <a:pt x="f314" y="f174"/>
                    <a:pt x="f311" y="f315"/>
                    <a:pt x="f316" y="f317"/>
                  </a:cubicBezTo>
                  <a:cubicBezTo>
                    <a:pt x="f318" y="f319"/>
                    <a:pt x="f320" y="f321"/>
                    <a:pt x="f322" y="f323"/>
                  </a:cubicBezTo>
                  <a:cubicBezTo>
                    <a:pt x="f300" y="f324"/>
                    <a:pt x="f325" y="f326"/>
                    <a:pt x="f327" y="f328"/>
                  </a:cubicBezTo>
                  <a:cubicBezTo>
                    <a:pt x="f329" y="f330"/>
                    <a:pt x="f331" y="f332"/>
                    <a:pt x="f333" y="f174"/>
                  </a:cubicBez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cubicBezTo>
                    <a:pt x="f346" y="f347"/>
                    <a:pt x="f348" y="f349"/>
                    <a:pt x="f344" y="f349"/>
                  </a:cubicBezTo>
                  <a:cubicBezTo>
                    <a:pt x="f350" y="f351"/>
                    <a:pt x="f352" y="f349"/>
                    <a:pt x="f353" y="f349"/>
                  </a:cubicBezTo>
                  <a:cubicBezTo>
                    <a:pt x="f354" y="f351"/>
                    <a:pt x="f355" y="f147"/>
                    <a:pt x="f356" y="f357"/>
                  </a:cubicBezTo>
                  <a:cubicBezTo>
                    <a:pt x="f358" y="f117"/>
                    <a:pt x="f292" y="f215"/>
                    <a:pt x="f5" y="f359"/>
                  </a:cubicBezTo>
                  <a:cubicBezTo>
                    <a:pt x="f278" y="f360"/>
                    <a:pt x="f10" y="f243"/>
                    <a:pt x="f361" y="f362"/>
                  </a:cubicBezTo>
                  <a:cubicBezTo>
                    <a:pt x="f363" y="f364"/>
                    <a:pt x="f365" y="f231"/>
                    <a:pt x="f366" y="f74"/>
                  </a:cubicBezTo>
                  <a:cubicBezTo>
                    <a:pt x="f367" y="f368"/>
                    <a:pt x="f369" y="f370"/>
                    <a:pt x="f371" y="f372"/>
                  </a:cubicBezTo>
                  <a:cubicBezTo>
                    <a:pt x="f354" y="f372"/>
                    <a:pt x="f373" y="f374"/>
                    <a:pt x="f375" y="f376"/>
                  </a:cubicBezTo>
                  <a:cubicBezTo>
                    <a:pt x="f377" y="f378"/>
                    <a:pt x="f379" y="f239"/>
                    <a:pt x="f380" y="f381"/>
                  </a:cubicBezTo>
                  <a:cubicBezTo>
                    <a:pt x="f382" y="f383"/>
                    <a:pt x="f384" y="f222"/>
                    <a:pt x="f385" y="f386"/>
                  </a:cubicBezTo>
                  <a:cubicBezTo>
                    <a:pt x="f387" y="f388"/>
                    <a:pt x="f389" y="f360"/>
                    <a:pt x="f390" y="f391"/>
                  </a:cubicBezTo>
                  <a:cubicBezTo>
                    <a:pt x="f392" y="f393"/>
                    <a:pt x="f394" y="f391"/>
                    <a:pt x="f395" y="f210"/>
                  </a:cubicBezTo>
                  <a:cubicBezTo>
                    <a:pt x="f396" y="f212"/>
                    <a:pt x="f397" y="f398"/>
                    <a:pt x="f399" y="f222"/>
                  </a:cubicBezTo>
                  <a:cubicBezTo>
                    <a:pt x="f400" y="f401"/>
                    <a:pt x="f402" y="f226"/>
                    <a:pt x="f403" y="f252"/>
                  </a:cubicBezTo>
                  <a:cubicBezTo>
                    <a:pt x="f404" y="f33"/>
                    <a:pt x="f405" y="f406"/>
                    <a:pt x="f407" y="f235"/>
                  </a:cubicBezTo>
                  <a:cubicBezTo>
                    <a:pt x="f408" y="f409"/>
                    <a:pt x="f410" y="f411"/>
                    <a:pt x="f412" y="f413"/>
                  </a:cubicBezTo>
                  <a:cubicBezTo>
                    <a:pt x="f414" y="f415"/>
                    <a:pt x="f416" y="f255"/>
                    <a:pt x="f417" y="f372"/>
                  </a:cubicBezTo>
                  <a:cubicBezTo>
                    <a:pt x="f418" y="f419"/>
                    <a:pt x="f420" y="f421"/>
                    <a:pt x="f422" y="f423"/>
                  </a:cubicBezTo>
                  <a:cubicBezTo>
                    <a:pt x="f424" y="f228"/>
                    <a:pt x="f425" y="f426"/>
                    <a:pt x="f427" y="f210"/>
                  </a:cubicBezTo>
                  <a:cubicBezTo>
                    <a:pt x="f428" y="f429"/>
                    <a:pt x="f427" y="f430"/>
                    <a:pt x="f425" y="f431"/>
                  </a:cubicBezTo>
                  <a:cubicBezTo>
                    <a:pt x="f432" y="f433"/>
                    <a:pt x="f434" y="f210"/>
                    <a:pt x="f435" y="f115"/>
                  </a:cubicBezTo>
                  <a:cubicBezTo>
                    <a:pt x="f436" y="f437"/>
                    <a:pt x="f438" y="f439"/>
                    <a:pt x="f440" y="f441"/>
                  </a:cubicBezTo>
                  <a:cubicBezTo>
                    <a:pt x="f442" y="f443"/>
                    <a:pt x="f444" y="f445"/>
                    <a:pt x="f446" y="f447"/>
                  </a:cubicBezTo>
                  <a:cubicBezTo>
                    <a:pt x="f448" y="f449"/>
                    <a:pt x="f450" y="f451"/>
                    <a:pt x="f452" y="f82"/>
                  </a:cubicBezTo>
                  <a:cubicBezTo>
                    <a:pt x="f453" y="f454"/>
                    <a:pt x="f455" y="f372"/>
                    <a:pt x="f456" y="f409"/>
                  </a:cubicBezTo>
                  <a:cubicBezTo>
                    <a:pt x="f457" y="f458"/>
                    <a:pt x="f456" y="f459"/>
                    <a:pt x="f460" y="f461"/>
                  </a:cubicBezTo>
                  <a:cubicBezTo>
                    <a:pt x="f462" y="f357"/>
                    <a:pt x="f463" y="f464"/>
                    <a:pt x="f465" y="f274"/>
                  </a:cubicBezTo>
                  <a:cubicBezTo>
                    <a:pt x="f466" y="f312"/>
                    <a:pt x="f465" y="f467"/>
                    <a:pt x="f453" y="f468"/>
                  </a:cubicBezTo>
                  <a:cubicBezTo>
                    <a:pt x="f469" y="f197"/>
                    <a:pt x="f455" y="f361"/>
                    <a:pt x="f470" y="f471"/>
                  </a:cubicBezTo>
                  <a:cubicBezTo>
                    <a:pt x="f472" y="f473"/>
                    <a:pt x="f474" y="f475"/>
                    <a:pt x="f476" y="f225"/>
                  </a:cubicBezTo>
                  <a:cubicBezTo>
                    <a:pt x="f477" y="f478"/>
                    <a:pt x="f479" y="f480"/>
                    <a:pt x="f481" y="f151"/>
                  </a:cubicBezTo>
                  <a:cubicBezTo>
                    <a:pt x="f482" y="f120"/>
                    <a:pt x="f483" y="f135"/>
                    <a:pt x="f484" y="f391"/>
                  </a:cubicBezTo>
                  <a:cubicBezTo>
                    <a:pt x="f485" y="f398"/>
                    <a:pt x="f486" y="f250"/>
                    <a:pt x="f487" y="f488"/>
                  </a:cubicBezTo>
                  <a:cubicBezTo>
                    <a:pt x="f489" y="f372"/>
                    <a:pt x="f490" y="f491"/>
                    <a:pt x="f492" y="f493"/>
                  </a:cubicBezTo>
                  <a:cubicBezTo>
                    <a:pt x="f494" y="f92"/>
                    <a:pt x="f495" y="f162"/>
                    <a:pt x="f496" y="f497"/>
                  </a:cubicBezTo>
                  <a:cubicBezTo>
                    <a:pt x="f496" y="f498"/>
                    <a:pt x="f495" y="f498"/>
                    <a:pt x="f499" y="f500"/>
                  </a:cubicBezTo>
                  <a:cubicBezTo>
                    <a:pt x="f501" y="f502"/>
                    <a:pt x="f503" y="f504"/>
                    <a:pt x="f505" y="f506"/>
                  </a:cubicBezTo>
                  <a:cubicBezTo>
                    <a:pt x="f507" y="f508"/>
                    <a:pt x="f509" y="f504"/>
                    <a:pt x="f510" y="f498"/>
                  </a:cubicBezTo>
                  <a:cubicBezTo>
                    <a:pt x="f436" y="f511"/>
                    <a:pt x="f512" y="f513"/>
                    <a:pt x="f514" y="f515"/>
                  </a:cubicBezTo>
                  <a:cubicBezTo>
                    <a:pt x="f516" y="f517"/>
                    <a:pt x="f518" y="f519"/>
                    <a:pt x="f520" y="f57"/>
                  </a:cubicBezTo>
                  <a:cubicBezTo>
                    <a:pt x="f521" y="f522"/>
                    <a:pt x="f523" y="f524"/>
                    <a:pt x="f525" y="f188"/>
                  </a:cubicBezTo>
                  <a:cubicBezTo>
                    <a:pt x="f526" y="f527"/>
                    <a:pt x="f528" y="f529"/>
                    <a:pt x="f530" y="f531"/>
                  </a:cubicBezTo>
                  <a:cubicBezTo>
                    <a:pt x="f532" y="f533"/>
                    <a:pt x="f534" y="f110"/>
                    <a:pt x="f535" y="f263"/>
                  </a:cubicBezTo>
                  <a:cubicBezTo>
                    <a:pt x="f536" y="f537"/>
                    <a:pt x="f538" y="f508"/>
                    <a:pt x="f539" y="f540"/>
                  </a:cubicBezTo>
                  <a:cubicBezTo>
                    <a:pt x="f541" y="f542"/>
                    <a:pt x="f543" y="f544"/>
                    <a:pt x="f545" y="f546"/>
                  </a:cubicBezTo>
                  <a:cubicBezTo>
                    <a:pt x="f547" y="f42"/>
                    <a:pt x="f548" y="f549"/>
                    <a:pt x="f550" y="f551"/>
                  </a:cubicBezTo>
                  <a:cubicBezTo>
                    <a:pt x="f552" y="f553"/>
                    <a:pt x="f554" y="f555"/>
                    <a:pt x="f556" y="f557"/>
                  </a:cubicBezTo>
                  <a:cubicBezTo>
                    <a:pt x="f558" y="f559"/>
                    <a:pt x="f560" y="f561"/>
                    <a:pt x="f562" y="f563"/>
                  </a:cubicBezTo>
                  <a:cubicBezTo>
                    <a:pt x="f564" y="f565"/>
                    <a:pt x="f566" y="f540"/>
                    <a:pt x="f567" y="f568"/>
                  </a:cubicBezTo>
                  <a:cubicBezTo>
                    <a:pt x="f569" y="f568"/>
                    <a:pt x="f570" y="f565"/>
                    <a:pt x="f571" y="f559"/>
                  </a:cubicBezTo>
                  <a:cubicBezTo>
                    <a:pt x="f572" y="f573"/>
                    <a:pt x="f574" y="f575"/>
                    <a:pt x="f576" y="f36"/>
                  </a:cubicBezTo>
                  <a:cubicBezTo>
                    <a:pt x="f577" y="f150"/>
                    <a:pt x="f578" y="f579"/>
                    <a:pt x="f580" y="f150"/>
                  </a:cubicBezTo>
                  <a:cubicBezTo>
                    <a:pt x="f581" y="f582"/>
                    <a:pt x="f583" y="f584"/>
                    <a:pt x="f585" y="f551"/>
                  </a:cubicBezTo>
                  <a:cubicBezTo>
                    <a:pt x="f586" y="f587"/>
                    <a:pt x="f586" y="f588"/>
                    <a:pt x="f586" y="f589"/>
                  </a:cubicBezTo>
                  <a:cubicBezTo>
                    <a:pt x="f590" y="f46"/>
                    <a:pt x="f591" y="f592"/>
                    <a:pt x="f591" y="f593"/>
                  </a:cubicBezTo>
                  <a:cubicBezTo>
                    <a:pt x="f591" y="f568"/>
                    <a:pt x="f591" y="f568"/>
                    <a:pt x="f594" y="f540"/>
                  </a:cubicBezTo>
                  <a:cubicBezTo>
                    <a:pt x="f595" y="f565"/>
                    <a:pt x="f596" y="f563"/>
                    <a:pt x="f597" y="f598"/>
                  </a:cubicBezTo>
                  <a:cubicBezTo>
                    <a:pt x="f599" y="f600"/>
                    <a:pt x="f601" y="f602"/>
                    <a:pt x="f603" y="f573"/>
                  </a:cubicBezTo>
                  <a:cubicBezTo>
                    <a:pt x="f604" y="f605"/>
                    <a:pt x="f606" y="f607"/>
                    <a:pt x="f608" y="f42"/>
                  </a:cubicBezTo>
                  <a:cubicBezTo>
                    <a:pt x="f609" y="f281"/>
                    <a:pt x="f610" y="f584"/>
                    <a:pt x="f611" y="f36"/>
                  </a:cubicBezTo>
                  <a:cubicBezTo>
                    <a:pt x="f611" y="f612"/>
                    <a:pt x="f613" y="f614"/>
                    <a:pt x="f615" y="f614"/>
                  </a:cubicBezTo>
                  <a:cubicBezTo>
                    <a:pt x="f616" y="f612"/>
                    <a:pt x="f617" y="f618"/>
                    <a:pt x="f619" y="f620"/>
                  </a:cubicBezTo>
                  <a:cubicBezTo>
                    <a:pt x="f621" y="f42"/>
                    <a:pt x="f3" y="f546"/>
                    <a:pt x="f622" y="f623"/>
                  </a:cubicBezTo>
                  <a:cubicBezTo>
                    <a:pt x="f624" y="f625"/>
                    <a:pt x="f626" y="f627"/>
                    <a:pt x="f628" y="f593"/>
                  </a:cubicBezTo>
                  <a:cubicBezTo>
                    <a:pt x="f629" y="f630"/>
                    <a:pt x="f631" y="f508"/>
                    <a:pt x="f632" y="f502"/>
                  </a:cubicBezTo>
                  <a:cubicBezTo>
                    <a:pt x="f633" y="f634"/>
                    <a:pt x="f635" y="f511"/>
                    <a:pt x="f636" y="f637"/>
                  </a:cubicBezTo>
                  <a:cubicBezTo>
                    <a:pt x="f638" y="f167"/>
                    <a:pt x="f586" y="f167"/>
                    <a:pt x="f590" y="f637"/>
                  </a:cubicBezTo>
                  <a:cubicBezTo>
                    <a:pt x="f591" y="f511"/>
                    <a:pt x="f639" y="f511"/>
                    <a:pt x="f640" y="f94"/>
                  </a:cubicBezTo>
                  <a:cubicBezTo>
                    <a:pt x="f641" y="f642"/>
                    <a:pt x="f643" y="f644"/>
                    <a:pt x="f643" y="f645"/>
                  </a:cubicBezTo>
                  <a:cubicBezTo>
                    <a:pt x="f585" y="f239"/>
                    <a:pt x="f646" y="f647"/>
                    <a:pt x="f586" y="f648"/>
                  </a:cubicBezTo>
                  <a:cubicBezTo>
                    <a:pt x="f649" y="f347"/>
                    <a:pt x="f650" y="f651"/>
                    <a:pt x="f652" y="f653"/>
                  </a:cubicBezTo>
                  <a:cubicBezTo>
                    <a:pt x="f654" y="f170"/>
                    <a:pt x="f655" y="f656"/>
                    <a:pt x="f657" y="f658"/>
                  </a:cubicBezTo>
                  <a:cubicBezTo>
                    <a:pt x="f604" y="f659"/>
                    <a:pt x="f660" y="f661"/>
                    <a:pt x="f662" y="f337"/>
                  </a:cubicBezTo>
                  <a:cubicBezTo>
                    <a:pt x="f663" y="f468"/>
                    <a:pt x="f664" y="f197"/>
                    <a:pt x="f621" y="f365"/>
                  </a:cubicBezTo>
                  <a:cubicBezTo>
                    <a:pt x="f665" y="f666"/>
                    <a:pt x="f667" y="f668"/>
                    <a:pt x="f669" y="f670"/>
                  </a:cubicBezTo>
                  <a:cubicBezTo>
                    <a:pt x="f608" y="f671"/>
                    <a:pt x="f672" y="f673"/>
                    <a:pt x="f599" y="f321"/>
                  </a:cubicBezTo>
                  <a:cubicBezTo>
                    <a:pt x="f674" y="f675"/>
                    <a:pt x="f591" y="f676"/>
                    <a:pt x="f677" y="f678"/>
                  </a:cubicBezTo>
                  <a:cubicBezTo>
                    <a:pt x="f679" y="f326"/>
                    <a:pt x="f680" y="f681"/>
                    <a:pt x="f682" y="f176"/>
                  </a:cubicBezTo>
                  <a:cubicBezTo>
                    <a:pt x="f683" y="f684"/>
                    <a:pt x="f499" y="f292"/>
                    <a:pt x="f685" y="f686"/>
                  </a:cubicBezTo>
                  <a:cubicBezTo>
                    <a:pt x="f687" y="f688"/>
                    <a:pt x="f689" y="f230"/>
                    <a:pt x="f690" y="f691"/>
                  </a:cubicBezTo>
                  <a:cubicBezTo>
                    <a:pt x="f690" y="f692"/>
                    <a:pt x="f690" y="f693"/>
                    <a:pt x="f694" y="f691"/>
                  </a:cubicBezTo>
                  <a:cubicBezTo>
                    <a:pt x="f695" y="f696"/>
                    <a:pt x="f697" y="f661"/>
                    <a:pt x="f698" y="f699"/>
                  </a:cubicBezTo>
                  <a:cubicBezTo>
                    <a:pt x="f700" y="f284"/>
                    <a:pt x="f701" y="f702"/>
                    <a:pt x="f452" y="f703"/>
                  </a:cubicBezTo>
                  <a:cubicBezTo>
                    <a:pt x="f704" y="f705"/>
                    <a:pt x="f706" y="f355"/>
                    <a:pt x="f707" y="f708"/>
                  </a:cubicBezTo>
                  <a:cubicBezTo>
                    <a:pt x="f709" y="f710"/>
                    <a:pt x="f711" y="f712"/>
                    <a:pt x="f713" y="f714"/>
                  </a:cubicBezTo>
                  <a:cubicBezTo>
                    <a:pt x="f715" y="f716"/>
                    <a:pt x="f717" y="f691"/>
                    <a:pt x="f718" y="f296"/>
                  </a:cubicBezTo>
                  <a:cubicBezTo>
                    <a:pt x="f719" y="f430"/>
                    <a:pt x="f720" y="f721"/>
                    <a:pt x="f509" y="f267"/>
                  </a:cubicBezTo>
                  <a:cubicBezTo>
                    <a:pt x="f722" y="f235"/>
                    <a:pt x="f722" y="f723"/>
                    <a:pt x="f724" y="f74"/>
                  </a:cubicBezTo>
                  <a:cubicBezTo>
                    <a:pt x="f725" y="f726"/>
                    <a:pt x="f727" y="f74"/>
                    <a:pt x="f728" y="f231"/>
                  </a:cubicBezTo>
                  <a:cubicBezTo>
                    <a:pt x="f729" y="f730"/>
                    <a:pt x="f438" y="f731"/>
                    <a:pt x="f732" y="f733"/>
                  </a:cubicBezTo>
                  <a:cubicBezTo>
                    <a:pt x="f734" y="f648"/>
                    <a:pt x="f735" y="f349"/>
                    <a:pt x="f736" y="f651"/>
                  </a:cubicBezTo>
                  <a:cubicBezTo>
                    <a:pt x="f425" y="f691"/>
                    <a:pt x="f547" y="f656"/>
                    <a:pt x="f737" y="f278"/>
                  </a:cubicBezTo>
                  <a:cubicBezTo>
                    <a:pt x="f738" y="f666"/>
                    <a:pt x="f739" y="f740"/>
                    <a:pt x="f741" y="f742"/>
                  </a:cubicBezTo>
                  <a:cubicBezTo>
                    <a:pt x="f743" y="f744"/>
                    <a:pt x="f745" y="f746"/>
                    <a:pt x="f747" y="f675"/>
                  </a:cubicBezTo>
                  <a:cubicBezTo>
                    <a:pt x="f748" y="f373"/>
                    <a:pt x="f749" y="f750"/>
                    <a:pt x="f751" y="f752"/>
                  </a:cubicBezTo>
                  <a:cubicBezTo>
                    <a:pt x="f753" y="f754"/>
                    <a:pt x="f526" y="f714"/>
                    <a:pt x="f399" y="f658"/>
                  </a:cubicBezTo>
                  <a:cubicBezTo>
                    <a:pt x="f755" y="f478"/>
                    <a:pt x="f756" y="f201"/>
                    <a:pt x="f525" y="f757"/>
                  </a:cubicBezTo>
                  <a:cubicBezTo>
                    <a:pt x="f758" y="f393"/>
                    <a:pt x="f758" y="f391"/>
                    <a:pt x="f758" y="f391"/>
                  </a:cubicBezTo>
                  <a:cubicBezTo>
                    <a:pt x="f758" y="f360"/>
                    <a:pt x="f759" y="f391"/>
                    <a:pt x="f760" y="f761"/>
                  </a:cubicBezTo>
                  <a:cubicBezTo>
                    <a:pt x="f755" y="f762"/>
                    <a:pt x="f763" y="f359"/>
                    <a:pt x="f530" y="f764"/>
                  </a:cubicBezTo>
                  <a:cubicBezTo>
                    <a:pt x="f532" y="f765"/>
                    <a:pt x="f766" y="f757"/>
                    <a:pt x="f394" y="f142"/>
                  </a:cubicBezTo>
                  <a:cubicBezTo>
                    <a:pt x="f390" y="f767"/>
                    <a:pt x="f389" y="f767"/>
                    <a:pt x="f768" y="f769"/>
                  </a:cubicBezTo>
                  <a:cubicBezTo>
                    <a:pt x="f770" y="f294"/>
                    <a:pt x="f385" y="f771"/>
                    <a:pt x="f772" y="f773"/>
                  </a:cubicBezTo>
                  <a:cubicBezTo>
                    <a:pt x="f774" y="f775"/>
                    <a:pt x="f379" y="f776"/>
                    <a:pt x="f777" y="f778"/>
                  </a:cubicBezTo>
                  <a:cubicBezTo>
                    <a:pt x="f779" y="f708"/>
                    <a:pt x="f780" y="f678"/>
                    <a:pt x="f781" y="f338"/>
                  </a:cubicBezTo>
                  <a:cubicBezTo>
                    <a:pt x="f782" y="f783"/>
                    <a:pt x="f305" y="f777"/>
                    <a:pt x="f784" y="f785"/>
                  </a:cubicBezTo>
                  <a:cubicBezTo>
                    <a:pt x="f786" y="f340"/>
                    <a:pt x="f787" y="f676"/>
                    <a:pt x="f651" y="f788"/>
                  </a:cubicBezTo>
                  <a:cubicBezTo>
                    <a:pt x="f789" y="f790"/>
                    <a:pt x="f237" y="f292"/>
                    <a:pt x="f791" y="f15"/>
                  </a:cubicBezTo>
                  <a:cubicBezTo>
                    <a:pt x="f301" y="f792"/>
                    <a:pt x="f793" y="f773"/>
                    <a:pt x="f651" y="f236"/>
                  </a:cubicBezTo>
                  <a:cubicBezTo>
                    <a:pt x="f794" y="f152"/>
                    <a:pt x="f795" y="f796"/>
                    <a:pt x="f232" y="f357"/>
                  </a:cubicBezTo>
                  <a:cubicBezTo>
                    <a:pt x="f797" y="f798"/>
                    <a:pt x="f276" y="f799"/>
                    <a:pt x="f10" y="f799"/>
                  </a:cubicBezTo>
                  <a:cubicBezTo>
                    <a:pt x="f313" y="f799"/>
                    <a:pt x="f800" y="f798"/>
                    <a:pt x="f801" y="f120"/>
                  </a:cubicBezTo>
                  <a:cubicBezTo>
                    <a:pt x="f802" y="f769"/>
                    <a:pt x="f285" y="f349"/>
                    <a:pt x="f299" y="f294"/>
                  </a:cubicBezTo>
                  <a:close/>
                  <a:moveTo>
                    <a:pt x="f803" y="f206"/>
                  </a:moveTo>
                  <a:cubicBezTo>
                    <a:pt x="f804" y="f805"/>
                    <a:pt x="f803" y="f218"/>
                    <a:pt x="f348" y="f383"/>
                  </a:cubicBezTo>
                  <a:cubicBezTo>
                    <a:pt x="f350" y="f381"/>
                    <a:pt x="f338" y="f229"/>
                    <a:pt x="f806" y="f807"/>
                  </a:cubicBezTo>
                  <a:cubicBezTo>
                    <a:pt x="f744" y="f406"/>
                    <a:pt x="f808" y="f809"/>
                    <a:pt x="f810" y="f811"/>
                  </a:cubicBezTo>
                  <a:cubicBezTo>
                    <a:pt x="f812" y="f813"/>
                    <a:pt x="f814" y="f113"/>
                    <a:pt x="f814" y="f209"/>
                  </a:cubicBezTo>
                  <a:cubicBezTo>
                    <a:pt x="f814" y="f647"/>
                    <a:pt x="f815" y="f816"/>
                    <a:pt x="f708" y="f388"/>
                  </a:cubicBezTo>
                  <a:cubicBezTo>
                    <a:pt x="f817" y="f818"/>
                    <a:pt x="f819" y="f359"/>
                    <a:pt x="f678" y="f29"/>
                  </a:cubicBezTo>
                  <a:cubicBezTo>
                    <a:pt x="f334" y="f820"/>
                    <a:pt x="f821" y="f765"/>
                    <a:pt x="f342" y="f765"/>
                  </a:cubicBezTo>
                  <a:cubicBezTo>
                    <a:pt x="f346" y="f765"/>
                    <a:pt x="f346" y="f765"/>
                    <a:pt x="f822" y="f823"/>
                  </a:cubicBezTo>
                  <a:cubicBezTo>
                    <a:pt x="f822" y="f820"/>
                    <a:pt x="f803" y="f648"/>
                    <a:pt x="f803" y="f206"/>
                  </a:cubicBez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434;p41">
              <a:extLst>
                <a:ext uri="{FF2B5EF4-FFF2-40B4-BE49-F238E27FC236}">
                  <a16:creationId xmlns:a16="http://schemas.microsoft.com/office/drawing/2014/main" id="{C6873648-015A-4438-A6CA-4A71EDB3A5D7}"/>
                </a:ext>
              </a:extLst>
            </p:cNvPr>
            <p:cNvSpPr/>
            <p:nvPr/>
          </p:nvSpPr>
          <p:spPr>
            <a:xfrm>
              <a:off x="1724640" y="2078796"/>
              <a:ext cx="1465582" cy="4038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710"/>
                <a:gd name="f4" fmla="val 16180"/>
                <a:gd name="f5" fmla="val 6005"/>
                <a:gd name="f6" fmla="val 8841"/>
                <a:gd name="f7" fmla="val 6105"/>
                <a:gd name="f8" fmla="val 9441"/>
                <a:gd name="f9" fmla="val 6272"/>
                <a:gd name="f10" fmla="val 10608"/>
                <a:gd name="f11" fmla="val 6338"/>
                <a:gd name="f12" fmla="val 11209"/>
                <a:gd name="f13" fmla="val 6405"/>
                <a:gd name="f14" fmla="val 11809"/>
                <a:gd name="f15" fmla="val 6372"/>
                <a:gd name="f16" fmla="val 11876"/>
                <a:gd name="f17" fmla="val 5505"/>
                <a:gd name="f18" fmla="val 12243"/>
                <a:gd name="f19" fmla="val 4637"/>
                <a:gd name="f20" fmla="val 12610"/>
                <a:gd name="f21" fmla="val 2969"/>
                <a:gd name="f22" fmla="val 13277"/>
                <a:gd name="f23" fmla="val 2035"/>
                <a:gd name="f24" fmla="val 13577"/>
                <a:gd name="f25" fmla="val 1101"/>
                <a:gd name="f26" fmla="val 13877"/>
                <a:gd name="f27" fmla="val 968"/>
                <a:gd name="f28" fmla="val 13844"/>
                <a:gd name="f29" fmla="val 801"/>
                <a:gd name="f30" fmla="val 568"/>
                <a:gd name="f31" fmla="val 13110"/>
                <a:gd name="f32" fmla="val 401"/>
                <a:gd name="f33" fmla="val 12643"/>
                <a:gd name="f34" fmla="val 334"/>
                <a:gd name="f35" fmla="val 12143"/>
                <a:gd name="f36" fmla="val 201"/>
                <a:gd name="f37" fmla="val 11376"/>
                <a:gd name="f38" fmla="val 101"/>
                <a:gd name="f39" fmla="val 10642"/>
                <a:gd name="f40" fmla="val 34"/>
                <a:gd name="f41" fmla="val 9908"/>
                <a:gd name="f42" fmla="val 1"/>
                <a:gd name="f43" fmla="val 9374"/>
                <a:gd name="f44" fmla="val 67"/>
                <a:gd name="f45" fmla="val 9341"/>
                <a:gd name="f46" fmla="val 601"/>
                <a:gd name="f47" fmla="val 9174"/>
                <a:gd name="f48" fmla="val 9007"/>
                <a:gd name="f49" fmla="val 2102"/>
                <a:gd name="f50" fmla="val 8740"/>
                <a:gd name="f51" fmla="val 3036"/>
                <a:gd name="f52" fmla="val 8540"/>
                <a:gd name="f53" fmla="val 3770"/>
                <a:gd name="f54" fmla="val 8374"/>
                <a:gd name="f55" fmla="val 4537"/>
                <a:gd name="f56" fmla="val 8240"/>
                <a:gd name="f57" fmla="val 5304"/>
                <a:gd name="f58" fmla="val 8207"/>
                <a:gd name="f59" fmla="val 5771"/>
                <a:gd name="f60" fmla="val 8173"/>
                <a:gd name="f61" fmla="val 5871"/>
                <a:gd name="f62" fmla="val 5972"/>
                <a:gd name="f63" fmla="val 35426"/>
                <a:gd name="f64" fmla="val 2369"/>
                <a:gd name="f65" fmla="val 36260"/>
                <a:gd name="f66" fmla="val 37127"/>
                <a:gd name="f67" fmla="val 2469"/>
                <a:gd name="f68" fmla="val 37961"/>
                <a:gd name="f69" fmla="val 2636"/>
                <a:gd name="f70" fmla="val 38728"/>
                <a:gd name="f71" fmla="val 2770"/>
                <a:gd name="f72" fmla="val 39062"/>
                <a:gd name="f73" fmla="val 2970"/>
                <a:gd name="f74" fmla="val 39229"/>
                <a:gd name="f75" fmla="val 3337"/>
                <a:gd name="f76" fmla="val 39429"/>
                <a:gd name="f77" fmla="val 3804"/>
                <a:gd name="f78" fmla="val 39462"/>
                <a:gd name="f79" fmla="val 4337"/>
                <a:gd name="f80" fmla="val 39329"/>
                <a:gd name="f81" fmla="val 4871"/>
                <a:gd name="f82" fmla="val 39162"/>
                <a:gd name="f83" fmla="val 5538"/>
                <a:gd name="f84" fmla="val 38828"/>
                <a:gd name="f85" fmla="val 38561"/>
                <a:gd name="f86" fmla="val 7373"/>
                <a:gd name="f87" fmla="val 38261"/>
                <a:gd name="f88" fmla="val 38094"/>
                <a:gd name="f89" fmla="val 10108"/>
                <a:gd name="f90" fmla="val 38061"/>
                <a:gd name="f91" fmla="val 10675"/>
                <a:gd name="f92" fmla="val 38495"/>
                <a:gd name="f93" fmla="val 11142"/>
                <a:gd name="f94" fmla="val 39028"/>
                <a:gd name="f95" fmla="val 11242"/>
                <a:gd name="f96" fmla="val 39629"/>
                <a:gd name="f97" fmla="val 11309"/>
                <a:gd name="f98" fmla="val 40229"/>
                <a:gd name="f99" fmla="val 11176"/>
                <a:gd name="f100" fmla="val 40730"/>
                <a:gd name="f101" fmla="val 10909"/>
                <a:gd name="f102" fmla="val 41230"/>
                <a:gd name="f103" fmla="val 41530"/>
                <a:gd name="f104" fmla="val 10175"/>
                <a:gd name="f105" fmla="val 41730"/>
                <a:gd name="f106" fmla="val 41964"/>
                <a:gd name="f107" fmla="val 42064"/>
                <a:gd name="f108" fmla="val 42031"/>
                <a:gd name="f109" fmla="val 5405"/>
                <a:gd name="f110" fmla="val 41864"/>
                <a:gd name="f111" fmla="val 4704"/>
                <a:gd name="f112" fmla="val 41897"/>
                <a:gd name="f113" fmla="val 4171"/>
                <a:gd name="f114" fmla="val 3637"/>
                <a:gd name="f115" fmla="val 42197"/>
                <a:gd name="f116" fmla="val 42831"/>
                <a:gd name="f117" fmla="val 3136"/>
                <a:gd name="f118" fmla="val 43565"/>
                <a:gd name="f119" fmla="val 44299"/>
                <a:gd name="f120" fmla="val 2870"/>
                <a:gd name="f121" fmla="val 45066"/>
                <a:gd name="f122" fmla="val 2836"/>
                <a:gd name="f123" fmla="val 45633"/>
                <a:gd name="f124" fmla="val 45800"/>
                <a:gd name="f125" fmla="val 45867"/>
                <a:gd name="f126" fmla="val 2936"/>
                <a:gd name="f127" fmla="val 45933"/>
                <a:gd name="f128" fmla="val 45967"/>
                <a:gd name="f129" fmla="val 3003"/>
                <a:gd name="f130" fmla="val 46167"/>
                <a:gd name="f131" fmla="val 46567"/>
                <a:gd name="f132" fmla="val 5105"/>
                <a:gd name="f133" fmla="val 46701"/>
                <a:gd name="f134" fmla="val 6472"/>
                <a:gd name="f135" fmla="val 46634"/>
                <a:gd name="f136" fmla="val 7840"/>
                <a:gd name="f137" fmla="val 46534"/>
                <a:gd name="f138" fmla="val 9608"/>
                <a:gd name="f139" fmla="val 11342"/>
                <a:gd name="f140" fmla="val 44766"/>
                <a:gd name="f141" fmla="val 12743"/>
                <a:gd name="f142" fmla="val 43732"/>
                <a:gd name="f143" fmla="val 13911"/>
                <a:gd name="f144" fmla="val 42231"/>
                <a:gd name="f145" fmla="val 14645"/>
                <a:gd name="f146" fmla="val 40630"/>
                <a:gd name="f147" fmla="val 14745"/>
                <a:gd name="f148" fmla="val 14878"/>
                <a:gd name="f149" fmla="val 37794"/>
                <a:gd name="f150" fmla="val 14611"/>
                <a:gd name="f151" fmla="val 36527"/>
                <a:gd name="f152" fmla="val 13944"/>
                <a:gd name="f153" fmla="val 35559"/>
                <a:gd name="f154" fmla="val 13377"/>
                <a:gd name="f155" fmla="val 34825"/>
                <a:gd name="f156" fmla="val 12443"/>
                <a:gd name="f157" fmla="val 34425"/>
                <a:gd name="f158" fmla="val 11409"/>
                <a:gd name="f159" fmla="val 33958"/>
                <a:gd name="f160" fmla="val 10242"/>
                <a:gd name="f161" fmla="val 33758"/>
                <a:gd name="f162" fmla="val 8974"/>
                <a:gd name="f163" fmla="val 33825"/>
                <a:gd name="f164" fmla="val 7706"/>
                <a:gd name="f165" fmla="val 33925"/>
                <a:gd name="f166" fmla="val 6305"/>
                <a:gd name="f167" fmla="val 34125"/>
                <a:gd name="f168" fmla="val 4904"/>
                <a:gd name="f169" fmla="val 3503"/>
                <a:gd name="f170" fmla="val 34592"/>
                <a:gd name="f171" fmla="val 2603"/>
                <a:gd name="f172" fmla="val 34625"/>
                <a:gd name="f173" fmla="val 2569"/>
                <a:gd name="f174" fmla="val 34659"/>
                <a:gd name="f175" fmla="val 2536"/>
                <a:gd name="f176" fmla="val 34692"/>
                <a:gd name="f177" fmla="val 34759"/>
                <a:gd name="f178" fmla="val 35393"/>
                <a:gd name="f179" fmla="val 51871"/>
                <a:gd name="f180" fmla="val 8040"/>
                <a:gd name="f181" fmla="val 53205"/>
                <a:gd name="f182" fmla="val 55840"/>
                <a:gd name="f183" fmla="val 8640"/>
                <a:gd name="f184" fmla="val 57208"/>
                <a:gd name="f185" fmla="val 8907"/>
                <a:gd name="f186" fmla="val 58542"/>
                <a:gd name="f187" fmla="val 9207"/>
                <a:gd name="f188" fmla="val 58609"/>
                <a:gd name="f189" fmla="val 58642"/>
                <a:gd name="f190" fmla="val 58709"/>
                <a:gd name="f191" fmla="val 10008"/>
                <a:gd name="f192" fmla="val 58676"/>
                <a:gd name="f193" fmla="val 10442"/>
                <a:gd name="f194" fmla="val 58576"/>
                <a:gd name="f195" fmla="val 10842"/>
                <a:gd name="f196" fmla="val 58409"/>
                <a:gd name="f197" fmla="val 11576"/>
                <a:gd name="f198" fmla="val 58142"/>
                <a:gd name="f199" fmla="val 12276"/>
                <a:gd name="f200" fmla="val 57775"/>
                <a:gd name="f201" fmla="val 12943"/>
                <a:gd name="f202" fmla="val 57442"/>
                <a:gd name="f203" fmla="val 13410"/>
                <a:gd name="f204" fmla="val 57075"/>
                <a:gd name="f205" fmla="val 13444"/>
                <a:gd name="f206" fmla="val 55740"/>
                <a:gd name="f207" fmla="val 13077"/>
                <a:gd name="f208" fmla="val 54439"/>
                <a:gd name="f209" fmla="val 52171"/>
                <a:gd name="f210" fmla="val 12009"/>
                <a:gd name="f211" fmla="val 51004"/>
                <a:gd name="f212" fmla="val 11542"/>
                <a:gd name="f213" fmla="val 49870"/>
                <a:gd name="f214" fmla="val 11042"/>
                <a:gd name="f215" fmla="val 49836"/>
                <a:gd name="f216" fmla="val 49970"/>
                <a:gd name="f217" fmla="val 10275"/>
                <a:gd name="f218" fmla="val 50070"/>
                <a:gd name="f219" fmla="val 9708"/>
                <a:gd name="f220" fmla="val 50303"/>
                <a:gd name="f221" fmla="val 50437"/>
                <a:gd name="f222" fmla="val 50537"/>
                <a:gd name="f223" fmla="val 7873"/>
                <a:gd name="f224" fmla="val 50570"/>
                <a:gd name="f225" fmla="val 51904"/>
                <a:gd name="f226" fmla="val 8007"/>
                <a:gd name="f227" fmla="val 27087"/>
                <a:gd name="f228" fmla="val 5238"/>
                <a:gd name="f229" fmla="val 27854"/>
                <a:gd name="f230" fmla="val 5171"/>
                <a:gd name="f231" fmla="val 28621"/>
                <a:gd name="f232" fmla="val 5271"/>
                <a:gd name="f233" fmla="val 29355"/>
                <a:gd name="f234" fmla="val 30289"/>
                <a:gd name="f235" fmla="val 5805"/>
                <a:gd name="f236" fmla="val 31089"/>
                <a:gd name="f237" fmla="val 31723"/>
                <a:gd name="f238" fmla="val 7139"/>
                <a:gd name="f239" fmla="val 32290"/>
                <a:gd name="f240" fmla="val 7973"/>
                <a:gd name="f241" fmla="val 32624"/>
                <a:gd name="f242" fmla="val 8941"/>
                <a:gd name="f243" fmla="val 32691"/>
                <a:gd name="f244" fmla="val 9975"/>
                <a:gd name="f245" fmla="val 32791"/>
                <a:gd name="f246" fmla="val 32657"/>
                <a:gd name="f247" fmla="val 11709"/>
                <a:gd name="f248" fmla="val 32357"/>
                <a:gd name="f249" fmla="val 12510"/>
                <a:gd name="f250" fmla="val 32090"/>
                <a:gd name="f251" fmla="val 31590"/>
                <a:gd name="f252" fmla="val 13978"/>
                <a:gd name="f253" fmla="val 30956"/>
                <a:gd name="f254" fmla="val 14511"/>
                <a:gd name="f255" fmla="val 29322"/>
                <a:gd name="f256" fmla="val 15846"/>
                <a:gd name="f257" fmla="val 16179"/>
                <a:gd name="f258" fmla="val 25119"/>
                <a:gd name="f259" fmla="val 15412"/>
                <a:gd name="f260" fmla="val 24218"/>
                <a:gd name="f261" fmla="val 15078"/>
                <a:gd name="f262" fmla="val 23484"/>
                <a:gd name="f263" fmla="val 22950"/>
                <a:gd name="f264" fmla="val 13744"/>
                <a:gd name="f265" fmla="val 22350"/>
                <a:gd name="f266" fmla="val 12877"/>
                <a:gd name="f267" fmla="val 22050"/>
                <a:gd name="f268" fmla="val 11843"/>
                <a:gd name="f269" fmla="val 22016"/>
                <a:gd name="f270" fmla="val 10809"/>
                <a:gd name="f271" fmla="val 21950"/>
                <a:gd name="f272" fmla="val 9641"/>
                <a:gd name="f273" fmla="val 22216"/>
                <a:gd name="f274" fmla="val 8474"/>
                <a:gd name="f275" fmla="val 22784"/>
                <a:gd name="f276" fmla="val 7473"/>
                <a:gd name="f277" fmla="val 23317"/>
                <a:gd name="f278" fmla="val 6639"/>
                <a:gd name="f279" fmla="val 24084"/>
                <a:gd name="f280" fmla="val 24985"/>
                <a:gd name="f281" fmla="val 5605"/>
                <a:gd name="f282" fmla="val 25652"/>
                <a:gd name="f283" fmla="val 5338"/>
                <a:gd name="f284" fmla="val 26353"/>
                <a:gd name="f285" fmla="val 5205"/>
                <a:gd name="f286" fmla="val 27487"/>
                <a:gd name="f287" fmla="val 27287"/>
                <a:gd name="f288" fmla="val 27120"/>
                <a:gd name="f289" fmla="val 26953"/>
                <a:gd name="f290" fmla="val 9107"/>
                <a:gd name="f291" fmla="val 26686"/>
                <a:gd name="f292" fmla="val 9241"/>
                <a:gd name="f293" fmla="val 26520"/>
                <a:gd name="f294" fmla="val 26386"/>
                <a:gd name="f295" fmla="val 26253"/>
                <a:gd name="f296" fmla="val 10041"/>
                <a:gd name="f297" fmla="val 26186"/>
                <a:gd name="f298" fmla="val 10408"/>
                <a:gd name="f299" fmla="val 10775"/>
                <a:gd name="f300" fmla="val 11109"/>
                <a:gd name="f301" fmla="val 26286"/>
                <a:gd name="f302" fmla="val 11442"/>
                <a:gd name="f303" fmla="val 26419"/>
                <a:gd name="f304" fmla="val 11743"/>
                <a:gd name="f305" fmla="val 12210"/>
                <a:gd name="f306" fmla="val 27220"/>
                <a:gd name="f307" fmla="val 12476"/>
                <a:gd name="f308" fmla="val 27754"/>
                <a:gd name="f309" fmla="val 12376"/>
                <a:gd name="f310" fmla="val 28021"/>
                <a:gd name="f311" fmla="val 12310"/>
                <a:gd name="f312" fmla="val 28254"/>
                <a:gd name="f313" fmla="val 12176"/>
                <a:gd name="f314" fmla="val 28454"/>
                <a:gd name="f315" fmla="val 11976"/>
                <a:gd name="f316" fmla="val 11776"/>
                <a:gd name="f317" fmla="val 28754"/>
                <a:gd name="f318" fmla="val 28788"/>
                <a:gd name="f319" fmla="val 28888"/>
                <a:gd name="f320" fmla="val 28921"/>
                <a:gd name="f321" fmla="val 10475"/>
                <a:gd name="f322" fmla="val 28855"/>
                <a:gd name="f323" fmla="val 10141"/>
                <a:gd name="f324" fmla="val 9841"/>
                <a:gd name="f325" fmla="val 28654"/>
                <a:gd name="f326" fmla="val 9574"/>
                <a:gd name="f327" fmla="val 28488"/>
                <a:gd name="f328" fmla="val 9308"/>
                <a:gd name="f329" fmla="val 28287"/>
                <a:gd name="f330" fmla="val 9141"/>
                <a:gd name="f331" fmla="val 28054"/>
                <a:gd name="f332" fmla="val 9041"/>
                <a:gd name="f333" fmla="val 27654"/>
                <a:gd name="f334" fmla="val 9541"/>
                <a:gd name="f335" fmla="val 9474"/>
                <a:gd name="f336" fmla="val 935"/>
                <a:gd name="f337" fmla="val 1535"/>
                <a:gd name="f338" fmla="val 9507"/>
                <a:gd name="f339" fmla="val 2136"/>
                <a:gd name="f340" fmla="val 4304"/>
                <a:gd name="f341" fmla="val 6339"/>
                <a:gd name="f342" fmla="val 12576"/>
                <a:gd name="f343" fmla="val 12977"/>
                <a:gd name="f344" fmla="val 7673"/>
                <a:gd name="f345" fmla="val 7907"/>
                <a:gd name="f346" fmla="val 8073"/>
                <a:gd name="f347" fmla="val 14111"/>
                <a:gd name="f348" fmla="val 14144"/>
                <a:gd name="f349" fmla="val 14177"/>
                <a:gd name="f350" fmla="val 14244"/>
                <a:gd name="f351" fmla="val 8273"/>
                <a:gd name="f352" fmla="val 14011"/>
                <a:gd name="f353" fmla="val 13310"/>
                <a:gd name="f354" fmla="val 13610"/>
                <a:gd name="f355" fmla="val 13510"/>
                <a:gd name="f356" fmla="val 15912"/>
                <a:gd name="f357" fmla="val 13544"/>
                <a:gd name="f358" fmla="val 16012"/>
                <a:gd name="f359" fmla="val 16046"/>
                <a:gd name="f360" fmla="val 13644"/>
                <a:gd name="f361" fmla="val 16112"/>
                <a:gd name="f362" fmla="val 13677"/>
                <a:gd name="f363" fmla="val 14478"/>
                <a:gd name="f364" fmla="val 15245"/>
                <a:gd name="f365" fmla="val 16146"/>
                <a:gd name="f366" fmla="val 16813"/>
                <a:gd name="f367" fmla="val 17613"/>
                <a:gd name="f368" fmla="val 18447"/>
                <a:gd name="f369" fmla="val 18514"/>
                <a:gd name="f370" fmla="val 18581"/>
                <a:gd name="f371" fmla="val 18614"/>
                <a:gd name="f372" fmla="val 18647"/>
                <a:gd name="f373" fmla="val 18380"/>
                <a:gd name="f374" fmla="val 10975"/>
                <a:gd name="f375" fmla="val 18280"/>
                <a:gd name="f376" fmla="val 9775"/>
                <a:gd name="f377" fmla="val 18214"/>
                <a:gd name="f378" fmla="val 8507"/>
                <a:gd name="f379" fmla="val 8407"/>
                <a:gd name="f380" fmla="val 19348"/>
                <a:gd name="f381" fmla="val 20015"/>
                <a:gd name="f382" fmla="val 20682"/>
                <a:gd name="f383" fmla="val 21416"/>
                <a:gd name="f384" fmla="val 7306"/>
                <a:gd name="f385" fmla="val 6772"/>
                <a:gd name="f386" fmla="val 22550"/>
                <a:gd name="f387" fmla="val 23084"/>
                <a:gd name="f388" fmla="val 5371"/>
                <a:gd name="f389" fmla="val 23684"/>
                <a:gd name="f390" fmla="val 3670"/>
                <a:gd name="f391" fmla="val 23884"/>
                <a:gd name="f392" fmla="val 24051"/>
                <a:gd name="f393" fmla="val 2036"/>
                <a:gd name="f394" fmla="val 24118"/>
                <a:gd name="f395" fmla="val 1168"/>
                <a:gd name="f396" fmla="val 24185"/>
                <a:gd name="f397" fmla="val 635"/>
                <a:gd name="f398" fmla="val 23384"/>
                <a:gd name="f399" fmla="val 535"/>
                <a:gd name="f400" fmla="val 22617"/>
                <a:gd name="f401" fmla="val 435"/>
                <a:gd name="f402" fmla="val 21082"/>
                <a:gd name="f403" fmla="val 268"/>
                <a:gd name="f404" fmla="val 20315"/>
                <a:gd name="f405" fmla="val 19481"/>
                <a:gd name="f406" fmla="val 134"/>
                <a:gd name="f407" fmla="val 19448"/>
                <a:gd name="f408" fmla="val 19381"/>
                <a:gd name="f409" fmla="val 668"/>
                <a:gd name="f410" fmla="val 19281"/>
                <a:gd name="f411" fmla="val 1435"/>
                <a:gd name="f412" fmla="val 19181"/>
                <a:gd name="f413" fmla="val 2169"/>
                <a:gd name="f414" fmla="val 19014"/>
                <a:gd name="f415" fmla="val 18881"/>
                <a:gd name="f416" fmla="val 3537"/>
                <a:gd name="f417" fmla="val 18547"/>
                <a:gd name="f418" fmla="val 4070"/>
                <a:gd name="f419" fmla="val 18013"/>
                <a:gd name="f420" fmla="val 4371"/>
                <a:gd name="f421" fmla="val 17480"/>
                <a:gd name="f422" fmla="val 4771"/>
                <a:gd name="f423" fmla="val 4971"/>
                <a:gd name="f424" fmla="val 16145"/>
                <a:gd name="f425" fmla="val 15612"/>
                <a:gd name="f426" fmla="val 4938"/>
                <a:gd name="f427" fmla="val 4671"/>
                <a:gd name="f428" fmla="val 14711"/>
                <a:gd name="f429" fmla="val 4237"/>
                <a:gd name="f430" fmla="val 14378"/>
                <a:gd name="f431" fmla="val 3837"/>
                <a:gd name="f432" fmla="val 14211"/>
                <a:gd name="f433" fmla="val 2803"/>
                <a:gd name="f434" fmla="val 14077"/>
                <a:gd name="f435" fmla="val 1135"/>
                <a:gd name="f436" fmla="val 68"/>
                <a:gd name="f437" fmla="val 14044"/>
                <a:gd name="f438" fmla="val 10375"/>
                <a:gd name="f439" fmla="val 9607"/>
                <a:gd name="f440" fmla="*/ f0 1 58710"/>
                <a:gd name="f441" fmla="*/ f1 1 16180"/>
                <a:gd name="f442" fmla="val f2"/>
                <a:gd name="f443" fmla="val f3"/>
                <a:gd name="f444" fmla="val f4"/>
                <a:gd name="f445" fmla="+- f444 0 f442"/>
                <a:gd name="f446" fmla="+- f443 0 f442"/>
                <a:gd name="f447" fmla="*/ f446 1 58710"/>
                <a:gd name="f448" fmla="*/ f445 1 16180"/>
                <a:gd name="f449" fmla="*/ f442 1 f447"/>
                <a:gd name="f450" fmla="*/ f443 1 f447"/>
                <a:gd name="f451" fmla="*/ f442 1 f448"/>
                <a:gd name="f452" fmla="*/ f444 1 f448"/>
                <a:gd name="f453" fmla="*/ f449 f440 1"/>
                <a:gd name="f454" fmla="*/ f450 f440 1"/>
                <a:gd name="f455" fmla="*/ f452 f441 1"/>
                <a:gd name="f456" fmla="*/ f451 f4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3" t="f456" r="f454" b="f455"/>
              <a:pathLst>
                <a:path w="58710" h="1618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25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56"/>
                    <a:pt x="f62" y="f6"/>
                  </a:cubicBezTo>
                  <a:close/>
                  <a:moveTo>
                    <a:pt x="f63" y="f64"/>
                  </a:moveTo>
                  <a:cubicBezTo>
                    <a:pt x="f65" y="f64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13"/>
                    <a:pt x="f85" y="f86"/>
                  </a:cubicBezTo>
                  <a:cubicBezTo>
                    <a:pt x="f87" y="f56"/>
                    <a:pt x="f88" y="f4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"/>
                    <a:pt x="f103" y="f104"/>
                    <a:pt x="f105" y="f45"/>
                  </a:cubicBezTo>
                  <a:cubicBezTo>
                    <a:pt x="f106" y="f54"/>
                    <a:pt x="f107" y="f86"/>
                    <a:pt x="f108" y="f15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06" y="f114"/>
                    <a:pt x="f115" y="f75"/>
                    <a:pt x="f116" y="f117"/>
                  </a:cubicBezTo>
                  <a:cubicBezTo>
                    <a:pt x="f118" y="f73"/>
                    <a:pt x="f119" y="f120"/>
                    <a:pt x="f121" y="f122"/>
                  </a:cubicBezTo>
                  <a:cubicBezTo>
                    <a:pt x="f123" y="f122"/>
                    <a:pt x="f124" y="f120"/>
                    <a:pt x="f125" y="f126"/>
                  </a:cubicBezTo>
                  <a:cubicBezTo>
                    <a:pt x="f127" y="f73"/>
                    <a:pt x="f128" y="f129"/>
                    <a:pt x="f130" y="f77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25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74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57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67"/>
                    <a:pt x="f177" y="f64"/>
                    <a:pt x="f178" y="f64"/>
                  </a:cubicBezTo>
                  <a:close/>
                  <a:moveTo>
                    <a:pt x="f179" y="f180"/>
                  </a:moveTo>
                  <a:cubicBezTo>
                    <a:pt x="f181" y="f56"/>
                    <a:pt x="f182" y="f183"/>
                    <a:pt x="f184" y="f185"/>
                  </a:cubicBezTo>
                  <a:cubicBezTo>
                    <a:pt x="f186" y="f187"/>
                    <a:pt x="f188" y="f45"/>
                    <a:pt x="f189" y="f138"/>
                  </a:cubicBez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8" y="f141"/>
                    <a:pt x="f209" y="f210"/>
                    <a:pt x="f211" y="f212"/>
                  </a:cubicBezTo>
                  <a:cubicBezTo>
                    <a:pt x="f213" y="f214"/>
                    <a:pt x="f215" y="f195"/>
                    <a:pt x="f216" y="f217"/>
                  </a:cubicBezTo>
                  <a:cubicBezTo>
                    <a:pt x="f218" y="f219"/>
                    <a:pt x="f220" y="f6"/>
                    <a:pt x="f221" y="f54"/>
                  </a:cubicBezTo>
                  <a:cubicBezTo>
                    <a:pt x="f222" y="f223"/>
                    <a:pt x="f224" y="f136"/>
                    <a:pt x="f225" y="f226"/>
                  </a:cubicBezTo>
                  <a:close/>
                  <a:moveTo>
                    <a:pt x="f227" y="f228"/>
                  </a:moveTo>
                  <a:cubicBezTo>
                    <a:pt x="f229" y="f230"/>
                    <a:pt x="f231" y="f232"/>
                    <a:pt x="f233" y="f17"/>
                  </a:cubicBezTo>
                  <a:cubicBezTo>
                    <a:pt x="f234" y="f235"/>
                    <a:pt x="f236" y="f15"/>
                    <a:pt x="f237" y="f238"/>
                  </a:cubicBezTo>
                  <a:cubicBezTo>
                    <a:pt x="f239" y="f240"/>
                    <a:pt x="f241" y="f242"/>
                    <a:pt x="f243" y="f244"/>
                  </a:cubicBezTo>
                  <a:cubicBezTo>
                    <a:pt x="f245" y="f195"/>
                    <a:pt x="f246" y="f247"/>
                    <a:pt x="f248" y="f249"/>
                  </a:cubicBezTo>
                  <a:cubicBezTo>
                    <a:pt x="f250" y="f22"/>
                    <a:pt x="f251" y="f252"/>
                    <a:pt x="f253" y="f254"/>
                  </a:cubicBezTo>
                  <a:cubicBezTo>
                    <a:pt x="f255" y="f256"/>
                    <a:pt x="f227" y="f257"/>
                    <a:pt x="f258" y="f259"/>
                  </a:cubicBezTo>
                  <a:cubicBezTo>
                    <a:pt x="f260" y="f261"/>
                    <a:pt x="f262" y="f254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62"/>
                    <a:pt x="f280" y="f281"/>
                  </a:cubicBezTo>
                  <a:cubicBezTo>
                    <a:pt x="f282" y="f283"/>
                    <a:pt x="f284" y="f285"/>
                    <a:pt x="f227" y="f285"/>
                  </a:cubicBezTo>
                  <a:close/>
                  <a:moveTo>
                    <a:pt x="f286" y="f162"/>
                  </a:moveTo>
                  <a:cubicBezTo>
                    <a:pt x="f287" y="f162"/>
                    <a:pt x="f288" y="f48"/>
                    <a:pt x="f289" y="f290"/>
                  </a:cubicBezTo>
                  <a:cubicBezTo>
                    <a:pt x="f291" y="f292"/>
                    <a:pt x="f293" y="f8"/>
                    <a:pt x="f294" y="f219"/>
                  </a:cubicBezTo>
                  <a:cubicBezTo>
                    <a:pt x="f295" y="f296"/>
                    <a:pt x="f297" y="f298"/>
                    <a:pt x="f297" y="f299"/>
                  </a:cubicBezTo>
                  <a:cubicBezTo>
                    <a:pt x="f297" y="f300"/>
                    <a:pt x="f301" y="f302"/>
                    <a:pt x="f303" y="f304"/>
                  </a:cubicBezTo>
                  <a:cubicBezTo>
                    <a:pt x="f291" y="f305"/>
                    <a:pt x="f306" y="f307"/>
                    <a:pt x="f308" y="f309"/>
                  </a:cubicBezTo>
                  <a:cubicBezTo>
                    <a:pt x="f310" y="f311"/>
                    <a:pt x="f312" y="f313"/>
                    <a:pt x="f314" y="f315"/>
                  </a:cubicBezTo>
                  <a:cubicBezTo>
                    <a:pt x="f231" y="f316"/>
                    <a:pt x="f317" y="f212"/>
                    <a:pt x="f318" y="f97"/>
                  </a:cubicBezTo>
                  <a:cubicBezTo>
                    <a:pt x="f319" y="f214"/>
                    <a:pt x="f320" y="f299"/>
                    <a:pt x="f319" y="f321"/>
                  </a:cubicBezTo>
                  <a:cubicBezTo>
                    <a:pt x="f322" y="f323"/>
                    <a:pt x="f318" y="f324"/>
                    <a:pt x="f325" y="f326"/>
                  </a:cubicBezTo>
                  <a:cubicBezTo>
                    <a:pt x="f327" y="f328"/>
                    <a:pt x="f329" y="f330"/>
                    <a:pt x="f331" y="f332"/>
                  </a:cubicBezTo>
                  <a:cubicBezTo>
                    <a:pt x="f229" y="f162"/>
                    <a:pt x="f333" y="f242"/>
                    <a:pt x="f286" y="f242"/>
                  </a:cubicBezTo>
                  <a:close/>
                  <a:moveTo>
                    <a:pt x="f334" y="f34"/>
                  </a:moveTo>
                  <a:cubicBezTo>
                    <a:pt x="f335" y="f336"/>
                    <a:pt x="f335" y="f337"/>
                    <a:pt x="f338" y="f339"/>
                  </a:cubicBezTo>
                  <a:cubicBezTo>
                    <a:pt x="f335" y="f340"/>
                    <a:pt x="f39" y="f341"/>
                    <a:pt x="f342" y="f86"/>
                  </a:cubicBezTo>
                  <a:cubicBezTo>
                    <a:pt x="f343" y="f344"/>
                    <a:pt x="f205" y="f345"/>
                    <a:pt x="f143" y="f346"/>
                  </a:cubicBezTo>
                  <a:cubicBezTo>
                    <a:pt x="f347" y="f60"/>
                    <a:pt x="f348" y="f60"/>
                    <a:pt x="f349" y="f58"/>
                  </a:cubicBezTo>
                  <a:cubicBezTo>
                    <a:pt x="f349" y="f58"/>
                    <a:pt x="f350" y="f351"/>
                    <a:pt x="f347" y="f334"/>
                  </a:cubicBezTo>
                  <a:cubicBezTo>
                    <a:pt x="f352" y="f270"/>
                    <a:pt x="f264" y="f353"/>
                    <a:pt x="f354" y="f150"/>
                  </a:cubicBezTo>
                  <a:cubicBezTo>
                    <a:pt x="f355" y="f356"/>
                    <a:pt x="f357" y="f358"/>
                    <a:pt x="f354" y="f359"/>
                  </a:cubicBezTo>
                  <a:cubicBezTo>
                    <a:pt x="f360" y="f361"/>
                    <a:pt x="f362" y="f361"/>
                    <a:pt x="f363" y="f361"/>
                  </a:cubicBezTo>
                  <a:cubicBezTo>
                    <a:pt x="f364" y="f365"/>
                    <a:pt x="f366" y="f365"/>
                    <a:pt x="f367" y="f365"/>
                  </a:cubicBezTo>
                  <a:cubicBezTo>
                    <a:pt x="f368" y="f257"/>
                    <a:pt x="f369" y="f365"/>
                    <a:pt x="f370" y="f361"/>
                  </a:cubicBezTo>
                  <a:cubicBezTo>
                    <a:pt x="f371" y="f359"/>
                    <a:pt x="f372" y="f356"/>
                    <a:pt x="f370" y="f145"/>
                  </a:cubicBezTo>
                  <a:cubicBezTo>
                    <a:pt x="f369" y="f154"/>
                    <a:pt x="f373" y="f374"/>
                    <a:pt x="f375" y="f376"/>
                  </a:cubicBezTo>
                  <a:cubicBezTo>
                    <a:pt x="f377" y="f52"/>
                    <a:pt x="f377" y="f378"/>
                    <a:pt x="f372" y="f379"/>
                  </a:cubicBezTo>
                  <a:cubicBezTo>
                    <a:pt x="f380" y="f58"/>
                    <a:pt x="f381" y="f240"/>
                    <a:pt x="f382" y="f344"/>
                  </a:cubicBezTo>
                  <a:cubicBezTo>
                    <a:pt x="f383" y="f384"/>
                    <a:pt x="f267" y="f385"/>
                    <a:pt x="f386" y="f7"/>
                  </a:cubicBezTo>
                  <a:cubicBezTo>
                    <a:pt x="f387" y="f388"/>
                    <a:pt x="f262" y="f55"/>
                    <a:pt x="f389" y="f390"/>
                  </a:cubicBezTo>
                  <a:cubicBezTo>
                    <a:pt x="f391" y="f120"/>
                    <a:pt x="f392" y="f393"/>
                    <a:pt x="f394" y="f395"/>
                  </a:cubicBezTo>
                  <a:cubicBezTo>
                    <a:pt x="f396" y="f397"/>
                    <a:pt x="f396" y="f46"/>
                    <a:pt x="f398" y="f399"/>
                  </a:cubicBezTo>
                  <a:cubicBezTo>
                    <a:pt x="f400" y="f401"/>
                    <a:pt x="f402" y="f403"/>
                    <a:pt x="f404" y="f36"/>
                  </a:cubicBezTo>
                  <a:lnTo>
                    <a:pt x="f405" y="f406"/>
                  </a:lnTo>
                  <a:cubicBezTo>
                    <a:pt x="f405" y="f406"/>
                    <a:pt x="f407" y="f406"/>
                    <a:pt x="f408" y="f409"/>
                  </a:cubicBezTo>
                  <a:cubicBezTo>
                    <a:pt x="f410" y="f411"/>
                    <a:pt x="f412" y="f413"/>
                    <a:pt x="f414" y="f126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422"/>
                    <a:pt x="f366" y="f423"/>
                    <a:pt x="f424" y="f423"/>
                  </a:cubicBezTo>
                  <a:cubicBezTo>
                    <a:pt x="f425" y="f426"/>
                    <a:pt x="f261" y="f427"/>
                    <a:pt x="f428" y="f429"/>
                  </a:cubicBezTo>
                  <a:cubicBezTo>
                    <a:pt x="f430" y="f431"/>
                    <a:pt x="f432" y="f75"/>
                    <a:pt x="f349" y="f433"/>
                  </a:cubicBezTo>
                  <a:cubicBezTo>
                    <a:pt x="f347" y="f49"/>
                    <a:pt x="f434" y="f435"/>
                    <a:pt x="f434" y="f397"/>
                  </a:cubicBezTo>
                  <a:cubicBezTo>
                    <a:pt x="f434" y="f401"/>
                    <a:pt x="f434" y="f403"/>
                    <a:pt x="f434" y="f436"/>
                  </a:cubicBezTo>
                  <a:cubicBezTo>
                    <a:pt x="f434" y="f436"/>
                    <a:pt x="f437" y="f40"/>
                    <a:pt x="f353" y="f40"/>
                  </a:cubicBezTo>
                  <a:cubicBezTo>
                    <a:pt x="f342" y="f42"/>
                    <a:pt x="f300" y="f40"/>
                    <a:pt x="f438" y="f40"/>
                  </a:cubicBezTo>
                  <a:cubicBezTo>
                    <a:pt x="f439" y="f40"/>
                    <a:pt x="f439" y="f40"/>
                    <a:pt x="f334" y="f34"/>
                  </a:cubicBezTo>
                  <a:close/>
                </a:path>
              </a:pathLst>
            </a:custGeom>
            <a:solidFill>
              <a:srgbClr val="6E86D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435;p41">
              <a:extLst>
                <a:ext uri="{FF2B5EF4-FFF2-40B4-BE49-F238E27FC236}">
                  <a16:creationId xmlns:a16="http://schemas.microsoft.com/office/drawing/2014/main" id="{6A7D2550-DF4E-4DE3-A9A7-CFDFC630B62D}"/>
                </a:ext>
              </a:extLst>
            </p:cNvPr>
            <p:cNvSpPr/>
            <p:nvPr/>
          </p:nvSpPr>
          <p:spPr>
            <a:xfrm>
              <a:off x="1049328" y="1691603"/>
              <a:ext cx="2776246" cy="1330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214"/>
                <a:gd name="f4" fmla="val 53306"/>
                <a:gd name="f5" fmla="val 22384"/>
                <a:gd name="f6" fmla="val 30756"/>
                <a:gd name="f7" fmla="val 20949"/>
                <a:gd name="f8" fmla="val 29855"/>
                <a:gd name="f9" fmla="val 19315"/>
                <a:gd name="f10" fmla="val 29255"/>
                <a:gd name="f11" fmla="val 17647"/>
                <a:gd name="f12" fmla="val 29022"/>
                <a:gd name="f13" fmla="val 15512"/>
                <a:gd name="f14" fmla="val 28755"/>
                <a:gd name="f15" fmla="val 13310"/>
                <a:gd name="f16" fmla="val 28888"/>
                <a:gd name="f17" fmla="val 11209"/>
                <a:gd name="f18" fmla="val 29489"/>
                <a:gd name="f19" fmla="val 9441"/>
                <a:gd name="f20" fmla="val 29956"/>
                <a:gd name="f21" fmla="val 7773"/>
                <a:gd name="f22" fmla="val 30856"/>
                <a:gd name="f23" fmla="val 6372"/>
                <a:gd name="f24" fmla="val 32057"/>
                <a:gd name="f25" fmla="val 4704"/>
                <a:gd name="f26" fmla="val 33325"/>
                <a:gd name="f27" fmla="val 3370"/>
                <a:gd name="f28" fmla="val 34959"/>
                <a:gd name="f29" fmla="val 2403"/>
                <a:gd name="f30" fmla="val 36794"/>
                <a:gd name="f31" fmla="val 1502"/>
                <a:gd name="f32" fmla="val 38762"/>
                <a:gd name="f33" fmla="val 1068"/>
                <a:gd name="f34" fmla="val 40930"/>
                <a:gd name="f35" fmla="val 1202"/>
                <a:gd name="f36" fmla="val 43098"/>
                <a:gd name="f37" fmla="val 1235"/>
                <a:gd name="f38" fmla="val 45100"/>
                <a:gd name="f39" fmla="val 1802"/>
                <a:gd name="f40" fmla="val 47034"/>
                <a:gd name="f41" fmla="val 2803"/>
                <a:gd name="f42" fmla="val 48769"/>
                <a:gd name="f43" fmla="val 3804"/>
                <a:gd name="f44" fmla="val 50404"/>
                <a:gd name="f45" fmla="val 5338"/>
                <a:gd name="f46" fmla="val 51638"/>
                <a:gd name="f47" fmla="val 7106"/>
                <a:gd name="f48" fmla="val 52338"/>
                <a:gd name="f49" fmla="val 8974"/>
                <a:gd name="f50" fmla="val 53072"/>
                <a:gd name="f51" fmla="val 13010"/>
                <a:gd name="f52" fmla="val 52772"/>
                <a:gd name="f53" fmla="val 14611"/>
                <a:gd name="f54" fmla="val 52205"/>
                <a:gd name="f55" fmla="val 16012"/>
                <a:gd name="f56" fmla="val 51171"/>
                <a:gd name="f57" fmla="val 16980"/>
                <a:gd name="f58" fmla="val 49770"/>
                <a:gd name="f59" fmla="val 17680"/>
                <a:gd name="f60" fmla="val 48902"/>
                <a:gd name="f61" fmla="val 18081"/>
                <a:gd name="f62" fmla="val 47802"/>
                <a:gd name="f63" fmla="val 46701"/>
                <a:gd name="f64" fmla="val 45467"/>
                <a:gd name="f65" fmla="val 17814"/>
                <a:gd name="f66" fmla="val 44232"/>
                <a:gd name="f67" fmla="val 17347"/>
                <a:gd name="f68" fmla="val 16846"/>
                <a:gd name="f69" fmla="val 41864"/>
                <a:gd name="f70" fmla="val 15979"/>
                <a:gd name="f71" fmla="val 40830"/>
                <a:gd name="f72" fmla="val 14878"/>
                <a:gd name="f73" fmla="val 40096"/>
                <a:gd name="f74" fmla="val 13811"/>
                <a:gd name="f75" fmla="val 39496"/>
                <a:gd name="f76" fmla="val 12577"/>
                <a:gd name="f77" fmla="val 39229"/>
                <a:gd name="f78" fmla="val 11342"/>
                <a:gd name="f79" fmla="val 39396"/>
                <a:gd name="f80" fmla="val 10308"/>
                <a:gd name="f81" fmla="val 39529"/>
                <a:gd name="f82" fmla="val 9641"/>
                <a:gd name="f83" fmla="val 40063"/>
                <a:gd name="f84" fmla="val 9508"/>
                <a:gd name="f85" fmla="val 40730"/>
                <a:gd name="f86" fmla="val 9341"/>
                <a:gd name="f87" fmla="val 41364"/>
                <a:gd name="f88" fmla="val 9675"/>
                <a:gd name="f89" fmla="val 42131"/>
                <a:gd name="f90" fmla="val 10142"/>
                <a:gd name="f91" fmla="val 42798"/>
                <a:gd name="f92" fmla="val 10609"/>
                <a:gd name="f93" fmla="val 43465"/>
                <a:gd name="f94" fmla="val 11242"/>
                <a:gd name="f95" fmla="val 44066"/>
                <a:gd name="f96" fmla="val 11576"/>
                <a:gd name="f97" fmla="val 44666"/>
                <a:gd name="f98" fmla="val 11909"/>
                <a:gd name="f99" fmla="val 45267"/>
                <a:gd name="f100" fmla="val 12010"/>
                <a:gd name="f101" fmla="val 45934"/>
                <a:gd name="f102" fmla="val 11876"/>
                <a:gd name="f103" fmla="val 46601"/>
                <a:gd name="f104" fmla="val 11776"/>
                <a:gd name="f105" fmla="val 47301"/>
                <a:gd name="f106" fmla="val 11276"/>
                <a:gd name="f107" fmla="val 47902"/>
                <a:gd name="f108" fmla="val 48135"/>
                <a:gd name="f109" fmla="val 48335"/>
                <a:gd name="f110" fmla="val 8640"/>
                <a:gd name="f111" fmla="val 7807"/>
                <a:gd name="f112" fmla="val 47602"/>
                <a:gd name="f113" fmla="val 6772"/>
                <a:gd name="f114" fmla="val 46968"/>
                <a:gd name="f115" fmla="val 6039"/>
                <a:gd name="f116" fmla="val 5872"/>
                <a:gd name="f117" fmla="val 44733"/>
                <a:gd name="f118" fmla="val 5572"/>
                <a:gd name="f119" fmla="val 43032"/>
                <a:gd name="f120" fmla="val 5605"/>
                <a:gd name="f121" fmla="val 41264"/>
                <a:gd name="f122" fmla="val 5972"/>
                <a:gd name="f123" fmla="val 39596"/>
                <a:gd name="f124" fmla="val 6272"/>
                <a:gd name="f125" fmla="val 37995"/>
                <a:gd name="f126" fmla="val 6873"/>
                <a:gd name="f127" fmla="val 36460"/>
                <a:gd name="f128" fmla="val 7706"/>
                <a:gd name="f129" fmla="val 35059"/>
                <a:gd name="f130" fmla="val 8407"/>
                <a:gd name="f131" fmla="val 33758"/>
                <a:gd name="f132" fmla="val 32691"/>
                <a:gd name="f133" fmla="val 10675"/>
                <a:gd name="f134" fmla="val 31890"/>
                <a:gd name="f135" fmla="val 11976"/>
                <a:gd name="f136" fmla="val 31056"/>
                <a:gd name="f137" fmla="val 13477"/>
                <a:gd name="f138" fmla="val 30589"/>
                <a:gd name="f139" fmla="val 15012"/>
                <a:gd name="f140" fmla="val 30523"/>
                <a:gd name="f141" fmla="val 16613"/>
                <a:gd name="f142" fmla="val 30489"/>
                <a:gd name="f143" fmla="val 18214"/>
                <a:gd name="f144" fmla="val 30890"/>
                <a:gd name="f145" fmla="val 19582"/>
                <a:gd name="f146" fmla="val 31190"/>
                <a:gd name="f147" fmla="val 20549"/>
                <a:gd name="f148" fmla="val 31457"/>
                <a:gd name="f149" fmla="val 21583"/>
                <a:gd name="f150" fmla="val 31623"/>
                <a:gd name="f151" fmla="val 22584"/>
                <a:gd name="f152" fmla="val 31657"/>
                <a:gd name="f153" fmla="val 23151"/>
                <a:gd name="f154" fmla="val 23218"/>
                <a:gd name="f155" fmla="val 31323"/>
                <a:gd name="f156" fmla="val 93167"/>
                <a:gd name="f157" fmla="val 23217"/>
                <a:gd name="f158" fmla="val 94335"/>
                <a:gd name="f159" fmla="val 96537"/>
                <a:gd name="f160" fmla="val 23184"/>
                <a:gd name="f161" fmla="val 98872"/>
                <a:gd name="f162" fmla="val 22650"/>
                <a:gd name="f163" fmla="val 101106"/>
                <a:gd name="f164" fmla="val 22117"/>
                <a:gd name="f165" fmla="val 103275"/>
                <a:gd name="f166" fmla="val 21283"/>
                <a:gd name="f167" fmla="val 105309"/>
                <a:gd name="f168" fmla="val 20149"/>
                <a:gd name="f169" fmla="val 106410"/>
                <a:gd name="f170" fmla="val 19515"/>
                <a:gd name="f171" fmla="val 107478"/>
                <a:gd name="f172" fmla="val 18781"/>
                <a:gd name="f173" fmla="val 108545"/>
                <a:gd name="f174" fmla="val 18014"/>
                <a:gd name="f175" fmla="val 109212"/>
                <a:gd name="f176" fmla="val 17580"/>
                <a:gd name="f177" fmla="val 109713"/>
                <a:gd name="f178" fmla="val 17480"/>
                <a:gd name="f179" fmla="val 110146"/>
                <a:gd name="f180" fmla="val 110680"/>
                <a:gd name="f181" fmla="val 17780"/>
                <a:gd name="f182" fmla="val 111047"/>
                <a:gd name="f183" fmla="val 111147"/>
                <a:gd name="f184" fmla="val 18748"/>
                <a:gd name="f185" fmla="val 110980"/>
                <a:gd name="f186" fmla="val 20249"/>
                <a:gd name="f187" fmla="val 110480"/>
                <a:gd name="f188" fmla="val 20849"/>
                <a:gd name="f189" fmla="val 109779"/>
                <a:gd name="f190" fmla="val 21716"/>
                <a:gd name="f191" fmla="val 108912"/>
                <a:gd name="f192" fmla="val 22450"/>
                <a:gd name="f193" fmla="val 107911"/>
                <a:gd name="f194" fmla="val 22951"/>
                <a:gd name="f195" fmla="val 106644"/>
                <a:gd name="f196" fmla="val 23684"/>
                <a:gd name="f197" fmla="val 105243"/>
                <a:gd name="f198" fmla="val 24218"/>
                <a:gd name="f199" fmla="val 103775"/>
                <a:gd name="f200" fmla="val 24518"/>
                <a:gd name="f201" fmla="val 102241"/>
                <a:gd name="f202" fmla="val 24852"/>
                <a:gd name="f203" fmla="val 100639"/>
                <a:gd name="f204" fmla="val 25019"/>
                <a:gd name="f205" fmla="val 99072"/>
                <a:gd name="f206" fmla="val 97637"/>
                <a:gd name="f207" fmla="val 25052"/>
                <a:gd name="f208" fmla="val 96470"/>
                <a:gd name="f209" fmla="val 95903"/>
                <a:gd name="f210" fmla="val 24985"/>
                <a:gd name="f211" fmla="val 95302"/>
                <a:gd name="f212" fmla="val 95402"/>
                <a:gd name="f213" fmla="val 95502"/>
                <a:gd name="f214" fmla="val 25152"/>
                <a:gd name="f215" fmla="val 95669"/>
                <a:gd name="f216" fmla="val 25286"/>
                <a:gd name="f217" fmla="val 96403"/>
                <a:gd name="f218" fmla="val 26019"/>
                <a:gd name="f219" fmla="val 97537"/>
                <a:gd name="f220" fmla="val 27120"/>
                <a:gd name="f221" fmla="val 98538"/>
                <a:gd name="f222" fmla="val 28321"/>
                <a:gd name="f223" fmla="val 99372"/>
                <a:gd name="f224" fmla="val 29655"/>
                <a:gd name="f225" fmla="val 100239"/>
                <a:gd name="f226" fmla="val 31156"/>
                <a:gd name="f227" fmla="val 100840"/>
                <a:gd name="f228" fmla="val 32858"/>
                <a:gd name="f229" fmla="val 101073"/>
                <a:gd name="f230" fmla="val 34592"/>
                <a:gd name="f231" fmla="val 101340"/>
                <a:gd name="f232" fmla="val 36027"/>
                <a:gd name="f233" fmla="val 37528"/>
                <a:gd name="f234" fmla="val 38995"/>
                <a:gd name="f235" fmla="val 100973"/>
                <a:gd name="f236" fmla="val 39996"/>
                <a:gd name="f237" fmla="val 100539"/>
                <a:gd name="f238" fmla="val 40963"/>
                <a:gd name="f239" fmla="val 99806"/>
                <a:gd name="f240" fmla="val 41731"/>
                <a:gd name="f241" fmla="val 99205"/>
                <a:gd name="f242" fmla="val 42331"/>
                <a:gd name="f243" fmla="val 98338"/>
                <a:gd name="f244" fmla="val 42698"/>
                <a:gd name="f245" fmla="val 97471"/>
                <a:gd name="f246" fmla="val 96637"/>
                <a:gd name="f247" fmla="val 42665"/>
                <a:gd name="f248" fmla="val 95836"/>
                <a:gd name="f249" fmla="val 42231"/>
                <a:gd name="f250" fmla="val 95736"/>
                <a:gd name="f251" fmla="val 41297"/>
                <a:gd name="f252" fmla="val 95636"/>
                <a:gd name="f253" fmla="val 40363"/>
                <a:gd name="f254" fmla="val 96170"/>
                <a:gd name="f255" fmla="val 38962"/>
                <a:gd name="f256" fmla="val 96436"/>
                <a:gd name="f257" fmla="val 37561"/>
                <a:gd name="f258" fmla="val 96703"/>
                <a:gd name="f259" fmla="val 36160"/>
                <a:gd name="f260" fmla="val 34726"/>
                <a:gd name="f261" fmla="val 31790"/>
                <a:gd name="f262" fmla="val 30289"/>
                <a:gd name="f263" fmla="val 95069"/>
                <a:gd name="f264" fmla="val 28855"/>
                <a:gd name="f265" fmla="val 94502"/>
                <a:gd name="f266" fmla="val 27654"/>
                <a:gd name="f267" fmla="val 93801"/>
                <a:gd name="f268" fmla="val 26486"/>
                <a:gd name="f269" fmla="val 93001"/>
                <a:gd name="f270" fmla="val 25419"/>
                <a:gd name="f271" fmla="val 92600"/>
                <a:gd name="f272" fmla="val 24919"/>
                <a:gd name="f273" fmla="val 92267"/>
                <a:gd name="f274" fmla="val 24418"/>
                <a:gd name="f275" fmla="val 91967"/>
                <a:gd name="f276" fmla="val 23851"/>
                <a:gd name="f277" fmla="val 91867"/>
                <a:gd name="f278" fmla="val 23551"/>
                <a:gd name="f279" fmla="val 92000"/>
                <a:gd name="f280" fmla="val 23351"/>
                <a:gd name="f281" fmla="val 23251"/>
                <a:gd name="f282" fmla="val 86763"/>
                <a:gd name="f283" fmla="val 12009"/>
                <a:gd name="f284" fmla="val 87330"/>
                <a:gd name="f285" fmla="val 12276"/>
                <a:gd name="f286" fmla="val 87964"/>
                <a:gd name="f287" fmla="val 12343"/>
                <a:gd name="f288" fmla="val 88598"/>
                <a:gd name="f289" fmla="val 12243"/>
                <a:gd name="f290" fmla="val 89965"/>
                <a:gd name="f291" fmla="val 91266"/>
                <a:gd name="f292" fmla="val 11509"/>
                <a:gd name="f293" fmla="val 92467"/>
                <a:gd name="f294" fmla="val 10809"/>
                <a:gd name="f295" fmla="val 93935"/>
                <a:gd name="f296" fmla="val 9975"/>
                <a:gd name="f297" fmla="val 95236"/>
                <a:gd name="f298" fmla="val 8874"/>
                <a:gd name="f299" fmla="val 96303"/>
                <a:gd name="f300" fmla="val 7573"/>
                <a:gd name="f301" fmla="val 97170"/>
                <a:gd name="f302" fmla="val 6405"/>
                <a:gd name="f303" fmla="val 97938"/>
                <a:gd name="f304" fmla="val 5171"/>
                <a:gd name="f305" fmla="val 98605"/>
                <a:gd name="f306" fmla="val 3870"/>
                <a:gd name="f307" fmla="val 99739"/>
                <a:gd name="f308" fmla="val 2036"/>
                <a:gd name="f309" fmla="val 100273"/>
                <a:gd name="f310" fmla="val 1669"/>
                <a:gd name="f311" fmla="val 1302"/>
                <a:gd name="f312" fmla="val 101373"/>
                <a:gd name="f313" fmla="val 1335"/>
                <a:gd name="f314" fmla="val 102007"/>
                <a:gd name="f315" fmla="val 1869"/>
                <a:gd name="f316" fmla="val 102874"/>
                <a:gd name="f317" fmla="val 2569"/>
                <a:gd name="f318" fmla="val 3670"/>
                <a:gd name="f319" fmla="val 103141"/>
                <a:gd name="f320" fmla="val 4771"/>
                <a:gd name="f321" fmla="val 102941"/>
                <a:gd name="f322" fmla="val 6205"/>
                <a:gd name="f323" fmla="val 101874"/>
                <a:gd name="f324" fmla="val 8073"/>
                <a:gd name="f325" fmla="val 100873"/>
                <a:gd name="f326" fmla="val 9374"/>
                <a:gd name="f327" fmla="val 99939"/>
                <a:gd name="f328" fmla="val 10542"/>
                <a:gd name="f329" fmla="val 98738"/>
                <a:gd name="f330" fmla="val 11442"/>
                <a:gd name="f331" fmla="val 97370"/>
                <a:gd name="f332" fmla="val 12043"/>
                <a:gd name="f333" fmla="val 12910"/>
                <a:gd name="f334" fmla="val 93835"/>
                <a:gd name="f335" fmla="val 13510"/>
                <a:gd name="f336" fmla="val 91933"/>
                <a:gd name="f337" fmla="val 13844"/>
                <a:gd name="f338" fmla="val 90332"/>
                <a:gd name="f339" fmla="val 14144"/>
                <a:gd name="f340" fmla="val 88698"/>
                <a:gd name="f341" fmla="val 14044"/>
                <a:gd name="f342" fmla="val 87130"/>
                <a:gd name="f343" fmla="val 13611"/>
                <a:gd name="f344" fmla="val 86129"/>
                <a:gd name="f345" fmla="val 13277"/>
                <a:gd name="f346" fmla="val 85929"/>
                <a:gd name="f347" fmla="val 12743"/>
                <a:gd name="f348" fmla="val 85896"/>
                <a:gd name="f349" fmla="val 12410"/>
                <a:gd name="f350" fmla="val 85862"/>
                <a:gd name="f351" fmla="val 12176"/>
                <a:gd name="f352" fmla="val 85996"/>
                <a:gd name="f353" fmla="val 11943"/>
                <a:gd name="f354" fmla="val 86196"/>
                <a:gd name="f355" fmla="val 11843"/>
                <a:gd name="f356" fmla="val 86363"/>
                <a:gd name="f357" fmla="val 86429"/>
                <a:gd name="f358" fmla="val 86730"/>
                <a:gd name="f359" fmla="val 24018"/>
                <a:gd name="f360" fmla="val 22884"/>
                <a:gd name="f361" fmla="val 17280"/>
                <a:gd name="f362" fmla="val 20682"/>
                <a:gd name="f363" fmla="val 17313"/>
                <a:gd name="f364" fmla="val 19015"/>
                <a:gd name="f365" fmla="val 16779"/>
                <a:gd name="f366" fmla="val 17413"/>
                <a:gd name="f367" fmla="val 16279"/>
                <a:gd name="f368" fmla="val 16046"/>
                <a:gd name="f369" fmla="val 15278"/>
                <a:gd name="f370" fmla="val 15112"/>
                <a:gd name="f371" fmla="val 13911"/>
                <a:gd name="f372" fmla="val 14111"/>
                <a:gd name="f373" fmla="val 12576"/>
                <a:gd name="f374" fmla="val 13444"/>
                <a:gd name="f375" fmla="val 11009"/>
                <a:gd name="f376" fmla="val 13244"/>
                <a:gd name="f377" fmla="val 13077"/>
                <a:gd name="f378" fmla="val 7640"/>
                <a:gd name="f379" fmla="val 5805"/>
                <a:gd name="f380" fmla="val 13711"/>
                <a:gd name="f381" fmla="val 4471"/>
                <a:gd name="f382" fmla="val 13978"/>
                <a:gd name="f383" fmla="val 3170"/>
                <a:gd name="f384" fmla="val 2336"/>
                <a:gd name="f385" fmla="val 13677"/>
                <a:gd name="f386" fmla="val 1001"/>
                <a:gd name="f387" fmla="val 13110"/>
                <a:gd name="f388" fmla="val 468"/>
                <a:gd name="f389" fmla="val 12443"/>
                <a:gd name="f390" fmla="val 268"/>
                <a:gd name="f391" fmla="val 11609"/>
                <a:gd name="f392" fmla="val 1"/>
                <a:gd name="f393" fmla="val 10709"/>
                <a:gd name="f394" fmla="val 101"/>
                <a:gd name="f395" fmla="val 9941"/>
                <a:gd name="f396" fmla="val 568"/>
                <a:gd name="f397" fmla="val 8941"/>
                <a:gd name="f398" fmla="val 8207"/>
                <a:gd name="f399" fmla="val 2202"/>
                <a:gd name="f400" fmla="val 7907"/>
                <a:gd name="f401" fmla="val 7540"/>
                <a:gd name="f402" fmla="val 7606"/>
                <a:gd name="f403" fmla="val 7740"/>
                <a:gd name="f404" fmla="val 7840"/>
                <a:gd name="f405" fmla="val 9141"/>
                <a:gd name="f406" fmla="val 10408"/>
                <a:gd name="f407" fmla="val 8574"/>
                <a:gd name="f408" fmla="val 9241"/>
                <a:gd name="f409" fmla="val 13043"/>
                <a:gd name="f410" fmla="val 10175"/>
                <a:gd name="f411" fmla="val 14278"/>
                <a:gd name="f412" fmla="val 15312"/>
                <a:gd name="f413" fmla="val 12610"/>
                <a:gd name="f414" fmla="val 16379"/>
                <a:gd name="f415" fmla="val 14078"/>
                <a:gd name="f416" fmla="val 17180"/>
                <a:gd name="f417" fmla="val 15645"/>
                <a:gd name="f418" fmla="val 17247"/>
                <a:gd name="f419" fmla="val 18180"/>
                <a:gd name="f420" fmla="val 18914"/>
                <a:gd name="f421" fmla="val 18481"/>
                <a:gd name="f422" fmla="val 20616"/>
                <a:gd name="f423" fmla="val 18547"/>
                <a:gd name="f424" fmla="val 21817"/>
                <a:gd name="f425" fmla="val 18614"/>
                <a:gd name="f426" fmla="val 23051"/>
                <a:gd name="f427" fmla="val 24252"/>
                <a:gd name="f428" fmla="val 18314"/>
                <a:gd name="f429" fmla="val 18147"/>
                <a:gd name="f430" fmla="val 25119"/>
                <a:gd name="f431" fmla="val 17947"/>
                <a:gd name="f432" fmla="val 17747"/>
                <a:gd name="f433" fmla="val 25186"/>
                <a:gd name="f434" fmla="val 12110"/>
                <a:gd name="f435" fmla="val 23084"/>
                <a:gd name="f436" fmla="val 12710"/>
                <a:gd name="f437" fmla="val 23484"/>
                <a:gd name="f438" fmla="val 12944"/>
                <a:gd name="f439" fmla="val 12810"/>
                <a:gd name="f440" fmla="val 23784"/>
                <a:gd name="f441" fmla="val 12643"/>
                <a:gd name="f442" fmla="val 23885"/>
                <a:gd name="f443" fmla="val 11376"/>
                <a:gd name="f444" fmla="val 10475"/>
                <a:gd name="f445" fmla="val 23918"/>
                <a:gd name="f446" fmla="val 9574"/>
                <a:gd name="f447" fmla="val 8707"/>
                <a:gd name="f448" fmla="val 8007"/>
                <a:gd name="f449" fmla="val 7373"/>
                <a:gd name="f450" fmla="val 24819"/>
                <a:gd name="f451" fmla="val 6906"/>
                <a:gd name="f452" fmla="val 25386"/>
                <a:gd name="f453" fmla="val 6339"/>
                <a:gd name="f454" fmla="val 26053"/>
                <a:gd name="f455" fmla="val 5772"/>
                <a:gd name="f456" fmla="val 26787"/>
                <a:gd name="f457" fmla="val 5271"/>
                <a:gd name="f458" fmla="val 27520"/>
                <a:gd name="f459" fmla="val 4838"/>
                <a:gd name="f460" fmla="val 28254"/>
                <a:gd name="f461" fmla="val 4304"/>
                <a:gd name="f462" fmla="val 28921"/>
                <a:gd name="f463" fmla="val 3637"/>
                <a:gd name="f464" fmla="val 3070"/>
                <a:gd name="f465" fmla="val 29922"/>
                <a:gd name="f466" fmla="val 30089"/>
                <a:gd name="f467" fmla="val 1635"/>
                <a:gd name="f468" fmla="val 1002"/>
                <a:gd name="f469" fmla="val 29822"/>
                <a:gd name="f470" fmla="val 29355"/>
                <a:gd name="f471" fmla="val 28721"/>
                <a:gd name="f472" fmla="val 27921"/>
                <a:gd name="f473" fmla="val 27053"/>
                <a:gd name="f474" fmla="val 501"/>
                <a:gd name="f475" fmla="val 26320"/>
                <a:gd name="f476" fmla="val 1035"/>
                <a:gd name="f477" fmla="val 25452"/>
                <a:gd name="f478" fmla="val 24785"/>
                <a:gd name="f479" fmla="val 2703"/>
                <a:gd name="f480" fmla="val 24318"/>
                <a:gd name="f481" fmla="val 23384"/>
                <a:gd name="f482" fmla="val 23117"/>
                <a:gd name="f483" fmla="val 6539"/>
                <a:gd name="f484" fmla="val 7273"/>
                <a:gd name="f485" fmla="val 22850"/>
                <a:gd name="f486" fmla="val 8040"/>
                <a:gd name="f487" fmla="val 22817"/>
                <a:gd name="f488" fmla="val 8440"/>
                <a:gd name="f489" fmla="val 22784"/>
                <a:gd name="f490" fmla="val 8540"/>
                <a:gd name="f491" fmla="val 22750"/>
                <a:gd name="f492" fmla="val 8607"/>
                <a:gd name="f493" fmla="val 22717"/>
                <a:gd name="f494" fmla="val 22684"/>
                <a:gd name="f495" fmla="val 22550"/>
                <a:gd name="f496" fmla="val 8240"/>
                <a:gd name="f497" fmla="val 22417"/>
                <a:gd name="f498" fmla="val 7873"/>
                <a:gd name="f499" fmla="val 22217"/>
                <a:gd name="f500" fmla="val 7206"/>
                <a:gd name="f501" fmla="val 6572"/>
                <a:gd name="f502" fmla="val 21249"/>
                <a:gd name="f503" fmla="val 5538"/>
                <a:gd name="f504" fmla="val 19882"/>
                <a:gd name="f505" fmla="val 4004"/>
                <a:gd name="f506" fmla="val 3403"/>
                <a:gd name="f507" fmla="val 3003"/>
                <a:gd name="f508" fmla="val 2736"/>
                <a:gd name="f509" fmla="val 15946"/>
                <a:gd name="f510" fmla="val 3103"/>
                <a:gd name="f511" fmla="val 15178"/>
                <a:gd name="f512" fmla="val 3470"/>
                <a:gd name="f513" fmla="val 14578"/>
                <a:gd name="f514" fmla="val 4137"/>
                <a:gd name="f515" fmla="val 14211"/>
                <a:gd name="f516" fmla="val 5438"/>
                <a:gd name="f517" fmla="val 14511"/>
                <a:gd name="f518" fmla="val 6239"/>
                <a:gd name="f519" fmla="val 15345"/>
                <a:gd name="f520" fmla="val 6639"/>
                <a:gd name="f521" fmla="val 16179"/>
                <a:gd name="f522" fmla="val 6973"/>
                <a:gd name="f523" fmla="val 17513"/>
                <a:gd name="f524" fmla="val 7506"/>
                <a:gd name="f525" fmla="val 18647"/>
                <a:gd name="f526" fmla="val 19682"/>
                <a:gd name="f527" fmla="val 8741"/>
                <a:gd name="f528" fmla="val 21349"/>
                <a:gd name="f529" fmla="val 21983"/>
                <a:gd name="f530" fmla="*/ f0 1 111214"/>
                <a:gd name="f531" fmla="*/ f1 1 53306"/>
                <a:gd name="f532" fmla="val f2"/>
                <a:gd name="f533" fmla="val f3"/>
                <a:gd name="f534" fmla="val f4"/>
                <a:gd name="f535" fmla="+- f534 0 f532"/>
                <a:gd name="f536" fmla="+- f533 0 f532"/>
                <a:gd name="f537" fmla="*/ f536 1 111214"/>
                <a:gd name="f538" fmla="*/ f535 1 53306"/>
                <a:gd name="f539" fmla="*/ f532 1 f537"/>
                <a:gd name="f540" fmla="*/ f533 1 f537"/>
                <a:gd name="f541" fmla="*/ f532 1 f538"/>
                <a:gd name="f542" fmla="*/ f534 1 f538"/>
                <a:gd name="f543" fmla="*/ f539 f530 1"/>
                <a:gd name="f544" fmla="*/ f540 f530 1"/>
                <a:gd name="f545" fmla="*/ f542 f531 1"/>
                <a:gd name="f546" fmla="*/ f541 f5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3" t="f546" r="f544" b="f545"/>
              <a:pathLst>
                <a:path w="111214" h="5330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17" y="f4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1" y="f63"/>
                  </a:cubicBezTo>
                  <a:cubicBezTo>
                    <a:pt x="f61" y="f64"/>
                    <a:pt x="f65" y="f66"/>
                    <a:pt x="f67" y="f36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92" y="f108"/>
                  </a:cubicBezTo>
                  <a:cubicBezTo>
                    <a:pt x="f82" y="f109"/>
                    <a:pt x="f110" y="f108"/>
                    <a:pt x="f111" y="f112"/>
                  </a:cubicBezTo>
                  <a:cubicBezTo>
                    <a:pt x="f113" y="f114"/>
                    <a:pt x="f115" y="f101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9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0"/>
                    <a:pt x="f154" y="f155"/>
                    <a:pt x="f5" y="f6"/>
                  </a:cubicBezTo>
                  <a:close/>
                  <a:moveTo>
                    <a:pt x="f156" y="f157"/>
                  </a:moveTo>
                  <a:cubicBezTo>
                    <a:pt x="f158" y="f153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1"/>
                  </a:cubicBezTo>
                  <a:cubicBezTo>
                    <a:pt x="f180" y="f181"/>
                    <a:pt x="f182" y="f143"/>
                    <a:pt x="f183" y="f184"/>
                  </a:cubicBezTo>
                  <a:cubicBezTo>
                    <a:pt x="f3" y="f170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4"/>
                  </a:cubicBezTo>
                  <a:cubicBezTo>
                    <a:pt x="f206" y="f207"/>
                    <a:pt x="f208" y="f204"/>
                    <a:pt x="f209" y="f210"/>
                  </a:cubicBezTo>
                  <a:cubicBezTo>
                    <a:pt x="f211" y="f210"/>
                    <a:pt x="f211" y="f210"/>
                    <a:pt x="f212" y="f207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1" y="f233"/>
                    <a:pt x="f163" y="f234"/>
                  </a:cubicBezTo>
                  <a:cubicBezTo>
                    <a:pt x="f235" y="f236"/>
                    <a:pt x="f237" y="f238"/>
                    <a:pt x="f239" y="f240"/>
                  </a:cubicBezTo>
                  <a:cubicBezTo>
                    <a:pt x="f241" y="f242"/>
                    <a:pt x="f243" y="f244"/>
                    <a:pt x="f245" y="f244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58" y="f260"/>
                    <a:pt x="f256" y="f26"/>
                  </a:cubicBezTo>
                  <a:cubicBezTo>
                    <a:pt x="f254" y="f261"/>
                    <a:pt x="f250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156" y="f281"/>
                  </a:cubicBezTo>
                  <a:close/>
                  <a:moveTo>
                    <a:pt x="f282" y="f283"/>
                  </a:move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135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304"/>
                    <a:pt x="f305" y="f306"/>
                  </a:cubicBezTo>
                  <a:cubicBezTo>
                    <a:pt x="f241" y="f41"/>
                    <a:pt x="f307" y="f308"/>
                    <a:pt x="f309" y="f310"/>
                  </a:cubicBezTo>
                  <a:cubicBezTo>
                    <a:pt x="f227" y="f311"/>
                    <a:pt x="f312" y="f313"/>
                    <a:pt x="f314" y="f315"/>
                  </a:cubicBezTo>
                  <a:cubicBezTo>
                    <a:pt x="f316" y="f317"/>
                    <a:pt x="f165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2"/>
                  </a:cubicBezTo>
                  <a:cubicBezTo>
                    <a:pt x="f215" y="f333"/>
                    <a:pt x="f334" y="f335"/>
                    <a:pt x="f336" y="f337"/>
                  </a:cubicBezTo>
                  <a:cubicBezTo>
                    <a:pt x="f338" y="f339"/>
                    <a:pt x="f340" y="f341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104"/>
                    <a:pt x="f357" y="f355"/>
                    <a:pt x="f358" y="f283"/>
                  </a:cubicBezTo>
                  <a:close/>
                  <a:moveTo>
                    <a:pt x="f359" y="f67"/>
                  </a:moveTo>
                  <a:cubicBezTo>
                    <a:pt x="f360" y="f361"/>
                    <a:pt x="f362" y="f363"/>
                    <a:pt x="f364" y="f365"/>
                  </a:cubicBezTo>
                  <a:cubicBezTo>
                    <a:pt x="f366" y="f367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86"/>
                  </a:cubicBezTo>
                  <a:cubicBezTo>
                    <a:pt x="f377" y="f378"/>
                    <a:pt x="f137" y="f379"/>
                    <a:pt x="f380" y="f381"/>
                  </a:cubicBezTo>
                  <a:cubicBezTo>
                    <a:pt x="f382" y="f383"/>
                    <a:pt x="f372" y="f384"/>
                    <a:pt x="f371" y="f310"/>
                  </a:cubicBezTo>
                  <a:cubicBezTo>
                    <a:pt x="f385" y="f386"/>
                    <a:pt x="f387" y="f388"/>
                    <a:pt x="f389" y="f390"/>
                  </a:cubicBezTo>
                  <a:cubicBezTo>
                    <a:pt x="f391" y="f392"/>
                    <a:pt x="f393" y="f394"/>
                    <a:pt x="f395" y="f396"/>
                  </a:cubicBezTo>
                  <a:cubicBezTo>
                    <a:pt x="f397" y="f35"/>
                    <a:pt x="f398" y="f399"/>
                    <a:pt x="f400" y="f27"/>
                  </a:cubicBezTo>
                  <a:cubicBezTo>
                    <a:pt x="f401" y="f25"/>
                    <a:pt x="f402" y="f302"/>
                    <a:pt x="f403" y="f404"/>
                  </a:cubicBezTo>
                  <a:cubicBezTo>
                    <a:pt x="f21" y="f405"/>
                    <a:pt x="f324" y="f406"/>
                    <a:pt x="f407" y="f391"/>
                  </a:cubicBezTo>
                  <a:cubicBezTo>
                    <a:pt x="f408" y="f409"/>
                    <a:pt x="f410" y="f411"/>
                    <a:pt x="f78" y="f412"/>
                  </a:cubicBezTo>
                  <a:cubicBezTo>
                    <a:pt x="f413" y="f414"/>
                    <a:pt x="f415" y="f416"/>
                    <a:pt x="f417" y="f11"/>
                  </a:cubicBezTo>
                  <a:cubicBezTo>
                    <a:pt x="f418" y="f419"/>
                    <a:pt x="f420" y="f421"/>
                    <a:pt x="f422" y="f423"/>
                  </a:cubicBezTo>
                  <a:cubicBezTo>
                    <a:pt x="f424" y="f425"/>
                    <a:pt x="f426" y="f423"/>
                    <a:pt x="f427" y="f428"/>
                  </a:cubicBezTo>
                  <a:cubicBezTo>
                    <a:pt x="f210" y="f429"/>
                    <a:pt x="f430" y="f431"/>
                    <a:pt x="f214" y="f432"/>
                  </a:cubicBezTo>
                  <a:cubicBezTo>
                    <a:pt x="f433" y="f176"/>
                    <a:pt x="f430" y="f366"/>
                    <a:pt x="f359" y="f67"/>
                  </a:cubicBezTo>
                  <a:close/>
                  <a:moveTo>
                    <a:pt x="f434" y="f435"/>
                  </a:moveTo>
                  <a:cubicBezTo>
                    <a:pt x="f436" y="f437"/>
                    <a:pt x="f438" y="f196"/>
                    <a:pt x="f439" y="f440"/>
                  </a:cubicBezTo>
                  <a:cubicBezTo>
                    <a:pt x="f441" y="f442"/>
                    <a:pt x="f351" y="f276"/>
                    <a:pt x="f443" y="f442"/>
                  </a:cubicBezTo>
                  <a:cubicBezTo>
                    <a:pt x="f444" y="f445"/>
                    <a:pt x="f446" y="f359"/>
                    <a:pt x="f447" y="f198"/>
                  </a:cubicBezTo>
                  <a:cubicBezTo>
                    <a:pt x="f448" y="f274"/>
                    <a:pt x="f449" y="f450"/>
                    <a:pt x="f451" y="f452"/>
                  </a:cubicBezTo>
                  <a:cubicBezTo>
                    <a:pt x="f453" y="f454"/>
                    <a:pt x="f455" y="f456"/>
                    <a:pt x="f457" y="f458"/>
                  </a:cubicBezTo>
                  <a:cubicBezTo>
                    <a:pt x="f459" y="f460"/>
                    <a:pt x="f461" y="f462"/>
                    <a:pt x="f463" y="f18"/>
                  </a:cubicBezTo>
                  <a:cubicBezTo>
                    <a:pt x="f464" y="f465"/>
                    <a:pt x="f384" y="f466"/>
                    <a:pt x="f467" y="f20"/>
                  </a:cubicBezTo>
                  <a:cubicBezTo>
                    <a:pt x="f468" y="f469"/>
                    <a:pt x="f388" y="f470"/>
                    <a:pt x="f390" y="f471"/>
                  </a:cubicBezTo>
                  <a:cubicBezTo>
                    <a:pt x="f392" y="f472"/>
                    <a:pt x="f394" y="f473"/>
                    <a:pt x="f474" y="f475"/>
                  </a:cubicBezTo>
                  <a:cubicBezTo>
                    <a:pt x="f476" y="f477"/>
                    <a:pt x="f39" y="f478"/>
                    <a:pt x="f479" y="f480"/>
                  </a:cubicBezTo>
                  <a:cubicBezTo>
                    <a:pt x="f318" y="f440"/>
                    <a:pt x="f25" y="f481"/>
                    <a:pt x="f379" y="f482"/>
                  </a:cubicBezTo>
                  <a:cubicBezTo>
                    <a:pt x="f483" y="f194"/>
                    <a:pt x="f484" y="f485"/>
                    <a:pt x="f486" y="f487"/>
                  </a:cubicBezTo>
                  <a:cubicBezTo>
                    <a:pt x="f488" y="f489"/>
                    <a:pt x="f490" y="f489"/>
                    <a:pt x="f407" y="f491"/>
                  </a:cubicBezTo>
                  <a:cubicBezTo>
                    <a:pt x="f492" y="f493"/>
                    <a:pt x="f407" y="f494"/>
                    <a:pt x="f130" y="f495"/>
                  </a:cubicBezTo>
                  <a:cubicBezTo>
                    <a:pt x="f496" y="f497"/>
                    <a:pt x="f498" y="f499"/>
                    <a:pt x="f500" y="f190"/>
                  </a:cubicBezTo>
                  <a:cubicBezTo>
                    <a:pt x="f501" y="f502"/>
                    <a:pt x="f503" y="f147"/>
                    <a:pt x="f320" y="f504"/>
                  </a:cubicBezTo>
                  <a:cubicBezTo>
                    <a:pt x="f505" y="f9"/>
                    <a:pt x="f506" y="f423"/>
                    <a:pt x="f507" y="f59"/>
                  </a:cubicBezTo>
                  <a:cubicBezTo>
                    <a:pt x="f479" y="f68"/>
                    <a:pt x="f508" y="f509"/>
                    <a:pt x="f510" y="f511"/>
                  </a:cubicBezTo>
                  <a:cubicBezTo>
                    <a:pt x="f512" y="f513"/>
                    <a:pt x="f514" y="f515"/>
                    <a:pt x="f459" y="f515"/>
                  </a:cubicBezTo>
                  <a:cubicBezTo>
                    <a:pt x="f516" y="f515"/>
                    <a:pt x="f116" y="f517"/>
                    <a:pt x="f518" y="f519"/>
                  </a:cubicBezTo>
                  <a:cubicBezTo>
                    <a:pt x="f520" y="f521"/>
                    <a:pt x="f522" y="f523"/>
                    <a:pt x="f524" y="f525"/>
                  </a:cubicBezTo>
                  <a:cubicBezTo>
                    <a:pt x="f448" y="f526"/>
                    <a:pt x="f527" y="f422"/>
                    <a:pt x="f82" y="f528"/>
                  </a:cubicBezTo>
                  <a:cubicBezTo>
                    <a:pt x="f406" y="f529"/>
                    <a:pt x="f94" y="f495"/>
                    <a:pt x="f434" y="f435"/>
                  </a:cubicBezTo>
                  <a:close/>
                </a:path>
              </a:pathLst>
            </a:custGeom>
            <a:solidFill>
              <a:srgbClr val="6E86D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436;p41">
              <a:extLst>
                <a:ext uri="{FF2B5EF4-FFF2-40B4-BE49-F238E27FC236}">
                  <a16:creationId xmlns:a16="http://schemas.microsoft.com/office/drawing/2014/main" id="{1003255F-9473-44E1-BA8F-98F982AF2C10}"/>
                </a:ext>
              </a:extLst>
            </p:cNvPr>
            <p:cNvSpPr/>
            <p:nvPr/>
          </p:nvSpPr>
          <p:spPr>
            <a:xfrm>
              <a:off x="3050273" y="1531738"/>
              <a:ext cx="219849" cy="1632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07"/>
                <a:gd name="f4" fmla="val 6539"/>
                <a:gd name="f5" fmla="val 1935"/>
                <a:gd name="f6" fmla="val 534"/>
                <a:gd name="f7" fmla="val 2435"/>
                <a:gd name="f8" fmla="val 334"/>
                <a:gd name="f9" fmla="val 3036"/>
                <a:gd name="f10" fmla="val 400"/>
                <a:gd name="f11" fmla="val 3503"/>
                <a:gd name="f12" fmla="val 701"/>
                <a:gd name="f13" fmla="val 4003"/>
                <a:gd name="f14" fmla="val 1101"/>
                <a:gd name="f15" fmla="val 4337"/>
                <a:gd name="f16" fmla="val 1701"/>
                <a:gd name="f17" fmla="val 4403"/>
                <a:gd name="f18" fmla="val 2369"/>
                <a:gd name="f19" fmla="val 4570"/>
                <a:gd name="f20" fmla="val 3102"/>
                <a:gd name="f21" fmla="val 4503"/>
                <a:gd name="f22" fmla="val 3870"/>
                <a:gd name="f23" fmla="val 4237"/>
                <a:gd name="f24" fmla="val 4537"/>
                <a:gd name="f25" fmla="val 3970"/>
                <a:gd name="f26" fmla="val 5237"/>
                <a:gd name="f27" fmla="val 3469"/>
                <a:gd name="f28" fmla="val 5804"/>
                <a:gd name="f29" fmla="val 2869"/>
                <a:gd name="f30" fmla="val 6205"/>
                <a:gd name="f31" fmla="val 2402"/>
                <a:gd name="f32" fmla="val 6505"/>
                <a:gd name="f33" fmla="val 1835"/>
                <a:gd name="f34" fmla="val 6538"/>
                <a:gd name="f35" fmla="val 1334"/>
                <a:gd name="f36" fmla="val 6305"/>
                <a:gd name="f37" fmla="val 867"/>
                <a:gd name="f38" fmla="val 6105"/>
                <a:gd name="f39" fmla="val 501"/>
                <a:gd name="f40" fmla="val 5738"/>
                <a:gd name="f41" fmla="val 300"/>
                <a:gd name="f42" fmla="val 5271"/>
                <a:gd name="f43" fmla="val 67"/>
                <a:gd name="f44" fmla="val 4704"/>
                <a:gd name="f45" fmla="val 4103"/>
                <a:gd name="f46" fmla="val 134"/>
                <a:gd name="f47" fmla="val 2836"/>
                <a:gd name="f48" fmla="val 2202"/>
                <a:gd name="f49" fmla="val 667"/>
                <a:gd name="f50" fmla="val 1635"/>
                <a:gd name="f51" fmla="val 934"/>
                <a:gd name="f52" fmla="val 1134"/>
                <a:gd name="f53" fmla="val 1368"/>
                <a:gd name="f54" fmla="val 767"/>
                <a:gd name="f55" fmla="val 1902"/>
                <a:gd name="f56" fmla="val 567"/>
                <a:gd name="f57" fmla="val 5838"/>
                <a:gd name="f58" fmla="val 1201"/>
                <a:gd name="f59" fmla="val 2268"/>
                <a:gd name="f60" fmla="val 5704"/>
                <a:gd name="f61" fmla="val 4370"/>
                <a:gd name="f62" fmla="val 5671"/>
                <a:gd name="f63" fmla="val 5437"/>
                <a:gd name="f64" fmla="val 5638"/>
                <a:gd name="f65" fmla="val 5871"/>
                <a:gd name="f66" fmla="val 6138"/>
                <a:gd name="f67" fmla="val 6371"/>
                <a:gd name="f68" fmla="val 6471"/>
                <a:gd name="f69" fmla="val 6638"/>
                <a:gd name="f70" fmla="val 6405"/>
                <a:gd name="f71" fmla="val 6838"/>
                <a:gd name="f72" fmla="val 6338"/>
                <a:gd name="f73" fmla="val 6872"/>
                <a:gd name="f74" fmla="val 6271"/>
                <a:gd name="f75" fmla="val 6905"/>
                <a:gd name="f76" fmla="val 5771"/>
                <a:gd name="f77" fmla="val 6938"/>
                <a:gd name="f78" fmla="val 5304"/>
                <a:gd name="f79" fmla="val 6972"/>
                <a:gd name="f80" fmla="val 4437"/>
                <a:gd name="f81" fmla="val 7005"/>
                <a:gd name="f82" fmla="val 7072"/>
                <a:gd name="f83" fmla="val 3536"/>
                <a:gd name="f84" fmla="val 7105"/>
                <a:gd name="f85" fmla="val 7372"/>
                <a:gd name="f86" fmla="val 3569"/>
                <a:gd name="f87" fmla="val 7639"/>
                <a:gd name="f88" fmla="val 3603"/>
                <a:gd name="f89" fmla="val 8106"/>
                <a:gd name="f90" fmla="val 3636"/>
                <a:gd name="f91" fmla="val 8373"/>
                <a:gd name="f92" fmla="val 8640"/>
                <a:gd name="f93" fmla="val 8673"/>
                <a:gd name="f94" fmla="val 8706"/>
                <a:gd name="f95" fmla="val 3336"/>
                <a:gd name="f96" fmla="val 8740"/>
                <a:gd name="f97" fmla="val 2635"/>
                <a:gd name="f98" fmla="val 2469"/>
                <a:gd name="f99" fmla="val 8606"/>
                <a:gd name="f100" fmla="val 8306"/>
                <a:gd name="f101" fmla="val 7973"/>
                <a:gd name="f102" fmla="val 2502"/>
                <a:gd name="f103" fmla="val 7339"/>
                <a:gd name="f104" fmla="val 2335"/>
                <a:gd name="f105" fmla="val 2068"/>
                <a:gd name="f106" fmla="val 1801"/>
                <a:gd name="f107" fmla="val 901"/>
                <a:gd name="f108" fmla="val 7139"/>
                <a:gd name="f109" fmla="val 7405"/>
                <a:gd name="f110" fmla="val 8506"/>
                <a:gd name="f111" fmla="val 8773"/>
                <a:gd name="f112" fmla="val 8806"/>
                <a:gd name="f113" fmla="val 634"/>
                <a:gd name="f114" fmla="val 167"/>
                <a:gd name="f115" fmla="val 34"/>
                <a:gd name="f116" fmla="val 7806"/>
                <a:gd name="f117" fmla="val 100"/>
                <a:gd name="f118" fmla="val 1234"/>
                <a:gd name="f119" fmla="val 2535"/>
                <a:gd name="f120" fmla="val 1468"/>
                <a:gd name="f121" fmla="val 2302"/>
                <a:gd name="f122" fmla="val 2102"/>
                <a:gd name="f123" fmla="val 2002"/>
                <a:gd name="f124" fmla="val 1968"/>
                <a:gd name="f125" fmla="val 1735"/>
                <a:gd name="f126" fmla="val 2802"/>
                <a:gd name="f127" fmla="val 1535"/>
                <a:gd name="f128" fmla="val 3303"/>
                <a:gd name="f129" fmla="val 1435"/>
                <a:gd name="f130" fmla="val 4804"/>
                <a:gd name="f131" fmla="val 1401"/>
                <a:gd name="f132" fmla="val 5604"/>
                <a:gd name="f133" fmla="val 1568"/>
                <a:gd name="f134" fmla="val 1668"/>
                <a:gd name="f135" fmla="val 5904"/>
                <a:gd name="f136" fmla="val 5938"/>
                <a:gd name="f137" fmla="val 2936"/>
                <a:gd name="f138" fmla="val 4270"/>
                <a:gd name="f139" fmla="val 3136"/>
                <a:gd name="f140" fmla="val 3202"/>
                <a:gd name="f141" fmla="val 3002"/>
                <a:gd name="f142" fmla="val 3169"/>
                <a:gd name="f143" fmla="val 1501"/>
                <a:gd name="f144" fmla="val 2669"/>
                <a:gd name="f145" fmla="*/ f0 1 8807"/>
                <a:gd name="f146" fmla="*/ f1 1 6539"/>
                <a:gd name="f147" fmla="val f2"/>
                <a:gd name="f148" fmla="val f3"/>
                <a:gd name="f149" fmla="val f4"/>
                <a:gd name="f150" fmla="+- f149 0 f147"/>
                <a:gd name="f151" fmla="+- f148 0 f147"/>
                <a:gd name="f152" fmla="*/ f151 1 8807"/>
                <a:gd name="f153" fmla="*/ f150 1 6539"/>
                <a:gd name="f154" fmla="*/ f147 1 f152"/>
                <a:gd name="f155" fmla="*/ f148 1 f152"/>
                <a:gd name="f156" fmla="*/ f147 1 f153"/>
                <a:gd name="f157" fmla="*/ f149 1 f153"/>
                <a:gd name="f158" fmla="*/ f154 f145 1"/>
                <a:gd name="f159" fmla="*/ f155 f145 1"/>
                <a:gd name="f160" fmla="*/ f157 f146 1"/>
                <a:gd name="f161" fmla="*/ f156 f1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8" t="f161" r="f159" b="f160"/>
              <a:pathLst>
                <a:path w="8807" h="653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2" y="f45"/>
                    <a:pt x="f43" y="f11"/>
                  </a:cubicBezTo>
                  <a:cubicBezTo>
                    <a:pt x="f46" y="f47"/>
                    <a:pt x="f8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lose/>
                  <a:moveTo>
                    <a:pt x="f57" y="f58"/>
                  </a:moveTo>
                  <a:cubicBezTo>
                    <a:pt x="f28" y="f59"/>
                    <a:pt x="f60" y="f61"/>
                    <a:pt x="f62" y="f63"/>
                  </a:cubicBezTo>
                  <a:cubicBezTo>
                    <a:pt x="f64" y="f32"/>
                    <a:pt x="f62" y="f34"/>
                    <a:pt x="f65" y="f34"/>
                  </a:cubicBezTo>
                  <a:cubicBezTo>
                    <a:pt x="f66" y="f3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13"/>
                  </a:cubicBezTo>
                  <a:cubicBezTo>
                    <a:pt x="f82" y="f83"/>
                    <a:pt x="f84" y="f83"/>
                    <a:pt x="f85" y="f86"/>
                  </a:cubicBezTo>
                  <a:cubicBezTo>
                    <a:pt x="f87" y="f88"/>
                    <a:pt x="f89" y="f90"/>
                    <a:pt x="f91" y="f88"/>
                  </a:cubicBezTo>
                  <a:cubicBezTo>
                    <a:pt x="f92" y="f88"/>
                    <a:pt x="f93" y="f83"/>
                    <a:pt x="f94" y="f95"/>
                  </a:cubicBezTo>
                  <a:cubicBezTo>
                    <a:pt x="f96" y="f20"/>
                    <a:pt x="f96" y="f29"/>
                    <a:pt x="f96" y="f97"/>
                  </a:cubicBezTo>
                  <a:cubicBezTo>
                    <a:pt x="f94" y="f98"/>
                    <a:pt x="f99" y="f98"/>
                    <a:pt x="f100" y="f98"/>
                  </a:cubicBezTo>
                  <a:cubicBezTo>
                    <a:pt x="f101" y="f102"/>
                    <a:pt x="f87" y="f102"/>
                    <a:pt x="f103" y="f98"/>
                  </a:cubicBezTo>
                  <a:cubicBezTo>
                    <a:pt x="f82" y="f7"/>
                    <a:pt x="f82" y="f104"/>
                    <a:pt x="f82" y="f105"/>
                  </a:cubicBezTo>
                  <a:cubicBezTo>
                    <a:pt x="f82" y="f106"/>
                    <a:pt x="f82" y="f35"/>
                    <a:pt x="f82" y="f52"/>
                  </a:cubicBezTo>
                  <a:cubicBezTo>
                    <a:pt x="f84" y="f107"/>
                    <a:pt x="f108" y="f107"/>
                    <a:pt x="f109" y="f107"/>
                  </a:cubicBezTo>
                  <a:lnTo>
                    <a:pt x="f110" y="f51"/>
                  </a:lnTo>
                  <a:cubicBezTo>
                    <a:pt x="f111" y="f51"/>
                    <a:pt x="f112" y="f51"/>
                    <a:pt x="f112" y="f54"/>
                  </a:cubicBezTo>
                  <a:cubicBezTo>
                    <a:pt x="f112" y="f113"/>
                    <a:pt x="f112" y="f8"/>
                    <a:pt x="f112" y="f114"/>
                  </a:cubicBezTo>
                  <a:cubicBezTo>
                    <a:pt x="f112" y="f115"/>
                    <a:pt x="f112" y="f115"/>
                    <a:pt x="f100" y="f115"/>
                  </a:cubicBezTo>
                  <a:cubicBezTo>
                    <a:pt x="f116" y="f2"/>
                    <a:pt x="f71" y="f115"/>
                    <a:pt x="f67" y="f115"/>
                  </a:cubicBezTo>
                  <a:lnTo>
                    <a:pt x="f65" y="f115"/>
                  </a:lnTo>
                  <a:cubicBezTo>
                    <a:pt x="f65" y="f115"/>
                    <a:pt x="f65" y="f43"/>
                    <a:pt x="f65" y="f117"/>
                  </a:cubicBezTo>
                  <a:cubicBezTo>
                    <a:pt x="f65" y="f46"/>
                    <a:pt x="f65" y="f114"/>
                    <a:pt x="f57" y="f118"/>
                  </a:cubicBezTo>
                  <a:close/>
                  <a:moveTo>
                    <a:pt x="f119" y="f120"/>
                  </a:moveTo>
                  <a:cubicBezTo>
                    <a:pt x="f121" y="f16"/>
                    <a:pt x="f122" y="f123"/>
                    <a:pt x="f124" y="f121"/>
                  </a:cubicBezTo>
                  <a:cubicBezTo>
                    <a:pt x="f125" y="f126"/>
                    <a:pt x="f127" y="f128"/>
                    <a:pt x="f129" y="f22"/>
                  </a:cubicBezTo>
                  <a:cubicBezTo>
                    <a:pt x="f35" y="f15"/>
                    <a:pt x="f35" y="f130"/>
                    <a:pt x="f53" y="f42"/>
                  </a:cubicBezTo>
                  <a:cubicBezTo>
                    <a:pt x="f131" y="f132"/>
                    <a:pt x="f129" y="f40"/>
                    <a:pt x="f133" y="f28"/>
                  </a:cubicBezTo>
                  <a:cubicBezTo>
                    <a:pt x="f134" y="f135"/>
                    <a:pt x="f33" y="f136"/>
                    <a:pt x="f122" y="f60"/>
                  </a:cubicBezTo>
                  <a:cubicBezTo>
                    <a:pt x="f102" y="f78"/>
                    <a:pt x="f126" y="f130"/>
                    <a:pt x="f137" y="f138"/>
                  </a:cubicBezTo>
                  <a:cubicBezTo>
                    <a:pt x="f139" y="f90"/>
                    <a:pt x="f140" y="f141"/>
                    <a:pt x="f142" y="f104"/>
                  </a:cubicBezTo>
                  <a:cubicBezTo>
                    <a:pt x="f142" y="f33"/>
                    <a:pt x="f20" y="f50"/>
                    <a:pt x="f141" y="f143"/>
                  </a:cubicBezTo>
                  <a:cubicBezTo>
                    <a:pt x="f29" y="f53"/>
                    <a:pt x="f144" y="f53"/>
                    <a:pt x="f119" y="f120"/>
                  </a:cubicBezTo>
                  <a:close/>
                </a:path>
              </a:pathLst>
            </a:custGeom>
            <a:solidFill>
              <a:srgbClr val="EBF1E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437;p41">
              <a:extLst>
                <a:ext uri="{FF2B5EF4-FFF2-40B4-BE49-F238E27FC236}">
                  <a16:creationId xmlns:a16="http://schemas.microsoft.com/office/drawing/2014/main" id="{A99F9DF9-CE94-46E2-9F58-E5F96C4EDFD1}"/>
                </a:ext>
              </a:extLst>
            </p:cNvPr>
            <p:cNvSpPr/>
            <p:nvPr/>
          </p:nvSpPr>
          <p:spPr>
            <a:xfrm>
              <a:off x="1598846" y="2615037"/>
              <a:ext cx="1727868" cy="393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217"/>
                <a:gd name="f4" fmla="val 15746"/>
                <a:gd name="f5" fmla="val 200"/>
                <a:gd name="f6" fmla="val 3537"/>
                <a:gd name="f7" fmla="val 167"/>
                <a:gd name="f8" fmla="val 5905"/>
                <a:gd name="f9" fmla="val 67"/>
                <a:gd name="f10" fmla="val 10609"/>
                <a:gd name="f11" fmla="val 34"/>
                <a:gd name="f12" fmla="val 12977"/>
                <a:gd name="f13" fmla="val 15345"/>
                <a:gd name="f14" fmla="val 15379"/>
                <a:gd name="f15" fmla="val 100"/>
                <a:gd name="f16" fmla="val 234"/>
                <a:gd name="f17" fmla="val 1001"/>
                <a:gd name="f18" fmla="val 15479"/>
                <a:gd name="f19" fmla="val 2168"/>
                <a:gd name="f20" fmla="val 15679"/>
                <a:gd name="f21" fmla="val 3336"/>
                <a:gd name="f22" fmla="val 4503"/>
                <a:gd name="f23" fmla="val 15712"/>
                <a:gd name="f24" fmla="val 5604"/>
                <a:gd name="f25" fmla="val 6672"/>
                <a:gd name="f26" fmla="val 15312"/>
                <a:gd name="f27" fmla="val 7539"/>
                <a:gd name="f28" fmla="val 14678"/>
                <a:gd name="f29" fmla="val 9140"/>
                <a:gd name="f30" fmla="val 13577"/>
                <a:gd name="f31" fmla="val 9741"/>
                <a:gd name="f32" fmla="val 11509"/>
                <a:gd name="f33" fmla="val 8940"/>
                <a:gd name="f34" fmla="val 8740"/>
                <a:gd name="f35" fmla="val 9141"/>
                <a:gd name="f36" fmla="val 8340"/>
                <a:gd name="f37" fmla="val 8640"/>
                <a:gd name="f38" fmla="val 7772"/>
                <a:gd name="f39" fmla="val 8374"/>
                <a:gd name="f40" fmla="val 7372"/>
                <a:gd name="f41" fmla="val 8173"/>
                <a:gd name="f42" fmla="val 6905"/>
                <a:gd name="f43" fmla="val 8107"/>
                <a:gd name="f44" fmla="val 6438"/>
                <a:gd name="f45" fmla="val 6171"/>
                <a:gd name="f46" fmla="val 6238"/>
                <a:gd name="f47" fmla="val 6371"/>
                <a:gd name="f48" fmla="val 8007"/>
                <a:gd name="f49" fmla="val 6538"/>
                <a:gd name="f50" fmla="val 7940"/>
                <a:gd name="f51" fmla="val 6738"/>
                <a:gd name="f52" fmla="val 7740"/>
                <a:gd name="f53" fmla="val 7139"/>
                <a:gd name="f54" fmla="val 7440"/>
                <a:gd name="f55" fmla="val 7672"/>
                <a:gd name="f56" fmla="val 7039"/>
                <a:gd name="f57" fmla="val 8106"/>
                <a:gd name="f58" fmla="val 6506"/>
                <a:gd name="f59" fmla="val 8373"/>
                <a:gd name="f60" fmla="val 5872"/>
                <a:gd name="f61" fmla="val 4938"/>
                <a:gd name="f62" fmla="val 8673"/>
                <a:gd name="f63" fmla="val 3970"/>
                <a:gd name="f64" fmla="val 8473"/>
                <a:gd name="f65" fmla="val 3003"/>
                <a:gd name="f66" fmla="val 2303"/>
                <a:gd name="f67" fmla="val 7873"/>
                <a:gd name="f68" fmla="val 1702"/>
                <a:gd name="f69" fmla="val 7239"/>
                <a:gd name="f70" fmla="val 1335"/>
                <a:gd name="f71" fmla="val 6472"/>
                <a:gd name="f72" fmla="val 835"/>
                <a:gd name="f73" fmla="val 5571"/>
                <a:gd name="f74" fmla="val 535"/>
                <a:gd name="f75" fmla="val 4637"/>
                <a:gd name="f76" fmla="val 435"/>
                <a:gd name="f77" fmla="val 3569"/>
                <a:gd name="f78" fmla="val 401"/>
                <a:gd name="f79" fmla="val 2469"/>
                <a:gd name="f80" fmla="val 501"/>
                <a:gd name="f81" fmla="val 1401"/>
                <a:gd name="f82" fmla="val 701"/>
                <a:gd name="f83" fmla="val 1034"/>
                <a:gd name="f84" fmla="val 735"/>
                <a:gd name="f85" fmla="val 667"/>
                <a:gd name="f86" fmla="val 868"/>
                <a:gd name="f87" fmla="val 334"/>
                <a:gd name="f88" fmla="val 1068"/>
                <a:gd name="f89" fmla="val 1135"/>
                <a:gd name="f90" fmla="val 267"/>
                <a:gd name="f91" fmla="val 1168"/>
                <a:gd name="f92" fmla="val 62645"/>
                <a:gd name="f93" fmla="val 62445"/>
                <a:gd name="f94" fmla="val 5672"/>
                <a:gd name="f95" fmla="val 62145"/>
                <a:gd name="f96" fmla="val 9941"/>
                <a:gd name="f97" fmla="val 62011"/>
                <a:gd name="f98" fmla="val 12210"/>
                <a:gd name="f99" fmla="val 61911"/>
                <a:gd name="f100" fmla="val 14478"/>
                <a:gd name="f101" fmla="val 14778"/>
                <a:gd name="f102" fmla="val 62311"/>
                <a:gd name="f103" fmla="val 14978"/>
                <a:gd name="f104" fmla="val 62612"/>
                <a:gd name="f105" fmla="val 15212"/>
                <a:gd name="f106" fmla="val 63145"/>
                <a:gd name="f107" fmla="val 64246"/>
                <a:gd name="f108" fmla="val 15279"/>
                <a:gd name="f109" fmla="val 65514"/>
                <a:gd name="f110" fmla="val 66748"/>
                <a:gd name="f111" fmla="val 15012"/>
                <a:gd name="f112" fmla="val 68015"/>
                <a:gd name="f113" fmla="val 14745"/>
                <a:gd name="f114" fmla="val 68883"/>
                <a:gd name="f115" fmla="val 14545"/>
                <a:gd name="f116" fmla="val 68949"/>
                <a:gd name="f117" fmla="val 14378"/>
                <a:gd name="f118" fmla="val 13911"/>
                <a:gd name="f119" fmla="val 68916"/>
                <a:gd name="f120" fmla="val 13310"/>
                <a:gd name="f121" fmla="val 68849"/>
                <a:gd name="f122" fmla="val 12710"/>
                <a:gd name="f123" fmla="val 68683"/>
                <a:gd name="f124" fmla="val 12143"/>
                <a:gd name="f125" fmla="val 68549"/>
                <a:gd name="f126" fmla="val 11743"/>
                <a:gd name="f127" fmla="val 68349"/>
                <a:gd name="f128" fmla="val 11676"/>
                <a:gd name="f129" fmla="val 67715"/>
                <a:gd name="f130" fmla="val 11643"/>
                <a:gd name="f131" fmla="val 67048"/>
                <a:gd name="f132" fmla="val 65981"/>
                <a:gd name="f133" fmla="val 11609"/>
                <a:gd name="f134" fmla="val 65380"/>
                <a:gd name="f135" fmla="val 11543"/>
                <a:gd name="f136" fmla="val 64813"/>
                <a:gd name="f137" fmla="val 64746"/>
                <a:gd name="f138" fmla="val 11476"/>
                <a:gd name="f139" fmla="val 64713"/>
                <a:gd name="f140" fmla="val 11142"/>
                <a:gd name="f141" fmla="val 64646"/>
                <a:gd name="f142" fmla="val 10742"/>
                <a:gd name="f143" fmla="val 64613"/>
                <a:gd name="f144" fmla="val 10342"/>
                <a:gd name="f145" fmla="val 9641"/>
                <a:gd name="f146" fmla="val 64680"/>
                <a:gd name="f147" fmla="val 9608"/>
                <a:gd name="f148" fmla="val 9574"/>
                <a:gd name="f149" fmla="val 66081"/>
                <a:gd name="f150" fmla="val 9508"/>
                <a:gd name="f151" fmla="val 67382"/>
                <a:gd name="f152" fmla="val 9474"/>
                <a:gd name="f153" fmla="val 68049"/>
                <a:gd name="f154" fmla="val 9408"/>
                <a:gd name="f155" fmla="val 68749"/>
                <a:gd name="f156" fmla="val 9341"/>
                <a:gd name="f157" fmla="val 68783"/>
                <a:gd name="f158" fmla="val 9274"/>
                <a:gd name="f159" fmla="val 8874"/>
                <a:gd name="f160" fmla="val 68816"/>
                <a:gd name="f161" fmla="val 7840"/>
                <a:gd name="f162" fmla="val 7340"/>
                <a:gd name="f163" fmla="val 6973"/>
                <a:gd name="f164" fmla="val 68382"/>
                <a:gd name="f165" fmla="val 67749"/>
                <a:gd name="f166" fmla="val 6939"/>
                <a:gd name="f167" fmla="val 67015"/>
                <a:gd name="f168" fmla="val 6906"/>
                <a:gd name="f169" fmla="val 66248"/>
                <a:gd name="f170" fmla="val 6839"/>
                <a:gd name="f171" fmla="val 6739"/>
                <a:gd name="f172" fmla="val 64980"/>
                <a:gd name="f173" fmla="val 6606"/>
                <a:gd name="f174" fmla="val 6439"/>
                <a:gd name="f175" fmla="val 65013"/>
                <a:gd name="f176" fmla="val 6072"/>
                <a:gd name="f177" fmla="val 65047"/>
                <a:gd name="f178" fmla="val 5705"/>
                <a:gd name="f179" fmla="val 65147"/>
                <a:gd name="f180" fmla="val 5305"/>
                <a:gd name="f181" fmla="val 65247"/>
                <a:gd name="f182" fmla="val 65347"/>
                <a:gd name="f183" fmla="val 4638"/>
                <a:gd name="f184" fmla="val 65447"/>
                <a:gd name="f185" fmla="val 4604"/>
                <a:gd name="f186" fmla="val 66681"/>
                <a:gd name="f187" fmla="val 67915"/>
                <a:gd name="f188" fmla="val 4704"/>
                <a:gd name="f189" fmla="val 68516"/>
                <a:gd name="f190" fmla="val 4671"/>
                <a:gd name="f191" fmla="val 69116"/>
                <a:gd name="f192" fmla="val 4537"/>
                <a:gd name="f193" fmla="val 69150"/>
                <a:gd name="f194" fmla="val 4070"/>
                <a:gd name="f195" fmla="val 69216"/>
                <a:gd name="f196" fmla="val 3470"/>
                <a:gd name="f197" fmla="val 2870"/>
                <a:gd name="f198" fmla="val 2269"/>
                <a:gd name="f199" fmla="val 1802"/>
                <a:gd name="f200" fmla="val 69016"/>
                <a:gd name="f201" fmla="val 1769"/>
                <a:gd name="f202" fmla="val 67982"/>
                <a:gd name="f203" fmla="val 1669"/>
                <a:gd name="f204" fmla="val 66948"/>
                <a:gd name="f205" fmla="val 1602"/>
                <a:gd name="f206" fmla="val 1502"/>
                <a:gd name="f207" fmla="val 63979"/>
                <a:gd name="f208" fmla="val 1469"/>
                <a:gd name="f209" fmla="val 62979"/>
                <a:gd name="f210" fmla="val 1402"/>
                <a:gd name="f211" fmla="val 62945"/>
                <a:gd name="f212" fmla="val 62878"/>
                <a:gd name="f213" fmla="val 62845"/>
                <a:gd name="f214" fmla="val 62812"/>
                <a:gd name="f215" fmla="val 59209"/>
                <a:gd name="f216" fmla="val 6339"/>
                <a:gd name="f217" fmla="val 59676"/>
                <a:gd name="f218" fmla="val 6372"/>
                <a:gd name="f219" fmla="val 60110"/>
                <a:gd name="f220" fmla="val 6272"/>
                <a:gd name="f221" fmla="val 60510"/>
                <a:gd name="f222" fmla="val 60844"/>
                <a:gd name="f223" fmla="val 5805"/>
                <a:gd name="f224" fmla="val 60944"/>
                <a:gd name="f225" fmla="val 60977"/>
                <a:gd name="f226" fmla="val 61044"/>
                <a:gd name="f227" fmla="val 3837"/>
                <a:gd name="f228" fmla="val 60410"/>
                <a:gd name="f229" fmla="val 59843"/>
                <a:gd name="f230" fmla="val 59009"/>
                <a:gd name="f231" fmla="val 801"/>
                <a:gd name="f232" fmla="val 58075"/>
                <a:gd name="f233" fmla="val 57341"/>
                <a:gd name="f234" fmla="val 101"/>
                <a:gd name="f235" fmla="val 56574"/>
                <a:gd name="f236" fmla="val 1"/>
                <a:gd name="f237" fmla="val 55807"/>
                <a:gd name="f238" fmla="val 55206"/>
                <a:gd name="f239" fmla="val 54673"/>
                <a:gd name="f240" fmla="val 301"/>
                <a:gd name="f241" fmla="val 54206"/>
                <a:gd name="f242" fmla="val 635"/>
                <a:gd name="f243" fmla="val 53739"/>
                <a:gd name="f244" fmla="val 968"/>
                <a:gd name="f245" fmla="val 53372"/>
                <a:gd name="f246" fmla="val 53272"/>
                <a:gd name="f247" fmla="val 2736"/>
                <a:gd name="f248" fmla="val 53238"/>
                <a:gd name="f249" fmla="val 4204"/>
                <a:gd name="f250" fmla="val 53505"/>
                <a:gd name="f251" fmla="val 5638"/>
                <a:gd name="f252" fmla="val 54039"/>
                <a:gd name="f253" fmla="val 7006"/>
                <a:gd name="f254" fmla="val 54573"/>
                <a:gd name="f255" fmla="val 8440"/>
                <a:gd name="f256" fmla="val 55440"/>
                <a:gd name="f257" fmla="val 55940"/>
                <a:gd name="f258" fmla="val 10508"/>
                <a:gd name="f259" fmla="val 56407"/>
                <a:gd name="f260" fmla="val 11376"/>
                <a:gd name="f261" fmla="val 56474"/>
                <a:gd name="f262" fmla="val 11909"/>
                <a:gd name="f263" fmla="val 56274"/>
                <a:gd name="f264" fmla="val 12310"/>
                <a:gd name="f265" fmla="val 56107"/>
                <a:gd name="f266" fmla="val 12743"/>
                <a:gd name="f267" fmla="val 55673"/>
                <a:gd name="f268" fmla="val 12910"/>
                <a:gd name="f269" fmla="val 12343"/>
                <a:gd name="f270" fmla="val 53939"/>
                <a:gd name="f271" fmla="val 11843"/>
                <a:gd name="f272" fmla="val 53805"/>
                <a:gd name="f273" fmla="val 53672"/>
                <a:gd name="f274" fmla="val 11076"/>
                <a:gd name="f275" fmla="val 53572"/>
                <a:gd name="f276" fmla="val 10675"/>
                <a:gd name="f277" fmla="val 53472"/>
                <a:gd name="f278" fmla="val 10442"/>
                <a:gd name="f279" fmla="val 10408"/>
                <a:gd name="f280" fmla="val 52905"/>
                <a:gd name="f281" fmla="val 10475"/>
                <a:gd name="f282" fmla="val 52504"/>
                <a:gd name="f283" fmla="val 52071"/>
                <a:gd name="f284" fmla="val 51737"/>
                <a:gd name="f285" fmla="val 10942"/>
                <a:gd name="f286" fmla="val 51404"/>
                <a:gd name="f287" fmla="val 11309"/>
                <a:gd name="f288" fmla="val 51270"/>
                <a:gd name="f289" fmla="val 11809"/>
                <a:gd name="f290" fmla="val 51504"/>
                <a:gd name="f291" fmla="val 13010"/>
                <a:gd name="f292" fmla="val 51804"/>
                <a:gd name="f293" fmla="val 13644"/>
                <a:gd name="f294" fmla="val 52271"/>
                <a:gd name="f295" fmla="val 14178"/>
                <a:gd name="f296" fmla="val 52805"/>
                <a:gd name="f297" fmla="val 14711"/>
                <a:gd name="f298" fmla="val 15112"/>
                <a:gd name="f299" fmla="val 54239"/>
                <a:gd name="f300" fmla="val 54939"/>
                <a:gd name="f301" fmla="val 56374"/>
                <a:gd name="f302" fmla="val 57074"/>
                <a:gd name="f303" fmla="val 15045"/>
                <a:gd name="f304" fmla="val 57641"/>
                <a:gd name="f305" fmla="val 14578"/>
                <a:gd name="f306" fmla="val 57942"/>
                <a:gd name="f307" fmla="val 58375"/>
                <a:gd name="f308" fmla="val 58575"/>
                <a:gd name="f309" fmla="val 12010"/>
                <a:gd name="f310" fmla="val 58542"/>
                <a:gd name="f311" fmla="val 11009"/>
                <a:gd name="f312" fmla="val 58409"/>
                <a:gd name="f313" fmla="val 9841"/>
                <a:gd name="f314" fmla="val 58142"/>
                <a:gd name="f315" fmla="val 8674"/>
                <a:gd name="f316" fmla="val 57708"/>
                <a:gd name="f317" fmla="val 7606"/>
                <a:gd name="f318" fmla="val 57308"/>
                <a:gd name="f319" fmla="val 56941"/>
                <a:gd name="f320" fmla="val 5605"/>
                <a:gd name="f321" fmla="val 56674"/>
                <a:gd name="f322" fmla="val 4571"/>
                <a:gd name="f323" fmla="val 56507"/>
                <a:gd name="f324" fmla="val 3804"/>
                <a:gd name="f325" fmla="val 56641"/>
                <a:gd name="f326" fmla="val 3437"/>
                <a:gd name="f327" fmla="val 3237"/>
                <a:gd name="f328" fmla="val 57241"/>
                <a:gd name="f329" fmla="val 57675"/>
                <a:gd name="f330" fmla="val 58008"/>
                <a:gd name="f331" fmla="val 3603"/>
                <a:gd name="f332" fmla="val 58609"/>
                <a:gd name="f333" fmla="val 4104"/>
                <a:gd name="f334" fmla="val 58675"/>
                <a:gd name="f335" fmla="val 58709"/>
                <a:gd name="f336" fmla="val 5071"/>
                <a:gd name="f337" fmla="val 5538"/>
                <a:gd name="f338" fmla="val 5972"/>
                <a:gd name="f339" fmla="val 58742"/>
                <a:gd name="f340" fmla="val 58842"/>
                <a:gd name="f341" fmla="val 6305"/>
                <a:gd name="f342" fmla="val 43531"/>
                <a:gd name="f343" fmla="val 43965"/>
                <a:gd name="f344" fmla="val 44399"/>
                <a:gd name="f345" fmla="val 44799"/>
                <a:gd name="f346" fmla="val 45166"/>
                <a:gd name="f347" fmla="val 1936"/>
                <a:gd name="f348" fmla="val 45399"/>
                <a:gd name="f349" fmla="val 45433"/>
                <a:gd name="f350" fmla="val 3070"/>
                <a:gd name="f351" fmla="val 45299"/>
                <a:gd name="f352" fmla="val 6406"/>
                <a:gd name="f353" fmla="val 44999"/>
                <a:gd name="f354" fmla="val 44932"/>
                <a:gd name="f355" fmla="val 9107"/>
                <a:gd name="f356" fmla="val 11409"/>
                <a:gd name="f357" fmla="val 45266"/>
                <a:gd name="f358" fmla="val 11709"/>
                <a:gd name="f359" fmla="val 45566"/>
                <a:gd name="f360" fmla="val 45900"/>
                <a:gd name="f361" fmla="val 11976"/>
                <a:gd name="f362" fmla="val 46300"/>
                <a:gd name="f363" fmla="val 11876"/>
                <a:gd name="f364" fmla="val 46500"/>
                <a:gd name="f365" fmla="val 46800"/>
                <a:gd name="f366" fmla="val 11276"/>
                <a:gd name="f367" fmla="val 46967"/>
                <a:gd name="f368" fmla="val 10709"/>
                <a:gd name="f369" fmla="val 47134"/>
                <a:gd name="f370" fmla="val 9675"/>
                <a:gd name="f371" fmla="val 47301"/>
                <a:gd name="f372" fmla="val 8607"/>
                <a:gd name="f373" fmla="val 47401"/>
                <a:gd name="f374" fmla="val 7073"/>
                <a:gd name="f375" fmla="val 47601"/>
                <a:gd name="f376" fmla="val 5738"/>
                <a:gd name="f377" fmla="val 47701"/>
                <a:gd name="f378" fmla="val 47934"/>
                <a:gd name="f379" fmla="val 3637"/>
                <a:gd name="f380" fmla="val 48301"/>
                <a:gd name="f381" fmla="val 2669"/>
                <a:gd name="f382" fmla="val 48468"/>
                <a:gd name="f383" fmla="val 2169"/>
                <a:gd name="f384" fmla="val 48935"/>
                <a:gd name="f385" fmla="val 1836"/>
                <a:gd name="f386" fmla="val 49469"/>
                <a:gd name="f387" fmla="val 49969"/>
                <a:gd name="f388" fmla="val 50436"/>
                <a:gd name="f389" fmla="val 2102"/>
                <a:gd name="f390" fmla="val 50636"/>
                <a:gd name="f391" fmla="val 2536"/>
                <a:gd name="f392" fmla="val 50903"/>
                <a:gd name="f393" fmla="val 3036"/>
                <a:gd name="f394" fmla="val 50937"/>
                <a:gd name="f395" fmla="val 3870"/>
                <a:gd name="f396" fmla="val 50870"/>
                <a:gd name="f397" fmla="val 5338"/>
                <a:gd name="f398" fmla="val 50770"/>
                <a:gd name="f399" fmla="val 50570"/>
                <a:gd name="f400" fmla="val 8974"/>
                <a:gd name="f401" fmla="val 50336"/>
                <a:gd name="f402" fmla="val 50136"/>
                <a:gd name="f403" fmla="val 49936"/>
                <a:gd name="f404" fmla="val 12643"/>
                <a:gd name="f405" fmla="val 49369"/>
                <a:gd name="f406" fmla="val 13277"/>
                <a:gd name="f407" fmla="val 48735"/>
                <a:gd name="f408" fmla="val 13944"/>
                <a:gd name="f409" fmla="val 14411"/>
                <a:gd name="f410" fmla="val 47067"/>
                <a:gd name="f411" fmla="val 14878"/>
                <a:gd name="f412" fmla="val 45499"/>
                <a:gd name="f413" fmla="val 14945"/>
                <a:gd name="f414" fmla="val 44732"/>
                <a:gd name="f415" fmla="val 14812"/>
                <a:gd name="f416" fmla="val 44032"/>
                <a:gd name="f417" fmla="val 43365"/>
                <a:gd name="f418" fmla="val 14445"/>
                <a:gd name="f419" fmla="val 42898"/>
                <a:gd name="f420" fmla="val 42364"/>
                <a:gd name="f421" fmla="val 13377"/>
                <a:gd name="f422" fmla="val 41930"/>
                <a:gd name="f423" fmla="val 12443"/>
                <a:gd name="f424" fmla="val 41763"/>
                <a:gd name="f425" fmla="val 10909"/>
                <a:gd name="f426" fmla="val 41597"/>
                <a:gd name="f427" fmla="val 9174"/>
                <a:gd name="f428" fmla="val 41630"/>
                <a:gd name="f429" fmla="val 7406"/>
                <a:gd name="f430" fmla="val 41797"/>
                <a:gd name="f431" fmla="val 41964"/>
                <a:gd name="f432" fmla="val 42230"/>
                <a:gd name="f433" fmla="val 3170"/>
                <a:gd name="f434" fmla="val 42531"/>
                <a:gd name="f435" fmla="val 2603"/>
                <a:gd name="f436" fmla="val 42731"/>
                <a:gd name="f437" fmla="val 43098"/>
                <a:gd name="f438" fmla="val 1869"/>
                <a:gd name="f439" fmla="val 43565"/>
                <a:gd name="f440" fmla="val 34158"/>
                <a:gd name="f441" fmla="val 33691"/>
                <a:gd name="f442" fmla="val 32757"/>
                <a:gd name="f443" fmla="val 32190"/>
                <a:gd name="f444" fmla="val 9708"/>
                <a:gd name="f445" fmla="val 31790"/>
                <a:gd name="f446" fmla="val 31523"/>
                <a:gd name="f447" fmla="val 31389"/>
                <a:gd name="f448" fmla="val 13844"/>
                <a:gd name="f449" fmla="val 31356"/>
                <a:gd name="f450" fmla="val 31456"/>
                <a:gd name="f451" fmla="val 31690"/>
                <a:gd name="f452" fmla="val 31990"/>
                <a:gd name="f453" fmla="val 32323"/>
                <a:gd name="f454" fmla="val 32590"/>
                <a:gd name="f455" fmla="val 14845"/>
                <a:gd name="f456" fmla="val 32857"/>
                <a:gd name="f457" fmla="val 33024"/>
                <a:gd name="f458" fmla="val 33257"/>
                <a:gd name="f459" fmla="val 13878"/>
                <a:gd name="f460" fmla="val 33524"/>
                <a:gd name="f461" fmla="val 13210"/>
                <a:gd name="f462" fmla="val 33858"/>
                <a:gd name="f463" fmla="val 12110"/>
                <a:gd name="f464" fmla="val 34091"/>
                <a:gd name="f465" fmla="val 34358"/>
                <a:gd name="f466" fmla="val 10875"/>
                <a:gd name="f467" fmla="val 34525"/>
                <a:gd name="f468" fmla="val 10809"/>
                <a:gd name="f469" fmla="val 34592"/>
                <a:gd name="f470" fmla="val 34658"/>
                <a:gd name="f471" fmla="val 35059"/>
                <a:gd name="f472" fmla="val 36693"/>
                <a:gd name="f473" fmla="val 10642"/>
                <a:gd name="f474" fmla="val 36927"/>
                <a:gd name="f475" fmla="val 37127"/>
                <a:gd name="f476" fmla="val 37360"/>
                <a:gd name="f477" fmla="val 37427"/>
                <a:gd name="f478" fmla="val 37294"/>
                <a:gd name="f479" fmla="val 12043"/>
                <a:gd name="f480" fmla="val 37260"/>
                <a:gd name="f481" fmla="val 37227"/>
                <a:gd name="f482" fmla="val 14044"/>
                <a:gd name="f483" fmla="val 37494"/>
                <a:gd name="f484" fmla="val 37727"/>
                <a:gd name="f485" fmla="val 37927"/>
                <a:gd name="f486" fmla="val 38494"/>
                <a:gd name="f487" fmla="val 39028"/>
                <a:gd name="f488" fmla="val 39595"/>
                <a:gd name="f489" fmla="val 14645"/>
                <a:gd name="f490" fmla="val 39995"/>
                <a:gd name="f491" fmla="val 40029"/>
                <a:gd name="f492" fmla="val 14311"/>
                <a:gd name="f493" fmla="val 40062"/>
                <a:gd name="f494" fmla="val 13777"/>
                <a:gd name="f495" fmla="val 12677"/>
                <a:gd name="f496" fmla="val 39895"/>
                <a:gd name="f497" fmla="val 39729"/>
                <a:gd name="f498" fmla="val 8574"/>
                <a:gd name="f499" fmla="val 39495"/>
                <a:gd name="f500" fmla="val 6639"/>
                <a:gd name="f501" fmla="val 39362"/>
                <a:gd name="f502" fmla="val 5371"/>
                <a:gd name="f503" fmla="val 39095"/>
                <a:gd name="f504" fmla="val 38761"/>
                <a:gd name="f505" fmla="val 38695"/>
                <a:gd name="f506" fmla="val 2503"/>
                <a:gd name="f507" fmla="val 38561"/>
                <a:gd name="f508" fmla="val 2202"/>
                <a:gd name="f509" fmla="val 38328"/>
                <a:gd name="f510" fmla="val 1902"/>
                <a:gd name="f511" fmla="val 38228"/>
                <a:gd name="f512" fmla="val 38127"/>
                <a:gd name="f513" fmla="val 37527"/>
                <a:gd name="f514" fmla="val 1635"/>
                <a:gd name="f515" fmla="val 1569"/>
                <a:gd name="f516" fmla="val 35859"/>
                <a:gd name="f517" fmla="val 35292"/>
                <a:gd name="f518" fmla="val 34725"/>
                <a:gd name="f519" fmla="val 1535"/>
                <a:gd name="f520" fmla="val 34692"/>
                <a:gd name="f521" fmla="val 34492"/>
                <a:gd name="f522" fmla="val 34291"/>
                <a:gd name="f523" fmla="val 2636"/>
                <a:gd name="f524" fmla="val 36059"/>
                <a:gd name="f525" fmla="val 5138"/>
                <a:gd name="f526" fmla="val 36326"/>
                <a:gd name="f527" fmla="val 4437"/>
                <a:gd name="f528" fmla="val 36426"/>
                <a:gd name="f529" fmla="val 4371"/>
                <a:gd name="f530" fmla="val 36493"/>
                <a:gd name="f531" fmla="val 4304"/>
                <a:gd name="f532" fmla="val 36593"/>
                <a:gd name="f533" fmla="val 36660"/>
                <a:gd name="f534" fmla="val 36726"/>
                <a:gd name="f535" fmla="val 36793"/>
                <a:gd name="f536" fmla="val 4404"/>
                <a:gd name="f537" fmla="val 36827"/>
                <a:gd name="f538" fmla="val 36993"/>
                <a:gd name="f539" fmla="val 5238"/>
                <a:gd name="f540" fmla="val 6005"/>
                <a:gd name="f541" fmla="val 7573"/>
                <a:gd name="f542" fmla="val 37460"/>
                <a:gd name="f543" fmla="val 37594"/>
                <a:gd name="f544" fmla="val 37560"/>
                <a:gd name="f545" fmla="val 37193"/>
                <a:gd name="f546" fmla="val 36093"/>
                <a:gd name="f547" fmla="val 35659"/>
                <a:gd name="f548" fmla="val 9041"/>
                <a:gd name="f549" fmla="val 35192"/>
                <a:gd name="f550" fmla="val 9007"/>
                <a:gd name="f551" fmla="val 8941"/>
                <a:gd name="f552" fmla="val 34959"/>
                <a:gd name="f553" fmla="val 8841"/>
                <a:gd name="f554" fmla="val 34892"/>
                <a:gd name="f555" fmla="val 8774"/>
                <a:gd name="f556" fmla="val 35125"/>
                <a:gd name="f557" fmla="val 35325"/>
                <a:gd name="f558" fmla="val 7206"/>
                <a:gd name="f559" fmla="val 35792"/>
                <a:gd name="f560" fmla="val 30088"/>
                <a:gd name="f561" fmla="val 6172"/>
                <a:gd name="f562" fmla="val 29988"/>
                <a:gd name="f563" fmla="val 29788"/>
                <a:gd name="f564" fmla="val 29621"/>
                <a:gd name="f565" fmla="val 29188"/>
                <a:gd name="f566" fmla="val 28587"/>
                <a:gd name="f567" fmla="val 27987"/>
                <a:gd name="f568" fmla="val 27186"/>
                <a:gd name="f569" fmla="val 26352"/>
                <a:gd name="f570" fmla="val 25418"/>
                <a:gd name="f571" fmla="val 24518"/>
                <a:gd name="f572" fmla="val 935"/>
                <a:gd name="f573" fmla="val 23717"/>
                <a:gd name="f574" fmla="val 1435"/>
                <a:gd name="f575" fmla="val 22850"/>
                <a:gd name="f576" fmla="val 1969"/>
                <a:gd name="f577" fmla="val 22149"/>
                <a:gd name="f578" fmla="val 2703"/>
                <a:gd name="f579" fmla="val 21682"/>
                <a:gd name="f580" fmla="val 3570"/>
                <a:gd name="f581" fmla="val 21115"/>
                <a:gd name="f582" fmla="val 20782"/>
                <a:gd name="f583" fmla="val 20748"/>
                <a:gd name="f584" fmla="val 20682"/>
                <a:gd name="f585" fmla="val 8307"/>
                <a:gd name="f586" fmla="val 20815"/>
                <a:gd name="f587" fmla="val 21149"/>
                <a:gd name="f588" fmla="val 21282"/>
                <a:gd name="f589" fmla="val 21782"/>
                <a:gd name="f590" fmla="val 22550"/>
                <a:gd name="f591" fmla="val 23350"/>
                <a:gd name="f592" fmla="val 14278"/>
                <a:gd name="f593" fmla="val 24351"/>
                <a:gd name="f594" fmla="val 25385"/>
                <a:gd name="f595" fmla="val 27320"/>
                <a:gd name="f596" fmla="val 28154"/>
                <a:gd name="f597" fmla="val 28721"/>
                <a:gd name="f598" fmla="val 29121"/>
                <a:gd name="f599" fmla="val 13077"/>
                <a:gd name="f600" fmla="val 29288"/>
                <a:gd name="f601" fmla="val 29421"/>
                <a:gd name="f602" fmla="val 29555"/>
                <a:gd name="f603" fmla="val 10575"/>
                <a:gd name="f604" fmla="val 29688"/>
                <a:gd name="f605" fmla="val 10208"/>
                <a:gd name="f606" fmla="val 10175"/>
                <a:gd name="f607" fmla="val 10008"/>
                <a:gd name="f608" fmla="val 28654"/>
                <a:gd name="f609" fmla="val 27620"/>
                <a:gd name="f610" fmla="val 9541"/>
                <a:gd name="f611" fmla="val 27120"/>
                <a:gd name="f612" fmla="val 26586"/>
                <a:gd name="f613" fmla="val 9308"/>
                <a:gd name="f614" fmla="val 9374"/>
                <a:gd name="f615" fmla="val 9441"/>
                <a:gd name="f616" fmla="val 26553"/>
                <a:gd name="f617" fmla="val 26486"/>
                <a:gd name="f618" fmla="val 11042"/>
                <a:gd name="f619" fmla="val 26419"/>
                <a:gd name="f620" fmla="val 26286"/>
                <a:gd name="f621" fmla="val 26119"/>
                <a:gd name="f622" fmla="val 12376"/>
                <a:gd name="f623" fmla="val 25885"/>
                <a:gd name="f624" fmla="val 12477"/>
                <a:gd name="f625" fmla="val 25619"/>
                <a:gd name="f626" fmla="val 12610"/>
                <a:gd name="f627" fmla="val 25285"/>
                <a:gd name="f628" fmla="val 12543"/>
                <a:gd name="f629" fmla="val 25051"/>
                <a:gd name="f630" fmla="val 24718"/>
                <a:gd name="f631" fmla="val 24384"/>
                <a:gd name="f632" fmla="val 24184"/>
                <a:gd name="f633" fmla="val 23951"/>
                <a:gd name="f634" fmla="val 23917"/>
                <a:gd name="f635" fmla="val 7907"/>
                <a:gd name="f636" fmla="val 24017"/>
                <a:gd name="f637" fmla="val 6539"/>
                <a:gd name="f638" fmla="val 24084"/>
                <a:gd name="f639" fmla="val 4771"/>
                <a:gd name="f640" fmla="val 24818"/>
                <a:gd name="f641" fmla="val 4004"/>
                <a:gd name="f642" fmla="val 25018"/>
                <a:gd name="f643" fmla="val 25352"/>
                <a:gd name="f644" fmla="val 3403"/>
                <a:gd name="f645" fmla="val 25752"/>
                <a:gd name="f646" fmla="val 3303"/>
                <a:gd name="f647" fmla="val 26052"/>
                <a:gd name="f648" fmla="val 3270"/>
                <a:gd name="f649" fmla="val 26319"/>
                <a:gd name="f650" fmla="val 3737"/>
                <a:gd name="f651" fmla="val 26452"/>
                <a:gd name="f652" fmla="val 5105"/>
                <a:gd name="f653" fmla="val 6105"/>
                <a:gd name="f654" fmla="val 26386"/>
                <a:gd name="f655" fmla="val 6706"/>
                <a:gd name="f656" fmla="val 6772"/>
                <a:gd name="f657" fmla="val 27020"/>
                <a:gd name="f658" fmla="val 27653"/>
                <a:gd name="f659" fmla="val 28854"/>
                <a:gd name="f660" fmla="val 29455"/>
                <a:gd name="f661" fmla="val 29655"/>
                <a:gd name="f662" fmla="val 29888"/>
                <a:gd name="f663" fmla="val 30122"/>
                <a:gd name="f664" fmla="val 12843"/>
                <a:gd name="f665" fmla="val 16412"/>
                <a:gd name="f666" fmla="val 17613"/>
                <a:gd name="f667" fmla="val 18814"/>
                <a:gd name="f668" fmla="val 1002"/>
                <a:gd name="f669" fmla="val 18847"/>
                <a:gd name="f670" fmla="val 1035"/>
                <a:gd name="f671" fmla="val 1102"/>
                <a:gd name="f672" fmla="val 18880"/>
                <a:gd name="f673" fmla="val 2369"/>
                <a:gd name="f674" fmla="val 3337"/>
                <a:gd name="f675" fmla="val 18747"/>
                <a:gd name="f676" fmla="val 4337"/>
                <a:gd name="f677" fmla="val 18714"/>
                <a:gd name="f678" fmla="val 18447"/>
                <a:gd name="f679" fmla="val 4271"/>
                <a:gd name="f680" fmla="val 18180"/>
                <a:gd name="f681" fmla="val 17913"/>
                <a:gd name="f682" fmla="val 17213"/>
                <a:gd name="f683" fmla="val 4237"/>
                <a:gd name="f684" fmla="val 15845"/>
                <a:gd name="f685" fmla="val 15144"/>
                <a:gd name="f686" fmla="val 14477"/>
                <a:gd name="f687" fmla="val 5004"/>
                <a:gd name="f688" fmla="val 5438"/>
                <a:gd name="f689" fmla="val 14511"/>
                <a:gd name="f690" fmla="val 6205"/>
                <a:gd name="f691" fmla="val 14544"/>
                <a:gd name="f692" fmla="val 6572"/>
                <a:gd name="f693" fmla="val 14577"/>
                <a:gd name="f694" fmla="val 15178"/>
                <a:gd name="f695" fmla="val 17579"/>
                <a:gd name="f696" fmla="val 18213"/>
                <a:gd name="f697" fmla="val 18247"/>
                <a:gd name="f698" fmla="val 8040"/>
                <a:gd name="f699" fmla="val 18147"/>
                <a:gd name="f700" fmla="val 8907"/>
                <a:gd name="f701" fmla="val 18080"/>
                <a:gd name="f702" fmla="val 18013"/>
                <a:gd name="f703" fmla="val 9775"/>
                <a:gd name="f704" fmla="val 17980"/>
                <a:gd name="f705" fmla="val 9808"/>
                <a:gd name="f706" fmla="val 17446"/>
                <a:gd name="f707" fmla="val 16946"/>
                <a:gd name="f708" fmla="val 15945"/>
                <a:gd name="f709" fmla="val 15445"/>
                <a:gd name="f710" fmla="val 14944"/>
                <a:gd name="f711" fmla="val 14911"/>
                <a:gd name="f712" fmla="val 12176"/>
                <a:gd name="f713" fmla="val 15411"/>
                <a:gd name="f714" fmla="val 17313"/>
                <a:gd name="f715" fmla="val 17813"/>
                <a:gd name="f716" fmla="val 17780"/>
                <a:gd name="f717" fmla="val 17746"/>
                <a:gd name="f718" fmla="val 14912"/>
                <a:gd name="f719" fmla="val 15612"/>
                <a:gd name="f720" fmla="val 17713"/>
                <a:gd name="f721" fmla="val 17680"/>
                <a:gd name="f722" fmla="val 16679"/>
                <a:gd name="f723" fmla="val 15645"/>
                <a:gd name="f724" fmla="val 13610"/>
                <a:gd name="f725" fmla="val 12576"/>
                <a:gd name="f726" fmla="val 11575"/>
                <a:gd name="f727" fmla="val 11542"/>
                <a:gd name="f728" fmla="val 11508"/>
                <a:gd name="f729" fmla="val 15545"/>
                <a:gd name="f730" fmla="val 13110"/>
                <a:gd name="f731" fmla="val 12809"/>
                <a:gd name="f732" fmla="val 902"/>
                <a:gd name="f733" fmla="val 2602"/>
                <a:gd name="f734" fmla="val 10275"/>
                <a:gd name="f735" fmla="val 10041"/>
                <a:gd name="f736" fmla="val 2635"/>
                <a:gd name="f737" fmla="val 2702"/>
                <a:gd name="f738" fmla="val 2802"/>
                <a:gd name="f739" fmla="val 3102"/>
                <a:gd name="f740" fmla="val 3503"/>
                <a:gd name="f741" fmla="val 3903"/>
                <a:gd name="f742" fmla="val 4270"/>
                <a:gd name="f743" fmla="val 4937"/>
                <a:gd name="f744" fmla="val 10075"/>
                <a:gd name="f745" fmla="val 5037"/>
                <a:gd name="f746" fmla="val 5171"/>
                <a:gd name="f747" fmla="val 10842"/>
                <a:gd name="f748" fmla="val 5104"/>
                <a:gd name="f749" fmla="val 4770"/>
                <a:gd name="f750" fmla="val 4370"/>
                <a:gd name="f751" fmla="val 12877"/>
                <a:gd name="f752" fmla="val 3936"/>
                <a:gd name="f753" fmla="val 3436"/>
                <a:gd name="f754" fmla="val 13144"/>
                <a:gd name="f755" fmla="val 2969"/>
                <a:gd name="f756" fmla="val 2535"/>
                <a:gd name="f757" fmla="val 2502"/>
                <a:gd name="f758" fmla="val 11776"/>
                <a:gd name="f759" fmla="val 2569"/>
                <a:gd name="f760" fmla="val 2869"/>
                <a:gd name="f761" fmla="val 2902"/>
                <a:gd name="f762" fmla="val 2903"/>
                <a:gd name="f763" fmla="val 3002"/>
                <a:gd name="f764" fmla="val 2836"/>
                <a:gd name="f765" fmla="val 3136"/>
                <a:gd name="f766" fmla="val 2770"/>
                <a:gd name="f767" fmla="val 3369"/>
                <a:gd name="f768" fmla="val 3736"/>
                <a:gd name="f769" fmla="val 4137"/>
                <a:gd name="f770" fmla="val 2970"/>
                <a:gd name="f771" fmla="val 4904"/>
                <a:gd name="f772" fmla="val 5337"/>
                <a:gd name="f773" fmla="val 5404"/>
                <a:gd name="f774" fmla="val 5304"/>
                <a:gd name="f775" fmla="val 5137"/>
                <a:gd name="f776" fmla="val 4970"/>
                <a:gd name="f777" fmla="val 5772"/>
                <a:gd name="f778" fmla="val 6039"/>
                <a:gd name="f779" fmla="val 6239"/>
                <a:gd name="f780" fmla="val 4003"/>
                <a:gd name="f781" fmla="val 3636"/>
                <a:gd name="f782" fmla="val 3236"/>
                <a:gd name="f783" fmla="val 2936"/>
                <a:gd name="f784" fmla="val 2769"/>
                <a:gd name="f785" fmla="val 4804"/>
                <a:gd name="f786" fmla="val 4037"/>
                <a:gd name="f787" fmla="*/ f0 1 69217"/>
                <a:gd name="f788" fmla="*/ f1 1 15746"/>
                <a:gd name="f789" fmla="val f2"/>
                <a:gd name="f790" fmla="val f3"/>
                <a:gd name="f791" fmla="val f4"/>
                <a:gd name="f792" fmla="+- f791 0 f789"/>
                <a:gd name="f793" fmla="+- f790 0 f789"/>
                <a:gd name="f794" fmla="*/ f793 1 69217"/>
                <a:gd name="f795" fmla="*/ f792 1 15746"/>
                <a:gd name="f796" fmla="*/ f789 1 f794"/>
                <a:gd name="f797" fmla="*/ f790 1 f794"/>
                <a:gd name="f798" fmla="*/ f789 1 f795"/>
                <a:gd name="f799" fmla="*/ f791 1 f795"/>
                <a:gd name="f800" fmla="*/ f796 f787 1"/>
                <a:gd name="f801" fmla="*/ f797 f787 1"/>
                <a:gd name="f802" fmla="*/ f799 f788 1"/>
                <a:gd name="f803" fmla="*/ f798 f7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0" t="f803" r="f801" b="f802"/>
              <a:pathLst>
                <a:path w="69217" h="1574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2" y="f13"/>
                    <a:pt x="f9" y="f14"/>
                    <a:pt x="f15" y="f14"/>
                  </a:cubicBezTo>
                  <a:cubicBezTo>
                    <a:pt x="f7" y="f14"/>
                    <a:pt x="f16" y="f14"/>
                    <a:pt x="f17" y="f18"/>
                  </a:cubicBezTo>
                  <a:cubicBezTo>
                    <a:pt x="f19" y="f20"/>
                    <a:pt x="f21" y="f4"/>
                    <a:pt x="f22" y="f23"/>
                  </a:cubicBezTo>
                  <a:cubicBezTo>
                    <a:pt x="f24" y="f20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1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3"/>
                  </a:cubicBezTo>
                  <a:cubicBezTo>
                    <a:pt x="f45" y="f43"/>
                    <a:pt x="f46" y="f43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37" y="f61"/>
                    <a:pt x="f62" y="f63"/>
                    <a:pt x="f64" y="f65"/>
                  </a:cubicBezTo>
                  <a:cubicBezTo>
                    <a:pt x="f36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16" y="f89"/>
                    <a:pt x="f90" y="f91"/>
                    <a:pt x="f16" y="f6"/>
                  </a:cubicBezTo>
                  <a:close/>
                  <a:moveTo>
                    <a:pt x="f92" y="f6"/>
                  </a:move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97" y="f101"/>
                    <a:pt x="f102" y="f103"/>
                  </a:cubicBezTo>
                  <a:cubicBezTo>
                    <a:pt x="f104" y="f105"/>
                    <a:pt x="f106" y="f13"/>
                    <a:pt x="f107" y="f108"/>
                  </a:cubicBezTo>
                  <a:cubicBezTo>
                    <a:pt x="f109" y="f105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6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0"/>
                    <a:pt x="f132" y="f133"/>
                    <a:pt x="f134" y="f135"/>
                  </a:cubicBezTo>
                  <a:cubicBezTo>
                    <a:pt x="f136" y="f32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3" y="f96"/>
                  </a:cubicBezTo>
                  <a:cubicBezTo>
                    <a:pt x="f143" y="f145"/>
                    <a:pt x="f146" y="f147"/>
                    <a:pt x="f134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7" y="f159"/>
                  </a:cubicBezTo>
                  <a:cubicBezTo>
                    <a:pt x="f160" y="f36"/>
                    <a:pt x="f157" y="f161"/>
                    <a:pt x="f123" y="f162"/>
                  </a:cubicBezTo>
                  <a:cubicBezTo>
                    <a:pt x="f125" y="f163"/>
                    <a:pt x="f164" y="f163"/>
                    <a:pt x="f165" y="f166"/>
                  </a:cubicBezTo>
                  <a:cubicBezTo>
                    <a:pt x="f167" y="f168"/>
                    <a:pt x="f169" y="f170"/>
                    <a:pt x="f109" y="f171"/>
                  </a:cubicBezTo>
                  <a:cubicBezTo>
                    <a:pt x="f172" y="f173"/>
                    <a:pt x="f172" y="f174"/>
                    <a:pt x="f175" y="f176"/>
                  </a:cubicBezTo>
                  <a:cubicBezTo>
                    <a:pt x="f177" y="f178"/>
                    <a:pt x="f179" y="f180"/>
                    <a:pt x="f181" y="f61"/>
                  </a:cubicBezTo>
                  <a:cubicBezTo>
                    <a:pt x="f182" y="f183"/>
                    <a:pt x="f184" y="f185"/>
                    <a:pt x="f149" y="f185"/>
                  </a:cubicBezTo>
                  <a:cubicBezTo>
                    <a:pt x="f186" y="f183"/>
                    <a:pt x="f187" y="f188"/>
                    <a:pt x="f189" y="f190"/>
                  </a:cubicBezTo>
                  <a:cubicBezTo>
                    <a:pt x="f191" y="f190"/>
                    <a:pt x="f191" y="f192"/>
                    <a:pt x="f193" y="f194"/>
                  </a:cubicBezTo>
                  <a:cubicBezTo>
                    <a:pt x="f195" y="f196"/>
                    <a:pt x="f195" y="f197"/>
                    <a:pt x="f195" y="f198"/>
                  </a:cubicBezTo>
                  <a:cubicBezTo>
                    <a:pt x="f193" y="f199"/>
                    <a:pt x="f200" y="f201"/>
                    <a:pt x="f202" y="f203"/>
                  </a:cubicBezTo>
                  <a:cubicBezTo>
                    <a:pt x="f204" y="f205"/>
                    <a:pt x="f172" y="f206"/>
                    <a:pt x="f207" y="f208"/>
                  </a:cubicBezTo>
                  <a:cubicBezTo>
                    <a:pt x="f209" y="f210"/>
                    <a:pt x="f211" y="f210"/>
                    <a:pt x="f212" y="f210"/>
                  </a:cubicBezTo>
                  <a:cubicBezTo>
                    <a:pt x="f213" y="f210"/>
                    <a:pt x="f214" y="f210"/>
                    <a:pt x="f104" y="f6"/>
                  </a:cubicBezTo>
                  <a:close/>
                  <a:moveTo>
                    <a:pt x="f215" y="f216"/>
                  </a:moveTo>
                  <a:cubicBezTo>
                    <a:pt x="f217" y="f218"/>
                    <a:pt x="f219" y="f220"/>
                    <a:pt x="f221" y="f176"/>
                  </a:cubicBezTo>
                  <a:cubicBezTo>
                    <a:pt x="f222" y="f223"/>
                    <a:pt x="f224" y="f180"/>
                    <a:pt x="f225" y="f183"/>
                  </a:cubicBezTo>
                  <a:cubicBezTo>
                    <a:pt x="f226" y="f227"/>
                    <a:pt x="f222" y="f65"/>
                    <a:pt x="f228" y="f66"/>
                  </a:cubicBezTo>
                  <a:cubicBezTo>
                    <a:pt x="f229" y="f208"/>
                    <a:pt x="f230" y="f231"/>
                    <a:pt x="f232" y="f78"/>
                  </a:cubicBezTo>
                  <a:cubicBezTo>
                    <a:pt x="f233" y="f234"/>
                    <a:pt x="f235" y="f236"/>
                    <a:pt x="f237" y="f234"/>
                  </a:cubicBezTo>
                  <a:cubicBezTo>
                    <a:pt x="f238" y="f234"/>
                    <a:pt x="f239" y="f240"/>
                    <a:pt x="f241" y="f242"/>
                  </a:cubicBezTo>
                  <a:cubicBezTo>
                    <a:pt x="f243" y="f244"/>
                    <a:pt x="f245" y="f20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55"/>
                    <a:pt x="f256" y="f145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12"/>
                    <a:pt x="f238" y="f268"/>
                  </a:cubicBezTo>
                  <a:cubicBezTo>
                    <a:pt x="f239" y="f266"/>
                    <a:pt x="f241" y="f269"/>
                    <a:pt x="f270" y="f271"/>
                  </a:cubicBezTo>
                  <a:cubicBezTo>
                    <a:pt x="f272" y="f138"/>
                    <a:pt x="f273" y="f274"/>
                    <a:pt x="f275" y="f276"/>
                  </a:cubicBezTo>
                  <a:cubicBezTo>
                    <a:pt x="f277" y="f278"/>
                    <a:pt x="f246" y="f279"/>
                    <a:pt x="f280" y="f281"/>
                  </a:cubicBezTo>
                  <a:cubicBezTo>
                    <a:pt x="f282" y="f258"/>
                    <a:pt x="f283" y="f276"/>
                    <a:pt x="f284" y="f285"/>
                  </a:cubicBezTo>
                  <a:cubicBezTo>
                    <a:pt x="f286" y="f287"/>
                    <a:pt x="f288" y="f289"/>
                    <a:pt x="f286" y="f264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50" y="f298"/>
                    <a:pt x="f299" y="f108"/>
                  </a:cubicBezTo>
                  <a:cubicBezTo>
                    <a:pt x="f300" y="f18"/>
                    <a:pt x="f267" y="f18"/>
                    <a:pt x="f301" y="f108"/>
                  </a:cubicBezTo>
                  <a:cubicBezTo>
                    <a:pt x="f302" y="f303"/>
                    <a:pt x="f304" y="f305"/>
                    <a:pt x="f306" y="f118"/>
                  </a:cubicBezTo>
                  <a:cubicBezTo>
                    <a:pt x="f307" y="f291"/>
                    <a:pt x="f308" y="f309"/>
                    <a:pt x="f310" y="f311"/>
                  </a:cubicBezTo>
                  <a:cubicBezTo>
                    <a:pt x="f312" y="f313"/>
                    <a:pt x="f314" y="f315"/>
                    <a:pt x="f316" y="f317"/>
                  </a:cubicBezTo>
                  <a:cubicBezTo>
                    <a:pt x="f318" y="f173"/>
                    <a:pt x="f319" y="f320"/>
                    <a:pt x="f321" y="f322"/>
                  </a:cubicBezTo>
                  <a:cubicBezTo>
                    <a:pt x="f323" y="f324"/>
                    <a:pt x="f325" y="f326"/>
                    <a:pt x="f319" y="f327"/>
                  </a:cubicBezTo>
                  <a:cubicBezTo>
                    <a:pt x="f328" y="f65"/>
                    <a:pt x="f329" y="f65"/>
                    <a:pt x="f330" y="f327"/>
                  </a:cubicBezTo>
                  <a:cubicBezTo>
                    <a:pt x="f307" y="f331"/>
                    <a:pt x="f332" y="f333"/>
                    <a:pt x="f334" y="f183"/>
                  </a:cubicBezTo>
                  <a:cubicBezTo>
                    <a:pt x="f335" y="f336"/>
                    <a:pt x="f335" y="f337"/>
                    <a:pt x="f335" y="f338"/>
                  </a:cubicBezTo>
                  <a:cubicBezTo>
                    <a:pt x="f339" y="f220"/>
                    <a:pt x="f340" y="f341"/>
                    <a:pt x="f215" y="f341"/>
                  </a:cubicBezTo>
                  <a:close/>
                  <a:moveTo>
                    <a:pt x="f342" y="f199"/>
                  </a:moveTo>
                  <a:cubicBezTo>
                    <a:pt x="f343" y="f203"/>
                    <a:pt x="f344" y="f203"/>
                    <a:pt x="f345" y="f199"/>
                  </a:cubicBezTo>
                  <a:cubicBezTo>
                    <a:pt x="f346" y="f347"/>
                    <a:pt x="f348" y="f66"/>
                    <a:pt x="f349" y="f350"/>
                  </a:cubicBezTo>
                  <a:cubicBezTo>
                    <a:pt x="f348" y="f249"/>
                    <a:pt x="f351" y="f180"/>
                    <a:pt x="f346" y="f352"/>
                  </a:cubicBezTo>
                  <a:cubicBezTo>
                    <a:pt x="f353" y="f52"/>
                    <a:pt x="f354" y="f355"/>
                    <a:pt x="f354" y="f278"/>
                  </a:cubicBezTo>
                  <a:cubicBezTo>
                    <a:pt x="f353" y="f356"/>
                    <a:pt x="f357" y="f358"/>
                    <a:pt x="f359" y="f271"/>
                  </a:cubicBezTo>
                  <a:cubicBezTo>
                    <a:pt x="f360" y="f361"/>
                    <a:pt x="f362" y="f363"/>
                    <a:pt x="f364" y="f133"/>
                  </a:cubicBezTo>
                  <a:cubicBezTo>
                    <a:pt x="f365" y="f366"/>
                    <a:pt x="f367" y="f368"/>
                    <a:pt x="f369" y="f370"/>
                  </a:cubicBezTo>
                  <a:cubicBezTo>
                    <a:pt x="f371" y="f372"/>
                    <a:pt x="f373" y="f374"/>
                    <a:pt x="f375" y="f376"/>
                  </a:cubicBezTo>
                  <a:cubicBezTo>
                    <a:pt x="f377" y="f190"/>
                    <a:pt x="f378" y="f379"/>
                    <a:pt x="f380" y="f381"/>
                  </a:cubicBezTo>
                  <a:cubicBezTo>
                    <a:pt x="f382" y="f383"/>
                    <a:pt x="f384" y="f385"/>
                    <a:pt x="f386" y="f385"/>
                  </a:cubicBezTo>
                  <a:cubicBezTo>
                    <a:pt x="f387" y="f199"/>
                    <a:pt x="f388" y="f389"/>
                    <a:pt x="f390" y="f391"/>
                  </a:cubicBezTo>
                  <a:cubicBezTo>
                    <a:pt x="f392" y="f393"/>
                    <a:pt x="f394" y="f395"/>
                    <a:pt x="f396" y="f397"/>
                  </a:cubicBezTo>
                  <a:cubicBezTo>
                    <a:pt x="f398" y="f170"/>
                    <a:pt x="f399" y="f400"/>
                    <a:pt x="f401" y="f278"/>
                  </a:cubicBezTo>
                  <a:cubicBezTo>
                    <a:pt x="f402" y="f363"/>
                    <a:pt x="f403" y="f404"/>
                    <a:pt x="f405" y="f406"/>
                  </a:cubicBezTo>
                  <a:cubicBezTo>
                    <a:pt x="f407" y="f408"/>
                    <a:pt x="f378" y="f409"/>
                    <a:pt x="f410" y="f28"/>
                  </a:cubicBezTo>
                  <a:cubicBezTo>
                    <a:pt x="f362" y="f411"/>
                    <a:pt x="f412" y="f413"/>
                    <a:pt x="f414" y="f415"/>
                  </a:cubicBezTo>
                  <a:cubicBezTo>
                    <a:pt x="f416" y="f113"/>
                    <a:pt x="f417" y="f418"/>
                    <a:pt x="f419" y="f408"/>
                  </a:cubicBezTo>
                  <a:cubicBezTo>
                    <a:pt x="f420" y="f421"/>
                    <a:pt x="f422" y="f423"/>
                    <a:pt x="f424" y="f425"/>
                  </a:cubicBezTo>
                  <a:cubicBezTo>
                    <a:pt x="f426" y="f427"/>
                    <a:pt x="f428" y="f429"/>
                    <a:pt x="f430" y="f94"/>
                  </a:cubicBezTo>
                  <a:cubicBezTo>
                    <a:pt x="f431" y="f333"/>
                    <a:pt x="f432" y="f433"/>
                    <a:pt x="f434" y="f435"/>
                  </a:cubicBezTo>
                  <a:cubicBezTo>
                    <a:pt x="f436" y="f383"/>
                    <a:pt x="f437" y="f438"/>
                    <a:pt x="f439" y="f199"/>
                  </a:cubicBezTo>
                  <a:close/>
                  <a:moveTo>
                    <a:pt x="f440" y="f433"/>
                  </a:moveTo>
                  <a:cubicBezTo>
                    <a:pt x="f441" y="f190"/>
                    <a:pt x="f442" y="f317"/>
                    <a:pt x="f443" y="f444"/>
                  </a:cubicBezTo>
                  <a:cubicBezTo>
                    <a:pt x="f445" y="f274"/>
                    <a:pt x="f446" y="f423"/>
                    <a:pt x="f447" y="f448"/>
                  </a:cubicBezTo>
                  <a:cubicBezTo>
                    <a:pt x="f449" y="f305"/>
                    <a:pt x="f450" y="f101"/>
                    <a:pt x="f451" y="f411"/>
                  </a:cubicBezTo>
                  <a:cubicBezTo>
                    <a:pt x="f452" y="f413"/>
                    <a:pt x="f453" y="f413"/>
                    <a:pt x="f454" y="f455"/>
                  </a:cubicBezTo>
                  <a:cubicBezTo>
                    <a:pt x="f456" y="f113"/>
                    <a:pt x="f457" y="f115"/>
                    <a:pt x="f458" y="f459"/>
                  </a:cubicBezTo>
                  <a:cubicBezTo>
                    <a:pt x="f460" y="f461"/>
                    <a:pt x="f462" y="f463"/>
                    <a:pt x="f464" y="f32"/>
                  </a:cubicBezTo>
                  <a:cubicBezTo>
                    <a:pt x="f465" y="f466"/>
                    <a:pt x="f467" y="f468"/>
                    <a:pt x="f469" y="f142"/>
                  </a:cubicBezTo>
                  <a:cubicBezTo>
                    <a:pt x="f470" y="f368"/>
                    <a:pt x="f470" y="f368"/>
                    <a:pt x="f471" y="f276"/>
                  </a:cubicBezTo>
                  <a:lnTo>
                    <a:pt x="f472" y="f473"/>
                  </a:lnTo>
                  <a:cubicBezTo>
                    <a:pt x="f474" y="f10"/>
                    <a:pt x="f475" y="f10"/>
                    <a:pt x="f476" y="f473"/>
                  </a:cubicBezTo>
                  <a:cubicBezTo>
                    <a:pt x="f477" y="f473"/>
                    <a:pt x="f477" y="f276"/>
                    <a:pt x="f476" y="f260"/>
                  </a:cubicBezTo>
                  <a:cubicBezTo>
                    <a:pt x="f478" y="f479"/>
                    <a:pt x="f480" y="f421"/>
                    <a:pt x="f481" y="f482"/>
                  </a:cubicBezTo>
                  <a:cubicBezTo>
                    <a:pt x="f481" y="f113"/>
                    <a:pt x="f481" y="f113"/>
                    <a:pt x="f478" y="f101"/>
                  </a:cubicBezTo>
                  <a:cubicBezTo>
                    <a:pt x="f483" y="f455"/>
                    <a:pt x="f484" y="f455"/>
                    <a:pt x="f485" y="f455"/>
                  </a:cubicBezTo>
                  <a:cubicBezTo>
                    <a:pt x="f486" y="f415"/>
                    <a:pt x="f487" y="f113"/>
                    <a:pt x="f488" y="f489"/>
                  </a:cubicBezTo>
                  <a:cubicBezTo>
                    <a:pt x="f490" y="f305"/>
                    <a:pt x="f490" y="f418"/>
                    <a:pt x="f491" y="f492"/>
                  </a:cubicBezTo>
                  <a:cubicBezTo>
                    <a:pt x="f493" y="f494"/>
                    <a:pt x="f493" y="f461"/>
                    <a:pt x="f490" y="f495"/>
                  </a:cubicBezTo>
                  <a:cubicBezTo>
                    <a:pt x="f496" y="f366"/>
                    <a:pt x="f497" y="f498"/>
                    <a:pt x="f499" y="f500"/>
                  </a:cubicBezTo>
                  <a:cubicBezTo>
                    <a:pt x="f501" y="f502"/>
                    <a:pt x="f503" y="f333"/>
                    <a:pt x="f504" y="f197"/>
                  </a:cubicBezTo>
                  <a:cubicBezTo>
                    <a:pt x="f505" y="f506"/>
                    <a:pt x="f507" y="f508"/>
                    <a:pt x="f509" y="f510"/>
                  </a:cubicBezTo>
                  <a:cubicBezTo>
                    <a:pt x="f511" y="f201"/>
                    <a:pt x="f512" y="f68"/>
                    <a:pt x="f513" y="f514"/>
                  </a:cubicBezTo>
                  <a:cubicBezTo>
                    <a:pt x="f474" y="f515"/>
                    <a:pt x="f516" y="f515"/>
                    <a:pt x="f517" y="f515"/>
                  </a:cubicBezTo>
                  <a:cubicBezTo>
                    <a:pt x="f518" y="f519"/>
                    <a:pt x="f520" y="f515"/>
                    <a:pt x="f520" y="f205"/>
                  </a:cubicBezTo>
                  <a:cubicBezTo>
                    <a:pt x="f521" y="f389"/>
                    <a:pt x="f522" y="f523"/>
                    <a:pt x="f440" y="f433"/>
                  </a:cubicBezTo>
                  <a:close/>
                  <a:moveTo>
                    <a:pt x="f524" y="f525"/>
                  </a:moveTo>
                  <a:cubicBezTo>
                    <a:pt x="f526" y="f527"/>
                    <a:pt x="f528" y="f529"/>
                    <a:pt x="f530" y="f531"/>
                  </a:cubicBezTo>
                  <a:cubicBezTo>
                    <a:pt x="f532" y="f531"/>
                    <a:pt x="f533" y="f531"/>
                    <a:pt x="f534" y="f529"/>
                  </a:cubicBezTo>
                  <a:cubicBezTo>
                    <a:pt x="f535" y="f536"/>
                    <a:pt x="f537" y="f527"/>
                    <a:pt x="f538" y="f539"/>
                  </a:cubicBezTo>
                  <a:cubicBezTo>
                    <a:pt x="f475" y="f540"/>
                    <a:pt x="f476" y="f541"/>
                    <a:pt x="f542" y="f36"/>
                  </a:cubicBezTo>
                  <a:cubicBezTo>
                    <a:pt x="f543" y="f35"/>
                    <a:pt x="f544" y="f35"/>
                    <a:pt x="f545" y="f35"/>
                  </a:cubicBezTo>
                  <a:cubicBezTo>
                    <a:pt x="f537" y="f35"/>
                    <a:pt x="f546" y="f355"/>
                    <a:pt x="f547" y="f548"/>
                  </a:cubicBezTo>
                  <a:cubicBezTo>
                    <a:pt x="f549" y="f550"/>
                    <a:pt x="f471" y="f551"/>
                    <a:pt x="f552" y="f553"/>
                  </a:cubicBezTo>
                  <a:cubicBezTo>
                    <a:pt x="f554" y="f555"/>
                    <a:pt x="f554" y="f315"/>
                    <a:pt x="f556" y="f50"/>
                  </a:cubicBezTo>
                  <a:cubicBezTo>
                    <a:pt x="f557" y="f558"/>
                    <a:pt x="f559" y="f60"/>
                    <a:pt x="f524" y="f525"/>
                  </a:cubicBezTo>
                  <a:close/>
                  <a:moveTo>
                    <a:pt x="f560" y="f561"/>
                  </a:moveTo>
                  <a:cubicBezTo>
                    <a:pt x="f560" y="f502"/>
                    <a:pt x="f562" y="f322"/>
                    <a:pt x="f563" y="f324"/>
                  </a:cubicBezTo>
                  <a:cubicBezTo>
                    <a:pt x="f564" y="f65"/>
                    <a:pt x="f565" y="f198"/>
                    <a:pt x="f566" y="f68"/>
                  </a:cubicBezTo>
                  <a:cubicBezTo>
                    <a:pt x="f567" y="f89"/>
                    <a:pt x="f568" y="f231"/>
                    <a:pt x="f569" y="f84"/>
                  </a:cubicBezTo>
                  <a:cubicBezTo>
                    <a:pt x="f570" y="f82"/>
                    <a:pt x="f571" y="f572"/>
                    <a:pt x="f573" y="f574"/>
                  </a:cubicBezTo>
                  <a:cubicBezTo>
                    <a:pt x="f575" y="f576"/>
                    <a:pt x="f577" y="f578"/>
                    <a:pt x="f579" y="f580"/>
                  </a:cubicBezTo>
                  <a:cubicBezTo>
                    <a:pt x="f581" y="f185"/>
                    <a:pt x="f582" y="f376"/>
                    <a:pt x="f583" y="f168"/>
                  </a:cubicBezTo>
                  <a:cubicBezTo>
                    <a:pt x="f584" y="f585"/>
                    <a:pt x="f586" y="f31"/>
                    <a:pt x="f587" y="f140"/>
                  </a:cubicBezTo>
                  <a:cubicBezTo>
                    <a:pt x="f588" y="f463"/>
                    <a:pt x="f589" y="f12"/>
                    <a:pt x="f590" y="f293"/>
                  </a:cubicBezTo>
                  <a:cubicBezTo>
                    <a:pt x="f591" y="f592"/>
                    <a:pt x="f593" y="f297"/>
                    <a:pt x="f594" y="f411"/>
                  </a:cubicBezTo>
                  <a:cubicBezTo>
                    <a:pt x="f569" y="f111"/>
                    <a:pt x="f595" y="f415"/>
                    <a:pt x="f596" y="f592"/>
                  </a:cubicBezTo>
                  <a:cubicBezTo>
                    <a:pt x="f597" y="f494"/>
                    <a:pt x="f598" y="f599"/>
                    <a:pt x="f600" y="f264"/>
                  </a:cubicBezTo>
                  <a:cubicBezTo>
                    <a:pt x="f601" y="f126"/>
                    <a:pt x="f602" y="f140"/>
                    <a:pt x="f564" y="f603"/>
                  </a:cubicBezTo>
                  <a:cubicBezTo>
                    <a:pt x="f604" y="f605"/>
                    <a:pt x="f564" y="f606"/>
                    <a:pt x="f598" y="f607"/>
                  </a:cubicBezTo>
                  <a:cubicBezTo>
                    <a:pt x="f608" y="f313"/>
                    <a:pt x="f609" y="f610"/>
                    <a:pt x="f611" y="f154"/>
                  </a:cubicBezTo>
                  <a:cubicBezTo>
                    <a:pt x="f612" y="f613"/>
                    <a:pt x="f612" y="f614"/>
                    <a:pt x="f612" y="f615"/>
                  </a:cubicBezTo>
                  <a:cubicBezTo>
                    <a:pt x="f612" y="f150"/>
                    <a:pt x="f612" y="f610"/>
                    <a:pt x="f612" y="f96"/>
                  </a:cubicBezTo>
                  <a:cubicBezTo>
                    <a:pt x="f616" y="f258"/>
                    <a:pt x="f617" y="f618"/>
                    <a:pt x="f619" y="f133"/>
                  </a:cubicBezTo>
                  <a:cubicBezTo>
                    <a:pt x="f620" y="f463"/>
                    <a:pt x="f621" y="f622"/>
                    <a:pt x="f623" y="f624"/>
                  </a:cubicBezTo>
                  <a:cubicBezTo>
                    <a:pt x="f625" y="f626"/>
                    <a:pt x="f627" y="f628"/>
                    <a:pt x="f629" y="f269"/>
                  </a:cubicBezTo>
                  <a:cubicBezTo>
                    <a:pt x="f630" y="f463"/>
                    <a:pt x="f631" y="f358"/>
                    <a:pt x="f632" y="f10"/>
                  </a:cubicBezTo>
                  <a:cubicBezTo>
                    <a:pt x="f633" y="f158"/>
                    <a:pt x="f634" y="f635"/>
                    <a:pt x="f636" y="f637"/>
                  </a:cubicBezTo>
                  <a:cubicBezTo>
                    <a:pt x="f638" y="f251"/>
                    <a:pt x="f593" y="f639"/>
                    <a:pt x="f640" y="f641"/>
                  </a:cubicBezTo>
                  <a:cubicBezTo>
                    <a:pt x="f642" y="f379"/>
                    <a:pt x="f643" y="f644"/>
                    <a:pt x="f645" y="f646"/>
                  </a:cubicBezTo>
                  <a:cubicBezTo>
                    <a:pt x="f647" y="f648"/>
                    <a:pt x="f649" y="f196"/>
                    <a:pt x="f569" y="f650"/>
                  </a:cubicBezTo>
                  <a:cubicBezTo>
                    <a:pt x="f651" y="f249"/>
                    <a:pt x="f617" y="f183"/>
                    <a:pt x="f651" y="f652"/>
                  </a:cubicBezTo>
                  <a:cubicBezTo>
                    <a:pt x="f651" y="f320"/>
                    <a:pt x="f619" y="f653"/>
                    <a:pt x="f654" y="f218"/>
                  </a:cubicBezTo>
                  <a:cubicBezTo>
                    <a:pt x="f654" y="f58"/>
                    <a:pt x="f654" y="f173"/>
                    <a:pt x="f654" y="f655"/>
                  </a:cubicBezTo>
                  <a:cubicBezTo>
                    <a:pt x="f654" y="f656"/>
                    <a:pt x="f654" y="f170"/>
                    <a:pt x="f657" y="f170"/>
                  </a:cubicBezTo>
                  <a:cubicBezTo>
                    <a:pt x="f658" y="f170"/>
                    <a:pt x="f659" y="f656"/>
                    <a:pt x="f660" y="f171"/>
                  </a:cubicBezTo>
                  <a:cubicBezTo>
                    <a:pt x="f661" y="f171"/>
                    <a:pt x="f662" y="f171"/>
                    <a:pt x="f560" y="f655"/>
                  </a:cubicBezTo>
                  <a:cubicBezTo>
                    <a:pt x="f560" y="f655"/>
                    <a:pt x="f663" y="f25"/>
                    <a:pt x="f560" y="f561"/>
                  </a:cubicBezTo>
                  <a:close/>
                  <a:moveTo>
                    <a:pt x="f664" y="f572"/>
                  </a:moveTo>
                  <a:cubicBezTo>
                    <a:pt x="f482" y="f572"/>
                    <a:pt x="f665" y="f572"/>
                    <a:pt x="f666" y="f244"/>
                  </a:cubicBezTo>
                  <a:cubicBezTo>
                    <a:pt x="f667" y="f668"/>
                    <a:pt x="f669" y="f670"/>
                    <a:pt x="f669" y="f671"/>
                  </a:cubicBezTo>
                  <a:cubicBezTo>
                    <a:pt x="f672" y="f70"/>
                    <a:pt x="f672" y="f515"/>
                    <a:pt x="f669" y="f199"/>
                  </a:cubicBezTo>
                  <a:cubicBezTo>
                    <a:pt x="f669" y="f673"/>
                    <a:pt x="f669" y="f674"/>
                    <a:pt x="f667" y="f227"/>
                  </a:cubicBezTo>
                  <a:cubicBezTo>
                    <a:pt x="f675" y="f676"/>
                    <a:pt x="f675" y="f531"/>
                    <a:pt x="f677" y="f531"/>
                  </a:cubicBezTo>
                  <a:cubicBezTo>
                    <a:pt x="f678" y="f679"/>
                    <a:pt x="f680" y="f679"/>
                    <a:pt x="f681" y="f679"/>
                  </a:cubicBezTo>
                  <a:cubicBezTo>
                    <a:pt x="f682" y="f683"/>
                    <a:pt x="f684" y="f683"/>
                    <a:pt x="f685" y="f683"/>
                  </a:cubicBezTo>
                  <a:cubicBezTo>
                    <a:pt x="f686" y="f679"/>
                    <a:pt x="f686" y="f676"/>
                    <a:pt x="f686" y="f536"/>
                  </a:cubicBezTo>
                  <a:lnTo>
                    <a:pt x="f686" y="f687"/>
                  </a:lnTo>
                  <a:cubicBezTo>
                    <a:pt x="f686" y="f688"/>
                    <a:pt x="f689" y="f690"/>
                    <a:pt x="f691" y="f692"/>
                  </a:cubicBezTo>
                  <a:cubicBezTo>
                    <a:pt x="f691" y="f163"/>
                    <a:pt x="f693" y="f163"/>
                    <a:pt x="f694" y="f163"/>
                  </a:cubicBezTo>
                  <a:lnTo>
                    <a:pt x="f695" y="f253"/>
                  </a:lnTo>
                  <a:cubicBezTo>
                    <a:pt x="f680" y="f253"/>
                    <a:pt x="f680" y="f253"/>
                    <a:pt x="f696" y="f56"/>
                  </a:cubicBezTo>
                  <a:cubicBezTo>
                    <a:pt x="f696" y="f374"/>
                    <a:pt x="f697" y="f53"/>
                    <a:pt x="f696" y="f317"/>
                  </a:cubicBezTo>
                  <a:cubicBezTo>
                    <a:pt x="f680" y="f698"/>
                    <a:pt x="f699" y="f700"/>
                    <a:pt x="f701" y="f156"/>
                  </a:cubicBezTo>
                  <a:cubicBezTo>
                    <a:pt x="f702" y="f703"/>
                    <a:pt x="f704" y="f705"/>
                    <a:pt x="f706" y="f705"/>
                  </a:cubicBezTo>
                  <a:cubicBezTo>
                    <a:pt x="f707" y="f705"/>
                    <a:pt x="f708" y="f705"/>
                    <a:pt x="f709" y="f705"/>
                  </a:cubicBezTo>
                  <a:cubicBezTo>
                    <a:pt x="f710" y="f705"/>
                    <a:pt x="f710" y="f705"/>
                    <a:pt x="f710" y="f605"/>
                  </a:cubicBezTo>
                  <a:cubicBezTo>
                    <a:pt x="f710" y="f10"/>
                    <a:pt x="f711" y="f356"/>
                    <a:pt x="f711" y="f289"/>
                  </a:cubicBezTo>
                  <a:cubicBezTo>
                    <a:pt x="f411" y="f712"/>
                    <a:pt x="f711" y="f712"/>
                    <a:pt x="f713" y="f712"/>
                  </a:cubicBezTo>
                  <a:lnTo>
                    <a:pt x="f714" y="f712"/>
                  </a:lnTo>
                  <a:lnTo>
                    <a:pt x="f715" y="f712"/>
                  </a:lnTo>
                  <a:cubicBezTo>
                    <a:pt x="f715" y="f712"/>
                    <a:pt x="f715" y="f98"/>
                    <a:pt x="f715" y="f266"/>
                  </a:cubicBezTo>
                  <a:cubicBezTo>
                    <a:pt x="f716" y="f406"/>
                    <a:pt x="f716" y="f492"/>
                    <a:pt x="f717" y="f718"/>
                  </a:cubicBezTo>
                  <a:cubicBezTo>
                    <a:pt x="f717" y="f18"/>
                    <a:pt x="f717" y="f719"/>
                    <a:pt x="f717" y="f20"/>
                  </a:cubicBezTo>
                  <a:cubicBezTo>
                    <a:pt x="f720" y="f4"/>
                    <a:pt x="f721" y="f4"/>
                    <a:pt x="f722" y="f4"/>
                  </a:cubicBezTo>
                  <a:cubicBezTo>
                    <a:pt x="f723" y="f4"/>
                    <a:pt x="f724" y="f4"/>
                    <a:pt x="f725" y="f4"/>
                  </a:cubicBezTo>
                  <a:cubicBezTo>
                    <a:pt x="f726" y="f4"/>
                    <a:pt x="f727" y="f23"/>
                    <a:pt x="f728" y="f723"/>
                  </a:cubicBezTo>
                  <a:cubicBezTo>
                    <a:pt x="f728" y="f719"/>
                    <a:pt x="f728" y="f729"/>
                    <a:pt x="f728" y="f730"/>
                  </a:cubicBezTo>
                  <a:cubicBezTo>
                    <a:pt x="f727" y="f368"/>
                    <a:pt x="f726" y="f60"/>
                    <a:pt x="f726" y="f196"/>
                  </a:cubicBezTo>
                  <a:cubicBezTo>
                    <a:pt x="f726" y="f670"/>
                    <a:pt x="f726" y="f670"/>
                    <a:pt x="f726" y="f668"/>
                  </a:cubicBezTo>
                  <a:cubicBezTo>
                    <a:pt x="f726" y="f244"/>
                    <a:pt x="f133" y="f572"/>
                    <a:pt x="f731" y="f732"/>
                  </a:cubicBezTo>
                  <a:close/>
                  <a:moveTo>
                    <a:pt x="f733" y="f734"/>
                  </a:moveTo>
                  <a:cubicBezTo>
                    <a:pt x="f733" y="f735"/>
                    <a:pt x="f736" y="f705"/>
                    <a:pt x="f737" y="f148"/>
                  </a:cubicBezTo>
                  <a:cubicBezTo>
                    <a:pt x="f247" y="f150"/>
                    <a:pt x="f738" y="f615"/>
                    <a:pt x="f739" y="f615"/>
                  </a:cubicBezTo>
                  <a:cubicBezTo>
                    <a:pt x="f740" y="f615"/>
                    <a:pt x="f741" y="f150"/>
                    <a:pt x="f742" y="f145"/>
                  </a:cubicBezTo>
                  <a:cubicBezTo>
                    <a:pt x="f75" y="f703"/>
                    <a:pt x="f743" y="f744"/>
                    <a:pt x="f745" y="f278"/>
                  </a:cubicBezTo>
                  <a:cubicBezTo>
                    <a:pt x="f746" y="f747"/>
                    <a:pt x="f746" y="f287"/>
                    <a:pt x="f748" y="f126"/>
                  </a:cubicBezTo>
                  <a:cubicBezTo>
                    <a:pt x="f745" y="f98"/>
                    <a:pt x="f749" y="f404"/>
                    <a:pt x="f750" y="f751"/>
                  </a:cubicBezTo>
                  <a:cubicBezTo>
                    <a:pt x="f752" y="f599"/>
                    <a:pt x="f753" y="f754"/>
                    <a:pt x="f755" y="f754"/>
                  </a:cubicBezTo>
                  <a:cubicBezTo>
                    <a:pt x="f733" y="f754"/>
                    <a:pt x="f733" y="f754"/>
                    <a:pt x="f756" y="f599"/>
                  </a:cubicBezTo>
                  <a:cubicBezTo>
                    <a:pt x="f757" y="f291"/>
                    <a:pt x="f79" y="f751"/>
                    <a:pt x="f79" y="f269"/>
                  </a:cubicBezTo>
                  <a:cubicBezTo>
                    <a:pt x="f757" y="f758"/>
                    <a:pt x="f759" y="f468"/>
                    <a:pt x="f733" y="f734"/>
                  </a:cubicBezTo>
                  <a:close/>
                  <a:moveTo>
                    <a:pt x="f760" y="f580"/>
                  </a:moveTo>
                  <a:cubicBezTo>
                    <a:pt x="f761" y="f350"/>
                    <a:pt x="f760" y="f762"/>
                    <a:pt x="f763" y="f764"/>
                  </a:cubicBezTo>
                  <a:cubicBezTo>
                    <a:pt x="f765" y="f766"/>
                    <a:pt x="f767" y="f766"/>
                    <a:pt x="f768" y="f197"/>
                  </a:cubicBezTo>
                  <a:cubicBezTo>
                    <a:pt x="f769" y="f770"/>
                    <a:pt x="f192" y="f765"/>
                    <a:pt x="f771" y="f644"/>
                  </a:cubicBezTo>
                  <a:cubicBezTo>
                    <a:pt x="f746" y="f379"/>
                    <a:pt x="f772" y="f63"/>
                    <a:pt x="f502" y="f676"/>
                  </a:cubicBezTo>
                  <a:cubicBezTo>
                    <a:pt x="f773" y="f188"/>
                    <a:pt x="f774" y="f652"/>
                    <a:pt x="f775" y="f688"/>
                  </a:cubicBezTo>
                  <a:cubicBezTo>
                    <a:pt x="f776" y="f777"/>
                    <a:pt x="f188" y="f778"/>
                    <a:pt x="f750" y="f779"/>
                  </a:cubicBezTo>
                  <a:cubicBezTo>
                    <a:pt x="f780" y="f352"/>
                    <a:pt x="f781" y="f58"/>
                    <a:pt x="f782" y="f692"/>
                  </a:cubicBezTo>
                  <a:cubicBezTo>
                    <a:pt x="f783" y="f173"/>
                    <a:pt x="f738" y="f692"/>
                    <a:pt x="f247" y="f352"/>
                  </a:cubicBezTo>
                  <a:cubicBezTo>
                    <a:pt x="f381" y="f778"/>
                    <a:pt x="f381" y="f178"/>
                    <a:pt x="f247" y="f397"/>
                  </a:cubicBezTo>
                  <a:cubicBezTo>
                    <a:pt x="f784" y="f785"/>
                    <a:pt x="f764" y="f786"/>
                    <a:pt x="f760" y="f580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438;p41">
              <a:extLst>
                <a:ext uri="{FF2B5EF4-FFF2-40B4-BE49-F238E27FC236}">
                  <a16:creationId xmlns:a16="http://schemas.microsoft.com/office/drawing/2014/main" id="{BBCF74FD-E242-4686-AE70-E60A801C6FBB}"/>
                </a:ext>
              </a:extLst>
            </p:cNvPr>
            <p:cNvSpPr/>
            <p:nvPr/>
          </p:nvSpPr>
          <p:spPr>
            <a:xfrm>
              <a:off x="1827062" y="3718361"/>
              <a:ext cx="260668" cy="86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42"/>
                <a:gd name="f4" fmla="val 3470"/>
                <a:gd name="f5" fmla="val 10275"/>
                <a:gd name="f6" fmla="val 9407"/>
                <a:gd name="f7" fmla="val 234"/>
                <a:gd name="f8" fmla="val 8540"/>
                <a:gd name="f9" fmla="val 367"/>
                <a:gd name="f10" fmla="val 7673"/>
                <a:gd name="f11" fmla="val 434"/>
                <a:gd name="f12" fmla="val 6772"/>
                <a:gd name="f13" fmla="val 5771"/>
                <a:gd name="f14" fmla="val 267"/>
                <a:gd name="f15" fmla="val 4671"/>
                <a:gd name="f16" fmla="val 3536"/>
                <a:gd name="f17" fmla="val 401"/>
                <a:gd name="f18" fmla="val 2469"/>
                <a:gd name="f19" fmla="val 701"/>
                <a:gd name="f20" fmla="val 1502"/>
                <a:gd name="f21" fmla="val 1234"/>
                <a:gd name="f22" fmla="val 834"/>
                <a:gd name="f23" fmla="val 1568"/>
                <a:gd name="f24" fmla="val 334"/>
                <a:gd name="f25" fmla="val 2135"/>
                <a:gd name="f26" fmla="val 101"/>
                <a:gd name="f27" fmla="val 2836"/>
                <a:gd name="f28" fmla="val 1"/>
                <a:gd name="f29" fmla="val 3269"/>
                <a:gd name="f30" fmla="val 301"/>
                <a:gd name="f31" fmla="val 3469"/>
                <a:gd name="f32" fmla="val 634"/>
                <a:gd name="f33" fmla="val 3403"/>
                <a:gd name="f34" fmla="val 1068"/>
                <a:gd name="f35" fmla="val 3203"/>
                <a:gd name="f36" fmla="val 1435"/>
                <a:gd name="f37" fmla="val 2936"/>
                <a:gd name="f38" fmla="val 1768"/>
                <a:gd name="f39" fmla="val 2569"/>
                <a:gd name="f40" fmla="val 2235"/>
                <a:gd name="f41" fmla="val 2068"/>
                <a:gd name="f42" fmla="val 2869"/>
                <a:gd name="f43" fmla="val 1668"/>
                <a:gd name="f44" fmla="val 1468"/>
                <a:gd name="f45" fmla="val 4504"/>
                <a:gd name="f46" fmla="val 5471"/>
                <a:gd name="f47" fmla="val 1168"/>
                <a:gd name="f48" fmla="val 6472"/>
                <a:gd name="f49" fmla="val 7306"/>
                <a:gd name="f50" fmla="val 1268"/>
                <a:gd name="f51" fmla="val 8173"/>
                <a:gd name="f52" fmla="val 9040"/>
                <a:gd name="f53" fmla="val 1201"/>
                <a:gd name="f54" fmla="val 9441"/>
                <a:gd name="f55" fmla="val 9808"/>
                <a:gd name="f56" fmla="val 1001"/>
                <a:gd name="f57" fmla="val 10108"/>
                <a:gd name="f58" fmla="val 734"/>
                <a:gd name="f59" fmla="val 10241"/>
                <a:gd name="f60" fmla="val 567"/>
                <a:gd name="f61" fmla="val 10375"/>
                <a:gd name="f62" fmla="val 10441"/>
                <a:gd name="f63" fmla="val 134"/>
                <a:gd name="f64" fmla="*/ f0 1 10442"/>
                <a:gd name="f65" fmla="*/ f1 1 3470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10442"/>
                <a:gd name="f72" fmla="*/ f69 1 3470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42" h="34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1"/>
                    <a:pt x="f13" y="f14"/>
                    <a:pt x="f15" y="f9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16" y="f44"/>
                  </a:cubicBezTo>
                  <a:cubicBezTo>
                    <a:pt x="f45" y="f21"/>
                    <a:pt x="f46" y="f47"/>
                    <a:pt x="f48" y="f21"/>
                  </a:cubicBezTo>
                  <a:cubicBezTo>
                    <a:pt x="f49" y="f50"/>
                    <a:pt x="f51" y="f21"/>
                    <a:pt x="f52" y="f53"/>
                  </a:cubicBezTo>
                  <a:cubicBezTo>
                    <a:pt x="f54" y="f47"/>
                    <a:pt x="f55" y="f56"/>
                    <a:pt x="f57" y="f58"/>
                  </a:cubicBezTo>
                  <a:cubicBezTo>
                    <a:pt x="f59" y="f60"/>
                    <a:pt x="f61" y="f9"/>
                    <a:pt x="f62" y="f63"/>
                  </a:cubicBezTo>
                  <a:cubicBezTo>
                    <a:pt x="f62" y="f2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D16E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439;p41">
              <a:extLst>
                <a:ext uri="{FF2B5EF4-FFF2-40B4-BE49-F238E27FC236}">
                  <a16:creationId xmlns:a16="http://schemas.microsoft.com/office/drawing/2014/main" id="{D49446E7-05C0-4010-8FA7-02697CC9B8C1}"/>
                </a:ext>
              </a:extLst>
            </p:cNvPr>
            <p:cNvSpPr/>
            <p:nvPr/>
          </p:nvSpPr>
          <p:spPr>
            <a:xfrm>
              <a:off x="3554867" y="1135383"/>
              <a:ext cx="188220" cy="580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40"/>
                <a:gd name="f4" fmla="val 23251"/>
                <a:gd name="f5" fmla="val 935"/>
                <a:gd name="f6" fmla="val 2869"/>
                <a:gd name="f7" fmla="val 2102"/>
                <a:gd name="f8" fmla="val 2002"/>
                <a:gd name="f9" fmla="val 3336"/>
                <a:gd name="f10" fmla="val 1234"/>
                <a:gd name="f11" fmla="val 4571"/>
                <a:gd name="f12" fmla="val 534"/>
                <a:gd name="f13" fmla="val 5571"/>
                <a:gd name="f14" fmla="val 5838"/>
                <a:gd name="f15" fmla="val 100"/>
                <a:gd name="f16" fmla="val 5871"/>
                <a:gd name="f17" fmla="val 267"/>
                <a:gd name="f18" fmla="val 434"/>
                <a:gd name="f19" fmla="val 5605"/>
                <a:gd name="f20" fmla="val 734"/>
                <a:gd name="f21" fmla="val 4771"/>
                <a:gd name="f22" fmla="val 1268"/>
                <a:gd name="f23" fmla="val 3937"/>
                <a:gd name="f24" fmla="val 1835"/>
                <a:gd name="f25" fmla="val 2502"/>
                <a:gd name="f26" fmla="val 2702"/>
                <a:gd name="f27" fmla="val 1602"/>
                <a:gd name="f28" fmla="val 3169"/>
                <a:gd name="f29" fmla="val 701"/>
                <a:gd name="f30" fmla="val 3636"/>
                <a:gd name="f31" fmla="val 368"/>
                <a:gd name="f32" fmla="val 3736"/>
                <a:gd name="f33" fmla="val 167"/>
                <a:gd name="f34" fmla="val 3703"/>
                <a:gd name="f35" fmla="val 1"/>
                <a:gd name="f36" fmla="val 3669"/>
                <a:gd name="f37" fmla="val 67"/>
                <a:gd name="f38" fmla="val 3503"/>
                <a:gd name="f39" fmla="val 2736"/>
                <a:gd name="f40" fmla="val 20048"/>
                <a:gd name="f41" fmla="val 20582"/>
                <a:gd name="f42" fmla="val 5071"/>
                <a:gd name="f43" fmla="val 21215"/>
                <a:gd name="f44" fmla="val 6205"/>
                <a:gd name="f45" fmla="val 21949"/>
                <a:gd name="f46" fmla="val 7072"/>
                <a:gd name="f47" fmla="val 22583"/>
                <a:gd name="f48" fmla="val 7172"/>
                <a:gd name="f49" fmla="val 22950"/>
                <a:gd name="f50" fmla="val 6939"/>
                <a:gd name="f51" fmla="val 23083"/>
                <a:gd name="f52" fmla="val 6672"/>
                <a:gd name="f53" fmla="val 23250"/>
                <a:gd name="f54" fmla="val 6072"/>
                <a:gd name="f55" fmla="val 23150"/>
                <a:gd name="f56" fmla="val 5171"/>
                <a:gd name="f57" fmla="val 22683"/>
                <a:gd name="f58" fmla="val 4204"/>
                <a:gd name="f59" fmla="val 22116"/>
                <a:gd name="f60" fmla="val 3303"/>
                <a:gd name="f61" fmla="val 21482"/>
                <a:gd name="f62" fmla="val 2436"/>
                <a:gd name="f63" fmla="val 20782"/>
                <a:gd name="f64" fmla="val 1802"/>
                <a:gd name="f65" fmla="val 20248"/>
                <a:gd name="f66" fmla="val 1635"/>
                <a:gd name="f67" fmla="val 19914"/>
                <a:gd name="f68" fmla="val 1668"/>
                <a:gd name="f69" fmla="val 19781"/>
                <a:gd name="f70" fmla="val 19681"/>
                <a:gd name="f71" fmla="val 20081"/>
                <a:gd name="f72" fmla="val 2402"/>
                <a:gd name="f73" fmla="val 12609"/>
                <a:gd name="f74" fmla="val 3403"/>
                <a:gd name="f75" fmla="val 12476"/>
                <a:gd name="f76" fmla="val 5238"/>
                <a:gd name="f77" fmla="val 12276"/>
                <a:gd name="f78" fmla="val 6238"/>
                <a:gd name="f79" fmla="val 12242"/>
                <a:gd name="f80" fmla="val 7272"/>
                <a:gd name="f81" fmla="val 12176"/>
                <a:gd name="f82" fmla="val 7439"/>
                <a:gd name="f83" fmla="val 12309"/>
                <a:gd name="f84" fmla="val 7506"/>
                <a:gd name="f85" fmla="val 12409"/>
                <a:gd name="f86" fmla="val 7539"/>
                <a:gd name="f87" fmla="val 12542"/>
                <a:gd name="f88" fmla="val 7473"/>
                <a:gd name="f89" fmla="val 12709"/>
                <a:gd name="f90" fmla="val 7239"/>
                <a:gd name="f91" fmla="val 12809"/>
                <a:gd name="f92" fmla="val 6705"/>
                <a:gd name="f93" fmla="val 12976"/>
                <a:gd name="f94" fmla="val 6172"/>
                <a:gd name="f95" fmla="val 13043"/>
                <a:gd name="f96" fmla="val 4637"/>
                <a:gd name="f97" fmla="val 13110"/>
                <a:gd name="f98" fmla="val 3103"/>
                <a:gd name="f99" fmla="val 13176"/>
                <a:gd name="f100" fmla="val 2236"/>
                <a:gd name="f101" fmla="val 1402"/>
                <a:gd name="f102" fmla="val 13143"/>
                <a:gd name="f103" fmla="val 1235"/>
                <a:gd name="f104" fmla="val 13009"/>
                <a:gd name="f105" fmla="val 12909"/>
                <a:gd name="f106" fmla="val 12743"/>
                <a:gd name="f107" fmla="*/ f0 1 7540"/>
                <a:gd name="f108" fmla="*/ f1 1 23251"/>
                <a:gd name="f109" fmla="val f2"/>
                <a:gd name="f110" fmla="val f3"/>
                <a:gd name="f111" fmla="val f4"/>
                <a:gd name="f112" fmla="+- f111 0 f109"/>
                <a:gd name="f113" fmla="+- f110 0 f109"/>
                <a:gd name="f114" fmla="*/ f113 1 7540"/>
                <a:gd name="f115" fmla="*/ f112 1 23251"/>
                <a:gd name="f116" fmla="*/ f109 1 f114"/>
                <a:gd name="f117" fmla="*/ f110 1 f114"/>
                <a:gd name="f118" fmla="*/ f109 1 f115"/>
                <a:gd name="f119" fmla="*/ f111 1 f115"/>
                <a:gd name="f120" fmla="*/ f116 f107 1"/>
                <a:gd name="f121" fmla="*/ f117 f107 1"/>
                <a:gd name="f122" fmla="*/ f119 f108 1"/>
                <a:gd name="f123" fmla="*/ f118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0" t="f123" r="f121" b="f122"/>
              <a:pathLst>
                <a:path w="7540" h="2325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2"/>
                    <a:pt x="f14" y="f15"/>
                    <a:pt x="f16" y="f17"/>
                  </a:cubicBezTo>
                  <a:cubicBezTo>
                    <a:pt x="f16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5" y="f6"/>
                  </a:cubicBezTo>
                  <a:close/>
                  <a:moveTo>
                    <a:pt x="f39" y="f40"/>
                  </a:moveTo>
                  <a:cubicBezTo>
                    <a:pt x="f23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27" y="f40"/>
                    <a:pt x="f66" y="f67"/>
                  </a:cubicBezTo>
                  <a:cubicBezTo>
                    <a:pt x="f68" y="f69"/>
                    <a:pt x="f64" y="f70"/>
                    <a:pt x="f39" y="f71"/>
                  </a:cubicBezTo>
                  <a:close/>
                  <a:moveTo>
                    <a:pt x="f72" y="f73"/>
                  </a:move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19" y="f95"/>
                  </a:cubicBezTo>
                  <a:cubicBezTo>
                    <a:pt x="f96" y="f97"/>
                    <a:pt x="f98" y="f99"/>
                    <a:pt x="f100" y="f99"/>
                  </a:cubicBezTo>
                  <a:cubicBezTo>
                    <a:pt x="f101" y="f102"/>
                    <a:pt x="f103" y="f104"/>
                    <a:pt x="f103" y="f105"/>
                  </a:cubicBezTo>
                  <a:cubicBezTo>
                    <a:pt x="f103" y="f91"/>
                    <a:pt x="f101" y="f106"/>
                    <a:pt x="f72" y="f73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440;p41">
              <a:extLst>
                <a:ext uri="{FF2B5EF4-FFF2-40B4-BE49-F238E27FC236}">
                  <a16:creationId xmlns:a16="http://schemas.microsoft.com/office/drawing/2014/main" id="{72768188-BF0B-4468-A8B6-1350D50844DC}"/>
                </a:ext>
              </a:extLst>
            </p:cNvPr>
            <p:cNvSpPr/>
            <p:nvPr/>
          </p:nvSpPr>
          <p:spPr>
            <a:xfrm>
              <a:off x="1031854" y="1055427"/>
              <a:ext cx="242343" cy="616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8"/>
                <a:gd name="f4" fmla="val 24686"/>
                <a:gd name="f5" fmla="val 6905"/>
                <a:gd name="f6" fmla="val 21750"/>
                <a:gd name="f7" fmla="val 5938"/>
                <a:gd name="f8" fmla="val 22317"/>
                <a:gd name="f9" fmla="val 5037"/>
                <a:gd name="f10" fmla="val 22984"/>
                <a:gd name="f11" fmla="val 4203"/>
                <a:gd name="f12" fmla="val 23651"/>
                <a:gd name="f13" fmla="val 3536"/>
                <a:gd name="f14" fmla="val 24218"/>
                <a:gd name="f15" fmla="val 24452"/>
                <a:gd name="f16" fmla="val 3670"/>
                <a:gd name="f17" fmla="val 24552"/>
                <a:gd name="f18" fmla="val 3837"/>
                <a:gd name="f19" fmla="val 24685"/>
                <a:gd name="f20" fmla="val 4170"/>
                <a:gd name="f21" fmla="val 4771"/>
                <a:gd name="f22" fmla="val 24318"/>
                <a:gd name="f23" fmla="val 5538"/>
                <a:gd name="f24" fmla="val 23851"/>
                <a:gd name="f25" fmla="val 6238"/>
                <a:gd name="f26" fmla="val 23351"/>
                <a:gd name="f27" fmla="val 6939"/>
                <a:gd name="f28" fmla="val 22784"/>
                <a:gd name="f29" fmla="val 7339"/>
                <a:gd name="f30" fmla="val 22450"/>
                <a:gd name="f31" fmla="val 7739"/>
                <a:gd name="f32" fmla="val 22117"/>
                <a:gd name="f33" fmla="val 8073"/>
                <a:gd name="f34" fmla="val 21683"/>
                <a:gd name="f35" fmla="val 8206"/>
                <a:gd name="f36" fmla="val 21450"/>
                <a:gd name="f37" fmla="val 8173"/>
                <a:gd name="f38" fmla="val 21283"/>
                <a:gd name="f39" fmla="val 8006"/>
                <a:gd name="f40" fmla="val 21249"/>
                <a:gd name="f41" fmla="val 7873"/>
                <a:gd name="f42" fmla="val 21183"/>
                <a:gd name="f43" fmla="val 7639"/>
                <a:gd name="f44" fmla="val 6872"/>
                <a:gd name="f45" fmla="val 5805"/>
                <a:gd name="f46" fmla="val 668"/>
                <a:gd name="f47" fmla="val 6605"/>
                <a:gd name="f48" fmla="val 1235"/>
                <a:gd name="f49" fmla="val 8106"/>
                <a:gd name="f50" fmla="val 2303"/>
                <a:gd name="f51" fmla="val 8873"/>
                <a:gd name="f52" fmla="val 2970"/>
                <a:gd name="f53" fmla="val 9674"/>
                <a:gd name="f54" fmla="val 3637"/>
                <a:gd name="f55" fmla="val 9707"/>
                <a:gd name="f56" fmla="val 3904"/>
                <a:gd name="f57" fmla="val 9641"/>
                <a:gd name="f58" fmla="val 4037"/>
                <a:gd name="f59" fmla="val 9541"/>
                <a:gd name="f60" fmla="val 4171"/>
                <a:gd name="f61" fmla="val 9274"/>
                <a:gd name="f62" fmla="val 4204"/>
                <a:gd name="f63" fmla="val 8373"/>
                <a:gd name="f64" fmla="val 7306"/>
                <a:gd name="f65" fmla="val 3003"/>
                <a:gd name="f66" fmla="val 6272"/>
                <a:gd name="f67" fmla="val 2269"/>
                <a:gd name="f68" fmla="val 5271"/>
                <a:gd name="f69" fmla="val 1502"/>
                <a:gd name="f70" fmla="val 4470"/>
                <a:gd name="f71" fmla="val 868"/>
                <a:gd name="f72" fmla="val 4337"/>
                <a:gd name="f73" fmla="val 4370"/>
                <a:gd name="f74" fmla="val 468"/>
                <a:gd name="f75" fmla="val 4437"/>
                <a:gd name="f76" fmla="val 268"/>
                <a:gd name="f77" fmla="val 4604"/>
                <a:gd name="f78" fmla="val 134"/>
                <a:gd name="f79" fmla="val 4804"/>
                <a:gd name="f80" fmla="val 68"/>
                <a:gd name="f81" fmla="val 4937"/>
                <a:gd name="f82" fmla="val 1"/>
                <a:gd name="f83" fmla="val 101"/>
                <a:gd name="f84" fmla="val 5838"/>
                <a:gd name="f85" fmla="val 1368"/>
                <a:gd name="f86" fmla="val 10542"/>
                <a:gd name="f87" fmla="val 2436"/>
                <a:gd name="f88" fmla="val 10642"/>
                <a:gd name="f89" fmla="val 10875"/>
                <a:gd name="f90" fmla="val 5338"/>
                <a:gd name="f91" fmla="val 11042"/>
                <a:gd name="f92" fmla="val 6338"/>
                <a:gd name="f93" fmla="val 11242"/>
                <a:gd name="f94" fmla="val 11376"/>
                <a:gd name="f95" fmla="val 6305"/>
                <a:gd name="f96" fmla="val 11476"/>
                <a:gd name="f97" fmla="val 11542"/>
                <a:gd name="f98" fmla="val 6205"/>
                <a:gd name="f99" fmla="val 11643"/>
                <a:gd name="f100" fmla="val 5238"/>
                <a:gd name="f101" fmla="val 11676"/>
                <a:gd name="f102" fmla="val 4304"/>
                <a:gd name="f103" fmla="val 2469"/>
                <a:gd name="f104" fmla="val 11609"/>
                <a:gd name="f105" fmla="val 1435"/>
                <a:gd name="f106" fmla="val 401"/>
                <a:gd name="f107" fmla="val 201"/>
                <a:gd name="f108" fmla="val 11409"/>
                <a:gd name="f109" fmla="val 11009"/>
                <a:gd name="f110" fmla="val 10775"/>
                <a:gd name="f111" fmla="val 10575"/>
                <a:gd name="f112" fmla="val 167"/>
                <a:gd name="f113" fmla="val 10442"/>
                <a:gd name="f114" fmla="val 334"/>
                <a:gd name="f115" fmla="*/ f0 1 9708"/>
                <a:gd name="f116" fmla="*/ f1 1 24686"/>
                <a:gd name="f117" fmla="val f2"/>
                <a:gd name="f118" fmla="val f3"/>
                <a:gd name="f119" fmla="val f4"/>
                <a:gd name="f120" fmla="+- f119 0 f117"/>
                <a:gd name="f121" fmla="+- f118 0 f117"/>
                <a:gd name="f122" fmla="*/ f121 1 9708"/>
                <a:gd name="f123" fmla="*/ f120 1 24686"/>
                <a:gd name="f124" fmla="*/ f117 1 f122"/>
                <a:gd name="f125" fmla="*/ f118 1 f122"/>
                <a:gd name="f126" fmla="*/ f117 1 f123"/>
                <a:gd name="f127" fmla="*/ f119 1 f123"/>
                <a:gd name="f128" fmla="*/ f124 f115 1"/>
                <a:gd name="f129" fmla="*/ f125 f115 1"/>
                <a:gd name="f130" fmla="*/ f127 f116 1"/>
                <a:gd name="f131" fmla="*/ f126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8" t="f131" r="f129" b="f130"/>
              <a:pathLst>
                <a:path w="9708" h="2468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3" y="f15"/>
                    <a:pt x="f16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0"/>
                    <a:pt x="f44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16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46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9" y="f83"/>
                    <a:pt x="f84" y="f46"/>
                  </a:cubicBezTo>
                  <a:close/>
                  <a:moveTo>
                    <a:pt x="f85" y="f86"/>
                  </a:moveTo>
                  <a:cubicBezTo>
                    <a:pt x="f87" y="f88"/>
                    <a:pt x="f73" y="f89"/>
                    <a:pt x="f90" y="f91"/>
                  </a:cubicBezTo>
                  <a:cubicBezTo>
                    <a:pt x="f92" y="f93"/>
                    <a:pt x="f92" y="f94"/>
                    <a:pt x="f95" y="f96"/>
                  </a:cubicBezTo>
                  <a:cubicBezTo>
                    <a:pt x="f66" y="f97"/>
                    <a:pt x="f98" y="f99"/>
                    <a:pt x="f100" y="f101"/>
                  </a:cubicBezTo>
                  <a:cubicBezTo>
                    <a:pt x="f102" y="f101"/>
                    <a:pt x="f103" y="f104"/>
                    <a:pt x="f105" y="f97"/>
                  </a:cubicBezTo>
                  <a:cubicBezTo>
                    <a:pt x="f106" y="f96"/>
                    <a:pt x="f107" y="f108"/>
                    <a:pt x="f83" y="f93"/>
                  </a:cubicBezTo>
                  <a:cubicBezTo>
                    <a:pt x="f2" y="f109"/>
                    <a:pt x="f2" y="f110"/>
                    <a:pt x="f83" y="f111"/>
                  </a:cubicBezTo>
                  <a:cubicBezTo>
                    <a:pt x="f112" y="f113"/>
                    <a:pt x="f114" y="f113"/>
                    <a:pt x="f85" y="f86"/>
                  </a:cubicBezTo>
                  <a:close/>
                </a:path>
              </a:pathLst>
            </a:cu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441;p41">
              <a:extLst>
                <a:ext uri="{FF2B5EF4-FFF2-40B4-BE49-F238E27FC236}">
                  <a16:creationId xmlns:a16="http://schemas.microsoft.com/office/drawing/2014/main" id="{8134661A-8C68-42AA-90F6-831B0824AE83}"/>
                </a:ext>
              </a:extLst>
            </p:cNvPr>
            <p:cNvSpPr/>
            <p:nvPr/>
          </p:nvSpPr>
          <p:spPr>
            <a:xfrm>
              <a:off x="3648254" y="3258446"/>
              <a:ext cx="61630" cy="61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69"/>
                <a:gd name="f4" fmla="val 1034"/>
                <a:gd name="f5" fmla="val 2002"/>
                <a:gd name="f6" fmla="val 1335"/>
                <a:gd name="f7" fmla="val 1802"/>
                <a:gd name="f8" fmla="val 668"/>
                <a:gd name="f9" fmla="val 1134"/>
                <a:gd name="f10" fmla="val 467"/>
                <a:gd name="f11" fmla="val 1401"/>
                <a:gd name="f12" fmla="*/ f0 1 2469"/>
                <a:gd name="f13" fmla="*/ f1 1 2469"/>
                <a:gd name="f14" fmla="val f2"/>
                <a:gd name="f15" fmla="val f3"/>
                <a:gd name="f16" fmla="+- f15 0 f14"/>
                <a:gd name="f17" fmla="*/ f16 1 2469"/>
                <a:gd name="f18" fmla="*/ f14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69" h="2469">
                  <a:moveTo>
                    <a:pt x="f4" y="f3"/>
                  </a:moveTo>
                  <a:cubicBezTo>
                    <a:pt x="f5" y="f3"/>
                    <a:pt x="f3" y="f6"/>
                    <a:pt x="f7" y="f8"/>
                  </a:cubicBezTo>
                  <a:cubicBezTo>
                    <a:pt x="f9" y="f2"/>
                    <a:pt x="f2" y="f10"/>
                    <a:pt x="f2" y="f11"/>
                  </a:cubicBezTo>
                  <a:cubicBezTo>
                    <a:pt x="f2" y="f5"/>
                    <a:pt x="f10" y="f3"/>
                    <a:pt x="f4" y="f3"/>
                  </a:cubicBez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442;p41">
              <a:extLst>
                <a:ext uri="{FF2B5EF4-FFF2-40B4-BE49-F238E27FC236}">
                  <a16:creationId xmlns:a16="http://schemas.microsoft.com/office/drawing/2014/main" id="{8C855FB2-2AE0-4E06-9CBC-084C6770C070}"/>
                </a:ext>
              </a:extLst>
            </p:cNvPr>
            <p:cNvSpPr/>
            <p:nvPr/>
          </p:nvSpPr>
          <p:spPr>
            <a:xfrm>
              <a:off x="2196781" y="3435236"/>
              <a:ext cx="980922" cy="4438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295"/>
                <a:gd name="f4" fmla="val 17781"/>
                <a:gd name="f5" fmla="val 3202"/>
                <a:gd name="f6" fmla="val 5204"/>
                <a:gd name="f7" fmla="val 4036"/>
                <a:gd name="f8" fmla="val 4871"/>
                <a:gd name="f9" fmla="val 5671"/>
                <a:gd name="f10" fmla="val 4337"/>
                <a:gd name="f11" fmla="val 6672"/>
                <a:gd name="f12" fmla="val 4037"/>
                <a:gd name="f13" fmla="val 7672"/>
                <a:gd name="f14" fmla="val 3737"/>
                <a:gd name="f15" fmla="val 8039"/>
                <a:gd name="f16" fmla="val 3703"/>
                <a:gd name="f17" fmla="val 8273"/>
                <a:gd name="f18" fmla="val 3803"/>
                <a:gd name="f19" fmla="val 8506"/>
                <a:gd name="f20" fmla="val 3904"/>
                <a:gd name="f21" fmla="val 8673"/>
                <a:gd name="f22" fmla="val 4137"/>
                <a:gd name="f23" fmla="val 4371"/>
                <a:gd name="f24" fmla="val 8640"/>
                <a:gd name="f25" fmla="val 4671"/>
                <a:gd name="f26" fmla="val 4938"/>
                <a:gd name="f27" fmla="val 8239"/>
                <a:gd name="f28" fmla="val 5071"/>
                <a:gd name="f29" fmla="val 7939"/>
                <a:gd name="f30" fmla="val 5305"/>
                <a:gd name="f31" fmla="val 7472"/>
                <a:gd name="f32" fmla="val 5505"/>
                <a:gd name="f33" fmla="val 7239"/>
                <a:gd name="f34" fmla="val 5672"/>
                <a:gd name="f35" fmla="val 6972"/>
                <a:gd name="f36" fmla="val 5805"/>
                <a:gd name="f37" fmla="val 5905"/>
                <a:gd name="f38" fmla="val 7005"/>
                <a:gd name="f39" fmla="val 7106"/>
                <a:gd name="f40" fmla="val 7072"/>
                <a:gd name="f41" fmla="val 8307"/>
                <a:gd name="f42" fmla="val 7172"/>
                <a:gd name="f43" fmla="val 10575"/>
                <a:gd name="f44" fmla="val 12243"/>
                <a:gd name="f45" fmla="val 7038"/>
                <a:gd name="f46" fmla="val 13477"/>
                <a:gd name="f47" fmla="val 6772"/>
                <a:gd name="f48" fmla="val 14678"/>
                <a:gd name="f49" fmla="val 6238"/>
                <a:gd name="f50" fmla="val 15779"/>
                <a:gd name="f51" fmla="val 5938"/>
                <a:gd name="f52" fmla="val 16479"/>
                <a:gd name="f53" fmla="val 5404"/>
                <a:gd name="f54" fmla="val 17046"/>
                <a:gd name="f55" fmla="val 4703"/>
                <a:gd name="f56" fmla="val 17413"/>
                <a:gd name="f57" fmla="val 4136"/>
                <a:gd name="f58" fmla="val 17713"/>
                <a:gd name="f59" fmla="val 3469"/>
                <a:gd name="f60" fmla="val 17780"/>
                <a:gd name="f61" fmla="val 2802"/>
                <a:gd name="f62" fmla="val 17647"/>
                <a:gd name="f63" fmla="val 2268"/>
                <a:gd name="f64" fmla="val 17513"/>
                <a:gd name="f65" fmla="val 1801"/>
                <a:gd name="f66" fmla="val 17180"/>
                <a:gd name="f67" fmla="val 1468"/>
                <a:gd name="f68" fmla="val 16713"/>
                <a:gd name="f69" fmla="val 1001"/>
                <a:gd name="f70" fmla="val 16179"/>
                <a:gd name="f71" fmla="val 634"/>
                <a:gd name="f72" fmla="val 15579"/>
                <a:gd name="f73" fmla="val 367"/>
                <a:gd name="f74" fmla="val 14911"/>
                <a:gd name="f75" fmla="val 100"/>
                <a:gd name="f76" fmla="val 14178"/>
                <a:gd name="f77" fmla="val 13377"/>
                <a:gd name="f78" fmla="val 167"/>
                <a:gd name="f79" fmla="val 12576"/>
                <a:gd name="f80" fmla="val 334"/>
                <a:gd name="f81" fmla="val 11843"/>
                <a:gd name="f82" fmla="val 767"/>
                <a:gd name="f83" fmla="val 11209"/>
                <a:gd name="f84" fmla="val 1401"/>
                <a:gd name="f85" fmla="val 10775"/>
                <a:gd name="f86" fmla="val 1868"/>
                <a:gd name="f87" fmla="val 10542"/>
                <a:gd name="f88" fmla="val 2469"/>
                <a:gd name="f89" fmla="val 10608"/>
                <a:gd name="f90" fmla="val 2869"/>
                <a:gd name="f91" fmla="val 10975"/>
                <a:gd name="f92" fmla="val 3236"/>
                <a:gd name="f93" fmla="val 11309"/>
                <a:gd name="f94" fmla="val 3369"/>
                <a:gd name="f95" fmla="val 11809"/>
                <a:gd name="f96" fmla="val 12276"/>
                <a:gd name="f97" fmla="val 3136"/>
                <a:gd name="f98" fmla="val 12810"/>
                <a:gd name="f99" fmla="val 2835"/>
                <a:gd name="f100" fmla="val 13444"/>
                <a:gd name="f101" fmla="val 2702"/>
                <a:gd name="f102" fmla="val 13977"/>
                <a:gd name="f103" fmla="val 2602"/>
                <a:gd name="f104" fmla="val 14411"/>
                <a:gd name="f105" fmla="val 2669"/>
                <a:gd name="f106" fmla="val 14845"/>
                <a:gd name="f107" fmla="val 15278"/>
                <a:gd name="f108" fmla="val 2969"/>
                <a:gd name="f109" fmla="val 15612"/>
                <a:gd name="f110" fmla="val 15912"/>
                <a:gd name="f111" fmla="val 3536"/>
                <a:gd name="f112" fmla="val 16146"/>
                <a:gd name="f113" fmla="val 3736"/>
                <a:gd name="f114" fmla="val 16246"/>
                <a:gd name="f115" fmla="val 4003"/>
                <a:gd name="f116" fmla="val 4236"/>
                <a:gd name="f117" fmla="val 4437"/>
                <a:gd name="f118" fmla="val 16012"/>
                <a:gd name="f119" fmla="val 4603"/>
                <a:gd name="f120" fmla="val 15812"/>
                <a:gd name="f121" fmla="val 15545"/>
                <a:gd name="f122" fmla="val 4837"/>
                <a:gd name="f123" fmla="val 4937"/>
                <a:gd name="f124" fmla="val 5004"/>
                <a:gd name="f125" fmla="val 13611"/>
                <a:gd name="f126" fmla="val 5070"/>
                <a:gd name="f127" fmla="val 12343"/>
                <a:gd name="f128" fmla="val 5104"/>
                <a:gd name="f129" fmla="val 10141"/>
                <a:gd name="f130" fmla="val 8774"/>
                <a:gd name="f131" fmla="val 8073"/>
                <a:gd name="f132" fmla="val 7373"/>
                <a:gd name="f133" fmla="val 6706"/>
                <a:gd name="f134" fmla="val 4970"/>
                <a:gd name="f135" fmla="val 6439"/>
                <a:gd name="f136" fmla="val 4737"/>
                <a:gd name="f137" fmla="val 6505"/>
                <a:gd name="f138" fmla="val 6572"/>
                <a:gd name="f139" fmla="val 4170"/>
                <a:gd name="f140" fmla="val 3870"/>
                <a:gd name="f141" fmla="val 6806"/>
                <a:gd name="f142" fmla="val 3636"/>
                <a:gd name="f143" fmla="val 6939"/>
                <a:gd name="f144" fmla="val 7039"/>
                <a:gd name="f145" fmla="val 7139"/>
                <a:gd name="f146" fmla="val 2936"/>
                <a:gd name="f147" fmla="val 7173"/>
                <a:gd name="f148" fmla="val 2735"/>
                <a:gd name="f149" fmla="val 7006"/>
                <a:gd name="f150" fmla="val 2402"/>
                <a:gd name="f151" fmla="val 6872"/>
                <a:gd name="f152" fmla="val 2302"/>
                <a:gd name="f153" fmla="val 2235"/>
                <a:gd name="f154" fmla="val 2168"/>
                <a:gd name="f155" fmla="val 6205"/>
                <a:gd name="f156" fmla="val 5972"/>
                <a:gd name="f157" fmla="val 2202"/>
                <a:gd name="f158" fmla="val 5738"/>
                <a:gd name="f159" fmla="val 5538"/>
                <a:gd name="f160" fmla="val 2335"/>
                <a:gd name="f161" fmla="val 3169"/>
                <a:gd name="f162" fmla="val 5171"/>
                <a:gd name="f163" fmla="val 31456"/>
                <a:gd name="f164" fmla="val 168"/>
                <a:gd name="f165" fmla="val 32924"/>
                <a:gd name="f166" fmla="val 34"/>
                <a:gd name="f167" fmla="val 34425"/>
                <a:gd name="f168" fmla="val 1"/>
                <a:gd name="f169" fmla="val 35926"/>
                <a:gd name="f170" fmla="val 67"/>
                <a:gd name="f171" fmla="val 36926"/>
                <a:gd name="f172" fmla="val 37894"/>
                <a:gd name="f173" fmla="val 268"/>
                <a:gd name="f174" fmla="val 38828"/>
                <a:gd name="f175" fmla="val 601"/>
                <a:gd name="f176" fmla="val 835"/>
                <a:gd name="f177" fmla="val 1035"/>
                <a:gd name="f178" fmla="val 1168"/>
                <a:gd name="f179" fmla="val 1302"/>
                <a:gd name="f180" fmla="val 1435"/>
                <a:gd name="f181" fmla="val 39228"/>
                <a:gd name="f182" fmla="val 1502"/>
                <a:gd name="f183" fmla="val 39161"/>
                <a:gd name="f184" fmla="val 1569"/>
                <a:gd name="f185" fmla="val 39061"/>
                <a:gd name="f186" fmla="val 38528"/>
                <a:gd name="f187" fmla="val 37994"/>
                <a:gd name="f188" fmla="val 37060"/>
                <a:gd name="f189" fmla="val 1402"/>
                <a:gd name="f190" fmla="val 36593"/>
                <a:gd name="f191" fmla="val 36093"/>
                <a:gd name="f192" fmla="val 1368"/>
                <a:gd name="f193" fmla="val 1535"/>
                <a:gd name="f194" fmla="val 1635"/>
                <a:gd name="f195" fmla="val 2970"/>
                <a:gd name="f196" fmla="val 36059"/>
                <a:gd name="f197" fmla="val 6906"/>
                <a:gd name="f198" fmla="val 36126"/>
                <a:gd name="f199" fmla="val 8807"/>
                <a:gd name="f200" fmla="val 36193"/>
                <a:gd name="f201" fmla="val 10175"/>
                <a:gd name="f202" fmla="val 36326"/>
                <a:gd name="f203" fmla="val 11542"/>
                <a:gd name="f204" fmla="val 36560"/>
                <a:gd name="f205" fmla="val 12877"/>
                <a:gd name="f206" fmla="val 36693"/>
                <a:gd name="f207" fmla="val 36726"/>
                <a:gd name="f208" fmla="val 14078"/>
                <a:gd name="f209" fmla="val 36660"/>
                <a:gd name="f210" fmla="val 15045"/>
                <a:gd name="f211" fmla="val 15145"/>
                <a:gd name="f212" fmla="val 15178"/>
                <a:gd name="f213" fmla="val 35459"/>
                <a:gd name="f214" fmla="val 15212"/>
                <a:gd name="f215" fmla="val 34992"/>
                <a:gd name="f216" fmla="val 34558"/>
                <a:gd name="f217" fmla="val 15012"/>
                <a:gd name="f218" fmla="val 34158"/>
                <a:gd name="f219" fmla="val 33758"/>
                <a:gd name="f220" fmla="val 14745"/>
                <a:gd name="f221" fmla="val 33424"/>
                <a:gd name="f222" fmla="val 14478"/>
                <a:gd name="f223" fmla="val 33157"/>
                <a:gd name="f224" fmla="val 14244"/>
                <a:gd name="f225" fmla="val 33090"/>
                <a:gd name="f226" fmla="val 11876"/>
                <a:gd name="f227" fmla="val 33190"/>
                <a:gd name="f228" fmla="val 9774"/>
                <a:gd name="f229" fmla="val 33357"/>
                <a:gd name="f230" fmla="val 5838"/>
                <a:gd name="f231" fmla="val 33491"/>
                <a:gd name="f232" fmla="val 1902"/>
                <a:gd name="f233" fmla="val 1869"/>
                <a:gd name="f234" fmla="val 1835"/>
                <a:gd name="f235" fmla="val 1802"/>
                <a:gd name="f236" fmla="val 33324"/>
                <a:gd name="f237" fmla="val 32824"/>
                <a:gd name="f238" fmla="val 1769"/>
                <a:gd name="f239" fmla="val 32323"/>
                <a:gd name="f240" fmla="val 31389"/>
                <a:gd name="f241" fmla="val 30922"/>
                <a:gd name="f242" fmla="val 30422"/>
                <a:gd name="f243" fmla="val 1735"/>
                <a:gd name="f244" fmla="val 30388"/>
                <a:gd name="f245" fmla="val 1702"/>
                <a:gd name="f246" fmla="val 30355"/>
                <a:gd name="f247" fmla="val 30322"/>
                <a:gd name="f248" fmla="val 1669"/>
                <a:gd name="f249" fmla="val 30288"/>
                <a:gd name="f250" fmla="val 1602"/>
                <a:gd name="f251" fmla="val 30255"/>
                <a:gd name="f252" fmla="val 30222"/>
                <a:gd name="f253" fmla="val 935"/>
                <a:gd name="f254" fmla="val 701"/>
                <a:gd name="f255" fmla="val 568"/>
                <a:gd name="f256" fmla="val 434"/>
                <a:gd name="f257" fmla="val 301"/>
                <a:gd name="f258" fmla="val 234"/>
                <a:gd name="f259" fmla="val 201"/>
                <a:gd name="f260" fmla="val 31423"/>
                <a:gd name="f261" fmla="val 134"/>
                <a:gd name="f262" fmla="val 22583"/>
                <a:gd name="f263" fmla="val 3837"/>
                <a:gd name="f264" fmla="val 22683"/>
                <a:gd name="f265" fmla="val 4504"/>
                <a:gd name="f266" fmla="val 22883"/>
                <a:gd name="f267" fmla="val 23183"/>
                <a:gd name="f268" fmla="val 23550"/>
                <a:gd name="f269" fmla="val 6606"/>
                <a:gd name="f270" fmla="val 23984"/>
                <a:gd name="f271" fmla="val 7339"/>
                <a:gd name="f272" fmla="val 24451"/>
                <a:gd name="f273" fmla="val 24851"/>
                <a:gd name="f274" fmla="val 25218"/>
                <a:gd name="f275" fmla="val 9241"/>
                <a:gd name="f276" fmla="val 25585"/>
                <a:gd name="f277" fmla="val 9841"/>
                <a:gd name="f278" fmla="val 25985"/>
                <a:gd name="f279" fmla="val 10508"/>
                <a:gd name="f280" fmla="val 26286"/>
                <a:gd name="f281" fmla="val 26452"/>
                <a:gd name="f282" fmla="val 11976"/>
                <a:gd name="f283" fmla="val 26552"/>
                <a:gd name="f284" fmla="val 12677"/>
                <a:gd name="f285" fmla="val 26386"/>
                <a:gd name="f286" fmla="val 13344"/>
                <a:gd name="f287" fmla="val 25919"/>
                <a:gd name="f288" fmla="val 25418"/>
                <a:gd name="f289" fmla="val 13811"/>
                <a:gd name="f290" fmla="val 24818"/>
                <a:gd name="f291" fmla="val 13744"/>
                <a:gd name="f292" fmla="val 24384"/>
                <a:gd name="f293" fmla="val 13410"/>
                <a:gd name="f294" fmla="val 24051"/>
                <a:gd name="f295" fmla="val 13110"/>
                <a:gd name="f296" fmla="val 23817"/>
                <a:gd name="f297" fmla="val 12643"/>
                <a:gd name="f298" fmla="val 12176"/>
                <a:gd name="f299" fmla="val 23750"/>
                <a:gd name="f300" fmla="val 11676"/>
                <a:gd name="f301" fmla="val 11142"/>
                <a:gd name="f302" fmla="val 23717"/>
                <a:gd name="f303" fmla="val 10809"/>
                <a:gd name="f304" fmla="val 23650"/>
                <a:gd name="f305" fmla="val 10275"/>
                <a:gd name="f306" fmla="val 23484"/>
                <a:gd name="f307" fmla="val 10075"/>
                <a:gd name="f308" fmla="val 23250"/>
                <a:gd name="f309" fmla="val 22950"/>
                <a:gd name="f310" fmla="val 9708"/>
                <a:gd name="f311" fmla="val 22650"/>
                <a:gd name="f312" fmla="val 9674"/>
                <a:gd name="f313" fmla="val 22249"/>
                <a:gd name="f314" fmla="val 9574"/>
                <a:gd name="f315" fmla="val 21849"/>
                <a:gd name="f316" fmla="val 21549"/>
                <a:gd name="f317" fmla="val 10008"/>
                <a:gd name="f318" fmla="val 21249"/>
                <a:gd name="f319" fmla="val 10442"/>
                <a:gd name="f320" fmla="val 21149"/>
                <a:gd name="f321" fmla="val 21182"/>
                <a:gd name="f322" fmla="val 21282"/>
                <a:gd name="f323" fmla="val 12943"/>
                <a:gd name="f324" fmla="val 21515"/>
                <a:gd name="f325" fmla="val 21782"/>
                <a:gd name="f326" fmla="val 14211"/>
                <a:gd name="f327" fmla="val 22216"/>
                <a:gd name="f328" fmla="val 14711"/>
                <a:gd name="f329" fmla="val 22783"/>
                <a:gd name="f330" fmla="val 15078"/>
                <a:gd name="f331" fmla="val 23317"/>
                <a:gd name="f332" fmla="val 15445"/>
                <a:gd name="f333" fmla="val 23951"/>
                <a:gd name="f334" fmla="val 15645"/>
                <a:gd name="f335" fmla="val 24584"/>
                <a:gd name="f336" fmla="val 15712"/>
                <a:gd name="f337" fmla="val 25318"/>
                <a:gd name="f338" fmla="val 26052"/>
                <a:gd name="f339" fmla="val 15679"/>
                <a:gd name="f340" fmla="val 26719"/>
                <a:gd name="f341" fmla="val 27320"/>
                <a:gd name="f342" fmla="val 27787"/>
                <a:gd name="f343" fmla="val 28087"/>
                <a:gd name="f344" fmla="val 14144"/>
                <a:gd name="f345" fmla="val 28420"/>
                <a:gd name="f346" fmla="val 13510"/>
                <a:gd name="f347" fmla="val 28587"/>
                <a:gd name="f348" fmla="val 12777"/>
                <a:gd name="f349" fmla="val 12076"/>
                <a:gd name="f350" fmla="val 28520"/>
                <a:gd name="f351" fmla="val 11175"/>
                <a:gd name="f352" fmla="val 28287"/>
                <a:gd name="f353" fmla="val 10308"/>
                <a:gd name="f354" fmla="val 27853"/>
                <a:gd name="f355" fmla="val 9508"/>
                <a:gd name="f356" fmla="val 27386"/>
                <a:gd name="f357" fmla="val 8507"/>
                <a:gd name="f358" fmla="val 26686"/>
                <a:gd name="f359" fmla="val 26152"/>
                <a:gd name="f360" fmla="val 25718"/>
                <a:gd name="f361" fmla="val 5772"/>
                <a:gd name="f362" fmla="val 25385"/>
                <a:gd name="f363" fmla="val 5038"/>
                <a:gd name="f364" fmla="val 25185"/>
                <a:gd name="f365" fmla="val 4270"/>
                <a:gd name="f366" fmla="val 25018"/>
                <a:gd name="f367" fmla="val 3570"/>
                <a:gd name="f368" fmla="val 25118"/>
                <a:gd name="f369" fmla="val 2836"/>
                <a:gd name="f370" fmla="val 25452"/>
                <a:gd name="f371" fmla="val 25752"/>
                <a:gd name="f372" fmla="val 26352"/>
                <a:gd name="f373" fmla="val 26919"/>
                <a:gd name="f374" fmla="val 27453"/>
                <a:gd name="f375" fmla="val 2269"/>
                <a:gd name="f376" fmla="val 27520"/>
                <a:gd name="f377" fmla="val 3036"/>
                <a:gd name="f378" fmla="val 27586"/>
                <a:gd name="f379" fmla="val 3770"/>
                <a:gd name="f380" fmla="val 27820"/>
                <a:gd name="f381" fmla="val 5338"/>
                <a:gd name="f382" fmla="val 28554"/>
                <a:gd name="f383" fmla="val 6239"/>
                <a:gd name="f384" fmla="val 28954"/>
                <a:gd name="f385" fmla="val 6072"/>
                <a:gd name="f386" fmla="val 29354"/>
                <a:gd name="f387" fmla="val 29688"/>
                <a:gd name="f388" fmla="val 5405"/>
                <a:gd name="f389" fmla="val 29788"/>
                <a:gd name="f390" fmla="val 29888"/>
                <a:gd name="f391" fmla="val 29488"/>
                <a:gd name="f392" fmla="val 29221"/>
                <a:gd name="f393" fmla="val 28821"/>
                <a:gd name="f394" fmla="val 1102"/>
                <a:gd name="f395" fmla="val 27286"/>
                <a:gd name="f396" fmla="val 25819"/>
                <a:gd name="f397" fmla="val 24918"/>
                <a:gd name="f398" fmla="val 24084"/>
                <a:gd name="f399" fmla="val 468"/>
                <a:gd name="f400" fmla="val 23417"/>
                <a:gd name="f401" fmla="val 768"/>
                <a:gd name="f402" fmla="val 22616"/>
                <a:gd name="f403" fmla="val 2002"/>
                <a:gd name="f404" fmla="val 22416"/>
                <a:gd name="f405" fmla="val 2569"/>
                <a:gd name="f406" fmla="val 3203"/>
                <a:gd name="f407" fmla="val 22550"/>
                <a:gd name="f408" fmla="val 10341"/>
                <a:gd name="f409" fmla="val 3470"/>
                <a:gd name="f410" fmla="val 10908"/>
                <a:gd name="f411" fmla="val 3303"/>
                <a:gd name="f412" fmla="val 11508"/>
                <a:gd name="f413" fmla="val 12142"/>
                <a:gd name="f414" fmla="val 12476"/>
                <a:gd name="f415" fmla="val 12843"/>
                <a:gd name="f416" fmla="val 13109"/>
                <a:gd name="f417" fmla="val 13276"/>
                <a:gd name="f418" fmla="val 3670"/>
                <a:gd name="f419" fmla="val 13343"/>
                <a:gd name="f420" fmla="val 3937"/>
                <a:gd name="f421" fmla="val 13376"/>
                <a:gd name="f422" fmla="val 5138"/>
                <a:gd name="f423" fmla="val 6372"/>
                <a:gd name="f424" fmla="val 13310"/>
                <a:gd name="f425" fmla="val 8574"/>
                <a:gd name="f426" fmla="val 11709"/>
                <a:gd name="f427" fmla="val 13543"/>
                <a:gd name="f428" fmla="val 13210"/>
                <a:gd name="f429" fmla="val 13643"/>
                <a:gd name="f430" fmla="val 13644"/>
                <a:gd name="f431" fmla="val 14110"/>
                <a:gd name="f432" fmla="val 13911"/>
                <a:gd name="f433" fmla="val 14544"/>
                <a:gd name="f434" fmla="val 15044"/>
                <a:gd name="f435" fmla="val 13577"/>
                <a:gd name="f436" fmla="val 15511"/>
                <a:gd name="f437" fmla="val 13277"/>
                <a:gd name="f438" fmla="val 15911"/>
                <a:gd name="f439" fmla="val 12910"/>
                <a:gd name="f440" fmla="val 16178"/>
                <a:gd name="f441" fmla="val 12710"/>
                <a:gd name="f442" fmla="val 16412"/>
                <a:gd name="f443" fmla="val 16612"/>
                <a:gd name="f444" fmla="val 12210"/>
                <a:gd name="f445" fmla="val 16745"/>
                <a:gd name="f446" fmla="val 12043"/>
                <a:gd name="f447" fmla="val 11943"/>
                <a:gd name="f448" fmla="val 16679"/>
                <a:gd name="f449" fmla="val 10642"/>
                <a:gd name="f450" fmla="val 9341"/>
                <a:gd name="f451" fmla="val 16445"/>
                <a:gd name="f452" fmla="val 16378"/>
                <a:gd name="f453" fmla="val 3537"/>
                <a:gd name="f454" fmla="val 2769"/>
                <a:gd name="f455" fmla="val 16779"/>
                <a:gd name="f456" fmla="val 1935"/>
                <a:gd name="f457" fmla="val 17479"/>
                <a:gd name="f458" fmla="val 17946"/>
                <a:gd name="f459" fmla="val 18246"/>
                <a:gd name="f460" fmla="val 18580"/>
                <a:gd name="f461" fmla="val 18747"/>
                <a:gd name="f462" fmla="val 2069"/>
                <a:gd name="f463" fmla="val 18914"/>
                <a:gd name="f464" fmla="val 2336"/>
                <a:gd name="f465" fmla="val 19014"/>
                <a:gd name="f466" fmla="val 19147"/>
                <a:gd name="f467" fmla="val 4204"/>
                <a:gd name="f468" fmla="val 19281"/>
                <a:gd name="f469" fmla="val 19447"/>
                <a:gd name="f470" fmla="val 8474"/>
                <a:gd name="f471" fmla="val 19614"/>
                <a:gd name="f472" fmla="val 10375"/>
                <a:gd name="f473" fmla="val 19814"/>
                <a:gd name="f474" fmla="val 20048"/>
                <a:gd name="f475" fmla="val 19848"/>
                <a:gd name="f476" fmla="val 19381"/>
                <a:gd name="f477" fmla="val 18880"/>
                <a:gd name="f478" fmla="val 15378"/>
                <a:gd name="f479" fmla="val 18347"/>
                <a:gd name="f480" fmla="val 17813"/>
                <a:gd name="f481" fmla="val 15412"/>
                <a:gd name="f482" fmla="val 17379"/>
                <a:gd name="f483" fmla="val 17279"/>
                <a:gd name="f484" fmla="val 15245"/>
                <a:gd name="f485" fmla="val 17179"/>
                <a:gd name="f486" fmla="val 14878"/>
                <a:gd name="f487" fmla="val 17079"/>
                <a:gd name="f488" fmla="val 14545"/>
                <a:gd name="f489" fmla="val 16979"/>
                <a:gd name="f490" fmla="val 16912"/>
                <a:gd name="f491" fmla="val 13677"/>
                <a:gd name="f492" fmla="val 16879"/>
                <a:gd name="f493" fmla="val 16812"/>
                <a:gd name="f494" fmla="val 16845"/>
                <a:gd name="f495" fmla="val 16579"/>
                <a:gd name="f496" fmla="val 13777"/>
                <a:gd name="f497" fmla="val 14278"/>
                <a:gd name="f498" fmla="val 15745"/>
                <a:gd name="f499" fmla="val 15244"/>
                <a:gd name="f500" fmla="val 14877"/>
                <a:gd name="f501" fmla="val 14344"/>
                <a:gd name="f502" fmla="val 15879"/>
                <a:gd name="f503" fmla="val 15946"/>
                <a:gd name="f504" fmla="val 13176"/>
                <a:gd name="f505" fmla="val 12542"/>
                <a:gd name="f506" fmla="val 11975"/>
                <a:gd name="f507" fmla="val 11342"/>
                <a:gd name="f508" fmla="val 10841"/>
                <a:gd name="f509" fmla="val 10107"/>
                <a:gd name="f510" fmla="val 9840"/>
                <a:gd name="f511" fmla="val 11276"/>
                <a:gd name="f512" fmla="val 9875"/>
                <a:gd name="f513" fmla="val 9707"/>
                <a:gd name="f514" fmla="val 8207"/>
                <a:gd name="f515" fmla="val 9874"/>
                <a:gd name="f516" fmla="val 9907"/>
                <a:gd name="f517" fmla="val 3603"/>
                <a:gd name="f518" fmla="*/ f0 1 39295"/>
                <a:gd name="f519" fmla="*/ f1 1 17781"/>
                <a:gd name="f520" fmla="val f2"/>
                <a:gd name="f521" fmla="val f3"/>
                <a:gd name="f522" fmla="val f4"/>
                <a:gd name="f523" fmla="+- f522 0 f520"/>
                <a:gd name="f524" fmla="+- f521 0 f520"/>
                <a:gd name="f525" fmla="*/ f524 1 39295"/>
                <a:gd name="f526" fmla="*/ f523 1 17781"/>
                <a:gd name="f527" fmla="*/ f520 1 f525"/>
                <a:gd name="f528" fmla="*/ f521 1 f525"/>
                <a:gd name="f529" fmla="*/ f520 1 f526"/>
                <a:gd name="f530" fmla="*/ f522 1 f526"/>
                <a:gd name="f531" fmla="*/ f527 f518 1"/>
                <a:gd name="f532" fmla="*/ f528 f518 1"/>
                <a:gd name="f533" fmla="*/ f530 f519 1"/>
                <a:gd name="f534" fmla="*/ f529 f5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1" t="f534" r="f532" b="f533"/>
              <a:pathLst>
                <a:path w="39295" h="1778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4" y="f25"/>
                    <a:pt x="f19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5" y="f37"/>
                    <a:pt x="f38" y="f39"/>
                  </a:cubicBezTo>
                  <a:cubicBezTo>
                    <a:pt x="f40" y="f41"/>
                    <a:pt x="f42" y="f43"/>
                    <a:pt x="f40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2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2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99" y="f107"/>
                  </a:cubicBezTo>
                  <a:cubicBezTo>
                    <a:pt x="f108" y="f109"/>
                    <a:pt x="f92" y="f110"/>
                    <a:pt x="f111" y="f112"/>
                  </a:cubicBezTo>
                  <a:cubicBezTo>
                    <a:pt x="f113" y="f114"/>
                    <a:pt x="f115" y="f114"/>
                    <a:pt x="f116" y="f112"/>
                  </a:cubicBezTo>
                  <a:cubicBezTo>
                    <a:pt x="f117" y="f118"/>
                    <a:pt x="f119" y="f120"/>
                    <a:pt x="f55" y="f121"/>
                  </a:cubicBezTo>
                  <a:cubicBezTo>
                    <a:pt x="f122" y="f107"/>
                    <a:pt x="f123" y="f74"/>
                    <a:pt x="f124" y="f125"/>
                  </a:cubicBezTo>
                  <a:cubicBezTo>
                    <a:pt x="f126" y="f127"/>
                    <a:pt x="f128" y="f129"/>
                    <a:pt x="f128" y="f130"/>
                  </a:cubicBezTo>
                  <a:cubicBezTo>
                    <a:pt x="f128" y="f131"/>
                    <a:pt x="f126" y="f132"/>
                    <a:pt x="f124" y="f133"/>
                  </a:cubicBezTo>
                  <a:cubicBezTo>
                    <a:pt x="f134" y="f135"/>
                    <a:pt x="f123" y="f135"/>
                    <a:pt x="f136" y="f137"/>
                  </a:cubicBezTo>
                  <a:cubicBezTo>
                    <a:pt x="f117" y="f138"/>
                    <a:pt x="f139" y="f11"/>
                    <a:pt x="f140" y="f141"/>
                  </a:cubicBezTo>
                  <a:cubicBezTo>
                    <a:pt x="f142" y="f143"/>
                    <a:pt x="f94" y="f144"/>
                    <a:pt x="f97" y="f145"/>
                  </a:cubicBezTo>
                  <a:cubicBezTo>
                    <a:pt x="f146" y="f147"/>
                    <a:pt x="f148" y="f145"/>
                    <a:pt x="f103" y="f149"/>
                  </a:cubicBezTo>
                  <a:cubicBezTo>
                    <a:pt x="f150" y="f151"/>
                    <a:pt x="f152" y="f11"/>
                    <a:pt x="f153" y="f135"/>
                  </a:cubicBezTo>
                  <a:cubicBezTo>
                    <a:pt x="f154" y="f155"/>
                    <a:pt x="f154" y="f156"/>
                    <a:pt x="f157" y="f158"/>
                  </a:cubicBezTo>
                  <a:cubicBezTo>
                    <a:pt x="f153" y="f159"/>
                    <a:pt x="f160" y="f32"/>
                    <a:pt x="f161" y="f162"/>
                  </a:cubicBezTo>
                  <a:close/>
                  <a:moveTo>
                    <a:pt x="f163" y="f164"/>
                  </a:move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0"/>
                    <a:pt x="f172" y="f173"/>
                    <a:pt x="f174" y="f175"/>
                  </a:cubicBezTo>
                  <a:cubicBezTo>
                    <a:pt x="f3" y="f176"/>
                    <a:pt x="f3" y="f177"/>
                    <a:pt x="f3" y="f178"/>
                  </a:cubicBezTo>
                  <a:cubicBezTo>
                    <a:pt x="f3" y="f179"/>
                    <a:pt x="f3" y="f180"/>
                    <a:pt x="f181" y="f182"/>
                  </a:cubicBezTo>
                  <a:cubicBezTo>
                    <a:pt x="f183" y="f184"/>
                    <a:pt x="f185" y="f184"/>
                    <a:pt x="f186" y="f182"/>
                  </a:cubicBezTo>
                  <a:cubicBezTo>
                    <a:pt x="f187" y="f67"/>
                    <a:pt x="f188" y="f189"/>
                    <a:pt x="f190" y="f189"/>
                  </a:cubicBezTo>
                  <a:cubicBezTo>
                    <a:pt x="f191" y="f192"/>
                    <a:pt x="f191" y="f189"/>
                    <a:pt x="f191" y="f67"/>
                  </a:cubicBezTo>
                  <a:cubicBezTo>
                    <a:pt x="f191" y="f193"/>
                    <a:pt x="f191" y="f194"/>
                    <a:pt x="f191" y="f195"/>
                  </a:cubicBezTo>
                  <a:cubicBezTo>
                    <a:pt x="f191" y="f10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206" y="f46"/>
                    <a:pt x="f207" y="f208"/>
                    <a:pt x="f209" y="f48"/>
                  </a:cubicBezTo>
                  <a:cubicBezTo>
                    <a:pt x="f204" y="f210"/>
                    <a:pt x="f202" y="f211"/>
                    <a:pt x="f169" y="f212"/>
                  </a:cubicBezTo>
                  <a:cubicBezTo>
                    <a:pt x="f213" y="f214"/>
                    <a:pt x="f215" y="f211"/>
                    <a:pt x="f216" y="f217"/>
                  </a:cubicBezTo>
                  <a:cubicBezTo>
                    <a:pt x="f218" y="f74"/>
                    <a:pt x="f219" y="f220"/>
                    <a:pt x="f221" y="f222"/>
                  </a:cubicBezTo>
                  <a:cubicBezTo>
                    <a:pt x="f223" y="f224"/>
                    <a:pt x="f225" y="f102"/>
                    <a:pt x="f223" y="f226"/>
                  </a:cubicBezTo>
                  <a:cubicBezTo>
                    <a:pt x="f227" y="f228"/>
                    <a:pt x="f229" y="f230"/>
                    <a:pt x="f221" y="f140"/>
                  </a:cubicBezTo>
                  <a:cubicBezTo>
                    <a:pt x="f231" y="f232"/>
                    <a:pt x="f231" y="f233"/>
                    <a:pt x="f221" y="f234"/>
                  </a:cubicBezTo>
                  <a:cubicBezTo>
                    <a:pt x="f229" y="f235"/>
                    <a:pt x="f236" y="f235"/>
                    <a:pt x="f237" y="f238"/>
                  </a:cubicBezTo>
                  <a:cubicBezTo>
                    <a:pt x="f239" y="f238"/>
                    <a:pt x="f240" y="f238"/>
                    <a:pt x="f241" y="f238"/>
                  </a:cubicBezTo>
                  <a:cubicBezTo>
                    <a:pt x="f242" y="f243"/>
                    <a:pt x="f244" y="f245"/>
                    <a:pt x="f246" y="f245"/>
                  </a:cubicBezTo>
                  <a:cubicBezTo>
                    <a:pt x="f247" y="f248"/>
                    <a:pt x="f249" y="f250"/>
                    <a:pt x="f251" y="f180"/>
                  </a:cubicBezTo>
                  <a:cubicBezTo>
                    <a:pt x="f252" y="f178"/>
                    <a:pt x="f252" y="f253"/>
                    <a:pt x="f252" y="f254"/>
                  </a:cubicBezTo>
                  <a:cubicBezTo>
                    <a:pt x="f252" y="f255"/>
                    <a:pt x="f252" y="f256"/>
                    <a:pt x="f249" y="f257"/>
                  </a:cubicBezTo>
                  <a:cubicBezTo>
                    <a:pt x="f247" y="f258"/>
                    <a:pt x="f244" y="f259"/>
                    <a:pt x="f260" y="f261"/>
                  </a:cubicBezTo>
                  <a:close/>
                  <a:moveTo>
                    <a:pt x="f262" y="f263"/>
                  </a:moveTo>
                  <a:cubicBezTo>
                    <a:pt x="f264" y="f265"/>
                    <a:pt x="f266" y="f162"/>
                    <a:pt x="f267" y="f36"/>
                  </a:cubicBezTo>
                  <a:cubicBezTo>
                    <a:pt x="f268" y="f269"/>
                    <a:pt x="f270" y="f271"/>
                    <a:pt x="f272" y="f131"/>
                  </a:cubicBezTo>
                  <a:cubicBezTo>
                    <a:pt x="f273" y="f130"/>
                    <a:pt x="f274" y="f275"/>
                    <a:pt x="f276" y="f277"/>
                  </a:cubicBezTo>
                  <a:cubicBezTo>
                    <a:pt x="f278" y="f279"/>
                    <a:pt x="f280" y="f83"/>
                    <a:pt x="f281" y="f282"/>
                  </a:cubicBezTo>
                  <a:cubicBezTo>
                    <a:pt x="f283" y="f284"/>
                    <a:pt x="f285" y="f286"/>
                    <a:pt x="f287" y="f125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6" y="f298"/>
                  </a:cubicBezTo>
                  <a:cubicBezTo>
                    <a:pt x="f299" y="f300"/>
                    <a:pt x="f299" y="f301"/>
                    <a:pt x="f302" y="f303"/>
                  </a:cubicBezTo>
                  <a:cubicBezTo>
                    <a:pt x="f299" y="f87"/>
                    <a:pt x="f304" y="f305"/>
                    <a:pt x="f306" y="f307"/>
                  </a:cubicBezTo>
                  <a:cubicBezTo>
                    <a:pt x="f308" y="f277"/>
                    <a:pt x="f309" y="f310"/>
                    <a:pt x="f311" y="f312"/>
                  </a:cubicBezTo>
                  <a:cubicBezTo>
                    <a:pt x="f313" y="f314"/>
                    <a:pt x="f315" y="f310"/>
                    <a:pt x="f316" y="f317"/>
                  </a:cubicBezTo>
                  <a:cubicBezTo>
                    <a:pt x="f318" y="f319"/>
                    <a:pt x="f320" y="f91"/>
                    <a:pt x="f321" y="f203"/>
                  </a:cubicBezTo>
                  <a:cubicBezTo>
                    <a:pt x="f320" y="f44"/>
                    <a:pt x="f322" y="f323"/>
                    <a:pt x="f324" y="f125"/>
                  </a:cubicBezTo>
                  <a:cubicBezTo>
                    <a:pt x="f325" y="f326"/>
                    <a:pt x="f327" y="f328"/>
                    <a:pt x="f329" y="f330"/>
                  </a:cubicBezTo>
                  <a:cubicBezTo>
                    <a:pt x="f331" y="f332"/>
                    <a:pt x="f333" y="f334"/>
                    <a:pt x="f335" y="f336"/>
                  </a:cubicBezTo>
                  <a:cubicBezTo>
                    <a:pt x="f337" y="f50"/>
                    <a:pt x="f338" y="f339"/>
                    <a:pt x="f340" y="f332"/>
                  </a:cubicBezTo>
                  <a:cubicBezTo>
                    <a:pt x="f341" y="f212"/>
                    <a:pt x="f342" y="f328"/>
                    <a:pt x="f343" y="f344"/>
                  </a:cubicBezTo>
                  <a:cubicBezTo>
                    <a:pt x="f345" y="f346"/>
                    <a:pt x="f347" y="f348"/>
                    <a:pt x="f347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271"/>
                    <a:pt x="f359" y="f135"/>
                  </a:cubicBezTo>
                  <a:cubicBezTo>
                    <a:pt x="f360" y="f361"/>
                    <a:pt x="f362" y="f363"/>
                    <a:pt x="f364" y="f365"/>
                  </a:cubicBezTo>
                  <a:cubicBezTo>
                    <a:pt x="f366" y="f367"/>
                    <a:pt x="f368" y="f369"/>
                    <a:pt x="f370" y="f157"/>
                  </a:cubicBezTo>
                  <a:cubicBezTo>
                    <a:pt x="f371" y="f245"/>
                    <a:pt x="f372" y="f67"/>
                    <a:pt x="f373" y="f250"/>
                  </a:cubicBezTo>
                  <a:cubicBezTo>
                    <a:pt x="f341" y="f238"/>
                    <a:pt x="f374" y="f375"/>
                    <a:pt x="f376" y="f377"/>
                  </a:cubicBezTo>
                  <a:cubicBezTo>
                    <a:pt x="f378" y="f379"/>
                    <a:pt x="f378" y="f136"/>
                    <a:pt x="f380" y="f381"/>
                  </a:cubicBezTo>
                  <a:cubicBezTo>
                    <a:pt x="f343" y="f156"/>
                    <a:pt x="f382" y="f383"/>
                    <a:pt x="f384" y="f385"/>
                  </a:cubicBezTo>
                  <a:cubicBezTo>
                    <a:pt x="f386" y="f51"/>
                    <a:pt x="f387" y="f388"/>
                    <a:pt x="f389" y="f25"/>
                  </a:cubicBezTo>
                  <a:cubicBezTo>
                    <a:pt x="f390" y="f140"/>
                    <a:pt x="f389" y="f377"/>
                    <a:pt x="f391" y="f375"/>
                  </a:cubicBezTo>
                  <a:cubicBezTo>
                    <a:pt x="f392" y="f248"/>
                    <a:pt x="f393" y="f394"/>
                    <a:pt x="f352" y="f254"/>
                  </a:cubicBezTo>
                  <a:cubicBezTo>
                    <a:pt x="f354" y="f257"/>
                    <a:pt x="f395" y="f170"/>
                    <a:pt x="f358" y="f170"/>
                  </a:cubicBezTo>
                  <a:cubicBezTo>
                    <a:pt x="f396" y="f168"/>
                    <a:pt x="f397" y="f261"/>
                    <a:pt x="f398" y="f399"/>
                  </a:cubicBezTo>
                  <a:cubicBezTo>
                    <a:pt x="f400" y="f401"/>
                    <a:pt x="f266" y="f179"/>
                    <a:pt x="f402" y="f403"/>
                  </a:cubicBezTo>
                  <a:cubicBezTo>
                    <a:pt x="f404" y="f405"/>
                    <a:pt x="f404" y="f406"/>
                    <a:pt x="f407" y="f18"/>
                  </a:cubicBezTo>
                  <a:close/>
                  <a:moveTo>
                    <a:pt x="f408" y="f409"/>
                  </a:moveTo>
                  <a:cubicBezTo>
                    <a:pt x="f410" y="f411"/>
                    <a:pt x="f412" y="f92"/>
                    <a:pt x="f413" y="f406"/>
                  </a:cubicBezTo>
                  <a:cubicBezTo>
                    <a:pt x="f414" y="f97"/>
                    <a:pt x="f415" y="f92"/>
                    <a:pt x="f416" y="f409"/>
                  </a:cubicBezTo>
                  <a:cubicBezTo>
                    <a:pt x="f417" y="f418"/>
                    <a:pt x="f419" y="f420"/>
                    <a:pt x="f421" y="f422"/>
                  </a:cubicBezTo>
                  <a:cubicBezTo>
                    <a:pt x="f421" y="f423"/>
                    <a:pt x="f424" y="f425"/>
                    <a:pt x="f424" y="f129"/>
                  </a:cubicBezTo>
                  <a:cubicBezTo>
                    <a:pt x="f424" y="f426"/>
                    <a:pt x="f419" y="f297"/>
                    <a:pt x="f427" y="f428"/>
                  </a:cubicBezTo>
                  <a:cubicBezTo>
                    <a:pt x="f429" y="f430"/>
                    <a:pt x="f431" y="f432"/>
                    <a:pt x="f433" y="f291"/>
                  </a:cubicBezTo>
                  <a:cubicBezTo>
                    <a:pt x="f434" y="f435"/>
                    <a:pt x="f436" y="f437"/>
                    <a:pt x="f438" y="f439"/>
                  </a:cubicBezTo>
                  <a:cubicBezTo>
                    <a:pt x="f440" y="f441"/>
                    <a:pt x="f442" y="f414"/>
                    <a:pt x="f443" y="f444"/>
                  </a:cubicBezTo>
                  <a:cubicBezTo>
                    <a:pt x="f445" y="f446"/>
                    <a:pt x="f445" y="f447"/>
                    <a:pt x="f448" y="f449"/>
                  </a:cubicBezTo>
                  <a:cubicBezTo>
                    <a:pt x="f443" y="f450"/>
                    <a:pt x="f451" y="f141"/>
                    <a:pt x="f442" y="f162"/>
                  </a:cubicBezTo>
                  <a:cubicBezTo>
                    <a:pt x="f452" y="f453"/>
                    <a:pt x="f52" y="f454"/>
                    <a:pt x="f455" y="f152"/>
                  </a:cubicBezTo>
                  <a:cubicBezTo>
                    <a:pt x="f54" y="f456"/>
                    <a:pt x="f457" y="f245"/>
                    <a:pt x="f458" y="f245"/>
                  </a:cubicBezTo>
                  <a:cubicBezTo>
                    <a:pt x="f459" y="f245"/>
                    <a:pt x="f460" y="f234"/>
                    <a:pt x="f461" y="f462"/>
                  </a:cubicBezTo>
                  <a:cubicBezTo>
                    <a:pt x="f463" y="f464"/>
                    <a:pt x="f465" y="f105"/>
                    <a:pt x="f466" y="f467"/>
                  </a:cubicBezTo>
                  <a:cubicBezTo>
                    <a:pt x="f468" y="f158"/>
                    <a:pt x="f469" y="f470"/>
                    <a:pt x="f471" y="f472"/>
                  </a:cubicBezTo>
                  <a:cubicBezTo>
                    <a:pt x="f473" y="f96"/>
                    <a:pt x="f474" y="f77"/>
                    <a:pt x="f474" y="f208"/>
                  </a:cubicBezTo>
                  <a:cubicBezTo>
                    <a:pt x="f474" y="f220"/>
                    <a:pt x="f475" y="f210"/>
                    <a:pt x="f476" y="f214"/>
                  </a:cubicBezTo>
                  <a:cubicBezTo>
                    <a:pt x="f477" y="f478"/>
                    <a:pt x="f479" y="f332"/>
                    <a:pt x="f480" y="f481"/>
                  </a:cubicBezTo>
                  <a:cubicBezTo>
                    <a:pt x="f482" y="f478"/>
                    <a:pt x="f483" y="f484"/>
                    <a:pt x="f485" y="f486"/>
                  </a:cubicBezTo>
                  <a:cubicBezTo>
                    <a:pt x="f487" y="f488"/>
                    <a:pt x="f489" y="f102"/>
                    <a:pt x="f490" y="f491"/>
                  </a:cubicBezTo>
                  <a:cubicBezTo>
                    <a:pt x="f492" y="f77"/>
                    <a:pt x="f493" y="f286"/>
                    <a:pt x="f493" y="f286"/>
                  </a:cubicBezTo>
                  <a:cubicBezTo>
                    <a:pt x="f493" y="f286"/>
                    <a:pt x="f494" y="f293"/>
                    <a:pt x="f495" y="f496"/>
                  </a:cubicBezTo>
                  <a:cubicBezTo>
                    <a:pt x="f440" y="f497"/>
                    <a:pt x="f498" y="f220"/>
                    <a:pt x="f499" y="f214"/>
                  </a:cubicBezTo>
                  <a:cubicBezTo>
                    <a:pt x="f500" y="f109"/>
                    <a:pt x="f501" y="f502"/>
                    <a:pt x="f496" y="f503"/>
                  </a:cubicBezTo>
                  <a:cubicBezTo>
                    <a:pt x="f504" y="f118"/>
                    <a:pt x="f505" y="f502"/>
                    <a:pt x="f506" y="f109"/>
                  </a:cubicBezTo>
                  <a:cubicBezTo>
                    <a:pt x="f507" y="f484"/>
                    <a:pt x="f508" y="f48"/>
                    <a:pt x="f89" y="f102"/>
                  </a:cubicBezTo>
                  <a:cubicBezTo>
                    <a:pt x="f509" y="f297"/>
                    <a:pt x="f510" y="f511"/>
                    <a:pt x="f228" y="f512"/>
                  </a:cubicBezTo>
                  <a:cubicBezTo>
                    <a:pt x="f513" y="f514"/>
                    <a:pt x="f513" y="f137"/>
                    <a:pt x="f510" y="f8"/>
                  </a:cubicBezTo>
                  <a:cubicBezTo>
                    <a:pt x="f515" y="f14"/>
                    <a:pt x="f516" y="f517"/>
                    <a:pt x="f408" y="f409"/>
                  </a:cubicBezTo>
                  <a:close/>
                </a:path>
              </a:pathLst>
            </a:custGeom>
            <a:solidFill>
              <a:srgbClr val="D16E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443;p41">
              <a:extLst>
                <a:ext uri="{FF2B5EF4-FFF2-40B4-BE49-F238E27FC236}">
                  <a16:creationId xmlns:a16="http://schemas.microsoft.com/office/drawing/2014/main" id="{F0253800-18CF-4335-B1D9-022A02A3F5EF}"/>
                </a:ext>
              </a:extLst>
            </p:cNvPr>
            <p:cNvSpPr/>
            <p:nvPr/>
          </p:nvSpPr>
          <p:spPr>
            <a:xfrm>
              <a:off x="1345786" y="3073033"/>
              <a:ext cx="1918539" cy="711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855"/>
                <a:gd name="f4" fmla="val 28488"/>
                <a:gd name="f5" fmla="val 2769"/>
                <a:gd name="f6" fmla="val 10975"/>
                <a:gd name="f7" fmla="val 2235"/>
                <a:gd name="f8" fmla="val 11042"/>
                <a:gd name="f9" fmla="val 1701"/>
                <a:gd name="f10" fmla="val 10908"/>
                <a:gd name="f11" fmla="val 1234"/>
                <a:gd name="f12" fmla="val 10641"/>
                <a:gd name="f13" fmla="val 801"/>
                <a:gd name="f14" fmla="val 10374"/>
                <a:gd name="f15" fmla="val 467"/>
                <a:gd name="f16" fmla="val 10008"/>
                <a:gd name="f17" fmla="val 267"/>
                <a:gd name="f18" fmla="val 9541"/>
                <a:gd name="f19" fmla="val 67"/>
                <a:gd name="f20" fmla="val 9074"/>
                <a:gd name="f21" fmla="val 8540"/>
                <a:gd name="f22" fmla="val 8039"/>
                <a:gd name="f23" fmla="val 100"/>
                <a:gd name="f24" fmla="val 7239"/>
                <a:gd name="f25" fmla="val 300"/>
                <a:gd name="f26" fmla="val 6505"/>
                <a:gd name="f27" fmla="val 701"/>
                <a:gd name="f28" fmla="val 5805"/>
                <a:gd name="f29" fmla="val 1201"/>
                <a:gd name="f30" fmla="val 4971"/>
                <a:gd name="f31" fmla="val 1901"/>
                <a:gd name="f32" fmla="val 4270"/>
                <a:gd name="f33" fmla="val 2735"/>
                <a:gd name="f34" fmla="val 3770"/>
                <a:gd name="f35" fmla="val 3469"/>
                <a:gd name="f36" fmla="val 3336"/>
                <a:gd name="f37" fmla="val 3103"/>
                <a:gd name="f38" fmla="val 5137"/>
                <a:gd name="f39" fmla="val 3036"/>
                <a:gd name="f40" fmla="val 5838"/>
                <a:gd name="f41" fmla="val 2936"/>
                <a:gd name="f42" fmla="val 6571"/>
                <a:gd name="f43" fmla="val 3003"/>
                <a:gd name="f44" fmla="val 3236"/>
                <a:gd name="f45" fmla="val 7939"/>
                <a:gd name="f46" fmla="val 3536"/>
                <a:gd name="f47" fmla="val 8573"/>
                <a:gd name="f48" fmla="val 4003"/>
                <a:gd name="f49" fmla="val 9073"/>
                <a:gd name="f50" fmla="val 4570"/>
                <a:gd name="f51" fmla="val 9540"/>
                <a:gd name="f52" fmla="val 5104"/>
                <a:gd name="f53" fmla="val 9907"/>
                <a:gd name="f54" fmla="val 5771"/>
                <a:gd name="f55" fmla="val 10041"/>
                <a:gd name="f56" fmla="val 6472"/>
                <a:gd name="f57" fmla="val 10174"/>
                <a:gd name="f58" fmla="val 10207"/>
                <a:gd name="f59" fmla="val 8006"/>
                <a:gd name="f60" fmla="val 8773"/>
                <a:gd name="f61" fmla="val 10107"/>
                <a:gd name="f62" fmla="val 9574"/>
                <a:gd name="f63" fmla="val 10141"/>
                <a:gd name="f64" fmla="val 10274"/>
                <a:gd name="f65" fmla="val 11175"/>
                <a:gd name="f66" fmla="val 10408"/>
                <a:gd name="f67" fmla="val 11742"/>
                <a:gd name="f68" fmla="val 10674"/>
                <a:gd name="f69" fmla="val 12009"/>
                <a:gd name="f70" fmla="val 11008"/>
                <a:gd name="f71" fmla="val 11976"/>
                <a:gd name="f72" fmla="val 11375"/>
                <a:gd name="f73" fmla="val 11942"/>
                <a:gd name="f74" fmla="val 11708"/>
                <a:gd name="f75" fmla="val 11609"/>
                <a:gd name="f76" fmla="val 12075"/>
                <a:gd name="f77" fmla="val 12509"/>
                <a:gd name="f78" fmla="val 12876"/>
                <a:gd name="f79" fmla="val 9474"/>
                <a:gd name="f80" fmla="val 13109"/>
                <a:gd name="f81" fmla="val 8673"/>
                <a:gd name="f82" fmla="val 13410"/>
                <a:gd name="f83" fmla="val 7706"/>
                <a:gd name="f84" fmla="val 13610"/>
                <a:gd name="f85" fmla="val 6638"/>
                <a:gd name="f86" fmla="val 13877"/>
                <a:gd name="f87" fmla="val 6005"/>
                <a:gd name="f88" fmla="val 14144"/>
                <a:gd name="f89" fmla="val 5371"/>
                <a:gd name="f90" fmla="val 14510"/>
                <a:gd name="f91" fmla="val 14844"/>
                <a:gd name="f92" fmla="val 5037"/>
                <a:gd name="f93" fmla="val 15144"/>
                <a:gd name="f94" fmla="val 15444"/>
                <a:gd name="f95" fmla="val 15678"/>
                <a:gd name="f96" fmla="val 5237"/>
                <a:gd name="f97" fmla="val 15878"/>
                <a:gd name="f98" fmla="val 5438"/>
                <a:gd name="f99" fmla="val 15911"/>
                <a:gd name="f100" fmla="val 5738"/>
                <a:gd name="f101" fmla="val 7873"/>
                <a:gd name="f102" fmla="val 15845"/>
                <a:gd name="f103" fmla="val 15711"/>
                <a:gd name="f104" fmla="val 13944"/>
                <a:gd name="f105" fmla="val 15511"/>
                <a:gd name="f106" fmla="val 16712"/>
                <a:gd name="f107" fmla="val 15311"/>
                <a:gd name="f108" fmla="val 19481"/>
                <a:gd name="f109" fmla="val 15044"/>
                <a:gd name="f110" fmla="val 21015"/>
                <a:gd name="f111" fmla="val 14544"/>
                <a:gd name="f112" fmla="val 22416"/>
                <a:gd name="f113" fmla="val 14077"/>
                <a:gd name="f114" fmla="val 23751"/>
                <a:gd name="f115" fmla="val 13276"/>
                <a:gd name="f116" fmla="val 24985"/>
                <a:gd name="f117" fmla="val 12242"/>
                <a:gd name="f118" fmla="val 25986"/>
                <a:gd name="f119" fmla="val 11241"/>
                <a:gd name="f120" fmla="val 26920"/>
                <a:gd name="f121" fmla="val 27587"/>
                <a:gd name="f122" fmla="val 8740"/>
                <a:gd name="f123" fmla="val 28020"/>
                <a:gd name="f124" fmla="val 7672"/>
                <a:gd name="f125" fmla="val 28421"/>
                <a:gd name="f126" fmla="val 6471"/>
                <a:gd name="f127" fmla="val 28487"/>
                <a:gd name="f128" fmla="val 28187"/>
                <a:gd name="f129" fmla="val 3202"/>
                <a:gd name="f130" fmla="val 1668"/>
                <a:gd name="f131" fmla="val 25719"/>
                <a:gd name="f132" fmla="val 1501"/>
                <a:gd name="f133" fmla="val 23484"/>
                <a:gd name="f134" fmla="val 1334"/>
                <a:gd name="f135" fmla="val 22650"/>
                <a:gd name="f136" fmla="val 21783"/>
                <a:gd name="f137" fmla="val 20949"/>
                <a:gd name="f138" fmla="val 1768"/>
                <a:gd name="f139" fmla="val 19848"/>
                <a:gd name="f140" fmla="val 2268"/>
                <a:gd name="f141" fmla="val 18847"/>
                <a:gd name="f142" fmla="val 2969"/>
                <a:gd name="f143" fmla="val 17980"/>
                <a:gd name="f144" fmla="val 3703"/>
                <a:gd name="f145" fmla="val 17146"/>
                <a:gd name="f146" fmla="val 4670"/>
                <a:gd name="f147" fmla="val 16512"/>
                <a:gd name="f148" fmla="val 16179"/>
                <a:gd name="f149" fmla="val 6605"/>
                <a:gd name="f150" fmla="val 15912"/>
                <a:gd name="f151" fmla="val 7572"/>
                <a:gd name="f152" fmla="val 15978"/>
                <a:gd name="f153" fmla="val 8373"/>
                <a:gd name="f154" fmla="val 16379"/>
                <a:gd name="f155" fmla="val 9040"/>
                <a:gd name="f156" fmla="val 16812"/>
                <a:gd name="f157" fmla="val 17446"/>
                <a:gd name="f158" fmla="val 9840"/>
                <a:gd name="f159" fmla="val 18213"/>
                <a:gd name="f160" fmla="val 18881"/>
                <a:gd name="f161" fmla="val 19648"/>
                <a:gd name="f162" fmla="val 20348"/>
                <a:gd name="f163" fmla="val 10074"/>
                <a:gd name="f164" fmla="val 21649"/>
                <a:gd name="f165" fmla="val 9407"/>
                <a:gd name="f166" fmla="val 22150"/>
                <a:gd name="f167" fmla="val 22550"/>
                <a:gd name="f168" fmla="val 8473"/>
                <a:gd name="f169" fmla="val 22750"/>
                <a:gd name="f170" fmla="val 22683"/>
                <a:gd name="f171" fmla="val 7505"/>
                <a:gd name="f172" fmla="val 22517"/>
                <a:gd name="f173" fmla="val 7172"/>
                <a:gd name="f174" fmla="val 22016"/>
                <a:gd name="f175" fmla="val 7038"/>
                <a:gd name="f176" fmla="val 21116"/>
                <a:gd name="f177" fmla="val 6938"/>
                <a:gd name="f178" fmla="val 20182"/>
                <a:gd name="f179" fmla="val 6905"/>
                <a:gd name="f180" fmla="val 19214"/>
                <a:gd name="f181" fmla="val 18280"/>
                <a:gd name="f182" fmla="val 17613"/>
                <a:gd name="f183" fmla="val 6838"/>
                <a:gd name="f184" fmla="val 17546"/>
                <a:gd name="f185" fmla="val 6705"/>
                <a:gd name="f186" fmla="val 6405"/>
                <a:gd name="f187" fmla="val 6205"/>
                <a:gd name="f188" fmla="val 18047"/>
                <a:gd name="f189" fmla="val 5904"/>
                <a:gd name="f190" fmla="val 18814"/>
                <a:gd name="f191" fmla="val 5704"/>
                <a:gd name="f192" fmla="val 19614"/>
                <a:gd name="f193" fmla="val 5604"/>
                <a:gd name="f194" fmla="val 20448"/>
                <a:gd name="f195" fmla="val 5404"/>
                <a:gd name="f196" fmla="val 5337"/>
                <a:gd name="f197" fmla="val 22850"/>
                <a:gd name="f198" fmla="val 5471"/>
                <a:gd name="f199" fmla="val 24084"/>
                <a:gd name="f200" fmla="val 5637"/>
                <a:gd name="f201" fmla="val 25085"/>
                <a:gd name="f202" fmla="val 6071"/>
                <a:gd name="f203" fmla="val 25652"/>
                <a:gd name="f204" fmla="val 25886"/>
                <a:gd name="f205" fmla="val 7205"/>
                <a:gd name="f206" fmla="val 26086"/>
                <a:gd name="f207" fmla="val 7872"/>
                <a:gd name="f208" fmla="val 8906"/>
                <a:gd name="f209" fmla="val 25218"/>
                <a:gd name="f210" fmla="val 9307"/>
                <a:gd name="f211" fmla="val 24618"/>
                <a:gd name="f212" fmla="val 23984"/>
                <a:gd name="f213" fmla="val 22984"/>
                <a:gd name="f214" fmla="val 10474"/>
                <a:gd name="f215" fmla="val 21949"/>
                <a:gd name="f216" fmla="val 10774"/>
                <a:gd name="f217" fmla="val 20882"/>
                <a:gd name="f218" fmla="val 19448"/>
                <a:gd name="f219" fmla="val 11542"/>
                <a:gd name="f220" fmla="val 17513"/>
                <a:gd name="f221" fmla="val 11775"/>
                <a:gd name="f222" fmla="val 16145"/>
                <a:gd name="f223" fmla="val 14778"/>
                <a:gd name="f224" fmla="val 13977"/>
                <a:gd name="f225" fmla="val 12109"/>
                <a:gd name="f226" fmla="val 13577"/>
                <a:gd name="f227" fmla="val 12142"/>
                <a:gd name="f228" fmla="val 13143"/>
                <a:gd name="f229" fmla="val 13110"/>
                <a:gd name="f230" fmla="val 12042"/>
                <a:gd name="f231" fmla="val 11975"/>
                <a:gd name="f232" fmla="val 13176"/>
                <a:gd name="f233" fmla="val 13377"/>
                <a:gd name="f234" fmla="val 11408"/>
                <a:gd name="f235" fmla="val 13677"/>
                <a:gd name="f236" fmla="val 11041"/>
                <a:gd name="f237" fmla="val 14411"/>
                <a:gd name="f238" fmla="val 8940"/>
                <a:gd name="f239" fmla="val 8339"/>
                <a:gd name="f240" fmla="val 14511"/>
                <a:gd name="f241" fmla="val 7739"/>
                <a:gd name="f242" fmla="val 14311"/>
                <a:gd name="f243" fmla="val 7272"/>
                <a:gd name="f244" fmla="val 13910"/>
                <a:gd name="f245" fmla="val 6805"/>
                <a:gd name="f246" fmla="val 13477"/>
                <a:gd name="f247" fmla="val 6438"/>
                <a:gd name="f248" fmla="val 12843"/>
                <a:gd name="f249" fmla="val 6238"/>
                <a:gd name="f250" fmla="val 11642"/>
                <a:gd name="f251" fmla="val 6038"/>
                <a:gd name="f252" fmla="val 10241"/>
                <a:gd name="f253" fmla="val 5938"/>
                <a:gd name="f254" fmla="val 8840"/>
                <a:gd name="f255" fmla="val 7472"/>
                <a:gd name="f256" fmla="val 5871"/>
                <a:gd name="f257" fmla="val 6272"/>
                <a:gd name="f258" fmla="val 5304"/>
                <a:gd name="f259" fmla="val 4904"/>
                <a:gd name="f260" fmla="val 4937"/>
                <a:gd name="f261" fmla="val 4437"/>
                <a:gd name="f262" fmla="val 4537"/>
                <a:gd name="f263" fmla="val 4303"/>
                <a:gd name="f264" fmla="val 4136"/>
                <a:gd name="f265" fmla="val 4404"/>
                <a:gd name="f266" fmla="val 3870"/>
                <a:gd name="f267" fmla="val 3603"/>
                <a:gd name="f268" fmla="val 3436"/>
                <a:gd name="f269" fmla="val 3369"/>
                <a:gd name="f270" fmla="val 6939"/>
                <a:gd name="f271" fmla="val 7406"/>
                <a:gd name="f272" fmla="val 3836"/>
                <a:gd name="f273" fmla="val 4103"/>
                <a:gd name="f274" fmla="val 8340"/>
                <a:gd name="f275" fmla="val 4403"/>
                <a:gd name="f276" fmla="val 8807"/>
                <a:gd name="f277" fmla="val 4603"/>
                <a:gd name="f278" fmla="val 9374"/>
                <a:gd name="f279" fmla="val 4637"/>
                <a:gd name="f280" fmla="val 9707"/>
                <a:gd name="f281" fmla="val 10341"/>
                <a:gd name="f282" fmla="val 4170"/>
                <a:gd name="f283" fmla="val 10541"/>
                <a:gd name="f284" fmla="val 3736"/>
                <a:gd name="f285" fmla="val 10808"/>
                <a:gd name="f286" fmla="val 72218"/>
                <a:gd name="f287" fmla="val 72452"/>
                <a:gd name="f288" fmla="val 72685"/>
                <a:gd name="f289" fmla="val 4604"/>
                <a:gd name="f290" fmla="val 72919"/>
                <a:gd name="f291" fmla="val 73186"/>
                <a:gd name="f292" fmla="val 4737"/>
                <a:gd name="f293" fmla="val 73453"/>
                <a:gd name="f294" fmla="val 73686"/>
                <a:gd name="f295" fmla="val 73953"/>
                <a:gd name="f296" fmla="val 4504"/>
                <a:gd name="f297" fmla="val 74086"/>
                <a:gd name="f298" fmla="val 74153"/>
                <a:gd name="f299" fmla="val 74186"/>
                <a:gd name="f300" fmla="val 3470"/>
                <a:gd name="f301" fmla="val 73920"/>
                <a:gd name="f302" fmla="val 3269"/>
                <a:gd name="f303" fmla="val 73719"/>
                <a:gd name="f304" fmla="val 73419"/>
                <a:gd name="f305" fmla="val 73119"/>
                <a:gd name="f306" fmla="val 72752"/>
                <a:gd name="f307" fmla="val 72252"/>
                <a:gd name="f308" fmla="val 72085"/>
                <a:gd name="f309" fmla="val 71985"/>
                <a:gd name="f310" fmla="val 3970"/>
                <a:gd name="f311" fmla="val 4237"/>
                <a:gd name="f312" fmla="val 4370"/>
                <a:gd name="f313" fmla="val 72052"/>
                <a:gd name="f314" fmla="val 24117"/>
                <a:gd name="f315" fmla="val 10675"/>
                <a:gd name="f316" fmla="val 11509"/>
                <a:gd name="f317" fmla="val 24017"/>
                <a:gd name="f318" fmla="val 23884"/>
                <a:gd name="f319" fmla="val 14244"/>
                <a:gd name="f320" fmla="val 23850"/>
                <a:gd name="f321" fmla="val 14944"/>
                <a:gd name="f322" fmla="val 23684"/>
                <a:gd name="f323" fmla="val 15578"/>
                <a:gd name="f324" fmla="val 23383"/>
                <a:gd name="f325" fmla="val 16212"/>
                <a:gd name="f326" fmla="val 23217"/>
                <a:gd name="f327" fmla="val 16479"/>
                <a:gd name="f328" fmla="val 22983"/>
                <a:gd name="f329" fmla="val 16746"/>
                <a:gd name="f330" fmla="val 22716"/>
                <a:gd name="f331" fmla="val 16912"/>
                <a:gd name="f332" fmla="val 22616"/>
                <a:gd name="f333" fmla="val 17013"/>
                <a:gd name="f334" fmla="val 22449"/>
                <a:gd name="f335" fmla="val 17046"/>
                <a:gd name="f336" fmla="val 22316"/>
                <a:gd name="f337" fmla="val 22149"/>
                <a:gd name="f338" fmla="val 16979"/>
                <a:gd name="f339" fmla="val 21882"/>
                <a:gd name="f340" fmla="val 21682"/>
                <a:gd name="f341" fmla="val 16679"/>
                <a:gd name="f342" fmla="val 21515"/>
                <a:gd name="f343" fmla="val 21449"/>
                <a:gd name="f344" fmla="val 16279"/>
                <a:gd name="f345" fmla="val 21249"/>
                <a:gd name="f346" fmla="val 15812"/>
                <a:gd name="f347" fmla="val 21115"/>
                <a:gd name="f348" fmla="val 21082"/>
                <a:gd name="f349" fmla="val 21048"/>
                <a:gd name="f350" fmla="val 13210"/>
                <a:gd name="f351" fmla="val 21182"/>
                <a:gd name="f352" fmla="val 12409"/>
                <a:gd name="f353" fmla="val 21282"/>
                <a:gd name="f354" fmla="val 11675"/>
                <a:gd name="f355" fmla="val 21415"/>
                <a:gd name="f356" fmla="val 11108"/>
                <a:gd name="f357" fmla="val 21482"/>
                <a:gd name="f358" fmla="val 10708"/>
                <a:gd name="f359" fmla="val 21549"/>
                <a:gd name="f360" fmla="val 10508"/>
                <a:gd name="f361" fmla="val 10308"/>
                <a:gd name="f362" fmla="val 9941"/>
                <a:gd name="f363" fmla="val 21349"/>
                <a:gd name="f364" fmla="val 9874"/>
                <a:gd name="f365" fmla="val 9841"/>
                <a:gd name="f366" fmla="val 21616"/>
                <a:gd name="f367" fmla="val 22183"/>
                <a:gd name="f368" fmla="val 22483"/>
                <a:gd name="f369" fmla="val 10108"/>
                <a:gd name="f370" fmla="val 23250"/>
                <a:gd name="f371" fmla="val 23617"/>
                <a:gd name="f372" fmla="val 23750"/>
                <a:gd name="f373" fmla="val 23917"/>
                <a:gd name="f374" fmla="val 24051"/>
                <a:gd name="f375" fmla="val 24151"/>
                <a:gd name="f376" fmla="val 23951"/>
                <a:gd name="f377" fmla="val 8240"/>
                <a:gd name="f378" fmla="val 7506"/>
                <a:gd name="f379" fmla="val 23650"/>
                <a:gd name="f380" fmla="val 7139"/>
                <a:gd name="f381" fmla="val 23450"/>
                <a:gd name="f382" fmla="val 23150"/>
                <a:gd name="f383" fmla="val 6538"/>
                <a:gd name="f384" fmla="val 22916"/>
                <a:gd name="f385" fmla="val 6305"/>
                <a:gd name="f386" fmla="val 22216"/>
                <a:gd name="f387" fmla="val 6338"/>
                <a:gd name="f388" fmla="val 21749"/>
                <a:gd name="f389" fmla="val 6739"/>
                <a:gd name="f390" fmla="val 7039"/>
                <a:gd name="f391" fmla="val 7339"/>
                <a:gd name="f392" fmla="val 21816"/>
                <a:gd name="f393" fmla="val 7639"/>
                <a:gd name="f394" fmla="val 8140"/>
                <a:gd name="f395" fmla="val 22783"/>
                <a:gd name="f396" fmla="val 8506"/>
                <a:gd name="f397" fmla="val 8640"/>
                <a:gd name="f398" fmla="val 23517"/>
                <a:gd name="f399" fmla="val 8707"/>
                <a:gd name="f400" fmla="val 69350"/>
                <a:gd name="f401" fmla="val 5204"/>
                <a:gd name="f402" fmla="val 69550"/>
                <a:gd name="f403" fmla="val 69850"/>
                <a:gd name="f404" fmla="val 70284"/>
                <a:gd name="f405" fmla="val 2469"/>
                <a:gd name="f406" fmla="val 70751"/>
                <a:gd name="f407" fmla="val 1635"/>
                <a:gd name="f408" fmla="val 71384"/>
                <a:gd name="f409" fmla="val 934"/>
                <a:gd name="f410" fmla="val 72185"/>
                <a:gd name="f411" fmla="val 434"/>
                <a:gd name="f412" fmla="val 72785"/>
                <a:gd name="f413" fmla="val 74120"/>
                <a:gd name="f414" fmla="val 134"/>
                <a:gd name="f415" fmla="val 74720"/>
                <a:gd name="f416" fmla="val 75287"/>
                <a:gd name="f417" fmla="val 601"/>
                <a:gd name="f418" fmla="val 75687"/>
                <a:gd name="f419" fmla="val 1068"/>
                <a:gd name="f420" fmla="val 76188"/>
                <a:gd name="f421" fmla="val 76521"/>
                <a:gd name="f422" fmla="val 2302"/>
                <a:gd name="f423" fmla="val 76722"/>
                <a:gd name="f424" fmla="val 76755"/>
                <a:gd name="f425" fmla="val 76388"/>
                <a:gd name="f426" fmla="val 5071"/>
                <a:gd name="f427" fmla="val 76054"/>
                <a:gd name="f428" fmla="val 75554"/>
                <a:gd name="f429" fmla="val 74954"/>
                <a:gd name="f430" fmla="val 74387"/>
                <a:gd name="f431" fmla="val 73786"/>
                <a:gd name="f432" fmla="val 73219"/>
                <a:gd name="f433" fmla="val 6372"/>
                <a:gd name="f434" fmla="val 72318"/>
                <a:gd name="f435" fmla="val 71918"/>
                <a:gd name="f436" fmla="val 71651"/>
                <a:gd name="f437" fmla="val 5638"/>
                <a:gd name="f438" fmla="val 71618"/>
                <a:gd name="f439" fmla="val 71551"/>
                <a:gd name="f440" fmla="val 6171"/>
                <a:gd name="f441" fmla="val 71484"/>
                <a:gd name="f442" fmla="val 6872"/>
                <a:gd name="f443" fmla="val 71451"/>
                <a:gd name="f444" fmla="val 7673"/>
                <a:gd name="f445" fmla="val 71751"/>
                <a:gd name="f446" fmla="val 71951"/>
                <a:gd name="f447" fmla="val 8273"/>
                <a:gd name="f448" fmla="val 8406"/>
                <a:gd name="f449" fmla="val 72652"/>
                <a:gd name="f450" fmla="val 73052"/>
                <a:gd name="f451" fmla="val 8206"/>
                <a:gd name="f452" fmla="val 73486"/>
                <a:gd name="f453" fmla="val 7806"/>
                <a:gd name="f454" fmla="val 74353"/>
                <a:gd name="f455" fmla="val 74787"/>
                <a:gd name="f456" fmla="val 75220"/>
                <a:gd name="f457" fmla="val 75521"/>
                <a:gd name="f458" fmla="val 7906"/>
                <a:gd name="f459" fmla="val 75721"/>
                <a:gd name="f460" fmla="val 8173"/>
                <a:gd name="f461" fmla="val 75788"/>
                <a:gd name="f462" fmla="val 75821"/>
                <a:gd name="f463" fmla="val 9207"/>
                <a:gd name="f464" fmla="val 75621"/>
                <a:gd name="f465" fmla="val 75421"/>
                <a:gd name="f466" fmla="val 75154"/>
                <a:gd name="f467" fmla="val 74820"/>
                <a:gd name="f468" fmla="val 74453"/>
                <a:gd name="f469" fmla="val 10841"/>
                <a:gd name="f470" fmla="val 73986"/>
                <a:gd name="f471" fmla="val 73519"/>
                <a:gd name="f472" fmla="val 72986"/>
                <a:gd name="f473" fmla="val 11142"/>
                <a:gd name="f474" fmla="val 11075"/>
                <a:gd name="f475" fmla="val 10775"/>
                <a:gd name="f476" fmla="val 71051"/>
                <a:gd name="f477" fmla="val 10608"/>
                <a:gd name="f478" fmla="val 70651"/>
                <a:gd name="f479" fmla="val 69983"/>
                <a:gd name="f480" fmla="val 69750"/>
                <a:gd name="f481" fmla="val 69483"/>
                <a:gd name="f482" fmla="val 69316"/>
                <a:gd name="f483" fmla="val 69216"/>
                <a:gd name="f484" fmla="val 69083"/>
                <a:gd name="f485" fmla="val 69049"/>
                <a:gd name="f486" fmla="val 69116"/>
                <a:gd name="f487" fmla="val 69183"/>
                <a:gd name="f488" fmla="val 62011"/>
                <a:gd name="f489" fmla="val 2736"/>
                <a:gd name="f490" fmla="val 2569"/>
                <a:gd name="f491" fmla="val 61978"/>
                <a:gd name="f492" fmla="val 2402"/>
                <a:gd name="f493" fmla="val 61911"/>
                <a:gd name="f494" fmla="val 61811"/>
                <a:gd name="f495" fmla="val 1968"/>
                <a:gd name="f496" fmla="val 61644"/>
                <a:gd name="f497" fmla="val 61444"/>
                <a:gd name="f498" fmla="val 61144"/>
                <a:gd name="f499" fmla="val 60844"/>
                <a:gd name="f500" fmla="val 1468"/>
                <a:gd name="f501" fmla="val 60510"/>
                <a:gd name="f502" fmla="val 60243"/>
                <a:gd name="f503" fmla="val 1535"/>
                <a:gd name="f504" fmla="val 59976"/>
                <a:gd name="f505" fmla="val 59743"/>
                <a:gd name="f506" fmla="val 1802"/>
                <a:gd name="f507" fmla="val 59576"/>
                <a:gd name="f508" fmla="val 1902"/>
                <a:gd name="f509" fmla="val 59543"/>
                <a:gd name="f510" fmla="val 2002"/>
                <a:gd name="f511" fmla="val 59409"/>
                <a:gd name="f512" fmla="val 59276"/>
                <a:gd name="f513" fmla="val 58976"/>
                <a:gd name="f514" fmla="val 5538"/>
                <a:gd name="f515" fmla="val 58842"/>
                <a:gd name="f516" fmla="val 58675"/>
                <a:gd name="f517" fmla="val 58609"/>
                <a:gd name="f518" fmla="val 58575"/>
                <a:gd name="f519" fmla="val 10208"/>
                <a:gd name="f520" fmla="val 58509"/>
                <a:gd name="f521" fmla="val 58542"/>
                <a:gd name="f522" fmla="val 58642"/>
                <a:gd name="f523" fmla="val 58742"/>
                <a:gd name="f524" fmla="val 11909"/>
                <a:gd name="f525" fmla="val 12176"/>
                <a:gd name="f526" fmla="val 60710"/>
                <a:gd name="f527" fmla="val 61110"/>
                <a:gd name="f528" fmla="val 61377"/>
                <a:gd name="f529" fmla="val 11809"/>
                <a:gd name="f530" fmla="val 61511"/>
                <a:gd name="f531" fmla="val 61611"/>
                <a:gd name="f532" fmla="val 9274"/>
                <a:gd name="f533" fmla="val 7606"/>
                <a:gd name="f534" fmla="val 61677"/>
                <a:gd name="f535" fmla="val 61844"/>
                <a:gd name="f536" fmla="val 5504"/>
                <a:gd name="f537" fmla="val 62278"/>
                <a:gd name="f538" fmla="val 4871"/>
                <a:gd name="f539" fmla="val 62645"/>
                <a:gd name="f540" fmla="val 4337"/>
                <a:gd name="f541" fmla="val 62978"/>
                <a:gd name="f542" fmla="val 63412"/>
                <a:gd name="f543" fmla="val 3403"/>
                <a:gd name="f544" fmla="val 63912"/>
                <a:gd name="f545" fmla="val 3069"/>
                <a:gd name="f546" fmla="val 64279"/>
                <a:gd name="f547" fmla="val 2836"/>
                <a:gd name="f548" fmla="val 64546"/>
                <a:gd name="f549" fmla="val 2802"/>
                <a:gd name="f550" fmla="val 64646"/>
                <a:gd name="f551" fmla="val 2869"/>
                <a:gd name="f552" fmla="val 64746"/>
                <a:gd name="f553" fmla="val 64713"/>
                <a:gd name="f554" fmla="val 3203"/>
                <a:gd name="f555" fmla="val 64580"/>
                <a:gd name="f556" fmla="val 64446"/>
                <a:gd name="f557" fmla="val 64413"/>
                <a:gd name="f558" fmla="val 64379"/>
                <a:gd name="f559" fmla="val 64479"/>
                <a:gd name="f560" fmla="val 65113"/>
                <a:gd name="f561" fmla="val 7105"/>
                <a:gd name="f562" fmla="val 65547"/>
                <a:gd name="f563" fmla="val 65981"/>
                <a:gd name="f564" fmla="val 7005"/>
                <a:gd name="f565" fmla="val 66581"/>
                <a:gd name="f566" fmla="val 6772"/>
                <a:gd name="f567" fmla="val 67048"/>
                <a:gd name="f568" fmla="val 67348"/>
                <a:gd name="f569" fmla="val 67715"/>
                <a:gd name="f570" fmla="val 67949"/>
                <a:gd name="f571" fmla="val 68015"/>
                <a:gd name="f572" fmla="val 68049"/>
                <a:gd name="f573" fmla="val 67882"/>
                <a:gd name="f574" fmla="val 67482"/>
                <a:gd name="f575" fmla="val 67081"/>
                <a:gd name="f576" fmla="val 1268"/>
                <a:gd name="f577" fmla="val 66448"/>
                <a:gd name="f578" fmla="val 968"/>
                <a:gd name="f579" fmla="val 65780"/>
                <a:gd name="f580" fmla="val 64913"/>
                <a:gd name="f581" fmla="val 1034"/>
                <a:gd name="f582" fmla="val 64113"/>
                <a:gd name="f583" fmla="val 1368"/>
                <a:gd name="f584" fmla="val 1868"/>
                <a:gd name="f585" fmla="val 2169"/>
                <a:gd name="f586" fmla="val 62578"/>
                <a:gd name="f587" fmla="val 2502"/>
                <a:gd name="f588" fmla="val 62211"/>
                <a:gd name="f589" fmla="val 2902"/>
                <a:gd name="f590" fmla="val 62044"/>
                <a:gd name="f591" fmla="val 53872"/>
                <a:gd name="f592" fmla="val 54139"/>
                <a:gd name="f593" fmla="val 54406"/>
                <a:gd name="f594" fmla="val 54639"/>
                <a:gd name="f595" fmla="val 54939"/>
                <a:gd name="f596" fmla="val 55173"/>
                <a:gd name="f597" fmla="val 55273"/>
                <a:gd name="f598" fmla="val 55440"/>
                <a:gd name="f599" fmla="val 55473"/>
                <a:gd name="f600" fmla="val 3636"/>
                <a:gd name="f601" fmla="val 55406"/>
                <a:gd name="f602" fmla="val 3169"/>
                <a:gd name="f603" fmla="val 55306"/>
                <a:gd name="f604" fmla="val 55073"/>
                <a:gd name="f605" fmla="val 54706"/>
                <a:gd name="f606" fmla="val 2202"/>
                <a:gd name="f607" fmla="val 54272"/>
                <a:gd name="f608" fmla="val 53772"/>
                <a:gd name="f609" fmla="val 1735"/>
                <a:gd name="f610" fmla="val 53238"/>
                <a:gd name="f611" fmla="val 1702"/>
                <a:gd name="f612" fmla="val 52471"/>
                <a:gd name="f613" fmla="val 51704"/>
                <a:gd name="f614" fmla="val 51070"/>
                <a:gd name="f615" fmla="val 50136"/>
                <a:gd name="f616" fmla="val 49335"/>
                <a:gd name="f617" fmla="val 48668"/>
                <a:gd name="f618" fmla="val 4470"/>
                <a:gd name="f619" fmla="val 47834"/>
                <a:gd name="f620" fmla="val 47267"/>
                <a:gd name="f621" fmla="val 47000"/>
                <a:gd name="f622" fmla="val 7773"/>
                <a:gd name="f623" fmla="val 46700"/>
                <a:gd name="f624" fmla="val 8907"/>
                <a:gd name="f625" fmla="val 46867"/>
                <a:gd name="f626" fmla="val 47434"/>
                <a:gd name="f627" fmla="val 47968"/>
                <a:gd name="f628" fmla="val 48835"/>
                <a:gd name="f629" fmla="val 12576"/>
                <a:gd name="f630" fmla="val 49836"/>
                <a:gd name="f631" fmla="val 12709"/>
                <a:gd name="f632" fmla="val 50736"/>
                <a:gd name="f633" fmla="val 12609"/>
                <a:gd name="f634" fmla="val 52438"/>
                <a:gd name="f635" fmla="val 53105"/>
                <a:gd name="f636" fmla="val 53672"/>
                <a:gd name="f637" fmla="val 10875"/>
                <a:gd name="f638" fmla="val 54105"/>
                <a:gd name="f639" fmla="val 54439"/>
                <a:gd name="f640" fmla="val 9741"/>
                <a:gd name="f641" fmla="val 54372"/>
                <a:gd name="f642" fmla="val 54339"/>
                <a:gd name="f643" fmla="val 54306"/>
                <a:gd name="f644" fmla="val 54239"/>
                <a:gd name="f645" fmla="val 54506"/>
                <a:gd name="f646" fmla="val 12810"/>
                <a:gd name="f647" fmla="val 54873"/>
                <a:gd name="f648" fmla="val 13076"/>
                <a:gd name="f649" fmla="val 55740"/>
                <a:gd name="f650" fmla="val 56207"/>
                <a:gd name="f651" fmla="val 13043"/>
                <a:gd name="f652" fmla="val 56641"/>
                <a:gd name="f653" fmla="val 56974"/>
                <a:gd name="f654" fmla="val 12743"/>
                <a:gd name="f655" fmla="val 57108"/>
                <a:gd name="f656" fmla="val 12643"/>
                <a:gd name="f657" fmla="val 57174"/>
                <a:gd name="f658" fmla="val 12543"/>
                <a:gd name="f659" fmla="val 57208"/>
                <a:gd name="f660" fmla="val 12376"/>
                <a:gd name="f661" fmla="val 57141"/>
                <a:gd name="f662" fmla="val 57041"/>
                <a:gd name="f663" fmla="val 56941"/>
                <a:gd name="f664" fmla="val 56841"/>
                <a:gd name="f665" fmla="val 10475"/>
                <a:gd name="f666" fmla="val 56774"/>
                <a:gd name="f667" fmla="val 56741"/>
                <a:gd name="f668" fmla="val 56807"/>
                <a:gd name="f669" fmla="val 56907"/>
                <a:gd name="f670" fmla="val 7839"/>
                <a:gd name="f671" fmla="val 7372"/>
                <a:gd name="f672" fmla="val 6138"/>
                <a:gd name="f673" fmla="val 56507"/>
                <a:gd name="f674" fmla="val 56140"/>
                <a:gd name="f675" fmla="val 55807"/>
                <a:gd name="f676" fmla="val 54672"/>
                <a:gd name="f677" fmla="val 5905"/>
                <a:gd name="f678" fmla="val 54205"/>
                <a:gd name="f679" fmla="val 54172"/>
                <a:gd name="f680" fmla="val 53939"/>
                <a:gd name="f681" fmla="val 9007"/>
                <a:gd name="f682" fmla="val 53705"/>
                <a:gd name="f683" fmla="val 53405"/>
                <a:gd name="f684" fmla="val 9774"/>
                <a:gd name="f685" fmla="val 53071"/>
                <a:gd name="f686" fmla="val 52738"/>
                <a:gd name="f687" fmla="val 52304"/>
                <a:gd name="f688" fmla="val 10575"/>
                <a:gd name="f689" fmla="val 51837"/>
                <a:gd name="f690" fmla="val 51337"/>
                <a:gd name="f691" fmla="val 50903"/>
                <a:gd name="f692" fmla="val 50603"/>
                <a:gd name="f693" fmla="val 50369"/>
                <a:gd name="f694" fmla="val 50303"/>
                <a:gd name="f695" fmla="val 50403"/>
                <a:gd name="f696" fmla="val 50469"/>
                <a:gd name="f697" fmla="val 50770"/>
                <a:gd name="f698" fmla="val 51170"/>
                <a:gd name="f699" fmla="val 51537"/>
                <a:gd name="f700" fmla="val 4704"/>
                <a:gd name="f701" fmla="val 51770"/>
                <a:gd name="f702" fmla="val 52171"/>
                <a:gd name="f703" fmla="val 52638"/>
                <a:gd name="f704" fmla="val 3803"/>
                <a:gd name="f705" fmla="val 52971"/>
                <a:gd name="f706" fmla="val 53305"/>
                <a:gd name="f707" fmla="val 53505"/>
                <a:gd name="f708" fmla="val 53538"/>
                <a:gd name="f709" fmla="val 5271"/>
                <a:gd name="f710" fmla="val 5671"/>
                <a:gd name="f711" fmla="val 53572"/>
                <a:gd name="f712" fmla="val 53605"/>
                <a:gd name="f713" fmla="val 20081"/>
                <a:gd name="f714" fmla="val 9107"/>
                <a:gd name="f715" fmla="val 19748"/>
                <a:gd name="f716" fmla="val 19347"/>
                <a:gd name="f717" fmla="val 18980"/>
                <a:gd name="f718" fmla="val 18480"/>
                <a:gd name="f719" fmla="val 18046"/>
                <a:gd name="f720" fmla="val 9240"/>
                <a:gd name="f721" fmla="val 17779"/>
                <a:gd name="f722" fmla="val 9674"/>
                <a:gd name="f723" fmla="val 17379"/>
                <a:gd name="f724" fmla="val 17112"/>
                <a:gd name="f725" fmla="val 17012"/>
                <a:gd name="f726" fmla="val 11842"/>
                <a:gd name="f727" fmla="val 16845"/>
                <a:gd name="f728" fmla="val 12776"/>
                <a:gd name="f729" fmla="val 13710"/>
                <a:gd name="f730" fmla="val 14644"/>
                <a:gd name="f731" fmla="val 17179"/>
                <a:gd name="f732" fmla="val 15478"/>
                <a:gd name="f733" fmla="val 16245"/>
                <a:gd name="f734" fmla="val 18113"/>
                <a:gd name="f735" fmla="val 16879"/>
                <a:gd name="f736" fmla="val 18647"/>
                <a:gd name="f737" fmla="val 17880"/>
                <a:gd name="f738" fmla="val 20114"/>
                <a:gd name="f739" fmla="val 18080"/>
                <a:gd name="f740" fmla="val 18347"/>
                <a:gd name="f741" fmla="val 18313"/>
                <a:gd name="f742" fmla="val 24885"/>
                <a:gd name="f743" fmla="val 16779"/>
                <a:gd name="f744" fmla="val 25552"/>
                <a:gd name="f745" fmla="val 26152"/>
                <a:gd name="f746" fmla="val 26519"/>
                <a:gd name="f747" fmla="val 26552"/>
                <a:gd name="f748" fmla="val 26586"/>
                <a:gd name="f749" fmla="val 26386"/>
                <a:gd name="f750" fmla="val 26319"/>
                <a:gd name="f751" fmla="val 9607"/>
                <a:gd name="f752" fmla="val 26352"/>
                <a:gd name="f753" fmla="val 9507"/>
                <a:gd name="f754" fmla="val 26686"/>
                <a:gd name="f755" fmla="val 26986"/>
                <a:gd name="f756" fmla="val 9140"/>
                <a:gd name="f757" fmla="val 27220"/>
                <a:gd name="f758" fmla="val 27420"/>
                <a:gd name="f759" fmla="val 27620"/>
                <a:gd name="f760" fmla="val 27820"/>
                <a:gd name="f761" fmla="val 8440"/>
                <a:gd name="f762" fmla="val 27920"/>
                <a:gd name="f763" fmla="val 27887"/>
                <a:gd name="f764" fmla="val 27853"/>
                <a:gd name="f765" fmla="val 27987"/>
                <a:gd name="f766" fmla="val 12976"/>
                <a:gd name="f767" fmla="val 28320"/>
                <a:gd name="f768" fmla="val 13810"/>
                <a:gd name="f769" fmla="val 28854"/>
                <a:gd name="f770" fmla="val 29354"/>
                <a:gd name="f771" fmla="val 30055"/>
                <a:gd name="f772" fmla="val 15378"/>
                <a:gd name="f773" fmla="val 30789"/>
                <a:gd name="f774" fmla="val 31623"/>
                <a:gd name="f775" fmla="val 15411"/>
                <a:gd name="f776" fmla="val 32423"/>
                <a:gd name="f777" fmla="val 15211"/>
                <a:gd name="f778" fmla="val 33090"/>
                <a:gd name="f779" fmla="val 33657"/>
                <a:gd name="f780" fmla="val 14377"/>
                <a:gd name="f781" fmla="val 34191"/>
                <a:gd name="f782" fmla="val 34625"/>
                <a:gd name="f783" fmla="val 13343"/>
                <a:gd name="f784" fmla="val 34925"/>
                <a:gd name="f785" fmla="val 34992"/>
                <a:gd name="f786" fmla="val 35025"/>
                <a:gd name="f787" fmla="val 35058"/>
                <a:gd name="f788" fmla="val 35192"/>
                <a:gd name="f789" fmla="val 13277"/>
                <a:gd name="f790" fmla="val 35492"/>
                <a:gd name="f791" fmla="val 13543"/>
                <a:gd name="f792" fmla="val 35826"/>
                <a:gd name="f793" fmla="val 36193"/>
                <a:gd name="f794" fmla="val 13844"/>
                <a:gd name="f795" fmla="val 36926"/>
                <a:gd name="f796" fmla="val 37694"/>
                <a:gd name="f797" fmla="val 38461"/>
                <a:gd name="f798" fmla="val 14044"/>
                <a:gd name="f799" fmla="val 39195"/>
                <a:gd name="f800" fmla="val 39895"/>
                <a:gd name="f801" fmla="val 40496"/>
                <a:gd name="f802" fmla="val 41063"/>
                <a:gd name="f803" fmla="val 41596"/>
                <a:gd name="f804" fmla="val 42030"/>
                <a:gd name="f805" fmla="val 42497"/>
                <a:gd name="f806" fmla="val 42864"/>
                <a:gd name="f807" fmla="val 43164"/>
                <a:gd name="f808" fmla="val 43431"/>
                <a:gd name="f809" fmla="val 43531"/>
                <a:gd name="f810" fmla="val 8073"/>
                <a:gd name="f811" fmla="val 43464"/>
                <a:gd name="f812" fmla="val 43131"/>
                <a:gd name="f813" fmla="val 6572"/>
                <a:gd name="f814" fmla="val 42697"/>
                <a:gd name="f815" fmla="val 42130"/>
                <a:gd name="f816" fmla="val 41330"/>
                <a:gd name="f817" fmla="val 40963"/>
                <a:gd name="f818" fmla="val 40696"/>
                <a:gd name="f819" fmla="val 40562"/>
                <a:gd name="f820" fmla="val 40362"/>
                <a:gd name="f821" fmla="val 9974"/>
                <a:gd name="f822" fmla="val 40129"/>
                <a:gd name="f823" fmla="val 39829"/>
                <a:gd name="f824" fmla="val 11308"/>
                <a:gd name="f825" fmla="val 39595"/>
                <a:gd name="f826" fmla="val 39261"/>
                <a:gd name="f827" fmla="val 12309"/>
                <a:gd name="f828" fmla="val 38861"/>
                <a:gd name="f829" fmla="val 38561"/>
                <a:gd name="f830" fmla="val 38227"/>
                <a:gd name="f831" fmla="val 37827"/>
                <a:gd name="f832" fmla="val 37594"/>
                <a:gd name="f833" fmla="val 37393"/>
                <a:gd name="f834" fmla="val 37293"/>
                <a:gd name="f835" fmla="val 37027"/>
                <a:gd name="f836" fmla="val 12476"/>
                <a:gd name="f837" fmla="val 36893"/>
                <a:gd name="f838" fmla="val 12076"/>
                <a:gd name="f839" fmla="val 36860"/>
                <a:gd name="f840" fmla="val 36760"/>
                <a:gd name="f841" fmla="val 36826"/>
                <a:gd name="f842" fmla="val 8106"/>
                <a:gd name="f843" fmla="val 37260"/>
                <a:gd name="f844" fmla="val 37427"/>
                <a:gd name="f845" fmla="val 37627"/>
                <a:gd name="f846" fmla="val 37727"/>
                <a:gd name="f847" fmla="val 4137"/>
                <a:gd name="f848" fmla="val 3303"/>
                <a:gd name="f849" fmla="val 2636"/>
                <a:gd name="f850" fmla="val 36326"/>
                <a:gd name="f851" fmla="val 35759"/>
                <a:gd name="f852" fmla="val 35425"/>
                <a:gd name="f853" fmla="val 34591"/>
                <a:gd name="f854" fmla="val 34458"/>
                <a:gd name="f855" fmla="val 34291"/>
                <a:gd name="f856" fmla="val 34158"/>
                <a:gd name="f857" fmla="val 11442"/>
                <a:gd name="f858" fmla="val 34225"/>
                <a:gd name="f859" fmla="val 34258"/>
                <a:gd name="f860" fmla="val 34058"/>
                <a:gd name="f861" fmla="val 12209"/>
                <a:gd name="f862" fmla="val 33858"/>
                <a:gd name="f863" fmla="val 33624"/>
                <a:gd name="f864" fmla="val 33391"/>
                <a:gd name="f865" fmla="val 32757"/>
                <a:gd name="f866" fmla="val 32390"/>
                <a:gd name="f867" fmla="val 32156"/>
                <a:gd name="f868" fmla="val 31856"/>
                <a:gd name="f869" fmla="val 31589"/>
                <a:gd name="f870" fmla="val 31389"/>
                <a:gd name="f871" fmla="val 31189"/>
                <a:gd name="f872" fmla="val 31056"/>
                <a:gd name="f873" fmla="val 13010"/>
                <a:gd name="f874" fmla="val 30922"/>
                <a:gd name="f875" fmla="val 30889"/>
                <a:gd name="f876" fmla="val 11342"/>
                <a:gd name="f877" fmla="val 30956"/>
                <a:gd name="f878" fmla="val 9440"/>
                <a:gd name="f879" fmla="val 31289"/>
                <a:gd name="f880" fmla="val 31456"/>
                <a:gd name="f881" fmla="val 7306"/>
                <a:gd name="f882" fmla="val 31656"/>
                <a:gd name="f883" fmla="val 31423"/>
                <a:gd name="f884" fmla="val 30689"/>
                <a:gd name="f885" fmla="val 3570"/>
                <a:gd name="f886" fmla="val 30188"/>
                <a:gd name="f887" fmla="val 29721"/>
                <a:gd name="f888" fmla="val 29154"/>
                <a:gd name="f889" fmla="val 3937"/>
                <a:gd name="f890" fmla="val 28754"/>
                <a:gd name="f891" fmla="val 28587"/>
                <a:gd name="f892" fmla="val 28387"/>
                <a:gd name="f893" fmla="val 28220"/>
                <a:gd name="f894" fmla="val 28120"/>
                <a:gd name="f895" fmla="val 7072"/>
                <a:gd name="f896" fmla="val 28087"/>
                <a:gd name="f897" fmla="val 27653"/>
                <a:gd name="f898" fmla="val 27386"/>
                <a:gd name="f899" fmla="val 27053"/>
                <a:gd name="f900" fmla="val 26719"/>
                <a:gd name="f901" fmla="val 8607"/>
                <a:gd name="f902" fmla="val 26252"/>
                <a:gd name="f903" fmla="val 26052"/>
                <a:gd name="f904" fmla="val 26019"/>
                <a:gd name="f905" fmla="val 25919"/>
                <a:gd name="f906" fmla="val 25852"/>
                <a:gd name="f907" fmla="val 25752"/>
                <a:gd name="f908" fmla="val 25251"/>
                <a:gd name="f909" fmla="val 24418"/>
                <a:gd name="f910" fmla="val 4837"/>
                <a:gd name="f911" fmla="val 21315"/>
                <a:gd name="f912" fmla="val 20715"/>
                <a:gd name="f913" fmla="val 20215"/>
                <a:gd name="f914" fmla="val 5571"/>
                <a:gd name="f915" fmla="val 19881"/>
                <a:gd name="f916" fmla="val 6105"/>
                <a:gd name="f917" fmla="val 19581"/>
                <a:gd name="f918" fmla="val 19514"/>
                <a:gd name="f919" fmla="val 7206"/>
                <a:gd name="f920" fmla="val 19647"/>
                <a:gd name="f921" fmla="val 19781"/>
                <a:gd name="f922" fmla="val 20014"/>
                <a:gd name="f923" fmla="val 20315"/>
                <a:gd name="f924" fmla="val 20415"/>
                <a:gd name="f925" fmla="*/ f0 1 76855"/>
                <a:gd name="f926" fmla="*/ f1 1 28488"/>
                <a:gd name="f927" fmla="val f2"/>
                <a:gd name="f928" fmla="val f3"/>
                <a:gd name="f929" fmla="val f4"/>
                <a:gd name="f930" fmla="+- f929 0 f927"/>
                <a:gd name="f931" fmla="+- f928 0 f927"/>
                <a:gd name="f932" fmla="*/ f931 1 76855"/>
                <a:gd name="f933" fmla="*/ f930 1 28488"/>
                <a:gd name="f934" fmla="*/ f927 1 f932"/>
                <a:gd name="f935" fmla="*/ f928 1 f932"/>
                <a:gd name="f936" fmla="*/ f927 1 f933"/>
                <a:gd name="f937" fmla="*/ f929 1 f933"/>
                <a:gd name="f938" fmla="*/ f934 f925 1"/>
                <a:gd name="f939" fmla="*/ f935 f925 1"/>
                <a:gd name="f940" fmla="*/ f937 f926 1"/>
                <a:gd name="f941" fmla="*/ f936 f9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8" t="f941" r="f939" b="f940"/>
              <a:pathLst>
                <a:path w="76855" h="2848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2" y="f37"/>
                    <a:pt x="f38" y="f39"/>
                  </a:cubicBezTo>
                  <a:cubicBezTo>
                    <a:pt x="f40" y="f41"/>
                    <a:pt x="f42" y="f43"/>
                    <a:pt x="f24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4"/>
                    <a:pt x="f58" y="f59"/>
                    <a:pt x="f57" y="f60"/>
                  </a:cubicBezTo>
                  <a:cubicBezTo>
                    <a:pt x="f61" y="f62"/>
                    <a:pt x="f63" y="f14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0"/>
                  </a:cubicBezTo>
                  <a:cubicBezTo>
                    <a:pt x="f77" y="f64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52"/>
                    <a:pt x="f91" y="f92"/>
                  </a:cubicBezTo>
                  <a:cubicBezTo>
                    <a:pt x="f93" y="f30"/>
                    <a:pt x="f94" y="f92"/>
                    <a:pt x="f95" y="f96"/>
                  </a:cubicBezTo>
                  <a:cubicBezTo>
                    <a:pt x="f97" y="f98"/>
                    <a:pt x="f99" y="f100"/>
                    <a:pt x="f97" y="f101"/>
                  </a:cubicBezTo>
                  <a:cubicBezTo>
                    <a:pt x="f102" y="f16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55" y="f121"/>
                    <a:pt x="f122" y="f123"/>
                  </a:cubicBezTo>
                  <a:cubicBezTo>
                    <a:pt x="f124" y="f125"/>
                    <a:pt x="f126" y="f127"/>
                    <a:pt x="f89" y="f128"/>
                  </a:cubicBezTo>
                  <a:cubicBezTo>
                    <a:pt x="f129" y="f121"/>
                    <a:pt x="f130" y="f131"/>
                    <a:pt x="f132" y="f133"/>
                  </a:cubicBezTo>
                  <a:cubicBezTo>
                    <a:pt x="f134" y="f135"/>
                    <a:pt x="f134" y="f136"/>
                    <a:pt x="f132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00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62" y="f157"/>
                    <a:pt x="f158" y="f159"/>
                  </a:cubicBezTo>
                  <a:cubicBezTo>
                    <a:pt x="f61" y="f160"/>
                    <a:pt x="f58" y="f161"/>
                    <a:pt x="f63" y="f162"/>
                  </a:cubicBezTo>
                  <a:cubicBezTo>
                    <a:pt x="f163" y="f110"/>
                    <a:pt x="f158" y="f164"/>
                    <a:pt x="f165" y="f166"/>
                  </a:cubicBezTo>
                  <a:cubicBezTo>
                    <a:pt x="f155" y="f167"/>
                    <a:pt x="f168" y="f169"/>
                    <a:pt x="f45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77" y="f181"/>
                  </a:cubicBezTo>
                  <a:cubicBezTo>
                    <a:pt x="f177" y="f182"/>
                    <a:pt x="f183" y="f184"/>
                    <a:pt x="f185" y="f184"/>
                  </a:cubicBezTo>
                  <a:cubicBezTo>
                    <a:pt x="f42" y="f184"/>
                    <a:pt x="f186" y="f182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64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85" y="f204"/>
                  </a:cubicBezTo>
                  <a:cubicBezTo>
                    <a:pt x="f205" y="f206"/>
                    <a:pt x="f207" y="f118"/>
                    <a:pt x="f153" y="f203"/>
                  </a:cubicBezTo>
                  <a:cubicBezTo>
                    <a:pt x="f208" y="f209"/>
                    <a:pt x="f210" y="f211"/>
                    <a:pt x="f62" y="f212"/>
                  </a:cubicBezTo>
                  <a:cubicBezTo>
                    <a:pt x="f163" y="f213"/>
                    <a:pt x="f214" y="f215"/>
                    <a:pt x="f216" y="f217"/>
                  </a:cubicBezTo>
                  <a:cubicBezTo>
                    <a:pt x="f65" y="f218"/>
                    <a:pt x="f219" y="f220"/>
                    <a:pt x="f221" y="f222"/>
                  </a:cubicBezTo>
                  <a:cubicBezTo>
                    <a:pt x="f69" y="f223"/>
                    <a:pt x="f76" y="f224"/>
                    <a:pt x="f225" y="f226"/>
                  </a:cubicBezTo>
                  <a:cubicBezTo>
                    <a:pt x="f227" y="f228"/>
                    <a:pt x="f225" y="f229"/>
                    <a:pt x="f230" y="f229"/>
                  </a:cubicBezTo>
                  <a:cubicBezTo>
                    <a:pt x="f231" y="f229"/>
                    <a:pt x="f73" y="f232"/>
                    <a:pt x="f74" y="f233"/>
                  </a:cubicBezTo>
                  <a:cubicBezTo>
                    <a:pt x="f234" y="f235"/>
                    <a:pt x="f236" y="f104"/>
                    <a:pt x="f12" y="f88"/>
                  </a:cubicBezTo>
                  <a:cubicBezTo>
                    <a:pt x="f63" y="f237"/>
                    <a:pt x="f51" y="f111"/>
                    <a:pt x="f238" y="f111"/>
                  </a:cubicBezTo>
                  <a:cubicBezTo>
                    <a:pt x="f239" y="f240"/>
                    <a:pt x="f241" y="f242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189" y="f255"/>
                  </a:cubicBezTo>
                  <a:cubicBezTo>
                    <a:pt x="f256" y="f257"/>
                    <a:pt x="f256" y="f100"/>
                    <a:pt x="f191" y="f258"/>
                  </a:cubicBezTo>
                  <a:cubicBezTo>
                    <a:pt x="f193" y="f259"/>
                    <a:pt x="f258" y="f50"/>
                    <a:pt x="f260" y="f261"/>
                  </a:cubicBezTo>
                  <a:cubicBezTo>
                    <a:pt x="f262" y="f263"/>
                    <a:pt x="f264" y="f265"/>
                    <a:pt x="f266" y="f146"/>
                  </a:cubicBezTo>
                  <a:cubicBezTo>
                    <a:pt x="f267" y="f92"/>
                    <a:pt x="f268" y="f198"/>
                    <a:pt x="f268" y="f253"/>
                  </a:cubicBezTo>
                  <a:cubicBezTo>
                    <a:pt x="f269" y="f247"/>
                    <a:pt x="f268" y="f270"/>
                    <a:pt x="f267" y="f271"/>
                  </a:cubicBezTo>
                  <a:cubicBezTo>
                    <a:pt x="f272" y="f101"/>
                    <a:pt x="f273" y="f274"/>
                    <a:pt x="f275" y="f276"/>
                  </a:cubicBezTo>
                  <a:cubicBezTo>
                    <a:pt x="f277" y="f20"/>
                    <a:pt x="f146" y="f278"/>
                    <a:pt x="f279" y="f280"/>
                  </a:cubicBezTo>
                  <a:cubicBezTo>
                    <a:pt x="f277" y="f55"/>
                    <a:pt x="f261" y="f281"/>
                    <a:pt x="f282" y="f283"/>
                  </a:cubicBezTo>
                  <a:cubicBezTo>
                    <a:pt x="f284" y="f285"/>
                    <a:pt x="f44" y="f6"/>
                    <a:pt x="f33" y="f6"/>
                  </a:cubicBezTo>
                  <a:close/>
                  <a:moveTo>
                    <a:pt x="f286" y="f261"/>
                  </a:moveTo>
                  <a:cubicBezTo>
                    <a:pt x="f287" y="f262"/>
                    <a:pt x="f288" y="f289"/>
                    <a:pt x="f290" y="f146"/>
                  </a:cubicBezTo>
                  <a:cubicBezTo>
                    <a:pt x="f291" y="f292"/>
                    <a:pt x="f293" y="f292"/>
                    <a:pt x="f294" y="f279"/>
                  </a:cubicBezTo>
                  <a:cubicBezTo>
                    <a:pt x="f295" y="f296"/>
                    <a:pt x="f297" y="f32"/>
                    <a:pt x="f298" y="f48"/>
                  </a:cubicBezTo>
                  <a:cubicBezTo>
                    <a:pt x="f299" y="f284"/>
                    <a:pt x="f297" y="f300"/>
                    <a:pt x="f301" y="f302"/>
                  </a:cubicBezTo>
                  <a:cubicBezTo>
                    <a:pt x="f303" y="f39"/>
                    <a:pt x="f304" y="f41"/>
                    <a:pt x="f305" y="f142"/>
                  </a:cubicBezTo>
                  <a:cubicBezTo>
                    <a:pt x="f306" y="f39"/>
                    <a:pt x="f287" y="f44"/>
                    <a:pt x="f307" y="f46"/>
                  </a:cubicBezTo>
                  <a:cubicBezTo>
                    <a:pt x="f308" y="f284"/>
                    <a:pt x="f309" y="f310"/>
                    <a:pt x="f309" y="f311"/>
                  </a:cubicBezTo>
                  <a:cubicBezTo>
                    <a:pt x="f309" y="f312"/>
                    <a:pt x="f313" y="f265"/>
                    <a:pt x="f286" y="f261"/>
                  </a:cubicBezTo>
                  <a:close/>
                  <a:moveTo>
                    <a:pt x="f314" y="f315"/>
                  </a:moveTo>
                  <a:cubicBezTo>
                    <a:pt x="f199" y="f316"/>
                    <a:pt x="f317" y="f232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8" y="f329"/>
                    <a:pt x="f330" y="f331"/>
                  </a:cubicBezTo>
                  <a:cubicBezTo>
                    <a:pt x="f332" y="f333"/>
                    <a:pt x="f334" y="f335"/>
                    <a:pt x="f336" y="f333"/>
                  </a:cubicBezTo>
                  <a:cubicBezTo>
                    <a:pt x="f337" y="f338"/>
                    <a:pt x="f174" y="f331"/>
                    <a:pt x="f339" y="f156"/>
                  </a:cubicBezTo>
                  <a:cubicBezTo>
                    <a:pt x="f340" y="f341"/>
                    <a:pt x="f342" y="f147"/>
                    <a:pt x="f343" y="f344"/>
                  </a:cubicBezTo>
                  <a:cubicBezTo>
                    <a:pt x="f345" y="f346"/>
                    <a:pt x="f347" y="f107"/>
                    <a:pt x="f348" y="f223"/>
                  </a:cubicBezTo>
                  <a:cubicBezTo>
                    <a:pt x="f349" y="f224"/>
                    <a:pt x="f348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360"/>
                    <a:pt x="f359" y="f361"/>
                    <a:pt x="f357" y="f163"/>
                  </a:cubicBezTo>
                  <a:cubicBezTo>
                    <a:pt x="f343" y="f16"/>
                    <a:pt x="f355" y="f362"/>
                    <a:pt x="f363" y="f364"/>
                  </a:cubicBezTo>
                  <a:cubicBezTo>
                    <a:pt x="f363" y="f365"/>
                    <a:pt x="f355" y="f364"/>
                    <a:pt x="f366" y="f362"/>
                  </a:cubicBezTo>
                  <a:cubicBezTo>
                    <a:pt x="f339" y="f16"/>
                    <a:pt x="f367" y="f55"/>
                    <a:pt x="f368" y="f163"/>
                  </a:cubicBezTo>
                  <a:cubicBezTo>
                    <a:pt x="f197" y="f369"/>
                    <a:pt x="f370" y="f369"/>
                    <a:pt x="f371" y="f163"/>
                  </a:cubicBezTo>
                  <a:cubicBezTo>
                    <a:pt x="f372" y="f163"/>
                    <a:pt x="f373" y="f55"/>
                    <a:pt x="f317" y="f362"/>
                  </a:cubicBezTo>
                  <a:cubicBezTo>
                    <a:pt x="f374" y="f362"/>
                    <a:pt x="f199" y="f53"/>
                    <a:pt x="f314" y="f364"/>
                  </a:cubicBezTo>
                  <a:cubicBezTo>
                    <a:pt x="f314" y="f364"/>
                    <a:pt x="f375" y="f364"/>
                    <a:pt x="f314" y="f315"/>
                  </a:cubicBezTo>
                  <a:close/>
                  <a:moveTo>
                    <a:pt x="f317" y="f168"/>
                  </a:moveTo>
                  <a:cubicBezTo>
                    <a:pt x="f376" y="f377"/>
                    <a:pt x="f318" y="f101"/>
                    <a:pt x="f372" y="f378"/>
                  </a:cubicBezTo>
                  <a:cubicBezTo>
                    <a:pt x="f379" y="f380"/>
                    <a:pt x="f381" y="f245"/>
                    <a:pt x="f382" y="f383"/>
                  </a:cubicBezTo>
                  <a:cubicBezTo>
                    <a:pt x="f384" y="f385"/>
                    <a:pt x="f167" y="f249"/>
                    <a:pt x="f386" y="f387"/>
                  </a:cubicBezTo>
                  <a:cubicBezTo>
                    <a:pt x="f215" y="f56"/>
                    <a:pt x="f388" y="f389"/>
                    <a:pt x="f388" y="f390"/>
                  </a:cubicBezTo>
                  <a:cubicBezTo>
                    <a:pt x="f388" y="f391"/>
                    <a:pt x="f392" y="f393"/>
                    <a:pt x="f174" y="f101"/>
                  </a:cubicBezTo>
                  <a:cubicBezTo>
                    <a:pt x="f386" y="f394"/>
                    <a:pt x="f368" y="f153"/>
                    <a:pt x="f395" y="f396"/>
                  </a:cubicBezTo>
                  <a:cubicBezTo>
                    <a:pt x="f382" y="f397"/>
                    <a:pt x="f398" y="f122"/>
                    <a:pt x="f318" y="f60"/>
                  </a:cubicBezTo>
                  <a:cubicBezTo>
                    <a:pt x="f314" y="f60"/>
                    <a:pt x="f374" y="f399"/>
                    <a:pt x="f317" y="f168"/>
                  </a:cubicBezTo>
                  <a:close/>
                  <a:moveTo>
                    <a:pt x="f400" y="f401"/>
                  </a:moveTo>
                  <a:cubicBezTo>
                    <a:pt x="f402" y="f311"/>
                    <a:pt x="f403" y="f36"/>
                    <a:pt x="f404" y="f405"/>
                  </a:cubicBezTo>
                  <a:cubicBezTo>
                    <a:pt x="f406" y="f407"/>
                    <a:pt x="f408" y="f409"/>
                    <a:pt x="f410" y="f411"/>
                  </a:cubicBezTo>
                  <a:cubicBezTo>
                    <a:pt x="f412" y="f23"/>
                    <a:pt x="f293" y="f2"/>
                    <a:pt x="f413" y="f414"/>
                  </a:cubicBezTo>
                  <a:cubicBezTo>
                    <a:pt x="f415" y="f17"/>
                    <a:pt x="f416" y="f417"/>
                    <a:pt x="f418" y="f419"/>
                  </a:cubicBezTo>
                  <a:cubicBezTo>
                    <a:pt x="f420" y="f407"/>
                    <a:pt x="f421" y="f422"/>
                    <a:pt x="f423" y="f39"/>
                  </a:cubicBezTo>
                  <a:cubicBezTo>
                    <a:pt x="f3" y="f284"/>
                    <a:pt x="f424" y="f261"/>
                    <a:pt x="f425" y="f426"/>
                  </a:cubicBezTo>
                  <a:cubicBezTo>
                    <a:pt x="f427" y="f193"/>
                    <a:pt x="f428" y="f251"/>
                    <a:pt x="f429" y="f257"/>
                  </a:cubicBezTo>
                  <a:cubicBezTo>
                    <a:pt x="f430" y="f56"/>
                    <a:pt x="f431" y="f26"/>
                    <a:pt x="f432" y="f433"/>
                  </a:cubicBezTo>
                  <a:cubicBezTo>
                    <a:pt x="f306" y="f249"/>
                    <a:pt x="f434" y="f251"/>
                    <a:pt x="f435" y="f28"/>
                  </a:cubicBezTo>
                  <a:cubicBezTo>
                    <a:pt x="f436" y="f437"/>
                    <a:pt x="f436" y="f437"/>
                    <a:pt x="f438" y="f40"/>
                  </a:cubicBezTo>
                  <a:cubicBezTo>
                    <a:pt x="f439" y="f440"/>
                    <a:pt x="f441" y="f26"/>
                    <a:pt x="f441" y="f442"/>
                  </a:cubicBezTo>
                  <a:cubicBezTo>
                    <a:pt x="f443" y="f243"/>
                    <a:pt x="f439" y="f444"/>
                    <a:pt x="f445" y="f59"/>
                  </a:cubicBezTo>
                  <a:cubicBezTo>
                    <a:pt x="f446" y="f447"/>
                    <a:pt x="f434" y="f448"/>
                    <a:pt x="f449" y="f447"/>
                  </a:cubicBezTo>
                  <a:cubicBezTo>
                    <a:pt x="f450" y="f451"/>
                    <a:pt x="f452" y="f45"/>
                    <a:pt x="f301" y="f453"/>
                  </a:cubicBezTo>
                  <a:cubicBezTo>
                    <a:pt x="f454" y="f83"/>
                    <a:pt x="f455" y="f83"/>
                    <a:pt x="f456" y="f453"/>
                  </a:cubicBezTo>
                  <a:cubicBezTo>
                    <a:pt x="f457" y="f458"/>
                    <a:pt x="f459" y="f460"/>
                    <a:pt x="f461" y="f168"/>
                  </a:cubicBezTo>
                  <a:cubicBezTo>
                    <a:pt x="f462" y="f254"/>
                    <a:pt x="f461" y="f463"/>
                    <a:pt x="f464" y="f18"/>
                  </a:cubicBezTo>
                  <a:cubicBezTo>
                    <a:pt x="f465" y="f53"/>
                    <a:pt x="f466" y="f252"/>
                    <a:pt x="f467" y="f360"/>
                  </a:cubicBezTo>
                  <a:cubicBezTo>
                    <a:pt x="f468" y="f469"/>
                    <a:pt x="f470" y="f8"/>
                    <a:pt x="f471" y="f356"/>
                  </a:cubicBezTo>
                  <a:cubicBezTo>
                    <a:pt x="f472" y="f473"/>
                    <a:pt x="f287" y="f474"/>
                    <a:pt x="f446" y="f10"/>
                  </a:cubicBezTo>
                  <a:cubicBezTo>
                    <a:pt x="f441" y="f475"/>
                    <a:pt x="f476" y="f477"/>
                    <a:pt x="f478" y="f14"/>
                  </a:cubicBezTo>
                  <a:cubicBezTo>
                    <a:pt x="f404" y="f57"/>
                    <a:pt x="f479" y="f53"/>
                    <a:pt x="f480" y="f62"/>
                  </a:cubicBezTo>
                  <a:cubicBezTo>
                    <a:pt x="f481" y="f463"/>
                    <a:pt x="f482" y="f60"/>
                    <a:pt x="f483" y="f274"/>
                  </a:cubicBezTo>
                  <a:cubicBezTo>
                    <a:pt x="f484" y="f101"/>
                    <a:pt x="f485" y="f271"/>
                    <a:pt x="f485" y="f179"/>
                  </a:cubicBezTo>
                  <a:cubicBezTo>
                    <a:pt x="f486" y="f387"/>
                    <a:pt x="f487" y="f54"/>
                    <a:pt x="f400" y="f401"/>
                  </a:cubicBezTo>
                  <a:close/>
                  <a:moveTo>
                    <a:pt x="f488" y="f489"/>
                  </a:moveTo>
                  <a:cubicBezTo>
                    <a:pt x="f488" y="f490"/>
                    <a:pt x="f491" y="f492"/>
                    <a:pt x="f493" y="f7"/>
                  </a:cubicBezTo>
                  <a:cubicBezTo>
                    <a:pt x="f494" y="f495"/>
                    <a:pt x="f496" y="f138"/>
                    <a:pt x="f497" y="f407"/>
                  </a:cubicBezTo>
                  <a:cubicBezTo>
                    <a:pt x="f498" y="f132"/>
                    <a:pt x="f499" y="f500"/>
                    <a:pt x="f501" y="f132"/>
                  </a:cubicBezTo>
                  <a:cubicBezTo>
                    <a:pt x="f502" y="f503"/>
                    <a:pt x="f504" y="f407"/>
                    <a:pt x="f505" y="f506"/>
                  </a:cubicBezTo>
                  <a:cubicBezTo>
                    <a:pt x="f507" y="f508"/>
                    <a:pt x="f509" y="f510"/>
                    <a:pt x="f511" y="f41"/>
                  </a:cubicBezTo>
                  <a:cubicBezTo>
                    <a:pt x="f512" y="f272"/>
                    <a:pt x="f513" y="f514"/>
                    <a:pt x="f515" y="f270"/>
                  </a:cubicBezTo>
                  <a:cubicBezTo>
                    <a:pt x="f516" y="f274"/>
                    <a:pt x="f517" y="f79"/>
                    <a:pt x="f518" y="f519"/>
                  </a:cubicBezTo>
                  <a:cubicBezTo>
                    <a:pt x="f520" y="f315"/>
                    <a:pt x="f521" y="f65"/>
                    <a:pt x="f522" y="f250"/>
                  </a:cubicBezTo>
                  <a:cubicBezTo>
                    <a:pt x="f523" y="f524"/>
                    <a:pt x="f513" y="f227"/>
                    <a:pt x="f512" y="f227"/>
                  </a:cubicBezTo>
                  <a:cubicBezTo>
                    <a:pt x="f505" y="f525"/>
                    <a:pt x="f502" y="f227"/>
                    <a:pt x="f526" y="f69"/>
                  </a:cubicBezTo>
                  <a:cubicBezTo>
                    <a:pt x="f527" y="f73"/>
                    <a:pt x="f528" y="f529"/>
                    <a:pt x="f530" y="f473"/>
                  </a:cubicBezTo>
                  <a:cubicBezTo>
                    <a:pt x="f531" y="f519"/>
                    <a:pt x="f496" y="f532"/>
                    <a:pt x="f496" y="f153"/>
                  </a:cubicBezTo>
                  <a:cubicBezTo>
                    <a:pt x="f531" y="f533"/>
                    <a:pt x="f534" y="f442"/>
                    <a:pt x="f535" y="f440"/>
                  </a:cubicBezTo>
                  <a:cubicBezTo>
                    <a:pt x="f488" y="f536"/>
                    <a:pt x="f537" y="f538"/>
                    <a:pt x="f539" y="f540"/>
                  </a:cubicBezTo>
                  <a:cubicBezTo>
                    <a:pt x="f541" y="f272"/>
                    <a:pt x="f542" y="f543"/>
                    <a:pt x="f544" y="f545"/>
                  </a:cubicBezTo>
                  <a:cubicBezTo>
                    <a:pt x="f546" y="f547"/>
                    <a:pt x="f548" y="f549"/>
                    <a:pt x="f550" y="f551"/>
                  </a:cubicBezTo>
                  <a:cubicBezTo>
                    <a:pt x="f552" y="f142"/>
                    <a:pt x="f553" y="f554"/>
                    <a:pt x="f550" y="f284"/>
                  </a:cubicBezTo>
                  <a:cubicBezTo>
                    <a:pt x="f555" y="f32"/>
                    <a:pt x="f556" y="f52"/>
                    <a:pt x="f557" y="f191"/>
                  </a:cubicBezTo>
                  <a:cubicBezTo>
                    <a:pt x="f558" y="f385"/>
                    <a:pt x="f559" y="f85"/>
                    <a:pt x="f552" y="f442"/>
                  </a:cubicBezTo>
                  <a:cubicBezTo>
                    <a:pt x="f560" y="f561"/>
                    <a:pt x="f562" y="f173"/>
                    <a:pt x="f563" y="f564"/>
                  </a:cubicBezTo>
                  <a:cubicBezTo>
                    <a:pt x="f565" y="f566"/>
                    <a:pt x="f567" y="f387"/>
                    <a:pt x="f568" y="f54"/>
                  </a:cubicBezTo>
                  <a:cubicBezTo>
                    <a:pt x="f569" y="f92"/>
                    <a:pt x="f570" y="f311"/>
                    <a:pt x="f571" y="f543"/>
                  </a:cubicBezTo>
                  <a:cubicBezTo>
                    <a:pt x="f572" y="f547"/>
                    <a:pt x="f573" y="f7"/>
                    <a:pt x="f574" y="f506"/>
                  </a:cubicBezTo>
                  <a:cubicBezTo>
                    <a:pt x="f575" y="f576"/>
                    <a:pt x="f577" y="f578"/>
                    <a:pt x="f579" y="f578"/>
                  </a:cubicBezTo>
                  <a:cubicBezTo>
                    <a:pt x="f580" y="f581"/>
                    <a:pt x="f582" y="f583"/>
                    <a:pt x="f542" y="f584"/>
                  </a:cubicBezTo>
                  <a:cubicBezTo>
                    <a:pt x="f541" y="f585"/>
                    <a:pt x="f586" y="f587"/>
                    <a:pt x="f588" y="f589"/>
                  </a:cubicBezTo>
                  <a:cubicBezTo>
                    <a:pt x="f488" y="f37"/>
                    <a:pt x="f488" y="f39"/>
                    <a:pt x="f590" y="f142"/>
                  </a:cubicBezTo>
                  <a:cubicBezTo>
                    <a:pt x="f590" y="f589"/>
                    <a:pt x="f590" y="f547"/>
                    <a:pt x="f590" y="f489"/>
                  </a:cubicBezTo>
                  <a:close/>
                  <a:moveTo>
                    <a:pt x="f591" y="f437"/>
                  </a:moveTo>
                  <a:cubicBezTo>
                    <a:pt x="f592" y="f514"/>
                    <a:pt x="f593" y="f98"/>
                    <a:pt x="f594" y="f258"/>
                  </a:cubicBezTo>
                  <a:cubicBezTo>
                    <a:pt x="f595" y="f38"/>
                    <a:pt x="f596" y="f538"/>
                    <a:pt x="f597" y="f262"/>
                  </a:cubicBezTo>
                  <a:cubicBezTo>
                    <a:pt x="f598" y="f273"/>
                    <a:pt x="f599" y="f600"/>
                    <a:pt x="f601" y="f602"/>
                  </a:cubicBezTo>
                  <a:cubicBezTo>
                    <a:pt x="f603" y="f5"/>
                    <a:pt x="f604" y="f492"/>
                    <a:pt x="f605" y="f606"/>
                  </a:cubicBezTo>
                  <a:cubicBezTo>
                    <a:pt x="f607" y="f508"/>
                    <a:pt x="f608" y="f609"/>
                    <a:pt x="f610" y="f611"/>
                  </a:cubicBezTo>
                  <a:cubicBezTo>
                    <a:pt x="f612" y="f611"/>
                    <a:pt x="f613" y="f508"/>
                    <a:pt x="f614" y="f422"/>
                  </a:cubicBezTo>
                  <a:cubicBezTo>
                    <a:pt x="f615" y="f589"/>
                    <a:pt x="f616" y="f600"/>
                    <a:pt x="f617" y="f618"/>
                  </a:cubicBezTo>
                  <a:cubicBezTo>
                    <a:pt x="f619" y="f98"/>
                    <a:pt x="f620" y="f383"/>
                    <a:pt x="f621" y="f622"/>
                  </a:cubicBezTo>
                  <a:cubicBezTo>
                    <a:pt x="f623" y="f624"/>
                    <a:pt x="f625" y="f369"/>
                    <a:pt x="f626" y="f65"/>
                  </a:cubicBezTo>
                  <a:cubicBezTo>
                    <a:pt x="f627" y="f69"/>
                    <a:pt x="f628" y="f629"/>
                    <a:pt x="f630" y="f631"/>
                  </a:cubicBezTo>
                  <a:cubicBezTo>
                    <a:pt x="f632" y="f248"/>
                    <a:pt x="f613" y="f633"/>
                    <a:pt x="f634" y="f230"/>
                  </a:cubicBezTo>
                  <a:cubicBezTo>
                    <a:pt x="f635" y="f316"/>
                    <a:pt x="f636" y="f637"/>
                    <a:pt x="f638" y="f63"/>
                  </a:cubicBezTo>
                  <a:cubicBezTo>
                    <a:pt x="f593" y="f280"/>
                    <a:pt x="f639" y="f640"/>
                    <a:pt x="f593" y="f53"/>
                  </a:cubicBezTo>
                  <a:cubicBezTo>
                    <a:pt x="f641" y="f163"/>
                    <a:pt x="f642" y="f14"/>
                    <a:pt x="f643" y="f469"/>
                  </a:cubicBezTo>
                  <a:cubicBezTo>
                    <a:pt x="f644" y="f72"/>
                    <a:pt x="f607" y="f524"/>
                    <a:pt x="f593" y="f352"/>
                  </a:cubicBezTo>
                  <a:cubicBezTo>
                    <a:pt x="f645" y="f646"/>
                    <a:pt x="f647" y="f648"/>
                    <a:pt x="f603" y="f229"/>
                  </a:cubicBezTo>
                  <a:cubicBezTo>
                    <a:pt x="f649" y="f229"/>
                    <a:pt x="f650" y="f651"/>
                    <a:pt x="f652" y="f78"/>
                  </a:cubicBezTo>
                  <a:cubicBezTo>
                    <a:pt x="f653" y="f654"/>
                    <a:pt x="f655" y="f656"/>
                    <a:pt x="f657" y="f658"/>
                  </a:cubicBezTo>
                  <a:cubicBezTo>
                    <a:pt x="f659" y="f660"/>
                    <a:pt x="f659" y="f525"/>
                    <a:pt x="f661" y="f69"/>
                  </a:cubicBezTo>
                  <a:cubicBezTo>
                    <a:pt x="f655" y="f529"/>
                    <a:pt x="f662" y="f316"/>
                    <a:pt x="f663" y="f8"/>
                  </a:cubicBezTo>
                  <a:cubicBezTo>
                    <a:pt x="f664" y="f665"/>
                    <a:pt x="f666" y="f362"/>
                    <a:pt x="f667" y="f278"/>
                  </a:cubicBezTo>
                  <a:cubicBezTo>
                    <a:pt x="f666" y="f254"/>
                    <a:pt x="f668" y="f274"/>
                    <a:pt x="f669" y="f670"/>
                  </a:cubicBezTo>
                  <a:cubicBezTo>
                    <a:pt x="f653" y="f671"/>
                    <a:pt x="f653" y="f270"/>
                    <a:pt x="f669" y="f26"/>
                  </a:cubicBezTo>
                  <a:cubicBezTo>
                    <a:pt x="f666" y="f672"/>
                    <a:pt x="f673" y="f256"/>
                    <a:pt x="f674" y="f100"/>
                  </a:cubicBezTo>
                  <a:cubicBezTo>
                    <a:pt x="f675" y="f193"/>
                    <a:pt x="f601" y="f193"/>
                    <a:pt x="f604" y="f54"/>
                  </a:cubicBezTo>
                  <a:cubicBezTo>
                    <a:pt x="f676" y="f677"/>
                    <a:pt x="f593" y="f249"/>
                    <a:pt x="f643" y="f85"/>
                  </a:cubicBezTo>
                  <a:cubicBezTo>
                    <a:pt x="f678" y="f173"/>
                    <a:pt x="f592" y="f83"/>
                    <a:pt x="f679" y="f451"/>
                  </a:cubicBezTo>
                  <a:cubicBezTo>
                    <a:pt x="f679" y="f396"/>
                    <a:pt x="f638" y="f60"/>
                    <a:pt x="f680" y="f681"/>
                  </a:cubicBezTo>
                  <a:cubicBezTo>
                    <a:pt x="f682" y="f165"/>
                    <a:pt x="f683" y="f684"/>
                    <a:pt x="f685" y="f163"/>
                  </a:cubicBezTo>
                  <a:cubicBezTo>
                    <a:pt x="f686" y="f66"/>
                    <a:pt x="f687" y="f688"/>
                    <a:pt x="f689" y="f688"/>
                  </a:cubicBezTo>
                  <a:cubicBezTo>
                    <a:pt x="f690" y="f477"/>
                    <a:pt x="f691" y="f14"/>
                    <a:pt x="f692" y="f16"/>
                  </a:cubicBezTo>
                  <a:cubicBezTo>
                    <a:pt x="f693" y="f79"/>
                    <a:pt x="f694" y="f238"/>
                    <a:pt x="f695" y="f153"/>
                  </a:cubicBezTo>
                  <a:cubicBezTo>
                    <a:pt x="f696" y="f83"/>
                    <a:pt x="f692" y="f390"/>
                    <a:pt x="f697" y="f433"/>
                  </a:cubicBezTo>
                  <a:cubicBezTo>
                    <a:pt x="f691" y="f54"/>
                    <a:pt x="f698" y="f401"/>
                    <a:pt x="f699" y="f700"/>
                  </a:cubicBezTo>
                  <a:cubicBezTo>
                    <a:pt x="f701" y="f32"/>
                    <a:pt x="f702" y="f310"/>
                    <a:pt x="f703" y="f704"/>
                  </a:cubicBezTo>
                  <a:cubicBezTo>
                    <a:pt x="f705" y="f34"/>
                    <a:pt x="f706" y="f310"/>
                    <a:pt x="f683" y="f263"/>
                  </a:cubicBezTo>
                  <a:cubicBezTo>
                    <a:pt x="f707" y="f289"/>
                    <a:pt x="f708" y="f260"/>
                    <a:pt x="f707" y="f709"/>
                  </a:cubicBezTo>
                  <a:cubicBezTo>
                    <a:pt x="f707" y="f89"/>
                    <a:pt x="f707" y="f536"/>
                    <a:pt x="f707" y="f437"/>
                  </a:cubicBezTo>
                  <a:cubicBezTo>
                    <a:pt x="f708" y="f710"/>
                    <a:pt x="f711" y="f191"/>
                    <a:pt x="f712" y="f191"/>
                  </a:cubicBezTo>
                  <a:cubicBezTo>
                    <a:pt x="f636" y="f191"/>
                    <a:pt x="f682" y="f191"/>
                    <a:pt x="f591" y="f437"/>
                  </a:cubicBezTo>
                  <a:close/>
                  <a:moveTo>
                    <a:pt x="f713" y="f714"/>
                  </a:moveTo>
                  <a:cubicBezTo>
                    <a:pt x="f715" y="f238"/>
                    <a:pt x="f716" y="f254"/>
                    <a:pt x="f717" y="f254"/>
                  </a:cubicBezTo>
                  <a:cubicBezTo>
                    <a:pt x="f718" y="f624"/>
                    <a:pt x="f719" y="f720"/>
                    <a:pt x="f721" y="f722"/>
                  </a:cubicBezTo>
                  <a:cubicBezTo>
                    <a:pt x="f723" y="f281"/>
                    <a:pt x="f724" y="f474"/>
                    <a:pt x="f725" y="f726"/>
                  </a:cubicBezTo>
                  <a:cubicBezTo>
                    <a:pt x="f727" y="f728"/>
                    <a:pt x="f727" y="f729"/>
                    <a:pt x="f725" y="f730"/>
                  </a:cubicBezTo>
                  <a:cubicBezTo>
                    <a:pt x="f731" y="f732"/>
                    <a:pt x="f184" y="f733"/>
                    <a:pt x="f734" y="f735"/>
                  </a:cubicBezTo>
                  <a:cubicBezTo>
                    <a:pt x="f736" y="f157"/>
                    <a:pt x="f716" y="f737"/>
                    <a:pt x="f738" y="f739"/>
                  </a:cubicBezTo>
                  <a:cubicBezTo>
                    <a:pt x="f349" y="f740"/>
                    <a:pt x="f174" y="f741"/>
                    <a:pt x="f384" y="f143"/>
                  </a:cubicBezTo>
                  <a:cubicBezTo>
                    <a:pt x="f212" y="f220"/>
                    <a:pt x="f742" y="f743"/>
                    <a:pt x="f744" y="f102"/>
                  </a:cubicBezTo>
                  <a:cubicBezTo>
                    <a:pt x="f745" y="f109"/>
                    <a:pt x="f746" y="f113"/>
                    <a:pt x="f747" y="f648"/>
                  </a:cubicBezTo>
                  <a:cubicBezTo>
                    <a:pt x="f748" y="f225"/>
                    <a:pt x="f746" y="f65"/>
                    <a:pt x="f749" y="f519"/>
                  </a:cubicBezTo>
                  <a:cubicBezTo>
                    <a:pt x="f750" y="f751"/>
                    <a:pt x="f750" y="f62"/>
                    <a:pt x="f750" y="f18"/>
                  </a:cubicBezTo>
                  <a:cubicBezTo>
                    <a:pt x="f752" y="f753"/>
                    <a:pt x="f749" y="f79"/>
                    <a:pt x="f746" y="f278"/>
                  </a:cubicBezTo>
                  <a:cubicBezTo>
                    <a:pt x="f754" y="f532"/>
                    <a:pt x="f755" y="f756"/>
                    <a:pt x="f757" y="f238"/>
                  </a:cubicBezTo>
                  <a:cubicBezTo>
                    <a:pt x="f758" y="f60"/>
                    <a:pt x="f759" y="f397"/>
                    <a:pt x="f760" y="f761"/>
                  </a:cubicBezTo>
                  <a:cubicBezTo>
                    <a:pt x="f762" y="f274"/>
                    <a:pt x="f762" y="f153"/>
                    <a:pt x="f762" y="f448"/>
                  </a:cubicBezTo>
                  <a:cubicBezTo>
                    <a:pt x="f763" y="f81"/>
                    <a:pt x="f764" y="f238"/>
                    <a:pt x="f763" y="f463"/>
                  </a:cubicBezTo>
                  <a:cubicBezTo>
                    <a:pt x="f764" y="f57"/>
                    <a:pt x="f763" y="f473"/>
                    <a:pt x="f765" y="f227"/>
                  </a:cubicBezTo>
                  <a:cubicBezTo>
                    <a:pt x="f123" y="f766"/>
                    <a:pt x="f767" y="f768"/>
                    <a:pt x="f769" y="f240"/>
                  </a:cubicBezTo>
                  <a:cubicBezTo>
                    <a:pt x="f770" y="f109"/>
                    <a:pt x="f771" y="f772"/>
                    <a:pt x="f773" y="f772"/>
                  </a:cubicBezTo>
                  <a:cubicBezTo>
                    <a:pt x="f774" y="f775"/>
                    <a:pt x="f776" y="f777"/>
                    <a:pt x="f778" y="f223"/>
                  </a:cubicBezTo>
                  <a:cubicBezTo>
                    <a:pt x="f779" y="f780"/>
                    <a:pt x="f781" y="f86"/>
                    <a:pt x="f782" y="f783"/>
                  </a:cubicBezTo>
                  <a:cubicBezTo>
                    <a:pt x="f784" y="f651"/>
                    <a:pt x="f785" y="f648"/>
                    <a:pt x="f786" y="f229"/>
                  </a:cubicBezTo>
                  <a:cubicBezTo>
                    <a:pt x="f787" y="f229"/>
                    <a:pt x="f787" y="f228"/>
                    <a:pt x="f788" y="f789"/>
                  </a:cubicBezTo>
                  <a:cubicBezTo>
                    <a:pt x="f790" y="f791"/>
                    <a:pt x="f792" y="f729"/>
                    <a:pt x="f793" y="f794"/>
                  </a:cubicBezTo>
                  <a:cubicBezTo>
                    <a:pt x="f795" y="f113"/>
                    <a:pt x="f796" y="f88"/>
                    <a:pt x="f797" y="f798"/>
                  </a:cubicBezTo>
                  <a:cubicBezTo>
                    <a:pt x="f799" y="f86"/>
                    <a:pt x="f800" y="f791"/>
                    <a:pt x="f801" y="f651"/>
                  </a:cubicBezTo>
                  <a:cubicBezTo>
                    <a:pt x="f802" y="f629"/>
                    <a:pt x="f803" y="f69"/>
                    <a:pt x="f804" y="f72"/>
                  </a:cubicBezTo>
                  <a:cubicBezTo>
                    <a:pt x="f805" y="f358"/>
                    <a:pt x="f806" y="f16"/>
                    <a:pt x="f807" y="f720"/>
                  </a:cubicBezTo>
                  <a:cubicBezTo>
                    <a:pt x="f808" y="f81"/>
                    <a:pt x="f809" y="f810"/>
                    <a:pt x="f811" y="f255"/>
                  </a:cubicBezTo>
                  <a:cubicBezTo>
                    <a:pt x="f808" y="f564"/>
                    <a:pt x="f812" y="f813"/>
                    <a:pt x="f814" y="f247"/>
                  </a:cubicBezTo>
                  <a:cubicBezTo>
                    <a:pt x="f815" y="f186"/>
                    <a:pt x="f803" y="f185"/>
                    <a:pt x="f816" y="f173"/>
                  </a:cubicBezTo>
                  <a:cubicBezTo>
                    <a:pt x="f817" y="f670"/>
                    <a:pt x="f818" y="f21"/>
                    <a:pt x="f819" y="f532"/>
                  </a:cubicBezTo>
                  <a:cubicBezTo>
                    <a:pt x="f820" y="f821"/>
                    <a:pt x="f822" y="f12"/>
                    <a:pt x="f823" y="f824"/>
                  </a:cubicBezTo>
                  <a:cubicBezTo>
                    <a:pt x="f825" y="f726"/>
                    <a:pt x="f826" y="f827"/>
                    <a:pt x="f828" y="f631"/>
                  </a:cubicBezTo>
                  <a:cubicBezTo>
                    <a:pt x="f829" y="f766"/>
                    <a:pt x="f830" y="f229"/>
                    <a:pt x="f831" y="f228"/>
                  </a:cubicBezTo>
                  <a:cubicBezTo>
                    <a:pt x="f832" y="f229"/>
                    <a:pt x="f833" y="f766"/>
                    <a:pt x="f834" y="f728"/>
                  </a:cubicBezTo>
                  <a:cubicBezTo>
                    <a:pt x="f835" y="f836"/>
                    <a:pt x="f837" y="f838"/>
                    <a:pt x="f839" y="f354"/>
                  </a:cubicBezTo>
                  <a:cubicBezTo>
                    <a:pt x="f840" y="f475"/>
                    <a:pt x="f840" y="f364"/>
                    <a:pt x="f841" y="f238"/>
                  </a:cubicBezTo>
                  <a:cubicBezTo>
                    <a:pt x="f837" y="f842"/>
                    <a:pt x="f835" y="f24"/>
                    <a:pt x="f843" y="f186"/>
                  </a:cubicBezTo>
                  <a:cubicBezTo>
                    <a:pt x="f844" y="f710"/>
                    <a:pt x="f845" y="f92"/>
                    <a:pt x="f846" y="f262"/>
                  </a:cubicBezTo>
                  <a:cubicBezTo>
                    <a:pt x="f831" y="f847"/>
                    <a:pt x="f831" y="f144"/>
                    <a:pt x="f846" y="f848"/>
                  </a:cubicBezTo>
                  <a:cubicBezTo>
                    <a:pt x="f832" y="f41"/>
                    <a:pt x="f843" y="f849"/>
                    <a:pt x="f837" y="f490"/>
                  </a:cubicBezTo>
                  <a:cubicBezTo>
                    <a:pt x="f850" y="f587"/>
                    <a:pt x="f851" y="f489"/>
                    <a:pt x="f852" y="f554"/>
                  </a:cubicBezTo>
                  <a:cubicBezTo>
                    <a:pt x="f784" y="f272"/>
                    <a:pt x="f853" y="f279"/>
                    <a:pt x="f854" y="f98"/>
                  </a:cubicBezTo>
                  <a:cubicBezTo>
                    <a:pt x="f855" y="f385"/>
                    <a:pt x="f781" y="f173"/>
                    <a:pt x="f781" y="f810"/>
                  </a:cubicBezTo>
                  <a:cubicBezTo>
                    <a:pt x="f856" y="f681"/>
                    <a:pt x="f856" y="f369"/>
                    <a:pt x="f856" y="f475"/>
                  </a:cubicBezTo>
                  <a:cubicBezTo>
                    <a:pt x="f781" y="f857"/>
                    <a:pt x="f858" y="f354"/>
                    <a:pt x="f859" y="f529"/>
                  </a:cubicBezTo>
                  <a:cubicBezTo>
                    <a:pt x="f859" y="f73"/>
                    <a:pt x="f858" y="f71"/>
                    <a:pt x="f860" y="f861"/>
                  </a:cubicBezTo>
                  <a:cubicBezTo>
                    <a:pt x="f862" y="f77"/>
                    <a:pt x="f863" y="f646"/>
                    <a:pt x="f864" y="f229"/>
                  </a:cubicBezTo>
                  <a:cubicBezTo>
                    <a:pt x="f778" y="f82"/>
                    <a:pt x="f865" y="f235"/>
                    <a:pt x="f866" y="f86"/>
                  </a:cubicBezTo>
                  <a:cubicBezTo>
                    <a:pt x="f867" y="f798"/>
                    <a:pt x="f868" y="f798"/>
                    <a:pt x="f869" y="f244"/>
                  </a:cubicBezTo>
                  <a:cubicBezTo>
                    <a:pt x="f870" y="f768"/>
                    <a:pt x="f871" y="f226"/>
                    <a:pt x="f872" y="f873"/>
                  </a:cubicBezTo>
                  <a:cubicBezTo>
                    <a:pt x="f874" y="f525"/>
                    <a:pt x="f875" y="f876"/>
                    <a:pt x="f877" y="f665"/>
                  </a:cubicBezTo>
                  <a:cubicBezTo>
                    <a:pt x="f872" y="f878"/>
                    <a:pt x="f879" y="f447"/>
                    <a:pt x="f880" y="f881"/>
                  </a:cubicBezTo>
                  <a:cubicBezTo>
                    <a:pt x="f869" y="f813"/>
                    <a:pt x="f882" y="f28"/>
                    <a:pt x="f882" y="f92"/>
                  </a:cubicBezTo>
                  <a:cubicBezTo>
                    <a:pt x="f882" y="f50"/>
                    <a:pt x="f883" y="f282"/>
                    <a:pt x="f872" y="f266"/>
                  </a:cubicBezTo>
                  <a:cubicBezTo>
                    <a:pt x="f884" y="f885"/>
                    <a:pt x="f886" y="f300"/>
                    <a:pt x="f887" y="f600"/>
                  </a:cubicBezTo>
                  <a:cubicBezTo>
                    <a:pt x="f888" y="f889"/>
                    <a:pt x="f890" y="f618"/>
                    <a:pt x="f891" y="f426"/>
                  </a:cubicBezTo>
                  <a:cubicBezTo>
                    <a:pt x="f892" y="f100"/>
                    <a:pt x="f893" y="f186"/>
                    <a:pt x="f894" y="f895"/>
                  </a:cubicBezTo>
                  <a:cubicBezTo>
                    <a:pt x="f896" y="f271"/>
                    <a:pt x="f762" y="f241"/>
                    <a:pt x="f897" y="f45"/>
                  </a:cubicBezTo>
                  <a:cubicBezTo>
                    <a:pt x="f898" y="f460"/>
                    <a:pt x="f899" y="f153"/>
                    <a:pt x="f900" y="f21"/>
                  </a:cubicBezTo>
                  <a:cubicBezTo>
                    <a:pt x="f748" y="f901"/>
                    <a:pt x="f749" y="f397"/>
                    <a:pt x="f902" y="f901"/>
                  </a:cubicBezTo>
                  <a:cubicBezTo>
                    <a:pt x="f745" y="f901"/>
                    <a:pt x="f903" y="f21"/>
                    <a:pt x="f904" y="f274"/>
                  </a:cubicBezTo>
                  <a:cubicBezTo>
                    <a:pt x="f905" y="f59"/>
                    <a:pt x="f906" y="f444"/>
                    <a:pt x="f907" y="f391"/>
                  </a:cubicBezTo>
                  <a:cubicBezTo>
                    <a:pt x="f744" y="f566"/>
                    <a:pt x="f908" y="f385"/>
                    <a:pt x="f742" y="f256"/>
                  </a:cubicBezTo>
                  <a:cubicBezTo>
                    <a:pt x="f909" y="f98"/>
                    <a:pt x="f320" y="f52"/>
                    <a:pt x="f370" y="f30"/>
                  </a:cubicBezTo>
                  <a:cubicBezTo>
                    <a:pt x="f332" y="f910"/>
                    <a:pt x="f215" y="f910"/>
                    <a:pt x="f911" y="f92"/>
                  </a:cubicBezTo>
                  <a:cubicBezTo>
                    <a:pt x="f912" y="f401"/>
                    <a:pt x="f913" y="f914"/>
                    <a:pt x="f915" y="f916"/>
                  </a:cubicBezTo>
                  <a:cubicBezTo>
                    <a:pt x="f917" y="f149"/>
                    <a:pt x="f918" y="f919"/>
                    <a:pt x="f920" y="f453"/>
                  </a:cubicBezTo>
                  <a:cubicBezTo>
                    <a:pt x="f921" y="f377"/>
                    <a:pt x="f922" y="f81"/>
                    <a:pt x="f923" y="f155"/>
                  </a:cubicBezTo>
                  <a:cubicBezTo>
                    <a:pt x="f924" y="f720"/>
                    <a:pt x="f162" y="f720"/>
                    <a:pt x="f713" y="f714"/>
                  </a:cubicBezTo>
                  <a:close/>
                </a:path>
              </a:pathLst>
            </a:custGeom>
            <a:solidFill>
              <a:srgbClr val="97B8A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444;p41">
              <a:extLst>
                <a:ext uri="{FF2B5EF4-FFF2-40B4-BE49-F238E27FC236}">
                  <a16:creationId xmlns:a16="http://schemas.microsoft.com/office/drawing/2014/main" id="{8A2289FC-AF22-4338-B91A-EFFF1E271F75}"/>
                </a:ext>
              </a:extLst>
            </p:cNvPr>
            <p:cNvSpPr/>
            <p:nvPr/>
          </p:nvSpPr>
          <p:spPr>
            <a:xfrm>
              <a:off x="1787094" y="3833265"/>
              <a:ext cx="1674577" cy="77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082"/>
                <a:gd name="f4" fmla="val 30856"/>
                <a:gd name="f5" fmla="val 434"/>
                <a:gd name="f6" fmla="val 7906"/>
                <a:gd name="f7" fmla="val 968"/>
                <a:gd name="f8" fmla="val 7072"/>
                <a:gd name="f9" fmla="val 1668"/>
                <a:gd name="f10" fmla="val 6372"/>
                <a:gd name="f11" fmla="val 2536"/>
                <a:gd name="f12" fmla="val 5905"/>
                <a:gd name="f13" fmla="val 3603"/>
                <a:gd name="f14" fmla="val 5304"/>
                <a:gd name="f15" fmla="val 5071"/>
                <a:gd name="f16" fmla="val 4971"/>
                <a:gd name="f17" fmla="val 6905"/>
                <a:gd name="f18" fmla="val 4804"/>
                <a:gd name="f19" fmla="val 8707"/>
                <a:gd name="f20" fmla="val 4637"/>
                <a:gd name="f21" fmla="val 10875"/>
                <a:gd name="f22" fmla="val 13010"/>
                <a:gd name="f23" fmla="val 4537"/>
                <a:gd name="f24" fmla="val 15044"/>
                <a:gd name="f25" fmla="val 4504"/>
                <a:gd name="f26" fmla="val 17079"/>
                <a:gd name="f27" fmla="val 4304"/>
                <a:gd name="f28" fmla="val 19081"/>
                <a:gd name="f29" fmla="val 3937"/>
                <a:gd name="f30" fmla="val 20648"/>
                <a:gd name="f31" fmla="val 3636"/>
                <a:gd name="f32" fmla="val 22183"/>
                <a:gd name="f33" fmla="val 3103"/>
                <a:gd name="f34" fmla="val 23617"/>
                <a:gd name="f35" fmla="val 2402"/>
                <a:gd name="f36" fmla="val 24485"/>
                <a:gd name="f37" fmla="val 1935"/>
                <a:gd name="f38" fmla="val 25318"/>
                <a:gd name="f39" fmla="val 1368"/>
                <a:gd name="f40" fmla="val 26119"/>
                <a:gd name="f41" fmla="val 734"/>
                <a:gd name="f42" fmla="val 26386"/>
                <a:gd name="f43" fmla="val 468"/>
                <a:gd name="f44" fmla="val 26686"/>
                <a:gd name="f45" fmla="val 234"/>
                <a:gd name="f46" fmla="val 27053"/>
                <a:gd name="f47" fmla="val 67"/>
                <a:gd name="f48" fmla="val 27220"/>
                <a:gd name="f49" fmla="val 1"/>
                <a:gd name="f50" fmla="val 27320"/>
                <a:gd name="f51" fmla="val 101"/>
                <a:gd name="f52" fmla="val 27420"/>
                <a:gd name="f53" fmla="val 568"/>
                <a:gd name="f54" fmla="val 27520"/>
                <a:gd name="f55" fmla="val 1301"/>
                <a:gd name="f56" fmla="val 27453"/>
                <a:gd name="f57" fmla="val 2035"/>
                <a:gd name="f58" fmla="val 27253"/>
                <a:gd name="f59" fmla="val 2736"/>
                <a:gd name="f60" fmla="val 26886"/>
                <a:gd name="f61" fmla="val 3703"/>
                <a:gd name="f62" fmla="val 26219"/>
                <a:gd name="f63" fmla="val 25352"/>
                <a:gd name="f64" fmla="val 5037"/>
                <a:gd name="f65" fmla="val 24051"/>
                <a:gd name="f66" fmla="val 5771"/>
                <a:gd name="f67" fmla="val 22583"/>
                <a:gd name="f68" fmla="val 6238"/>
                <a:gd name="f69" fmla="val 21115"/>
                <a:gd name="f70" fmla="val 6438"/>
                <a:gd name="f71" fmla="val 19314"/>
                <a:gd name="f72" fmla="val 6705"/>
                <a:gd name="f73" fmla="val 17179"/>
                <a:gd name="f74" fmla="val 6805"/>
                <a:gd name="f75" fmla="val 16079"/>
                <a:gd name="f76" fmla="val 14944"/>
                <a:gd name="f77" fmla="val 7006"/>
                <a:gd name="f78" fmla="val 14878"/>
                <a:gd name="f79" fmla="val 7139"/>
                <a:gd name="f80" fmla="val 14811"/>
                <a:gd name="f81" fmla="val 7239"/>
                <a:gd name="f82" fmla="val 14744"/>
                <a:gd name="f83" fmla="val 7339"/>
                <a:gd name="f84" fmla="val 7439"/>
                <a:gd name="f85" fmla="val 14544"/>
                <a:gd name="f86" fmla="val 8173"/>
                <a:gd name="f87" fmla="val 14110"/>
                <a:gd name="f88" fmla="val 9507"/>
                <a:gd name="f89" fmla="val 13777"/>
                <a:gd name="f90" fmla="val 13510"/>
                <a:gd name="f91" fmla="val 12243"/>
                <a:gd name="f92" fmla="val 13110"/>
                <a:gd name="f93" fmla="val 12910"/>
                <a:gd name="f94" fmla="val 16846"/>
                <a:gd name="f95" fmla="val 12943"/>
                <a:gd name="f96" fmla="val 19181"/>
                <a:gd name="f97" fmla="val 12976"/>
                <a:gd name="f98" fmla="val 21049"/>
                <a:gd name="f99" fmla="val 13210"/>
                <a:gd name="f100" fmla="val 22950"/>
                <a:gd name="f101" fmla="val 13710"/>
                <a:gd name="f102" fmla="val 24785"/>
                <a:gd name="f103" fmla="val 14077"/>
                <a:gd name="f104" fmla="val 26053"/>
                <a:gd name="f105" fmla="val 14444"/>
                <a:gd name="f106" fmla="val 26486"/>
                <a:gd name="f107" fmla="val 14644"/>
                <a:gd name="f108" fmla="val 27287"/>
                <a:gd name="f109" fmla="val 14477"/>
                <a:gd name="f110" fmla="val 27620"/>
                <a:gd name="f111" fmla="val 13944"/>
                <a:gd name="f112" fmla="val 27887"/>
                <a:gd name="f113" fmla="val 13377"/>
                <a:gd name="f114" fmla="val 28121"/>
                <a:gd name="f115" fmla="val 12743"/>
                <a:gd name="f116" fmla="val 28254"/>
                <a:gd name="f117" fmla="val 12076"/>
                <a:gd name="f118" fmla="val 11675"/>
                <a:gd name="f119" fmla="val 28287"/>
                <a:gd name="f120" fmla="val 11308"/>
                <a:gd name="f121" fmla="val 28087"/>
                <a:gd name="f122" fmla="val 11108"/>
                <a:gd name="f123" fmla="val 27754"/>
                <a:gd name="f124" fmla="val 10708"/>
                <a:gd name="f125" fmla="val 10374"/>
                <a:gd name="f126" fmla="val 26653"/>
                <a:gd name="f127" fmla="val 10174"/>
                <a:gd name="f128" fmla="val 9774"/>
                <a:gd name="f129" fmla="val 24885"/>
                <a:gd name="f130" fmla="val 23684"/>
                <a:gd name="f131" fmla="val 9340"/>
                <a:gd name="f132" fmla="val 22483"/>
                <a:gd name="f133" fmla="val 9140"/>
                <a:gd name="f134" fmla="val 9174"/>
                <a:gd name="f135" fmla="val 19615"/>
                <a:gd name="f136" fmla="val 9407"/>
                <a:gd name="f137" fmla="val 18180"/>
                <a:gd name="f138" fmla="val 9707"/>
                <a:gd name="f139" fmla="val 16279"/>
                <a:gd name="f140" fmla="val 14411"/>
                <a:gd name="f141" fmla="val 10808"/>
                <a:gd name="f142" fmla="val 12610"/>
                <a:gd name="f143" fmla="val 11509"/>
                <a:gd name="f144" fmla="val 10675"/>
                <a:gd name="f145" fmla="val 12376"/>
                <a:gd name="f146" fmla="val 8840"/>
                <a:gd name="f147" fmla="val 12810"/>
                <a:gd name="f148" fmla="val 13176"/>
                <a:gd name="f149" fmla="val 6939"/>
                <a:gd name="f150" fmla="val 13143"/>
                <a:gd name="f151" fmla="val 13076"/>
                <a:gd name="f152" fmla="val 6872"/>
                <a:gd name="f153" fmla="val 13043"/>
                <a:gd name="f154" fmla="val 12509"/>
                <a:gd name="f155" fmla="val 6839"/>
                <a:gd name="f156" fmla="val 11709"/>
                <a:gd name="f157" fmla="val 10074"/>
                <a:gd name="f158" fmla="val 6972"/>
                <a:gd name="f159" fmla="val 9007"/>
                <a:gd name="f160" fmla="val 7106"/>
                <a:gd name="f161" fmla="val 7973"/>
                <a:gd name="f162" fmla="val 7473"/>
                <a:gd name="f163" fmla="val 7039"/>
                <a:gd name="f164" fmla="val 8006"/>
                <a:gd name="f165" fmla="val 5938"/>
                <a:gd name="f166" fmla="val 8673"/>
                <a:gd name="f167" fmla="val 4904"/>
                <a:gd name="f168" fmla="val 9441"/>
                <a:gd name="f169" fmla="val 3970"/>
                <a:gd name="f170" fmla="val 10308"/>
                <a:gd name="f171" fmla="val 3136"/>
                <a:gd name="f172" fmla="val 11075"/>
                <a:gd name="f173" fmla="val 2569"/>
                <a:gd name="f174" fmla="val 11742"/>
                <a:gd name="f175" fmla="val 2202"/>
                <a:gd name="f176" fmla="val 1802"/>
                <a:gd name="f177" fmla="val 12409"/>
                <a:gd name="f178" fmla="val 1602"/>
                <a:gd name="f179" fmla="val 12443"/>
                <a:gd name="f180" fmla="val 1268"/>
                <a:gd name="f181" fmla="val 12143"/>
                <a:gd name="f182" fmla="val 868"/>
                <a:gd name="f183" fmla="val 501"/>
                <a:gd name="f184" fmla="val 11209"/>
                <a:gd name="f185" fmla="val 267"/>
                <a:gd name="f186" fmla="val 10208"/>
                <a:gd name="f187" fmla="val 34"/>
                <a:gd name="f188" fmla="val 201"/>
                <a:gd name="f189" fmla="val 8273"/>
                <a:gd name="f190" fmla="val 20782"/>
                <a:gd name="f191" fmla="val 8907"/>
                <a:gd name="f192" fmla="val 20482"/>
                <a:gd name="f193" fmla="val 9240"/>
                <a:gd name="f194" fmla="val 20282"/>
                <a:gd name="f195" fmla="val 20115"/>
                <a:gd name="f196" fmla="val 10508"/>
                <a:gd name="f197" fmla="val 19881"/>
                <a:gd name="f198" fmla="val 11842"/>
                <a:gd name="f199" fmla="val 19848"/>
                <a:gd name="f200" fmla="val 13177"/>
                <a:gd name="f201" fmla="val 19981"/>
                <a:gd name="f202" fmla="val 14511"/>
                <a:gd name="f203" fmla="val 20148"/>
                <a:gd name="f204" fmla="val 15778"/>
                <a:gd name="f205" fmla="val 20615"/>
                <a:gd name="f206" fmla="val 16579"/>
                <a:gd name="f207" fmla="val 21249"/>
                <a:gd name="f208" fmla="val 17113"/>
                <a:gd name="f209" fmla="val 21949"/>
                <a:gd name="f210" fmla="val 17546"/>
                <a:gd name="f211" fmla="val 22750"/>
                <a:gd name="f212" fmla="val 17813"/>
                <a:gd name="f213" fmla="val 23584"/>
                <a:gd name="f214" fmla="val 17847"/>
                <a:gd name="f215" fmla="val 24318"/>
                <a:gd name="f216" fmla="val 17913"/>
                <a:gd name="f217" fmla="val 25052"/>
                <a:gd name="f218" fmla="val 25785"/>
                <a:gd name="f219" fmla="val 17680"/>
                <a:gd name="f220" fmla="val 17480"/>
                <a:gd name="f221" fmla="val 27153"/>
                <a:gd name="f222" fmla="val 17146"/>
                <a:gd name="f223" fmla="val 16712"/>
                <a:gd name="f224" fmla="val 28354"/>
                <a:gd name="f225" fmla="val 16245"/>
                <a:gd name="f226" fmla="val 28921"/>
                <a:gd name="f227" fmla="val 15745"/>
                <a:gd name="f228" fmla="val 29488"/>
                <a:gd name="f229" fmla="val 15211"/>
                <a:gd name="f230" fmla="val 29888"/>
                <a:gd name="f231" fmla="val 14844"/>
                <a:gd name="f232" fmla="val 29922"/>
                <a:gd name="f233" fmla="val 29988"/>
                <a:gd name="f234" fmla="val 30055"/>
                <a:gd name="f235" fmla="val 30089"/>
                <a:gd name="f236" fmla="val 15311"/>
                <a:gd name="f237" fmla="val 30022"/>
                <a:gd name="f238" fmla="val 16679"/>
                <a:gd name="f239" fmla="val 29822"/>
                <a:gd name="f240" fmla="val 17646"/>
                <a:gd name="f241" fmla="val 17713"/>
                <a:gd name="f242" fmla="val 17780"/>
                <a:gd name="f243" fmla="val 17980"/>
                <a:gd name="f244" fmla="val 29155"/>
                <a:gd name="f245" fmla="val 18147"/>
                <a:gd name="f246" fmla="val 28554"/>
                <a:gd name="f247" fmla="val 18414"/>
                <a:gd name="f248" fmla="val 18881"/>
                <a:gd name="f249" fmla="val 19548"/>
                <a:gd name="f250" fmla="val 25252"/>
                <a:gd name="f251" fmla="val 20382"/>
                <a:gd name="f252" fmla="val 24284"/>
                <a:gd name="f253" fmla="val 21382"/>
                <a:gd name="f254" fmla="val 23017"/>
                <a:gd name="f255" fmla="val 22717"/>
                <a:gd name="f256" fmla="val 24218"/>
                <a:gd name="f257" fmla="val 25852"/>
                <a:gd name="f258" fmla="val 20448"/>
                <a:gd name="f259" fmla="val 28154"/>
                <a:gd name="f260" fmla="val 20815"/>
                <a:gd name="f261" fmla="val 21182"/>
                <a:gd name="f262" fmla="val 29655"/>
                <a:gd name="f263" fmla="val 21849"/>
                <a:gd name="f264" fmla="val 30222"/>
                <a:gd name="f265" fmla="val 30522"/>
                <a:gd name="f266" fmla="val 26019"/>
                <a:gd name="f267" fmla="val 30723"/>
                <a:gd name="f268" fmla="val 27387"/>
                <a:gd name="f269" fmla="val 30155"/>
                <a:gd name="f270" fmla="val 29121"/>
                <a:gd name="f271" fmla="val 29455"/>
                <a:gd name="f272" fmla="val 30556"/>
                <a:gd name="f273" fmla="val 28221"/>
                <a:gd name="f274" fmla="val 31623"/>
                <a:gd name="f275" fmla="val 32624"/>
                <a:gd name="f276" fmla="val 25119"/>
                <a:gd name="f277" fmla="val 33358"/>
                <a:gd name="f278" fmla="val 23384"/>
                <a:gd name="f279" fmla="val 33758"/>
                <a:gd name="f280" fmla="val 21583"/>
                <a:gd name="f281" fmla="val 34025"/>
                <a:gd name="f282" fmla="val 20415"/>
                <a:gd name="f283" fmla="val 34191"/>
                <a:gd name="f284" fmla="val 19248"/>
                <a:gd name="f285" fmla="val 34292"/>
                <a:gd name="f286" fmla="val 18047"/>
                <a:gd name="f287" fmla="val 34325"/>
                <a:gd name="f288" fmla="val 17413"/>
                <a:gd name="f289" fmla="val 34358"/>
                <a:gd name="f290" fmla="val 17346"/>
                <a:gd name="f291" fmla="val 34592"/>
                <a:gd name="f292" fmla="val 17213"/>
                <a:gd name="f293" fmla="val 35092"/>
                <a:gd name="f294" fmla="val 16946"/>
                <a:gd name="f295" fmla="val 35559"/>
                <a:gd name="f296" fmla="val 36026"/>
                <a:gd name="f297" fmla="val 16346"/>
                <a:gd name="f298" fmla="val 36660"/>
                <a:gd name="f299" fmla="val 15812"/>
                <a:gd name="f300" fmla="val 37260"/>
                <a:gd name="f301" fmla="val 15278"/>
                <a:gd name="f302" fmla="val 37861"/>
                <a:gd name="f303" fmla="val 14711"/>
                <a:gd name="f304" fmla="val 38261"/>
                <a:gd name="f305" fmla="val 14277"/>
                <a:gd name="f306" fmla="val 38328"/>
                <a:gd name="f307" fmla="val 14244"/>
                <a:gd name="f308" fmla="val 38361"/>
                <a:gd name="f309" fmla="val 14211"/>
                <a:gd name="f310" fmla="val 38428"/>
                <a:gd name="f311" fmla="val 14177"/>
                <a:gd name="f312" fmla="val 38228"/>
                <a:gd name="f313" fmla="val 15545"/>
                <a:gd name="f314" fmla="val 37994"/>
                <a:gd name="f315" fmla="val 16913"/>
                <a:gd name="f316" fmla="val 37727"/>
                <a:gd name="f317" fmla="val 18981"/>
                <a:gd name="f318" fmla="val 37427"/>
                <a:gd name="f319" fmla="val 37060"/>
                <a:gd name="f320" fmla="val 23784"/>
                <a:gd name="f321" fmla="val 36993"/>
                <a:gd name="f322" fmla="val 36927"/>
                <a:gd name="f323" fmla="val 26953"/>
                <a:gd name="f324" fmla="val 37160"/>
                <a:gd name="f325" fmla="val 37494"/>
                <a:gd name="f326" fmla="val 27587"/>
                <a:gd name="f327" fmla="val 28054"/>
                <a:gd name="f328" fmla="val 38795"/>
                <a:gd name="f329" fmla="val 28021"/>
                <a:gd name="f330" fmla="val 39362"/>
                <a:gd name="f331" fmla="val 27987"/>
                <a:gd name="f332" fmla="val 39862"/>
                <a:gd name="f333" fmla="val 27720"/>
                <a:gd name="f334" fmla="val 40229"/>
                <a:gd name="f335" fmla="val 27353"/>
                <a:gd name="f336" fmla="val 40663"/>
                <a:gd name="f337" fmla="val 26920"/>
                <a:gd name="f338" fmla="val 40963"/>
                <a:gd name="f339" fmla="val 26319"/>
                <a:gd name="f340" fmla="val 41230"/>
                <a:gd name="f341" fmla="val 25152"/>
                <a:gd name="f342" fmla="val 41530"/>
                <a:gd name="f343" fmla="val 23984"/>
                <a:gd name="f344" fmla="val 41797"/>
                <a:gd name="f345" fmla="val 42130"/>
                <a:gd name="f346" fmla="val 20348"/>
                <a:gd name="f347" fmla="val 42431"/>
                <a:gd name="f348" fmla="val 18514"/>
                <a:gd name="f349" fmla="val 42831"/>
                <a:gd name="f350" fmla="val 16612"/>
                <a:gd name="f351" fmla="val 43198"/>
                <a:gd name="f352" fmla="val 15078"/>
                <a:gd name="f353" fmla="val 43498"/>
                <a:gd name="f354" fmla="val 43932"/>
                <a:gd name="f355" fmla="val 44532"/>
                <a:gd name="f356" fmla="val 11342"/>
                <a:gd name="f357" fmla="val 45033"/>
                <a:gd name="f358" fmla="val 10475"/>
                <a:gd name="f359" fmla="val 45633"/>
                <a:gd name="f360" fmla="val 9674"/>
                <a:gd name="f361" fmla="val 46367"/>
                <a:gd name="f362" fmla="val 46667"/>
                <a:gd name="f363" fmla="val 47034"/>
                <a:gd name="f364" fmla="val 8507"/>
                <a:gd name="f365" fmla="val 47434"/>
                <a:gd name="f366" fmla="val 8407"/>
                <a:gd name="f367" fmla="val 47568"/>
                <a:gd name="f368" fmla="val 8373"/>
                <a:gd name="f369" fmla="val 47701"/>
                <a:gd name="f370" fmla="val 47835"/>
                <a:gd name="f371" fmla="val 47935"/>
                <a:gd name="f372" fmla="val 8440"/>
                <a:gd name="f373" fmla="val 48001"/>
                <a:gd name="f374" fmla="val 8540"/>
                <a:gd name="f375" fmla="val 47868"/>
                <a:gd name="f376" fmla="val 9074"/>
                <a:gd name="f377" fmla="val 9607"/>
                <a:gd name="f378" fmla="val 47334"/>
                <a:gd name="f379" fmla="val 10608"/>
                <a:gd name="f380" fmla="val 47101"/>
                <a:gd name="f381" fmla="val 11809"/>
                <a:gd name="f382" fmla="val 46800"/>
                <a:gd name="f383" fmla="val 46700"/>
                <a:gd name="f384" fmla="val 14344"/>
                <a:gd name="f385" fmla="val 46834"/>
                <a:gd name="f386" fmla="val 15612"/>
                <a:gd name="f387" fmla="val 47001"/>
                <a:gd name="f388" fmla="val 16779"/>
                <a:gd name="f389" fmla="val 47501"/>
                <a:gd name="f390" fmla="val 48235"/>
                <a:gd name="f391" fmla="val 18113"/>
                <a:gd name="f392" fmla="val 49002"/>
                <a:gd name="f393" fmla="val 49869"/>
                <a:gd name="f394" fmla="val 18614"/>
                <a:gd name="f395" fmla="val 50703"/>
                <a:gd name="f396" fmla="val 18447"/>
                <a:gd name="f397" fmla="val 51137"/>
                <a:gd name="f398" fmla="val 18347"/>
                <a:gd name="f399" fmla="val 51571"/>
                <a:gd name="f400" fmla="val 51904"/>
                <a:gd name="f401" fmla="val 52104"/>
                <a:gd name="f402" fmla="val 52138"/>
                <a:gd name="f403" fmla="val 17613"/>
                <a:gd name="f404" fmla="val 52304"/>
                <a:gd name="f405" fmla="val 52505"/>
                <a:gd name="f406" fmla="val 18947"/>
                <a:gd name="f407" fmla="val 52838"/>
                <a:gd name="f408" fmla="val 19715"/>
                <a:gd name="f409" fmla="val 53238"/>
                <a:gd name="f410" fmla="val 53739"/>
                <a:gd name="f411" fmla="val 21216"/>
                <a:gd name="f412" fmla="val 54439"/>
                <a:gd name="f413" fmla="val 21783"/>
                <a:gd name="f414" fmla="val 55273"/>
                <a:gd name="f415" fmla="val 22116"/>
                <a:gd name="f416" fmla="val 56174"/>
                <a:gd name="f417" fmla="val 22517"/>
                <a:gd name="f418" fmla="val 57141"/>
                <a:gd name="f419" fmla="val 22783"/>
                <a:gd name="f420" fmla="val 58142"/>
                <a:gd name="f421" fmla="val 22884"/>
                <a:gd name="f422" fmla="val 59276"/>
                <a:gd name="f423" fmla="val 23050"/>
                <a:gd name="f424" fmla="val 60444"/>
                <a:gd name="f425" fmla="val 61511"/>
                <a:gd name="f426" fmla="val 62612"/>
                <a:gd name="f427" fmla="val 22050"/>
                <a:gd name="f428" fmla="val 63612"/>
                <a:gd name="f429" fmla="val 21282"/>
                <a:gd name="f430" fmla="val 64413"/>
                <a:gd name="f431" fmla="val 65147"/>
                <a:gd name="f432" fmla="val 65781"/>
                <a:gd name="f433" fmla="val 18647"/>
                <a:gd name="f434" fmla="val 66281"/>
                <a:gd name="f435" fmla="val 66748"/>
                <a:gd name="f436" fmla="val 15678"/>
                <a:gd name="f437" fmla="val 66915"/>
                <a:gd name="f438" fmla="val 15045"/>
                <a:gd name="f439" fmla="val 66148"/>
                <a:gd name="f440" fmla="val 65514"/>
                <a:gd name="f441" fmla="val 64913"/>
                <a:gd name="f442" fmla="val 64280"/>
                <a:gd name="f443" fmla="val 15445"/>
                <a:gd name="f444" fmla="val 16379"/>
                <a:gd name="f445" fmla="val 62945"/>
                <a:gd name="f446" fmla="val 62178"/>
                <a:gd name="f447" fmla="val 61611"/>
                <a:gd name="f448" fmla="val 61011"/>
                <a:gd name="f449" fmla="val 20082"/>
                <a:gd name="f450" fmla="val 60577"/>
                <a:gd name="f451" fmla="val 60043"/>
                <a:gd name="f452" fmla="val 59443"/>
                <a:gd name="f453" fmla="val 20715"/>
                <a:gd name="f454" fmla="val 58842"/>
                <a:gd name="f455" fmla="val 20549"/>
                <a:gd name="f456" fmla="val 58375"/>
                <a:gd name="f457" fmla="val 57775"/>
                <a:gd name="f458" fmla="val 57308"/>
                <a:gd name="f459" fmla="val 57074"/>
                <a:gd name="f460" fmla="val 56874"/>
                <a:gd name="f461" fmla="val 17580"/>
                <a:gd name="f462" fmla="val 16746"/>
                <a:gd name="f463" fmla="val 57008"/>
                <a:gd name="f464" fmla="val 15945"/>
                <a:gd name="f465" fmla="val 57108"/>
                <a:gd name="f466" fmla="val 57241"/>
                <a:gd name="f467" fmla="val 14111"/>
                <a:gd name="f468" fmla="val 13577"/>
                <a:gd name="f469" fmla="val 57375"/>
                <a:gd name="f470" fmla="val 57441"/>
                <a:gd name="f471" fmla="val 57508"/>
                <a:gd name="f472" fmla="val 57608"/>
                <a:gd name="f473" fmla="val 13443"/>
                <a:gd name="f474" fmla="val 57842"/>
                <a:gd name="f475" fmla="val 13844"/>
                <a:gd name="f476" fmla="val 58109"/>
                <a:gd name="f477" fmla="val 14311"/>
                <a:gd name="f478" fmla="val 58542"/>
                <a:gd name="f479" fmla="val 59043"/>
                <a:gd name="f480" fmla="val 14911"/>
                <a:gd name="f481" fmla="val 59843"/>
                <a:gd name="f482" fmla="val 60744"/>
                <a:gd name="f483" fmla="val 61578"/>
                <a:gd name="f484" fmla="val 14945"/>
                <a:gd name="f485" fmla="val 62512"/>
                <a:gd name="f486" fmla="val 14611"/>
                <a:gd name="f487" fmla="val 63312"/>
                <a:gd name="f488" fmla="val 13977"/>
                <a:gd name="f489" fmla="val 63879"/>
                <a:gd name="f490" fmla="val 64446"/>
                <a:gd name="f491" fmla="val 12343"/>
                <a:gd name="f492" fmla="val 64880"/>
                <a:gd name="f493" fmla="val 11409"/>
                <a:gd name="f494" fmla="val 65080"/>
                <a:gd name="f495" fmla="val 10441"/>
                <a:gd name="f496" fmla="val 65347"/>
                <a:gd name="f497" fmla="val 9541"/>
                <a:gd name="f498" fmla="val 65414"/>
                <a:gd name="f499" fmla="val 8573"/>
                <a:gd name="f500" fmla="val 65280"/>
                <a:gd name="f501" fmla="val 7639"/>
                <a:gd name="f502" fmla="val 65114"/>
                <a:gd name="f503" fmla="val 64680"/>
                <a:gd name="f504" fmla="val 6005"/>
                <a:gd name="f505" fmla="val 64079"/>
                <a:gd name="f506" fmla="val 5404"/>
                <a:gd name="f507" fmla="val 63412"/>
                <a:gd name="f508" fmla="val 4704"/>
                <a:gd name="f509" fmla="val 62545"/>
                <a:gd name="f510" fmla="val 4270"/>
                <a:gd name="f511" fmla="val 4170"/>
                <a:gd name="f512" fmla="val 60343"/>
                <a:gd name="f513" fmla="val 4037"/>
                <a:gd name="f514" fmla="val 59109"/>
                <a:gd name="f515" fmla="val 4204"/>
                <a:gd name="f516" fmla="val 57942"/>
                <a:gd name="f517" fmla="val 56808"/>
                <a:gd name="f518" fmla="val 55807"/>
                <a:gd name="f519" fmla="val 5805"/>
                <a:gd name="f520" fmla="val 55073"/>
                <a:gd name="f521" fmla="val 54139"/>
                <a:gd name="f522" fmla="val 8040"/>
                <a:gd name="f523" fmla="val 53405"/>
                <a:gd name="f524" fmla="val 52938"/>
                <a:gd name="f525" fmla="val 10942"/>
                <a:gd name="f526" fmla="val 52538"/>
                <a:gd name="f527" fmla="val 52238"/>
                <a:gd name="f528" fmla="val 13744"/>
                <a:gd name="f529" fmla="val 52071"/>
                <a:gd name="f530" fmla="val 51937"/>
                <a:gd name="f531" fmla="val 16112"/>
                <a:gd name="f532" fmla="val 16179"/>
                <a:gd name="f533" fmla="val 51871"/>
                <a:gd name="f534" fmla="val 51804"/>
                <a:gd name="f535" fmla="val 16312"/>
                <a:gd name="f536" fmla="val 51704"/>
                <a:gd name="f537" fmla="val 51470"/>
                <a:gd name="f538" fmla="val 51104"/>
                <a:gd name="f539" fmla="val 50803"/>
                <a:gd name="f540" fmla="val 16012"/>
                <a:gd name="f541" fmla="val 50770"/>
                <a:gd name="f542" fmla="val 15645"/>
                <a:gd name="f543" fmla="val 50670"/>
                <a:gd name="f544" fmla="val 51037"/>
                <a:gd name="f545" fmla="val 12776"/>
                <a:gd name="f546" fmla="val 51337"/>
                <a:gd name="f547" fmla="val 11375"/>
                <a:gd name="f548" fmla="val 51537"/>
                <a:gd name="f549" fmla="val 9941"/>
                <a:gd name="f550" fmla="val 51637"/>
                <a:gd name="f551" fmla="val 51671"/>
                <a:gd name="f552" fmla="val 51404"/>
                <a:gd name="f553" fmla="val 6605"/>
                <a:gd name="f554" fmla="val 50236"/>
                <a:gd name="f555" fmla="val 5871"/>
                <a:gd name="f556" fmla="val 49336"/>
                <a:gd name="f557" fmla="val 48435"/>
                <a:gd name="f558" fmla="val 6205"/>
                <a:gd name="f559" fmla="val 47468"/>
                <a:gd name="f560" fmla="val 6572"/>
                <a:gd name="f561" fmla="val 46567"/>
                <a:gd name="f562" fmla="val 45833"/>
                <a:gd name="f563" fmla="val 7873"/>
                <a:gd name="f564" fmla="val 45099"/>
                <a:gd name="f565" fmla="val 44432"/>
                <a:gd name="f566" fmla="val 10275"/>
                <a:gd name="f567" fmla="val 43531"/>
                <a:gd name="f568" fmla="val 11642"/>
                <a:gd name="f569" fmla="val 42864"/>
                <a:gd name="f570" fmla="val 42664"/>
                <a:gd name="f571" fmla="val 42631"/>
                <a:gd name="f572" fmla="val 42564"/>
                <a:gd name="f573" fmla="val 10108"/>
                <a:gd name="f574" fmla="val 9107"/>
                <a:gd name="f575" fmla="val 42264"/>
                <a:gd name="f576" fmla="val 8240"/>
                <a:gd name="f577" fmla="val 41897"/>
                <a:gd name="f578" fmla="val 7839"/>
                <a:gd name="f579" fmla="val 41463"/>
                <a:gd name="f580" fmla="val 7706"/>
                <a:gd name="f581" fmla="val 40930"/>
                <a:gd name="f582" fmla="val 7606"/>
                <a:gd name="f583" fmla="val 40363"/>
                <a:gd name="f584" fmla="val 7773"/>
                <a:gd name="f585" fmla="val 40029"/>
                <a:gd name="f586" fmla="val 39495"/>
                <a:gd name="f587" fmla="val 8773"/>
                <a:gd name="f588" fmla="val 39095"/>
                <a:gd name="f589" fmla="val 9474"/>
                <a:gd name="f590" fmla="val 38895"/>
                <a:gd name="f591" fmla="val 10241"/>
                <a:gd name="f592" fmla="val 38695"/>
                <a:gd name="f593" fmla="val 10975"/>
                <a:gd name="f594" fmla="val 38595"/>
                <a:gd name="f595" fmla="val 38528"/>
                <a:gd name="f596" fmla="val 12476"/>
                <a:gd name="f597" fmla="val 12710"/>
                <a:gd name="f598" fmla="val 38495"/>
                <a:gd name="f599" fmla="val 38461"/>
                <a:gd name="f600" fmla="val 13243"/>
                <a:gd name="f601" fmla="val 37761"/>
                <a:gd name="f602" fmla="val 37194"/>
                <a:gd name="f603" fmla="val 36093"/>
                <a:gd name="f604" fmla="val 15011"/>
                <a:gd name="f605" fmla="val 35492"/>
                <a:gd name="f606" fmla="val 15478"/>
                <a:gd name="f607" fmla="val 35259"/>
                <a:gd name="f608" fmla="val 34959"/>
                <a:gd name="f609" fmla="val 15879"/>
                <a:gd name="f610" fmla="val 34658"/>
                <a:gd name="f611" fmla="val 16045"/>
                <a:gd name="f612" fmla="val 34558"/>
                <a:gd name="f613" fmla="val 34425"/>
                <a:gd name="f614" fmla="val 15345"/>
                <a:gd name="f615" fmla="val 34258"/>
                <a:gd name="f616" fmla="val 12176"/>
                <a:gd name="f617" fmla="val 34058"/>
                <a:gd name="f618" fmla="val 10742"/>
                <a:gd name="f619" fmla="val 33724"/>
                <a:gd name="f620" fmla="val 32857"/>
                <a:gd name="f621" fmla="val 10008"/>
                <a:gd name="f622" fmla="val 32424"/>
                <a:gd name="f623" fmla="val 31957"/>
                <a:gd name="f624" fmla="val 10408"/>
                <a:gd name="f625" fmla="val 31523"/>
                <a:gd name="f626" fmla="val 30789"/>
                <a:gd name="f627" fmla="val 12843"/>
                <a:gd name="f628" fmla="val 28187"/>
                <a:gd name="f629" fmla="val 15512"/>
                <a:gd name="f630" fmla="val 15912"/>
                <a:gd name="f631" fmla="val 25886"/>
                <a:gd name="f632" fmla="val 16212"/>
                <a:gd name="f633" fmla="val 23951"/>
                <a:gd name="f634" fmla="val 15578"/>
                <a:gd name="f635" fmla="val 23651"/>
                <a:gd name="f636" fmla="val 14144"/>
                <a:gd name="f637" fmla="val 23751"/>
                <a:gd name="f638" fmla="val 13077"/>
                <a:gd name="f639" fmla="val 23884"/>
                <a:gd name="f640" fmla="val 11976"/>
                <a:gd name="f641" fmla="val 24118"/>
                <a:gd name="f642" fmla="val 9808"/>
                <a:gd name="f643" fmla="val 24151"/>
                <a:gd name="f644" fmla="val 8874"/>
                <a:gd name="f645" fmla="val 23717"/>
                <a:gd name="f646" fmla="val 23317"/>
                <a:gd name="f647" fmla="val 22617"/>
                <a:gd name="f648" fmla="val 22049"/>
                <a:gd name="f649" fmla="val 8106"/>
                <a:gd name="f650" fmla="val 21549"/>
                <a:gd name="f651" fmla="val 8306"/>
                <a:gd name="f652" fmla="val 8607"/>
                <a:gd name="f653" fmla="val 29722"/>
                <a:gd name="f654" fmla="val 29755"/>
                <a:gd name="f655" fmla="val 19815"/>
                <a:gd name="f656" fmla="val 29788"/>
                <a:gd name="f657" fmla="val 19648"/>
                <a:gd name="f658" fmla="val 19481"/>
                <a:gd name="f659" fmla="val 19414"/>
                <a:gd name="f660" fmla="val 29622"/>
                <a:gd name="f661" fmla="val 19681"/>
                <a:gd name="f662" fmla="val 19948"/>
                <a:gd name="f663" fmla="val 28587"/>
                <a:gd name="f664" fmla="val 27820"/>
                <a:gd name="f665" fmla="val 21016"/>
                <a:gd name="f666" fmla="val 27120"/>
                <a:gd name="f667" fmla="val 21683"/>
                <a:gd name="f668" fmla="val 26453"/>
                <a:gd name="f669" fmla="val 22383"/>
                <a:gd name="f670" fmla="val 25585"/>
                <a:gd name="f671" fmla="val 23284"/>
                <a:gd name="f672" fmla="val 25452"/>
                <a:gd name="f673" fmla="val 26253"/>
                <a:gd name="f674" fmla="val 27187"/>
                <a:gd name="f675" fmla="val 28688"/>
                <a:gd name="f676" fmla="val 24618"/>
                <a:gd name="f677" fmla="val 29088"/>
                <a:gd name="f678" fmla="val 25218"/>
                <a:gd name="f679" fmla="val 29188"/>
                <a:gd name="f680" fmla="val 28888"/>
                <a:gd name="f681" fmla="val 26820"/>
                <a:gd name="f682" fmla="val 28388"/>
                <a:gd name="f683" fmla="val 27487"/>
                <a:gd name="f684" fmla="val 27654"/>
                <a:gd name="f685" fmla="val 27954"/>
                <a:gd name="f686" fmla="val 26786"/>
                <a:gd name="f687" fmla="val 25819"/>
                <a:gd name="f688" fmla="val 24585"/>
                <a:gd name="f689" fmla="val 29054"/>
                <a:gd name="f690" fmla="val 29321"/>
                <a:gd name="f691" fmla="val 22016"/>
                <a:gd name="f692" fmla="val 29588"/>
                <a:gd name="f693" fmla="val 20949"/>
                <a:gd name="f694" fmla="val 29688"/>
                <a:gd name="f695" fmla="val 20315"/>
                <a:gd name="f696" fmla="val 57875"/>
                <a:gd name="f697" fmla="val 11475"/>
                <a:gd name="f698" fmla="val 57742"/>
                <a:gd name="f699" fmla="val 11142"/>
                <a:gd name="f700" fmla="val 11042"/>
                <a:gd name="f701" fmla="val 57808"/>
                <a:gd name="f702" fmla="val 58075"/>
                <a:gd name="f703" fmla="val 10375"/>
                <a:gd name="f704" fmla="val 58442"/>
                <a:gd name="f705" fmla="val 58876"/>
                <a:gd name="f706" fmla="val 8640"/>
                <a:gd name="f707" fmla="val 59343"/>
                <a:gd name="f708" fmla="val 7806"/>
                <a:gd name="f709" fmla="val 59810"/>
                <a:gd name="f710" fmla="val 60177"/>
                <a:gd name="f711" fmla="val 6772"/>
                <a:gd name="f712" fmla="val 60544"/>
                <a:gd name="f713" fmla="val 60944"/>
                <a:gd name="f714" fmla="val 6639"/>
                <a:gd name="f715" fmla="val 61277"/>
                <a:gd name="f716" fmla="val 61544"/>
                <a:gd name="f717" fmla="val 7372"/>
                <a:gd name="f718" fmla="val 61845"/>
                <a:gd name="f719" fmla="val 61978"/>
                <a:gd name="f720" fmla="val 9040"/>
                <a:gd name="f721" fmla="val 61878"/>
                <a:gd name="f722" fmla="val 9874"/>
                <a:gd name="f723" fmla="val 61744"/>
                <a:gd name="f724" fmla="val 10641"/>
                <a:gd name="f725" fmla="val 61478"/>
                <a:gd name="f726" fmla="val 60777"/>
                <a:gd name="f727" fmla="val 60410"/>
                <a:gd name="f728" fmla="val 59943"/>
                <a:gd name="f729" fmla="val 59510"/>
                <a:gd name="f730" fmla="val 58709"/>
                <a:gd name="f731" fmla="val 12543"/>
                <a:gd name="f732" fmla="val 58342"/>
                <a:gd name="f733" fmla="val 11876"/>
                <a:gd name="f734" fmla="*/ f0 1 67082"/>
                <a:gd name="f735" fmla="*/ f1 1 30856"/>
                <a:gd name="f736" fmla="val f2"/>
                <a:gd name="f737" fmla="val f3"/>
                <a:gd name="f738" fmla="val f4"/>
                <a:gd name="f739" fmla="+- f738 0 f736"/>
                <a:gd name="f740" fmla="+- f737 0 f736"/>
                <a:gd name="f741" fmla="*/ f740 1 67082"/>
                <a:gd name="f742" fmla="*/ f739 1 30856"/>
                <a:gd name="f743" fmla="*/ f736 1 f741"/>
                <a:gd name="f744" fmla="*/ f737 1 f741"/>
                <a:gd name="f745" fmla="*/ f736 1 f742"/>
                <a:gd name="f746" fmla="*/ f738 1 f742"/>
                <a:gd name="f747" fmla="*/ f743 f734 1"/>
                <a:gd name="f748" fmla="*/ f744 f734 1"/>
                <a:gd name="f749" fmla="*/ f746 f735 1"/>
                <a:gd name="f750" fmla="*/ f745 f7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7" t="f750" r="f748" b="f749"/>
              <a:pathLst>
                <a:path w="67082" h="3085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0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5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17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2" y="f84"/>
                    <a:pt x="f85" y="f86"/>
                  </a:cubicBezTo>
                  <a:cubicBezTo>
                    <a:pt x="f87" y="f88"/>
                    <a:pt x="f89" y="f21"/>
                    <a:pt x="f90" y="f91"/>
                  </a:cubicBezTo>
                  <a:cubicBezTo>
                    <a:pt x="f92" y="f85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85" y="f60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6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48"/>
                    <a:pt x="f125" y="f126"/>
                    <a:pt x="f127" y="f104"/>
                  </a:cubicBezTo>
                  <a:cubicBezTo>
                    <a:pt x="f128" y="f129"/>
                    <a:pt x="f88" y="f130"/>
                    <a:pt x="f131" y="f132"/>
                  </a:cubicBezTo>
                  <a:cubicBezTo>
                    <a:pt x="f133" y="f98"/>
                    <a:pt x="f134" y="f135"/>
                    <a:pt x="f136" y="f137"/>
                  </a:cubicBezTo>
                  <a:cubicBezTo>
                    <a:pt x="f138" y="f139"/>
                    <a:pt x="f127" y="f140"/>
                    <a:pt x="f141" y="f142"/>
                  </a:cubicBezTo>
                  <a:cubicBezTo>
                    <a:pt x="f143" y="f144"/>
                    <a:pt x="f145" y="f146"/>
                    <a:pt x="f147" y="f6"/>
                  </a:cubicBezTo>
                  <a:cubicBezTo>
                    <a:pt x="f99" y="f77"/>
                    <a:pt x="f148" y="f149"/>
                    <a:pt x="f150" y="f17"/>
                  </a:cubicBezTo>
                  <a:cubicBezTo>
                    <a:pt x="f151" y="f152"/>
                    <a:pt x="f153" y="f152"/>
                    <a:pt x="f154" y="f155"/>
                  </a:cubicBezTo>
                  <a:cubicBezTo>
                    <a:pt x="f156" y="f155"/>
                    <a:pt x="f21" y="f152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17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56"/>
                    <a:pt x="f183" y="f184"/>
                    <a:pt x="f185" y="f144"/>
                  </a:cubicBezTo>
                  <a:cubicBezTo>
                    <a:pt x="f47" y="f186"/>
                    <a:pt x="f2" y="f138"/>
                    <a:pt x="f2" y="f134"/>
                  </a:cubicBezTo>
                  <a:cubicBezTo>
                    <a:pt x="f187" y="f19"/>
                    <a:pt x="f188" y="f189"/>
                    <a:pt x="f183" y="f6"/>
                  </a:cubicBezTo>
                  <a:close/>
                  <a:moveTo>
                    <a:pt x="f190" y="f191"/>
                  </a:moveTo>
                  <a:cubicBezTo>
                    <a:pt x="f192" y="f193"/>
                    <a:pt x="f194" y="f88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216"/>
                    <a:pt x="f217" y="f214"/>
                    <a:pt x="f218" y="f219"/>
                  </a:cubicBezTo>
                  <a:cubicBezTo>
                    <a:pt x="f106" y="f220"/>
                    <a:pt x="f221" y="f222"/>
                    <a:pt x="f123" y="f223"/>
                  </a:cubicBezTo>
                  <a:cubicBezTo>
                    <a:pt x="f224" y="f225"/>
                    <a:pt x="f226" y="f227"/>
                    <a:pt x="f228" y="f229"/>
                  </a:cubicBezTo>
                  <a:cubicBezTo>
                    <a:pt x="f230" y="f231"/>
                    <a:pt x="f232" y="f80"/>
                    <a:pt x="f233" y="f80"/>
                  </a:cubicBezTo>
                  <a:cubicBezTo>
                    <a:pt x="f234" y="f80"/>
                    <a:pt x="f235" y="f231"/>
                    <a:pt x="f234" y="f236"/>
                  </a:cubicBezTo>
                  <a:cubicBezTo>
                    <a:pt x="f237" y="f204"/>
                    <a:pt x="f232" y="f238"/>
                    <a:pt x="f230" y="f73"/>
                  </a:cubicBezTo>
                  <a:cubicBezTo>
                    <a:pt x="f239" y="f240"/>
                    <a:pt x="f239" y="f241"/>
                    <a:pt x="f239" y="f242"/>
                  </a:cubicBezTo>
                  <a:cubicBezTo>
                    <a:pt x="f239" y="f212"/>
                    <a:pt x="f239" y="f214"/>
                    <a:pt x="f228" y="f243"/>
                  </a:cubicBezTo>
                  <a:cubicBezTo>
                    <a:pt x="f244" y="f245"/>
                    <a:pt x="f246" y="f247"/>
                    <a:pt x="f110" y="f248"/>
                  </a:cubicBezTo>
                  <a:cubicBezTo>
                    <a:pt x="f42" y="f249"/>
                    <a:pt x="f250" y="f251"/>
                    <a:pt x="f252" y="f253"/>
                  </a:cubicBezTo>
                  <a:cubicBezTo>
                    <a:pt x="f254" y="f255"/>
                    <a:pt x="f209" y="f256"/>
                    <a:pt x="f69" y="f257"/>
                  </a:cubicBezTo>
                  <a:cubicBezTo>
                    <a:pt x="f258" y="f48"/>
                    <a:pt x="f258" y="f259"/>
                    <a:pt x="f260" y="f226"/>
                  </a:cubicBezTo>
                  <a:cubicBezTo>
                    <a:pt x="f261" y="f262"/>
                    <a:pt x="f263" y="f264"/>
                    <a:pt x="f254" y="f265"/>
                  </a:cubicBezTo>
                  <a:cubicBezTo>
                    <a:pt x="f36" y="f4"/>
                    <a:pt x="f266" y="f267"/>
                    <a:pt x="f268" y="f269"/>
                  </a:cubicBezTo>
                  <a:cubicBezTo>
                    <a:pt x="f270" y="f271"/>
                    <a:pt x="f272" y="f273"/>
                    <a:pt x="f274" y="f44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38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9"/>
                  </a:cubicBezTo>
                  <a:cubicBezTo>
                    <a:pt x="f310" y="f311"/>
                    <a:pt x="f310" y="f311"/>
                    <a:pt x="f306" y="f231"/>
                  </a:cubicBezTo>
                  <a:cubicBezTo>
                    <a:pt x="f312" y="f313"/>
                    <a:pt x="f314" y="f315"/>
                    <a:pt x="f316" y="f317"/>
                  </a:cubicBezTo>
                  <a:cubicBezTo>
                    <a:pt x="f318" y="f98"/>
                    <a:pt x="f319" y="f320"/>
                    <a:pt x="f321" y="f63"/>
                  </a:cubicBezTo>
                  <a:cubicBezTo>
                    <a:pt x="f322" y="f323"/>
                    <a:pt x="f324" y="f50"/>
                    <a:pt x="f325" y="f326"/>
                  </a:cubicBezTo>
                  <a:cubicBezTo>
                    <a:pt x="f302" y="f112"/>
                    <a:pt x="f306" y="f327"/>
                    <a:pt x="f328" y="f329"/>
                  </a:cubicBez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2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89"/>
                    <a:pt x="f354" y="f154"/>
                    <a:pt x="f355" y="f356"/>
                  </a:cubicBezTo>
                  <a:cubicBezTo>
                    <a:pt x="f357" y="f358"/>
                    <a:pt x="f359" y="f360"/>
                    <a:pt x="f361" y="f159"/>
                  </a:cubicBezTo>
                  <a:cubicBezTo>
                    <a:pt x="f362" y="f19"/>
                    <a:pt x="f363" y="f364"/>
                    <a:pt x="f365" y="f366"/>
                  </a:cubicBezTo>
                  <a:cubicBezTo>
                    <a:pt x="f367" y="f368"/>
                    <a:pt x="f369" y="f368"/>
                    <a:pt x="f370" y="f366"/>
                  </a:cubicBezTo>
                  <a:cubicBezTo>
                    <a:pt x="f371" y="f372"/>
                    <a:pt x="f373" y="f374"/>
                    <a:pt x="f375" y="f376"/>
                  </a:cubicBezTo>
                  <a:cubicBezTo>
                    <a:pt x="f369" y="f377"/>
                    <a:pt x="f378" y="f379"/>
                    <a:pt x="f380" y="f381"/>
                  </a:cubicBezTo>
                  <a:cubicBezTo>
                    <a:pt x="f382" y="f153"/>
                    <a:pt x="f383" y="f384"/>
                    <a:pt x="f385" y="f386"/>
                  </a:cubicBezTo>
                  <a:cubicBezTo>
                    <a:pt x="f387" y="f388"/>
                    <a:pt x="f389" y="f240"/>
                    <a:pt x="f390" y="f391"/>
                  </a:cubicBezTo>
                  <a:cubicBezTo>
                    <a:pt x="f392" y="f348"/>
                    <a:pt x="f393" y="f394"/>
                    <a:pt x="f395" y="f396"/>
                  </a:cubicBezTo>
                  <a:cubicBezTo>
                    <a:pt x="f397" y="f398"/>
                    <a:pt x="f399" y="f245"/>
                    <a:pt x="f400" y="f212"/>
                  </a:cubicBezTo>
                  <a:cubicBezTo>
                    <a:pt x="f401" y="f240"/>
                    <a:pt x="f402" y="f403"/>
                    <a:pt x="f404" y="f391"/>
                  </a:cubicBezTo>
                  <a:cubicBezTo>
                    <a:pt x="f405" y="f406"/>
                    <a:pt x="f407" y="f408"/>
                    <a:pt x="f409" y="f258"/>
                  </a:cubicBezTo>
                  <a:cubicBezTo>
                    <a:pt x="f410" y="f411"/>
                    <a:pt x="f412" y="f413"/>
                    <a:pt x="f414" y="f415"/>
                  </a:cubicBezTo>
                  <a:cubicBezTo>
                    <a:pt x="f416" y="f417"/>
                    <a:pt x="f418" y="f419"/>
                    <a:pt x="f420" y="f421"/>
                  </a:cubicBezTo>
                  <a:cubicBezTo>
                    <a:pt x="f422" y="f423"/>
                    <a:pt x="f424" y="f100"/>
                    <a:pt x="f425" y="f67"/>
                  </a:cubicBezTo>
                  <a:cubicBezTo>
                    <a:pt x="f426" y="f427"/>
                    <a:pt x="f428" y="f429"/>
                    <a:pt x="f430" y="f346"/>
                  </a:cubicBezTo>
                  <a:cubicBezTo>
                    <a:pt x="f431" y="f249"/>
                    <a:pt x="f432" y="f433"/>
                    <a:pt x="f434" y="f240"/>
                  </a:cubicBezTo>
                  <a:cubicBezTo>
                    <a:pt x="f435" y="f223"/>
                    <a:pt x="f3" y="f436"/>
                    <a:pt x="f437" y="f438"/>
                  </a:cubicBezTo>
                  <a:cubicBezTo>
                    <a:pt x="f435" y="f140"/>
                    <a:pt x="f439" y="f309"/>
                    <a:pt x="f440" y="f105"/>
                  </a:cubicBezTo>
                  <a:cubicBezTo>
                    <a:pt x="f441" y="f303"/>
                    <a:pt x="f442" y="f443"/>
                    <a:pt x="f428" y="f444"/>
                  </a:cubicBezTo>
                  <a:cubicBezTo>
                    <a:pt x="f445" y="f290"/>
                    <a:pt x="f446" y="f348"/>
                    <a:pt x="f447" y="f71"/>
                  </a:cubicBezTo>
                  <a:cubicBezTo>
                    <a:pt x="f448" y="f449"/>
                    <a:pt x="f450" y="f192"/>
                    <a:pt x="f451" y="f205"/>
                  </a:cubicBezTo>
                  <a:cubicBezTo>
                    <a:pt x="f452" y="f453"/>
                    <a:pt x="f454" y="f455"/>
                    <a:pt x="f456" y="f203"/>
                  </a:cubicBezTo>
                  <a:cubicBezTo>
                    <a:pt x="f457" y="f408"/>
                    <a:pt x="f458" y="f28"/>
                    <a:pt x="f459" y="f398"/>
                  </a:cubicBezTo>
                  <a:cubicBezTo>
                    <a:pt x="f460" y="f461"/>
                    <a:pt x="f460" y="f462"/>
                    <a:pt x="f463" y="f464"/>
                  </a:cubicBezTo>
                  <a:cubicBezTo>
                    <a:pt x="f465" y="f352"/>
                    <a:pt x="f466" y="f467"/>
                    <a:pt x="f458" y="f468"/>
                  </a:cubicBezTo>
                  <a:cubicBezTo>
                    <a:pt x="f469" y="f153"/>
                    <a:pt x="f469" y="f95"/>
                    <a:pt x="f470" y="f153"/>
                  </a:cubicBezTo>
                  <a:cubicBezTo>
                    <a:pt x="f471" y="f150"/>
                    <a:pt x="f472" y="f473"/>
                    <a:pt x="f474" y="f475"/>
                  </a:cubicBezTo>
                  <a:cubicBezTo>
                    <a:pt x="f476" y="f477"/>
                    <a:pt x="f478" y="f303"/>
                    <a:pt x="f479" y="f480"/>
                  </a:cubicBezTo>
                  <a:cubicBezTo>
                    <a:pt x="f481" y="f229"/>
                    <a:pt x="f482" y="f229"/>
                    <a:pt x="f483" y="f484"/>
                  </a:cubicBezTo>
                  <a:cubicBezTo>
                    <a:pt x="f485" y="f486"/>
                    <a:pt x="f487" y="f488"/>
                    <a:pt x="f489" y="f200"/>
                  </a:cubicBezTo>
                  <a:cubicBezTo>
                    <a:pt x="f490" y="f491"/>
                    <a:pt x="f492" y="f493"/>
                    <a:pt x="f494" y="f495"/>
                  </a:cubicBezTo>
                  <a:cubicBezTo>
                    <a:pt x="f496" y="f497"/>
                    <a:pt x="f498" y="f499"/>
                    <a:pt x="f500" y="f501"/>
                  </a:cubicBezTo>
                  <a:cubicBezTo>
                    <a:pt x="f502" y="f74"/>
                    <a:pt x="f503" y="f504"/>
                    <a:pt x="f505" y="f506"/>
                  </a:cubicBezTo>
                  <a:cubicBezTo>
                    <a:pt x="f507" y="f508"/>
                    <a:pt x="f509" y="f510"/>
                    <a:pt x="f483" y="f511"/>
                  </a:cubicBezTo>
                  <a:cubicBezTo>
                    <a:pt x="f512" y="f513"/>
                    <a:pt x="f514" y="f515"/>
                    <a:pt x="f516" y="f20"/>
                  </a:cubicBezTo>
                  <a:cubicBezTo>
                    <a:pt x="f517" y="f15"/>
                    <a:pt x="f518" y="f519"/>
                    <a:pt x="f520" y="f74"/>
                  </a:cubicBezTo>
                  <a:cubicBezTo>
                    <a:pt x="f521" y="f522"/>
                    <a:pt x="f523" y="f168"/>
                    <a:pt x="f524" y="f525"/>
                  </a:cubicBezTo>
                  <a:cubicBezTo>
                    <a:pt x="f526" y="f491"/>
                    <a:pt x="f527" y="f528"/>
                    <a:pt x="f529" y="f229"/>
                  </a:cubicBezTo>
                  <a:cubicBezTo>
                    <a:pt x="f530" y="f531"/>
                    <a:pt x="f400" y="f532"/>
                    <a:pt x="f533" y="f225"/>
                  </a:cubicBezTo>
                  <a:cubicBezTo>
                    <a:pt x="f534" y="f535"/>
                    <a:pt x="f536" y="f297"/>
                    <a:pt x="f537" y="f535"/>
                  </a:cubicBezTo>
                  <a:cubicBezTo>
                    <a:pt x="f538" y="f139"/>
                    <a:pt x="f539" y="f540"/>
                    <a:pt x="f541" y="f542"/>
                  </a:cubicBezTo>
                  <a:cubicBezTo>
                    <a:pt x="f543" y="f352"/>
                    <a:pt x="f539" y="f467"/>
                    <a:pt x="f544" y="f545"/>
                  </a:cubicBezTo>
                  <a:cubicBezTo>
                    <a:pt x="f546" y="f547"/>
                    <a:pt x="f548" y="f549"/>
                    <a:pt x="f550" y="f374"/>
                  </a:cubicBezTo>
                  <a:cubicBezTo>
                    <a:pt x="f551" y="f83"/>
                    <a:pt x="f552" y="f553"/>
                    <a:pt x="f539" y="f68"/>
                  </a:cubicBezTo>
                  <a:cubicBezTo>
                    <a:pt x="f554" y="f555"/>
                    <a:pt x="f556" y="f12"/>
                    <a:pt x="f557" y="f558"/>
                  </a:cubicBezTo>
                  <a:cubicBezTo>
                    <a:pt x="f559" y="f560"/>
                    <a:pt x="f561" y="f79"/>
                    <a:pt x="f562" y="f563"/>
                  </a:cubicBezTo>
                  <a:cubicBezTo>
                    <a:pt x="f564" y="f499"/>
                    <a:pt x="f565" y="f136"/>
                    <a:pt x="f354" y="f566"/>
                  </a:cubicBezTo>
                  <a:cubicBezTo>
                    <a:pt x="f567" y="f525"/>
                    <a:pt x="f351" y="f568"/>
                    <a:pt x="f569" y="f145"/>
                  </a:cubicBezTo>
                  <a:cubicBezTo>
                    <a:pt x="f570" y="f545"/>
                    <a:pt x="f571" y="f545"/>
                    <a:pt x="f571" y="f117"/>
                  </a:cubicBezTo>
                  <a:cubicBezTo>
                    <a:pt x="f571" y="f172"/>
                    <a:pt x="f572" y="f573"/>
                    <a:pt x="f347" y="f574"/>
                  </a:cubicBezTo>
                  <a:cubicBezTo>
                    <a:pt x="f575" y="f576"/>
                    <a:pt x="f577" y="f578"/>
                    <a:pt x="f579" y="f580"/>
                  </a:cubicBezTo>
                  <a:cubicBezTo>
                    <a:pt x="f581" y="f582"/>
                    <a:pt x="f583" y="f584"/>
                    <a:pt x="f585" y="f86"/>
                  </a:cubicBezTo>
                  <a:cubicBezTo>
                    <a:pt x="f586" y="f587"/>
                    <a:pt x="f588" y="f589"/>
                    <a:pt x="f590" y="f591"/>
                  </a:cubicBezTo>
                  <a:cubicBezTo>
                    <a:pt x="f592" y="f593"/>
                    <a:pt x="f594" y="f156"/>
                    <a:pt x="f595" y="f596"/>
                  </a:cubicBezTo>
                  <a:cubicBezTo>
                    <a:pt x="f595" y="f597"/>
                    <a:pt x="f598" y="f93"/>
                    <a:pt x="f599" y="f92"/>
                  </a:cubicBezTo>
                  <a:cubicBezTo>
                    <a:pt x="f310" y="f200"/>
                    <a:pt x="f308" y="f600"/>
                    <a:pt x="f601" y="f101"/>
                  </a:cubicBezTo>
                  <a:cubicBezTo>
                    <a:pt x="f602" y="f311"/>
                    <a:pt x="f603" y="f604"/>
                    <a:pt x="f605" y="f606"/>
                  </a:cubicBezTo>
                  <a:cubicBezTo>
                    <a:pt x="f607" y="f436"/>
                    <a:pt x="f608" y="f609"/>
                    <a:pt x="f610" y="f611"/>
                  </a:cubicBezTo>
                  <a:cubicBezTo>
                    <a:pt x="f612" y="f75"/>
                    <a:pt x="f613" y="f75"/>
                    <a:pt x="f289" y="f614"/>
                  </a:cubicBezTo>
                  <a:cubicBezTo>
                    <a:pt x="f287" y="f486"/>
                    <a:pt x="f289" y="f150"/>
                    <a:pt x="f615" y="f616"/>
                  </a:cubicBezTo>
                  <a:cubicBezTo>
                    <a:pt x="f283" y="f184"/>
                    <a:pt x="f617" y="f618"/>
                    <a:pt x="f619" y="f495"/>
                  </a:cubicBezTo>
                  <a:cubicBezTo>
                    <a:pt x="f277" y="f573"/>
                    <a:pt x="f620" y="f621"/>
                    <a:pt x="f622" y="f186"/>
                  </a:cubicBezTo>
                  <a:cubicBezTo>
                    <a:pt x="f623" y="f624"/>
                    <a:pt x="f625" y="f525"/>
                    <a:pt x="f626" y="f381"/>
                  </a:cubicBezTo>
                  <a:cubicBezTo>
                    <a:pt x="f233" y="f627"/>
                    <a:pt x="f270" y="f89"/>
                    <a:pt x="f628" y="f303"/>
                  </a:cubicBezTo>
                  <a:cubicBezTo>
                    <a:pt x="f335" y="f629"/>
                    <a:pt x="f126" y="f630"/>
                    <a:pt x="f631" y="f611"/>
                  </a:cubicBezTo>
                  <a:cubicBezTo>
                    <a:pt x="f341" y="f632"/>
                    <a:pt x="f215" y="f75"/>
                    <a:pt x="f633" y="f634"/>
                  </a:cubicBezTo>
                  <a:cubicBezTo>
                    <a:pt x="f213" y="f438"/>
                    <a:pt x="f635" y="f636"/>
                    <a:pt x="f637" y="f638"/>
                  </a:cubicBezTo>
                  <a:cubicBezTo>
                    <a:pt x="f639" y="f640"/>
                    <a:pt x="f65" y="f618"/>
                    <a:pt x="f641" y="f642"/>
                  </a:cubicBezTo>
                  <a:cubicBezTo>
                    <a:pt x="f643" y="f644"/>
                    <a:pt x="f641" y="f189"/>
                    <a:pt x="f645" y="f522"/>
                  </a:cubicBezTo>
                  <a:cubicBezTo>
                    <a:pt x="f646" y="f584"/>
                    <a:pt x="f647" y="f563"/>
                    <a:pt x="f648" y="f649"/>
                  </a:cubicBezTo>
                  <a:cubicBezTo>
                    <a:pt x="f650" y="f651"/>
                    <a:pt x="f69" y="f652"/>
                    <a:pt x="f190" y="f159"/>
                  </a:cubicBezTo>
                  <a:close/>
                  <a:moveTo>
                    <a:pt x="f653" y="f201"/>
                  </a:moveTo>
                  <a:cubicBezTo>
                    <a:pt x="f654" y="f655"/>
                    <a:pt x="f656" y="f657"/>
                    <a:pt x="f654" y="f658"/>
                  </a:cubicBezTo>
                  <a:cubicBezTo>
                    <a:pt x="f654" y="f659"/>
                    <a:pt x="f654" y="f659"/>
                    <a:pt x="f660" y="f249"/>
                  </a:cubicBezTo>
                  <a:cubicBezTo>
                    <a:pt x="f271" y="f661"/>
                    <a:pt x="f270" y="f662"/>
                    <a:pt x="f663" y="f282"/>
                  </a:cubicBezTo>
                  <a:cubicBezTo>
                    <a:pt x="f664" y="f665"/>
                    <a:pt x="f666" y="f667"/>
                    <a:pt x="f668" y="f669"/>
                  </a:cubicBezTo>
                  <a:cubicBezTo>
                    <a:pt x="f670" y="f671"/>
                    <a:pt x="f129" y="f215"/>
                    <a:pt x="f215" y="f672"/>
                  </a:cubicBezTo>
                  <a:cubicBezTo>
                    <a:pt x="f639" y="f673"/>
                    <a:pt x="f320" y="f674"/>
                    <a:pt x="f343" y="f121"/>
                  </a:cubicBezTo>
                  <a:cubicBezTo>
                    <a:pt x="f641" y="f675"/>
                    <a:pt x="f676" y="f677"/>
                    <a:pt x="f678" y="f679"/>
                  </a:cubicBezTo>
                  <a:cubicBezTo>
                    <a:pt x="f257" y="f679"/>
                    <a:pt x="f668" y="f680"/>
                    <a:pt x="f681" y="f682"/>
                  </a:cubicBezTo>
                  <a:cubicBezTo>
                    <a:pt x="f683" y="f684"/>
                    <a:pt x="f685" y="f686"/>
                    <a:pt x="f116" y="f687"/>
                  </a:cubicBezTo>
                  <a:cubicBezTo>
                    <a:pt x="f675" y="f688"/>
                    <a:pt x="f689" y="f646"/>
                    <a:pt x="f690" y="f691"/>
                  </a:cubicBezTo>
                  <a:cubicBezTo>
                    <a:pt x="f692" y="f693"/>
                    <a:pt x="f694" y="f695"/>
                    <a:pt x="f653" y="f201"/>
                  </a:cubicBezTo>
                  <a:close/>
                  <a:moveTo>
                    <a:pt x="f696" y="f697"/>
                  </a:moveTo>
                  <a:cubicBezTo>
                    <a:pt x="f698" y="f184"/>
                    <a:pt x="f698" y="f699"/>
                    <a:pt x="f698" y="f172"/>
                  </a:cubicBezTo>
                  <a:cubicBezTo>
                    <a:pt x="f457" y="f700"/>
                    <a:pt x="f701" y="f593"/>
                    <a:pt x="f702" y="f703"/>
                  </a:cubicBezTo>
                  <a:cubicBezTo>
                    <a:pt x="f704" y="f88"/>
                    <a:pt x="f705" y="f706"/>
                    <a:pt x="f707" y="f708"/>
                  </a:cubicBezTo>
                  <a:cubicBezTo>
                    <a:pt x="f709" y="f8"/>
                    <a:pt x="f710" y="f711"/>
                    <a:pt x="f712" y="f72"/>
                  </a:cubicBezTo>
                  <a:cubicBezTo>
                    <a:pt x="f713" y="f714"/>
                    <a:pt x="f715" y="f74"/>
                    <a:pt x="f716" y="f717"/>
                  </a:cubicBezTo>
                  <a:cubicBezTo>
                    <a:pt x="f718" y="f86"/>
                    <a:pt x="f719" y="f720"/>
                    <a:pt x="f721" y="f722"/>
                  </a:cubicBezTo>
                  <a:cubicBezTo>
                    <a:pt x="f723" y="f724"/>
                    <a:pt x="f725" y="f356"/>
                    <a:pt x="f448" y="f640"/>
                  </a:cubicBezTo>
                  <a:cubicBezTo>
                    <a:pt x="f726" y="f177"/>
                    <a:pt x="f727" y="f597"/>
                    <a:pt x="f728" y="f147"/>
                  </a:cubicBezTo>
                  <a:cubicBezTo>
                    <a:pt x="f729" y="f93"/>
                    <a:pt x="f479" y="f147"/>
                    <a:pt x="f730" y="f731"/>
                  </a:cubicBezTo>
                  <a:cubicBezTo>
                    <a:pt x="f732" y="f91"/>
                    <a:pt x="f702" y="f733"/>
                    <a:pt x="f696" y="f697"/>
                  </a:cubicBezTo>
                  <a:close/>
                </a:path>
              </a:pathLst>
            </a:cu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445;p41">
              <a:extLst>
                <a:ext uri="{FF2B5EF4-FFF2-40B4-BE49-F238E27FC236}">
                  <a16:creationId xmlns:a16="http://schemas.microsoft.com/office/drawing/2014/main" id="{423BE3BA-DD05-471F-AD8D-D1A0F19DCBB3}"/>
                </a:ext>
              </a:extLst>
            </p:cNvPr>
            <p:cNvSpPr/>
            <p:nvPr/>
          </p:nvSpPr>
          <p:spPr>
            <a:xfrm>
              <a:off x="1264185" y="3981489"/>
              <a:ext cx="426348" cy="426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079"/>
                <a:gd name="f4" fmla="val 8540"/>
                <a:gd name="f5" fmla="val 3836"/>
                <a:gd name="f6" fmla="val 3803"/>
                <a:gd name="f7" fmla="val 13243"/>
                <a:gd name="f8" fmla="val 13276"/>
                <a:gd name="f9" fmla="*/ f0 1 17079"/>
                <a:gd name="f10" fmla="*/ f1 1 17079"/>
                <a:gd name="f11" fmla="val f2"/>
                <a:gd name="f12" fmla="val f3"/>
                <a:gd name="f13" fmla="+- f12 0 f11"/>
                <a:gd name="f14" fmla="*/ f13 1 17079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7079" h="17079">
                  <a:moveTo>
                    <a:pt x="f4" y="f2"/>
                  </a:moveTo>
                  <a:cubicBezTo>
                    <a:pt x="f5" y="f2"/>
                    <a:pt x="f2" y="f6"/>
                    <a:pt x="f2" y="f4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4"/>
                  </a:cubicBezTo>
                  <a:cubicBezTo>
                    <a:pt x="f3" y="f6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97B8A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446;p41">
              <a:extLst>
                <a:ext uri="{FF2B5EF4-FFF2-40B4-BE49-F238E27FC236}">
                  <a16:creationId xmlns:a16="http://schemas.microsoft.com/office/drawing/2014/main" id="{D662C771-1DB1-4295-A636-812EDA885B42}"/>
                </a:ext>
              </a:extLst>
            </p:cNvPr>
            <p:cNvSpPr/>
            <p:nvPr/>
          </p:nvSpPr>
          <p:spPr>
            <a:xfrm>
              <a:off x="1334127" y="4093046"/>
              <a:ext cx="303123" cy="1973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143"/>
                <a:gd name="f4" fmla="val 7907"/>
                <a:gd name="f5" fmla="val 67"/>
                <a:gd name="f6" fmla="val 6672"/>
                <a:gd name="f7" fmla="val 134"/>
                <a:gd name="f8" fmla="val 5505"/>
                <a:gd name="f9" fmla="val 267"/>
                <a:gd name="f10" fmla="val 3237"/>
                <a:gd name="f11" fmla="val 367"/>
                <a:gd name="f12" fmla="val 2069"/>
                <a:gd name="f13" fmla="val 434"/>
                <a:gd name="f14" fmla="val 902"/>
                <a:gd name="f15" fmla="val 500"/>
                <a:gd name="f16" fmla="val 868"/>
                <a:gd name="f17" fmla="val 767"/>
                <a:gd name="f18" fmla="val 735"/>
                <a:gd name="f19" fmla="val 1134"/>
                <a:gd name="f20" fmla="val 568"/>
                <a:gd name="f21" fmla="val 1501"/>
                <a:gd name="f22" fmla="val 468"/>
                <a:gd name="f23" fmla="val 1901"/>
                <a:gd name="f24" fmla="val 435"/>
                <a:gd name="f25" fmla="val 2202"/>
                <a:gd name="f26" fmla="val 2302"/>
                <a:gd name="f27" fmla="val 2435"/>
                <a:gd name="f28" fmla="val 1002"/>
                <a:gd name="f29" fmla="val 2535"/>
                <a:gd name="f30" fmla="val 1469"/>
                <a:gd name="f31" fmla="val 2735"/>
                <a:gd name="f32" fmla="val 2169"/>
                <a:gd name="f33" fmla="val 2869"/>
                <a:gd name="f34" fmla="val 2603"/>
                <a:gd name="f35" fmla="val 3002"/>
                <a:gd name="f36" fmla="val 3036"/>
                <a:gd name="f37" fmla="val 3102"/>
                <a:gd name="f38" fmla="val 3137"/>
                <a:gd name="f39" fmla="val 3169"/>
                <a:gd name="f40" fmla="val 3170"/>
                <a:gd name="f41" fmla="val 3236"/>
                <a:gd name="f42" fmla="val 3203"/>
                <a:gd name="f43" fmla="val 3269"/>
                <a:gd name="f44" fmla="val 3369"/>
                <a:gd name="f45" fmla="val 2770"/>
                <a:gd name="f46" fmla="val 3469"/>
                <a:gd name="f47" fmla="val 2336"/>
                <a:gd name="f48" fmla="val 3669"/>
                <a:gd name="f49" fmla="val 1569"/>
                <a:gd name="f50" fmla="val 3803"/>
                <a:gd name="f51" fmla="val 1168"/>
                <a:gd name="f52" fmla="val 3903"/>
                <a:gd name="f53" fmla="val 3970"/>
                <a:gd name="f54" fmla="val 668"/>
                <a:gd name="f55" fmla="val 4236"/>
                <a:gd name="f56" fmla="val 635"/>
                <a:gd name="f57" fmla="val 4603"/>
                <a:gd name="f58" fmla="val 4937"/>
                <a:gd name="f59" fmla="val 5304"/>
                <a:gd name="f60" fmla="val 5571"/>
                <a:gd name="f61" fmla="val 5604"/>
                <a:gd name="f62" fmla="val 601"/>
                <a:gd name="f63" fmla="val 5738"/>
                <a:gd name="f64" fmla="val 1635"/>
                <a:gd name="f65" fmla="val 5871"/>
                <a:gd name="f66" fmla="val 2670"/>
                <a:gd name="f67" fmla="val 6071"/>
                <a:gd name="f68" fmla="val 4671"/>
                <a:gd name="f69" fmla="val 6138"/>
                <a:gd name="f70" fmla="val 5705"/>
                <a:gd name="f71" fmla="val 6205"/>
                <a:gd name="f72" fmla="val 6739"/>
                <a:gd name="f73" fmla="val 6839"/>
                <a:gd name="f74" fmla="val 6873"/>
                <a:gd name="f75" fmla="val 6038"/>
                <a:gd name="f76" fmla="val 6939"/>
                <a:gd name="f77" fmla="val 5904"/>
                <a:gd name="f78" fmla="val 6973"/>
                <a:gd name="f79" fmla="val 5771"/>
                <a:gd name="f80" fmla="val 7006"/>
                <a:gd name="f81" fmla="val 5504"/>
                <a:gd name="f82" fmla="val 7106"/>
                <a:gd name="f83" fmla="val 5037"/>
                <a:gd name="f84" fmla="val 7306"/>
                <a:gd name="f85" fmla="val 4770"/>
                <a:gd name="f86" fmla="val 7406"/>
                <a:gd name="f87" fmla="val 4503"/>
                <a:gd name="f88" fmla="val 7506"/>
                <a:gd name="f89" fmla="val 4470"/>
                <a:gd name="f90" fmla="val 4437"/>
                <a:gd name="f91" fmla="val 7473"/>
                <a:gd name="f92" fmla="val 4403"/>
                <a:gd name="f93" fmla="val 7440"/>
                <a:gd name="f94" fmla="val 4370"/>
                <a:gd name="f95" fmla="val 7373"/>
                <a:gd name="f96" fmla="val 6706"/>
                <a:gd name="f97" fmla="val 6039"/>
                <a:gd name="f98" fmla="val 4704"/>
                <a:gd name="f99" fmla="val 4037"/>
                <a:gd name="f100" fmla="val 3804"/>
                <a:gd name="f101" fmla="val 3570"/>
                <a:gd name="f102" fmla="val 3337"/>
                <a:gd name="f103" fmla="val 4270"/>
                <a:gd name="f104" fmla="val 3737"/>
                <a:gd name="f105" fmla="val 4136"/>
                <a:gd name="f106" fmla="val 4171"/>
                <a:gd name="f107" fmla="val 5105"/>
                <a:gd name="f108" fmla="val 3603"/>
                <a:gd name="f109" fmla="val 5605"/>
                <a:gd name="f110" fmla="val 3403"/>
                <a:gd name="f111" fmla="val 6072"/>
                <a:gd name="f112" fmla="val 3336"/>
                <a:gd name="f113" fmla="val 6172"/>
                <a:gd name="f114" fmla="val 3202"/>
                <a:gd name="f115" fmla="val 6239"/>
                <a:gd name="f116" fmla="val 3069"/>
                <a:gd name="f117" fmla="val 6272"/>
                <a:gd name="f118" fmla="val 2902"/>
                <a:gd name="f119" fmla="val 2702"/>
                <a:gd name="f120" fmla="val 5872"/>
                <a:gd name="f121" fmla="val 2469"/>
                <a:gd name="f122" fmla="val 5305"/>
                <a:gd name="f123" fmla="val 4771"/>
                <a:gd name="f124" fmla="val 2135"/>
                <a:gd name="f125" fmla="val 4204"/>
                <a:gd name="f126" fmla="val 2002"/>
                <a:gd name="f127" fmla="val 3770"/>
                <a:gd name="f128" fmla="val 1968"/>
                <a:gd name="f129" fmla="val 1935"/>
                <a:gd name="f130" fmla="val 5071"/>
                <a:gd name="f131" fmla="val 1835"/>
                <a:gd name="f132" fmla="val 6372"/>
                <a:gd name="f133" fmla="val 1735"/>
                <a:gd name="f134" fmla="val 7073"/>
                <a:gd name="f135" fmla="val 1668"/>
                <a:gd name="f136" fmla="val 7740"/>
                <a:gd name="f137" fmla="val 1568"/>
                <a:gd name="f138" fmla="val 7773"/>
                <a:gd name="f139" fmla="val 7807"/>
                <a:gd name="f140" fmla="val 1368"/>
                <a:gd name="f141" fmla="val 7840"/>
                <a:gd name="f142" fmla="val 1234"/>
                <a:gd name="f143" fmla="val 1101"/>
                <a:gd name="f144" fmla="val 801"/>
                <a:gd name="f145" fmla="val 200"/>
                <a:gd name="f146" fmla="val 6438"/>
                <a:gd name="f147" fmla="val 1202"/>
                <a:gd name="f148" fmla="val 6738"/>
                <a:gd name="f149" fmla="val 1869"/>
                <a:gd name="f150" fmla="val 7372"/>
                <a:gd name="f151" fmla="val 7672"/>
                <a:gd name="f152" fmla="val 3870"/>
                <a:gd name="f153" fmla="val 7906"/>
                <a:gd name="f154" fmla="val 4304"/>
                <a:gd name="f155" fmla="val 8006"/>
                <a:gd name="f156" fmla="val 7972"/>
                <a:gd name="f157" fmla="val 5271"/>
                <a:gd name="f158" fmla="val 5805"/>
                <a:gd name="f159" fmla="val 7939"/>
                <a:gd name="f160" fmla="val 7206"/>
                <a:gd name="f161" fmla="val 7673"/>
                <a:gd name="f162" fmla="val 8306"/>
                <a:gd name="f163" fmla="val 8640"/>
                <a:gd name="f164" fmla="val 7706"/>
                <a:gd name="f165" fmla="val 9340"/>
                <a:gd name="f166" fmla="val 9707"/>
                <a:gd name="f167" fmla="val 10041"/>
                <a:gd name="f168" fmla="val 9974"/>
                <a:gd name="f169" fmla="val 9874"/>
                <a:gd name="f170" fmla="val 6572"/>
                <a:gd name="f171" fmla="val 9740"/>
                <a:gd name="f172" fmla="val 5572"/>
                <a:gd name="f173" fmla="val 9640"/>
                <a:gd name="f174" fmla="val 9574"/>
                <a:gd name="f175" fmla="val 4538"/>
                <a:gd name="f176" fmla="val 4504"/>
                <a:gd name="f177" fmla="val 9607"/>
                <a:gd name="f178" fmla="val 4404"/>
                <a:gd name="f179" fmla="val 9674"/>
                <a:gd name="f180" fmla="val 4337"/>
                <a:gd name="f181" fmla="val 10074"/>
                <a:gd name="f182" fmla="val 3837"/>
                <a:gd name="f183" fmla="val 10474"/>
                <a:gd name="f184" fmla="val 3303"/>
                <a:gd name="f185" fmla="val 11208"/>
                <a:gd name="f186" fmla="val 11608"/>
                <a:gd name="f187" fmla="val 1736"/>
                <a:gd name="f188" fmla="val 11775"/>
                <a:gd name="f189" fmla="val 1502"/>
                <a:gd name="f190" fmla="val 11942"/>
                <a:gd name="f191" fmla="val 1235"/>
                <a:gd name="f192" fmla="val 12109"/>
                <a:gd name="f193" fmla="val 968"/>
                <a:gd name="f194" fmla="val 12142"/>
                <a:gd name="f195" fmla="val 11875"/>
                <a:gd name="f196" fmla="val 11075"/>
                <a:gd name="f197" fmla="val 268"/>
                <a:gd name="f198" fmla="val 10808"/>
                <a:gd name="f199" fmla="val 10508"/>
                <a:gd name="f200" fmla="val 1"/>
                <a:gd name="f201" fmla="val 34"/>
                <a:gd name="f202" fmla="val 10207"/>
                <a:gd name="f203" fmla="val 9941"/>
                <a:gd name="f204" fmla="val 1102"/>
                <a:gd name="f205" fmla="val 9440"/>
                <a:gd name="f206" fmla="val 2136"/>
                <a:gd name="f207" fmla="val 9173"/>
                <a:gd name="f208" fmla="val 2703"/>
                <a:gd name="f209" fmla="val 8873"/>
                <a:gd name="f210" fmla="val 3270"/>
                <a:gd name="f211" fmla="val 8806"/>
                <a:gd name="f212" fmla="val 8773"/>
                <a:gd name="f213" fmla="val 3370"/>
                <a:gd name="f214" fmla="val 8740"/>
                <a:gd name="f215" fmla="val 8706"/>
                <a:gd name="f216" fmla="val 8540"/>
                <a:gd name="f217" fmla="val 2803"/>
                <a:gd name="f218" fmla="val 8339"/>
                <a:gd name="f219" fmla="val 2236"/>
                <a:gd name="f220" fmla="val 8039"/>
                <a:gd name="f221" fmla="val 1135"/>
                <a:gd name="f222" fmla="val 7839"/>
                <a:gd name="f223" fmla="val 7639"/>
                <a:gd name="f224" fmla="val 68"/>
                <a:gd name="f225" fmla="val 7139"/>
                <a:gd name="f226" fmla="val 6638"/>
                <a:gd name="f227" fmla="val 6405"/>
                <a:gd name="f228" fmla="val 335"/>
                <a:gd name="f229" fmla="val 6171"/>
                <a:gd name="f230" fmla="val 401"/>
                <a:gd name="f231" fmla="val 535"/>
                <a:gd name="f232" fmla="*/ f0 1 12143"/>
                <a:gd name="f233" fmla="*/ f1 1 7907"/>
                <a:gd name="f234" fmla="val f2"/>
                <a:gd name="f235" fmla="val f3"/>
                <a:gd name="f236" fmla="val f4"/>
                <a:gd name="f237" fmla="+- f236 0 f234"/>
                <a:gd name="f238" fmla="+- f235 0 f234"/>
                <a:gd name="f239" fmla="*/ f238 1 12143"/>
                <a:gd name="f240" fmla="*/ f237 1 7907"/>
                <a:gd name="f241" fmla="*/ f234 1 f239"/>
                <a:gd name="f242" fmla="*/ f235 1 f239"/>
                <a:gd name="f243" fmla="*/ f234 1 f240"/>
                <a:gd name="f244" fmla="*/ f236 1 f240"/>
                <a:gd name="f245" fmla="*/ f241 f232 1"/>
                <a:gd name="f246" fmla="*/ f242 f232 1"/>
                <a:gd name="f247" fmla="*/ f244 f233 1"/>
                <a:gd name="f248" fmla="*/ f243 f2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5" t="f248" r="f246" b="f247"/>
              <a:pathLst>
                <a:path w="12143" h="790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4"/>
                    <a:pt x="f26" y="f20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0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18"/>
                    <a:pt x="f53" y="f54"/>
                    <a:pt x="f55" y="f56"/>
                  </a:cubicBezTo>
                  <a:cubicBezTo>
                    <a:pt x="f57" y="f20"/>
                    <a:pt x="f58" y="f20"/>
                    <a:pt x="f59" y="f20"/>
                  </a:cubicBezTo>
                  <a:cubicBezTo>
                    <a:pt x="f60" y="f2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1" y="f73"/>
                    <a:pt x="f69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88"/>
                    <a:pt x="f90" y="f91"/>
                  </a:cubicBezTo>
                  <a:cubicBezTo>
                    <a:pt x="f92" y="f93"/>
                    <a:pt x="f94" y="f95"/>
                    <a:pt x="f92" y="f96"/>
                  </a:cubicBezTo>
                  <a:cubicBezTo>
                    <a:pt x="f92" y="f97"/>
                    <a:pt x="f90" y="f98"/>
                    <a:pt x="f90" y="f99"/>
                  </a:cubicBezTo>
                  <a:cubicBezTo>
                    <a:pt x="f89" y="f100"/>
                    <a:pt x="f89" y="f101"/>
                    <a:pt x="f90" y="f102"/>
                  </a:cubicBezTo>
                  <a:lnTo>
                    <a:pt x="f103" y="f104"/>
                  </a:lnTo>
                  <a:cubicBezTo>
                    <a:pt x="f105" y="f106"/>
                    <a:pt x="f50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7"/>
                    <a:pt x="f119" y="f120"/>
                  </a:cubicBezTo>
                  <a:cubicBezTo>
                    <a:pt x="f121" y="f122"/>
                    <a:pt x="f26" y="f123"/>
                    <a:pt x="f124" y="f125"/>
                  </a:cubicBezTo>
                  <a:cubicBezTo>
                    <a:pt x="f126" y="f127"/>
                    <a:pt x="f126" y="f127"/>
                    <a:pt x="f128" y="f90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21" y="f139"/>
                  </a:cubicBezTo>
                  <a:cubicBezTo>
                    <a:pt x="f140" y="f141"/>
                    <a:pt x="f142" y="f141"/>
                    <a:pt x="f143" y="f141"/>
                  </a:cubicBezTo>
                  <a:cubicBezTo>
                    <a:pt x="f144" y="f4"/>
                    <a:pt x="f15" y="f4"/>
                    <a:pt x="f145" y="f4"/>
                  </a:cubicBezTo>
                  <a:cubicBezTo>
                    <a:pt x="f2" y="f4"/>
                    <a:pt x="f2" y="f139"/>
                    <a:pt x="f5" y="f6"/>
                  </a:cubicBezTo>
                  <a:close/>
                  <a:moveTo>
                    <a:pt x="f146" y="f147"/>
                  </a:moveTo>
                  <a:cubicBezTo>
                    <a:pt x="f148" y="f149"/>
                    <a:pt x="f150" y="f40"/>
                    <a:pt x="f151" y="f152"/>
                  </a:cubicBezTo>
                  <a:cubicBezTo>
                    <a:pt x="f153" y="f154"/>
                    <a:pt x="f155" y="f123"/>
                    <a:pt x="f156" y="f157"/>
                  </a:cubicBezTo>
                  <a:cubicBezTo>
                    <a:pt x="f156" y="f158"/>
                    <a:pt x="f156" y="f72"/>
                    <a:pt x="f159" y="f160"/>
                  </a:cubicBezTo>
                  <a:lnTo>
                    <a:pt x="f159" y="f161"/>
                  </a:lnTo>
                  <a:lnTo>
                    <a:pt x="f162" y="f161"/>
                  </a:lnTo>
                  <a:cubicBezTo>
                    <a:pt x="f163" y="f164"/>
                    <a:pt x="f165" y="f138"/>
                    <a:pt x="f166" y="f136"/>
                  </a:cubicBezTo>
                  <a:cubicBezTo>
                    <a:pt x="f167" y="f136"/>
                    <a:pt x="f167" y="f161"/>
                    <a:pt x="f168" y="f82"/>
                  </a:cubicBezTo>
                  <a:cubicBezTo>
                    <a:pt x="f169" y="f170"/>
                    <a:pt x="f171" y="f172"/>
                    <a:pt x="f173" y="f130"/>
                  </a:cubicBezTo>
                  <a:cubicBezTo>
                    <a:pt x="f174" y="f175"/>
                    <a:pt x="f174" y="f176"/>
                    <a:pt x="f177" y="f90"/>
                  </a:cubicBezTo>
                  <a:cubicBezTo>
                    <a:pt x="f173" y="f178"/>
                    <a:pt x="f179" y="f180"/>
                    <a:pt x="f181" y="f182"/>
                  </a:cubicBezTo>
                  <a:cubicBezTo>
                    <a:pt x="f183" y="f184"/>
                    <a:pt x="f185" y="f47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4"/>
                    <a:pt x="f194" y="f14"/>
                    <a:pt x="f195" y="f18"/>
                  </a:cubicBezTo>
                  <a:cubicBezTo>
                    <a:pt x="f186" y="f20"/>
                    <a:pt x="f196" y="f197"/>
                    <a:pt x="f198" y="f7"/>
                  </a:cubicBezTo>
                  <a:cubicBezTo>
                    <a:pt x="f199" y="f200"/>
                    <a:pt x="f183" y="f201"/>
                    <a:pt x="f202" y="f20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102"/>
                    <a:pt x="f212" y="f213"/>
                  </a:cubicBezTo>
                  <a:cubicBezTo>
                    <a:pt x="f214" y="f110"/>
                    <a:pt x="f215" y="f213"/>
                    <a:pt x="f216" y="f217"/>
                  </a:cubicBezTo>
                  <a:cubicBezTo>
                    <a:pt x="f218" y="f219"/>
                    <a:pt x="f220" y="f221"/>
                    <a:pt x="f222" y="f20"/>
                  </a:cubicBezTo>
                  <a:cubicBezTo>
                    <a:pt x="f151" y="f200"/>
                    <a:pt x="f223" y="f200"/>
                    <a:pt x="f150" y="f224"/>
                  </a:cubicBezTo>
                  <a:cubicBezTo>
                    <a:pt x="f225" y="f7"/>
                    <a:pt x="f226" y="f197"/>
                    <a:pt x="f227" y="f228"/>
                  </a:cubicBezTo>
                  <a:cubicBezTo>
                    <a:pt x="f229" y="f230"/>
                    <a:pt x="f229" y="f230"/>
                    <a:pt x="f229" y="f24"/>
                  </a:cubicBezTo>
                  <a:cubicBezTo>
                    <a:pt x="f69" y="f22"/>
                    <a:pt x="f69" y="f231"/>
                    <a:pt x="f146" y="f14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8" name="Google Shape;2447;p41">
            <a:extLst>
              <a:ext uri="{FF2B5EF4-FFF2-40B4-BE49-F238E27FC236}">
                <a16:creationId xmlns:a16="http://schemas.microsoft.com/office/drawing/2014/main" id="{A9CD7460-A48F-4B17-AF49-C98AEEE84DFF}"/>
              </a:ext>
            </a:extLst>
          </p:cNvPr>
          <p:cNvGrpSpPr/>
          <p:nvPr/>
        </p:nvGrpSpPr>
        <p:grpSpPr>
          <a:xfrm>
            <a:off x="6847283" y="2845759"/>
            <a:ext cx="1998951" cy="1446077"/>
            <a:chOff x="6847283" y="2845759"/>
            <a:chExt cx="1998951" cy="1446077"/>
          </a:xfrm>
        </p:grpSpPr>
        <p:sp>
          <p:nvSpPr>
            <p:cNvPr id="29" name="Google Shape;2448;p41">
              <a:extLst>
                <a:ext uri="{FF2B5EF4-FFF2-40B4-BE49-F238E27FC236}">
                  <a16:creationId xmlns:a16="http://schemas.microsoft.com/office/drawing/2014/main" id="{8DF34AE9-161F-4676-9725-E60D36DD48F1}"/>
                </a:ext>
              </a:extLst>
            </p:cNvPr>
            <p:cNvSpPr/>
            <p:nvPr/>
          </p:nvSpPr>
          <p:spPr>
            <a:xfrm>
              <a:off x="8664406" y="2845759"/>
              <a:ext cx="27" cy="1446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449;p41">
              <a:extLst>
                <a:ext uri="{FF2B5EF4-FFF2-40B4-BE49-F238E27FC236}">
                  <a16:creationId xmlns:a16="http://schemas.microsoft.com/office/drawing/2014/main" id="{1B57C6A4-13CC-494C-8932-9C2AB0002616}"/>
                </a:ext>
              </a:extLst>
            </p:cNvPr>
            <p:cNvSpPr/>
            <p:nvPr/>
          </p:nvSpPr>
          <p:spPr>
            <a:xfrm>
              <a:off x="6847283" y="4131688"/>
              <a:ext cx="1998951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Freeform 5">
            <a:extLst>
              <a:ext uri="{FF2B5EF4-FFF2-40B4-BE49-F238E27FC236}">
                <a16:creationId xmlns:a16="http://schemas.microsoft.com/office/drawing/2014/main" id="{DE72D640-C28A-EA87-D585-CBD79D343631}"/>
              </a:ext>
            </a:extLst>
          </p:cNvPr>
          <p:cNvSpPr>
            <a:spLocks noEditPoints="1"/>
          </p:cNvSpPr>
          <p:nvPr/>
        </p:nvSpPr>
        <p:spPr bwMode="auto">
          <a:xfrm>
            <a:off x="6783391" y="522287"/>
            <a:ext cx="1071563" cy="1055688"/>
          </a:xfrm>
          <a:custGeom>
            <a:avLst/>
            <a:gdLst>
              <a:gd name="T0" fmla="*/ 510 w 594"/>
              <a:gd name="T1" fmla="*/ 196 h 586"/>
              <a:gd name="T2" fmla="*/ 502 w 594"/>
              <a:gd name="T3" fmla="*/ 298 h 586"/>
              <a:gd name="T4" fmla="*/ 400 w 594"/>
              <a:gd name="T5" fmla="*/ 402 h 586"/>
              <a:gd name="T6" fmla="*/ 365 w 594"/>
              <a:gd name="T7" fmla="*/ 460 h 586"/>
              <a:gd name="T8" fmla="*/ 350 w 594"/>
              <a:gd name="T9" fmla="*/ 475 h 586"/>
              <a:gd name="T10" fmla="*/ 343 w 594"/>
              <a:gd name="T11" fmla="*/ 455 h 586"/>
              <a:gd name="T12" fmla="*/ 377 w 594"/>
              <a:gd name="T13" fmla="*/ 391 h 586"/>
              <a:gd name="T14" fmla="*/ 496 w 594"/>
              <a:gd name="T15" fmla="*/ 271 h 586"/>
              <a:gd name="T16" fmla="*/ 493 w 594"/>
              <a:gd name="T17" fmla="*/ 217 h 586"/>
              <a:gd name="T18" fmla="*/ 473 w 594"/>
              <a:gd name="T19" fmla="*/ 236 h 586"/>
              <a:gd name="T20" fmla="*/ 195 w 594"/>
              <a:gd name="T21" fmla="*/ 512 h 586"/>
              <a:gd name="T22" fmla="*/ 98 w 594"/>
              <a:gd name="T23" fmla="*/ 569 h 586"/>
              <a:gd name="T24" fmla="*/ 69 w 594"/>
              <a:gd name="T25" fmla="*/ 568 h 586"/>
              <a:gd name="T26" fmla="*/ 32 w 594"/>
              <a:gd name="T27" fmla="*/ 577 h 586"/>
              <a:gd name="T28" fmla="*/ 10 w 594"/>
              <a:gd name="T29" fmla="*/ 583 h 586"/>
              <a:gd name="T30" fmla="*/ 16 w 594"/>
              <a:gd name="T31" fmla="*/ 561 h 586"/>
              <a:gd name="T32" fmla="*/ 35 w 594"/>
              <a:gd name="T33" fmla="*/ 547 h 586"/>
              <a:gd name="T34" fmla="*/ 35 w 594"/>
              <a:gd name="T35" fmla="*/ 469 h 586"/>
              <a:gd name="T36" fmla="*/ 118 w 594"/>
              <a:gd name="T37" fmla="*/ 358 h 586"/>
              <a:gd name="T38" fmla="*/ 408 w 594"/>
              <a:gd name="T39" fmla="*/ 69 h 586"/>
              <a:gd name="T40" fmla="*/ 446 w 594"/>
              <a:gd name="T41" fmla="*/ 55 h 586"/>
              <a:gd name="T42" fmla="*/ 463 w 594"/>
              <a:gd name="T43" fmla="*/ 47 h 586"/>
              <a:gd name="T44" fmla="*/ 501 w 594"/>
              <a:gd name="T45" fmla="*/ 9 h 586"/>
              <a:gd name="T46" fmla="*/ 526 w 594"/>
              <a:gd name="T47" fmla="*/ 9 h 586"/>
              <a:gd name="T48" fmla="*/ 583 w 594"/>
              <a:gd name="T49" fmla="*/ 66 h 586"/>
              <a:gd name="T50" fmla="*/ 582 w 594"/>
              <a:gd name="T51" fmla="*/ 94 h 586"/>
              <a:gd name="T52" fmla="*/ 555 w 594"/>
              <a:gd name="T53" fmla="*/ 121 h 586"/>
              <a:gd name="T54" fmla="*/ 540 w 594"/>
              <a:gd name="T55" fmla="*/ 158 h 586"/>
              <a:gd name="T56" fmla="*/ 531 w 594"/>
              <a:gd name="T57" fmla="*/ 178 h 586"/>
              <a:gd name="T58" fmla="*/ 510 w 594"/>
              <a:gd name="T59" fmla="*/ 196 h 586"/>
              <a:gd name="T60" fmla="*/ 178 w 594"/>
              <a:gd name="T61" fmla="*/ 494 h 586"/>
              <a:gd name="T62" fmla="*/ 471 w 594"/>
              <a:gd name="T63" fmla="*/ 201 h 586"/>
              <a:gd name="T64" fmla="*/ 393 w 594"/>
              <a:gd name="T65" fmla="*/ 123 h 586"/>
              <a:gd name="T66" fmla="*/ 101 w 594"/>
              <a:gd name="T67" fmla="*/ 415 h 586"/>
              <a:gd name="T68" fmla="*/ 178 w 594"/>
              <a:gd name="T69" fmla="*/ 494 h 586"/>
              <a:gd name="T70" fmla="*/ 154 w 594"/>
              <a:gd name="T71" fmla="*/ 514 h 586"/>
              <a:gd name="T72" fmla="*/ 79 w 594"/>
              <a:gd name="T73" fmla="*/ 439 h 586"/>
              <a:gd name="T74" fmla="*/ 49 w 594"/>
              <a:gd name="T75" fmla="*/ 495 h 586"/>
              <a:gd name="T76" fmla="*/ 58 w 594"/>
              <a:gd name="T77" fmla="*/ 534 h 586"/>
              <a:gd name="T78" fmla="*/ 97 w 594"/>
              <a:gd name="T79" fmla="*/ 544 h 586"/>
              <a:gd name="T80" fmla="*/ 154 w 594"/>
              <a:gd name="T81" fmla="*/ 514 h 586"/>
              <a:gd name="T82" fmla="*/ 472 w 594"/>
              <a:gd name="T83" fmla="*/ 73 h 586"/>
              <a:gd name="T84" fmla="*/ 516 w 594"/>
              <a:gd name="T85" fmla="*/ 120 h 586"/>
              <a:gd name="T86" fmla="*/ 561 w 594"/>
              <a:gd name="T87" fmla="*/ 80 h 586"/>
              <a:gd name="T88" fmla="*/ 515 w 594"/>
              <a:gd name="T89" fmla="*/ 32 h 586"/>
              <a:gd name="T90" fmla="*/ 472 w 594"/>
              <a:gd name="T91" fmla="*/ 73 h 586"/>
              <a:gd name="T92" fmla="*/ 516 w 594"/>
              <a:gd name="T93" fmla="*/ 161 h 586"/>
              <a:gd name="T94" fmla="*/ 435 w 594"/>
              <a:gd name="T95" fmla="*/ 80 h 586"/>
              <a:gd name="T96" fmla="*/ 413 w 594"/>
              <a:gd name="T97" fmla="*/ 97 h 586"/>
              <a:gd name="T98" fmla="*/ 495 w 594"/>
              <a:gd name="T99" fmla="*/ 177 h 586"/>
              <a:gd name="T100" fmla="*/ 516 w 594"/>
              <a:gd name="T101" fmla="*/ 161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94" h="586">
                <a:moveTo>
                  <a:pt x="510" y="196"/>
                </a:moveTo>
                <a:cubicBezTo>
                  <a:pt x="547" y="249"/>
                  <a:pt x="546" y="253"/>
                  <a:pt x="502" y="298"/>
                </a:cubicBezTo>
                <a:cubicBezTo>
                  <a:pt x="468" y="332"/>
                  <a:pt x="432" y="365"/>
                  <a:pt x="400" y="402"/>
                </a:cubicBezTo>
                <a:cubicBezTo>
                  <a:pt x="385" y="418"/>
                  <a:pt x="377" y="441"/>
                  <a:pt x="365" y="460"/>
                </a:cubicBezTo>
                <a:cubicBezTo>
                  <a:pt x="361" y="466"/>
                  <a:pt x="355" y="470"/>
                  <a:pt x="350" y="475"/>
                </a:cubicBezTo>
                <a:cubicBezTo>
                  <a:pt x="347" y="468"/>
                  <a:pt x="341" y="460"/>
                  <a:pt x="343" y="455"/>
                </a:cubicBezTo>
                <a:cubicBezTo>
                  <a:pt x="353" y="433"/>
                  <a:pt x="361" y="409"/>
                  <a:pt x="377" y="391"/>
                </a:cubicBezTo>
                <a:cubicBezTo>
                  <a:pt x="415" y="349"/>
                  <a:pt x="457" y="311"/>
                  <a:pt x="496" y="271"/>
                </a:cubicBezTo>
                <a:cubicBezTo>
                  <a:pt x="519" y="248"/>
                  <a:pt x="518" y="240"/>
                  <a:pt x="493" y="217"/>
                </a:cubicBezTo>
                <a:cubicBezTo>
                  <a:pt x="486" y="223"/>
                  <a:pt x="480" y="229"/>
                  <a:pt x="473" y="236"/>
                </a:cubicBezTo>
                <a:cubicBezTo>
                  <a:pt x="381" y="328"/>
                  <a:pt x="290" y="422"/>
                  <a:pt x="195" y="512"/>
                </a:cubicBezTo>
                <a:cubicBezTo>
                  <a:pt x="169" y="537"/>
                  <a:pt x="131" y="551"/>
                  <a:pt x="98" y="569"/>
                </a:cubicBezTo>
                <a:cubicBezTo>
                  <a:pt x="90" y="573"/>
                  <a:pt x="76" y="572"/>
                  <a:pt x="69" y="568"/>
                </a:cubicBezTo>
                <a:cubicBezTo>
                  <a:pt x="52" y="559"/>
                  <a:pt x="43" y="566"/>
                  <a:pt x="32" y="577"/>
                </a:cubicBezTo>
                <a:cubicBezTo>
                  <a:pt x="27" y="582"/>
                  <a:pt x="14" y="586"/>
                  <a:pt x="10" y="583"/>
                </a:cubicBezTo>
                <a:cubicBezTo>
                  <a:pt x="0" y="575"/>
                  <a:pt x="9" y="567"/>
                  <a:pt x="16" y="561"/>
                </a:cubicBezTo>
                <a:cubicBezTo>
                  <a:pt x="22" y="556"/>
                  <a:pt x="29" y="551"/>
                  <a:pt x="35" y="547"/>
                </a:cubicBezTo>
                <a:cubicBezTo>
                  <a:pt x="17" y="518"/>
                  <a:pt x="22" y="495"/>
                  <a:pt x="35" y="469"/>
                </a:cubicBezTo>
                <a:cubicBezTo>
                  <a:pt x="57" y="427"/>
                  <a:pt x="84" y="391"/>
                  <a:pt x="118" y="358"/>
                </a:cubicBezTo>
                <a:cubicBezTo>
                  <a:pt x="216" y="263"/>
                  <a:pt x="312" y="166"/>
                  <a:pt x="408" y="69"/>
                </a:cubicBezTo>
                <a:cubicBezTo>
                  <a:pt x="419" y="58"/>
                  <a:pt x="429" y="49"/>
                  <a:pt x="446" y="55"/>
                </a:cubicBezTo>
                <a:cubicBezTo>
                  <a:pt x="451" y="56"/>
                  <a:pt x="458" y="51"/>
                  <a:pt x="463" y="47"/>
                </a:cubicBezTo>
                <a:cubicBezTo>
                  <a:pt x="476" y="35"/>
                  <a:pt x="489" y="22"/>
                  <a:pt x="501" y="9"/>
                </a:cubicBezTo>
                <a:cubicBezTo>
                  <a:pt x="510" y="0"/>
                  <a:pt x="517" y="0"/>
                  <a:pt x="526" y="9"/>
                </a:cubicBezTo>
                <a:cubicBezTo>
                  <a:pt x="545" y="28"/>
                  <a:pt x="564" y="47"/>
                  <a:pt x="583" y="66"/>
                </a:cubicBezTo>
                <a:cubicBezTo>
                  <a:pt x="594" y="76"/>
                  <a:pt x="593" y="85"/>
                  <a:pt x="582" y="94"/>
                </a:cubicBezTo>
                <a:cubicBezTo>
                  <a:pt x="573" y="103"/>
                  <a:pt x="564" y="112"/>
                  <a:pt x="555" y="121"/>
                </a:cubicBezTo>
                <a:cubicBezTo>
                  <a:pt x="545" y="131"/>
                  <a:pt x="532" y="139"/>
                  <a:pt x="540" y="158"/>
                </a:cubicBezTo>
                <a:cubicBezTo>
                  <a:pt x="542" y="162"/>
                  <a:pt x="535" y="172"/>
                  <a:pt x="531" y="178"/>
                </a:cubicBezTo>
                <a:cubicBezTo>
                  <a:pt x="525" y="185"/>
                  <a:pt x="517" y="190"/>
                  <a:pt x="510" y="196"/>
                </a:cubicBezTo>
                <a:close/>
                <a:moveTo>
                  <a:pt x="178" y="494"/>
                </a:moveTo>
                <a:cubicBezTo>
                  <a:pt x="276" y="395"/>
                  <a:pt x="374" y="297"/>
                  <a:pt x="471" y="201"/>
                </a:cubicBezTo>
                <a:cubicBezTo>
                  <a:pt x="445" y="175"/>
                  <a:pt x="418" y="148"/>
                  <a:pt x="393" y="123"/>
                </a:cubicBezTo>
                <a:cubicBezTo>
                  <a:pt x="296" y="220"/>
                  <a:pt x="198" y="318"/>
                  <a:pt x="101" y="415"/>
                </a:cubicBezTo>
                <a:cubicBezTo>
                  <a:pt x="126" y="441"/>
                  <a:pt x="152" y="468"/>
                  <a:pt x="178" y="494"/>
                </a:cubicBezTo>
                <a:close/>
                <a:moveTo>
                  <a:pt x="154" y="514"/>
                </a:moveTo>
                <a:cubicBezTo>
                  <a:pt x="129" y="488"/>
                  <a:pt x="105" y="464"/>
                  <a:pt x="79" y="439"/>
                </a:cubicBezTo>
                <a:cubicBezTo>
                  <a:pt x="70" y="456"/>
                  <a:pt x="59" y="475"/>
                  <a:pt x="49" y="495"/>
                </a:cubicBezTo>
                <a:cubicBezTo>
                  <a:pt x="41" y="510"/>
                  <a:pt x="47" y="522"/>
                  <a:pt x="58" y="534"/>
                </a:cubicBezTo>
                <a:cubicBezTo>
                  <a:pt x="69" y="546"/>
                  <a:pt x="82" y="552"/>
                  <a:pt x="97" y="544"/>
                </a:cubicBezTo>
                <a:cubicBezTo>
                  <a:pt x="118" y="535"/>
                  <a:pt x="137" y="523"/>
                  <a:pt x="154" y="514"/>
                </a:cubicBezTo>
                <a:close/>
                <a:moveTo>
                  <a:pt x="472" y="73"/>
                </a:moveTo>
                <a:cubicBezTo>
                  <a:pt x="488" y="90"/>
                  <a:pt x="503" y="106"/>
                  <a:pt x="516" y="120"/>
                </a:cubicBezTo>
                <a:cubicBezTo>
                  <a:pt x="531" y="106"/>
                  <a:pt x="546" y="93"/>
                  <a:pt x="561" y="80"/>
                </a:cubicBezTo>
                <a:cubicBezTo>
                  <a:pt x="545" y="63"/>
                  <a:pt x="530" y="48"/>
                  <a:pt x="515" y="32"/>
                </a:cubicBezTo>
                <a:cubicBezTo>
                  <a:pt x="499" y="47"/>
                  <a:pt x="485" y="61"/>
                  <a:pt x="472" y="73"/>
                </a:cubicBezTo>
                <a:close/>
                <a:moveTo>
                  <a:pt x="516" y="161"/>
                </a:moveTo>
                <a:cubicBezTo>
                  <a:pt x="487" y="132"/>
                  <a:pt x="461" y="105"/>
                  <a:pt x="435" y="80"/>
                </a:cubicBezTo>
                <a:cubicBezTo>
                  <a:pt x="428" y="86"/>
                  <a:pt x="419" y="92"/>
                  <a:pt x="413" y="97"/>
                </a:cubicBezTo>
                <a:cubicBezTo>
                  <a:pt x="442" y="125"/>
                  <a:pt x="469" y="152"/>
                  <a:pt x="495" y="177"/>
                </a:cubicBezTo>
                <a:cubicBezTo>
                  <a:pt x="501" y="173"/>
                  <a:pt x="508" y="166"/>
                  <a:pt x="516" y="1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C0BED5-0777-4A15-88F7-05EC2DF1CA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2686077" y="124358"/>
            <a:ext cx="9144000" cy="576062"/>
          </a:xfrm>
          <a:ln>
            <a:noFill/>
          </a:ln>
        </p:spPr>
        <p:txBody>
          <a:bodyPr anchor="ctr" anchorCtr="1">
            <a:normAutofit/>
          </a:bodyPr>
          <a:lstStyle/>
          <a:p>
            <a:pPr marL="0" lvl="0" indent="0" algn="ctr">
              <a:lnSpc>
                <a:spcPct val="95000"/>
              </a:lnSpc>
              <a:buNone/>
            </a:pPr>
            <a:r>
              <a:rPr lang="en-US" sz="2700">
                <a:solidFill>
                  <a:srgbClr val="FFFFFF"/>
                </a:solidFill>
                <a:latin typeface="Damion"/>
                <a:cs typeface="Arial" pitchFamily="34"/>
              </a:rPr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49EDC82-248F-4B1F-B194-CADFBE444CAD}"/>
              </a:ext>
            </a:extLst>
          </p:cNvPr>
          <p:cNvGrpSpPr/>
          <p:nvPr/>
        </p:nvGrpSpPr>
        <p:grpSpPr>
          <a:xfrm>
            <a:off x="593308" y="1683428"/>
            <a:ext cx="4167615" cy="1131085"/>
            <a:chOff x="593308" y="1683428"/>
            <a:chExt cx="4167615" cy="1131085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D5FB59F-CFE4-47F0-8114-849C81D677CE}"/>
                </a:ext>
              </a:extLst>
            </p:cNvPr>
            <p:cNvSpPr txBox="1"/>
            <p:nvPr/>
          </p:nvSpPr>
          <p:spPr>
            <a:xfrm>
              <a:off x="593308" y="1891180"/>
              <a:ext cx="4154283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You can simply impress your audience and add a unique zing and appeal to your Reports and Presentations with our Templates.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 Easy to change colors, photos and Text. Get a modern PowerPoint  Presentation that is beautifully designed. </a:t>
              </a:r>
              <a:r>
                <a:rPr lang="en-US" sz="900" b="0" i="0" u="none" strike="noStrike" kern="0" cap="none" spc="0" baseline="0">
                  <a:solidFill>
                    <a:srgbClr val="595959"/>
                  </a:solidFill>
                  <a:uFillTx/>
                  <a:latin typeface="Arial"/>
                  <a:ea typeface="Arial"/>
                  <a:cs typeface="Arial" pitchFamily="34"/>
                </a:rPr>
                <a:t>I hope and I believe that this Template will your Time, Money and Reputation.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 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You can simply impress your audience and add a unique zing and appeal to your Reports and Presentations with our Templates.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 Easy to change colors, photos and Text. Get a modern PowerPoint  Presentation that is beautifully designed. 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8305039-3591-4508-8EF9-33F513314D13}"/>
                </a:ext>
              </a:extLst>
            </p:cNvPr>
            <p:cNvSpPr txBox="1"/>
            <p:nvPr/>
          </p:nvSpPr>
          <p:spPr>
            <a:xfrm>
              <a:off x="593308" y="1683428"/>
              <a:ext cx="416761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</p:grpSp>
      <p:sp>
        <p:nvSpPr>
          <p:cNvPr id="6" name="Oval 6">
            <a:extLst>
              <a:ext uri="{FF2B5EF4-FFF2-40B4-BE49-F238E27FC236}">
                <a16:creationId xmlns:a16="http://schemas.microsoft.com/office/drawing/2014/main" id="{6CA25699-E119-48DC-8DB1-950E558A237D}"/>
              </a:ext>
            </a:extLst>
          </p:cNvPr>
          <p:cNvSpPr/>
          <p:nvPr/>
        </p:nvSpPr>
        <p:spPr>
          <a:xfrm>
            <a:off x="3545805" y="3230154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7B8A6"/>
          </a:solidFill>
          <a:ln w="19046" cap="flat">
            <a:solidFill>
              <a:srgbClr val="02769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66DFF2A-C86B-4D6A-85D3-0803D0467CC7}"/>
              </a:ext>
            </a:extLst>
          </p:cNvPr>
          <p:cNvSpPr/>
          <p:nvPr/>
        </p:nvSpPr>
        <p:spPr>
          <a:xfrm>
            <a:off x="2212527" y="3230154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7B8A6"/>
          </a:solidFill>
          <a:ln w="19046" cap="flat">
            <a:solidFill>
              <a:srgbClr val="02769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B7375A28-4A7C-47E1-B152-CEA03D9D14CC}"/>
              </a:ext>
            </a:extLst>
          </p:cNvPr>
          <p:cNvSpPr/>
          <p:nvPr/>
        </p:nvSpPr>
        <p:spPr>
          <a:xfrm>
            <a:off x="879250" y="3230154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7B8A6"/>
          </a:solidFill>
          <a:ln w="19046" cap="flat">
            <a:solidFill>
              <a:srgbClr val="02769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97B8A6"/>
                </a:solidFill>
                <a:uFillTx/>
                <a:latin typeface="Arial"/>
                <a:ea typeface="맑은 고딕" pitchFamily="34"/>
              </a:rPr>
              <a:t> </a:t>
            </a:r>
          </a:p>
        </p:txBody>
      </p:sp>
      <p:grpSp>
        <p:nvGrpSpPr>
          <p:cNvPr id="9" name="Group 33">
            <a:extLst>
              <a:ext uri="{FF2B5EF4-FFF2-40B4-BE49-F238E27FC236}">
                <a16:creationId xmlns:a16="http://schemas.microsoft.com/office/drawing/2014/main" id="{A04B3404-5EDA-4FCC-B85A-303D3188865E}"/>
              </a:ext>
            </a:extLst>
          </p:cNvPr>
          <p:cNvGrpSpPr/>
          <p:nvPr/>
        </p:nvGrpSpPr>
        <p:grpSpPr>
          <a:xfrm>
            <a:off x="3284982" y="3844750"/>
            <a:ext cx="1007193" cy="715581"/>
            <a:chOff x="3284982" y="3844750"/>
            <a:chExt cx="1007193" cy="715581"/>
          </a:xfrm>
        </p:grpSpPr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A24C2F77-0BA6-45E1-9461-50815223E86A}"/>
                </a:ext>
              </a:extLst>
            </p:cNvPr>
            <p:cNvSpPr txBox="1"/>
            <p:nvPr/>
          </p:nvSpPr>
          <p:spPr>
            <a:xfrm>
              <a:off x="3287130" y="4052501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20DCB926-532F-4086-B3B1-55E7FFBECFC1}"/>
                </a:ext>
              </a:extLst>
            </p:cNvPr>
            <p:cNvSpPr txBox="1"/>
            <p:nvPr/>
          </p:nvSpPr>
          <p:spPr>
            <a:xfrm>
              <a:off x="3284982" y="3844750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D944CB95-9B8A-45BA-B4DD-28BA5D1006A8}"/>
              </a:ext>
            </a:extLst>
          </p:cNvPr>
          <p:cNvGrpSpPr/>
          <p:nvPr/>
        </p:nvGrpSpPr>
        <p:grpSpPr>
          <a:xfrm>
            <a:off x="1946382" y="3842317"/>
            <a:ext cx="1007193" cy="715582"/>
            <a:chOff x="1946382" y="3842317"/>
            <a:chExt cx="1007193" cy="715582"/>
          </a:xfrm>
        </p:grpSpPr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E886A973-3A90-4EA6-81E7-0CA36C76AED7}"/>
                </a:ext>
              </a:extLst>
            </p:cNvPr>
            <p:cNvSpPr txBox="1"/>
            <p:nvPr/>
          </p:nvSpPr>
          <p:spPr>
            <a:xfrm>
              <a:off x="1948531" y="4050069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14" name="TextBox 21">
              <a:extLst>
                <a:ext uri="{FF2B5EF4-FFF2-40B4-BE49-F238E27FC236}">
                  <a16:creationId xmlns:a16="http://schemas.microsoft.com/office/drawing/2014/main" id="{6552077C-3F4D-4681-ADFB-8B3E6E73FF67}"/>
                </a:ext>
              </a:extLst>
            </p:cNvPr>
            <p:cNvSpPr txBox="1"/>
            <p:nvPr/>
          </p:nvSpPr>
          <p:spPr>
            <a:xfrm>
              <a:off x="1946382" y="3842317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C9860387-06F2-459D-904D-A0686E92F422}"/>
              </a:ext>
            </a:extLst>
          </p:cNvPr>
          <p:cNvGrpSpPr/>
          <p:nvPr/>
        </p:nvGrpSpPr>
        <p:grpSpPr>
          <a:xfrm>
            <a:off x="593308" y="3842317"/>
            <a:ext cx="1007193" cy="715582"/>
            <a:chOff x="593308" y="3842317"/>
            <a:chExt cx="1007193" cy="715582"/>
          </a:xfrm>
        </p:grpSpPr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EC5D02C0-B829-4D19-A9B6-BADE60A55871}"/>
                </a:ext>
              </a:extLst>
            </p:cNvPr>
            <p:cNvSpPr txBox="1"/>
            <p:nvPr/>
          </p:nvSpPr>
          <p:spPr>
            <a:xfrm>
              <a:off x="595457" y="4050069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19DC5CE2-9A03-430E-90B7-F50F722B22EB}"/>
                </a:ext>
              </a:extLst>
            </p:cNvPr>
            <p:cNvSpPr txBox="1"/>
            <p:nvPr/>
          </p:nvSpPr>
          <p:spPr>
            <a:xfrm>
              <a:off x="593308" y="3842317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sp>
        <p:nvSpPr>
          <p:cNvPr id="18" name="Freeform 7">
            <a:extLst>
              <a:ext uri="{FF2B5EF4-FFF2-40B4-BE49-F238E27FC236}">
                <a16:creationId xmlns:a16="http://schemas.microsoft.com/office/drawing/2014/main" id="{021E5396-19DE-40F8-B4A7-C63718C0A5A5}"/>
              </a:ext>
            </a:extLst>
          </p:cNvPr>
          <p:cNvSpPr/>
          <p:nvPr/>
        </p:nvSpPr>
        <p:spPr>
          <a:xfrm>
            <a:off x="9307119" y="6253160"/>
            <a:ext cx="19046" cy="226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8"/>
              <a:gd name="f8" fmla="val 6"/>
              <a:gd name="f9" fmla="val 2"/>
              <a:gd name="f10" fmla="val 4"/>
              <a:gd name="f11" fmla="val 1"/>
              <a:gd name="f12" fmla="+- 0 0 -90"/>
              <a:gd name="f13" fmla="*/ f3 1 7"/>
              <a:gd name="f14" fmla="*/ f4 1 8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8"/>
              <a:gd name="f23" fmla="*/ f20 1 7"/>
              <a:gd name="f24" fmla="*/ 0 f20 1"/>
              <a:gd name="f25" fmla="*/ 6 f19 1"/>
              <a:gd name="f26" fmla="*/ 6 f20 1"/>
              <a:gd name="f27" fmla="*/ 0 f19 1"/>
              <a:gd name="f28" fmla="*/ 7 f20 1"/>
              <a:gd name="f29" fmla="*/ 1 f19 1"/>
              <a:gd name="f30" fmla="*/ 7 f19 1"/>
              <a:gd name="f31" fmla="+- f21 0 f1"/>
              <a:gd name="f32" fmla="*/ f24 1 7"/>
              <a:gd name="f33" fmla="*/ f25 1 8"/>
              <a:gd name="f34" fmla="*/ f26 1 7"/>
              <a:gd name="f35" fmla="*/ f27 1 8"/>
              <a:gd name="f36" fmla="*/ f28 1 7"/>
              <a:gd name="f37" fmla="*/ f29 1 8"/>
              <a:gd name="f38" fmla="*/ f30 1 8"/>
              <a:gd name="f39" fmla="*/ 0 1 f23"/>
              <a:gd name="f40" fmla="*/ f16 1 f23"/>
              <a:gd name="f41" fmla="*/ 0 1 f22"/>
              <a:gd name="f42" fmla="*/ f17 1 f22"/>
              <a:gd name="f43" fmla="*/ f32 1 f23"/>
              <a:gd name="f44" fmla="*/ f33 1 f22"/>
              <a:gd name="f45" fmla="*/ f34 1 f23"/>
              <a:gd name="f46" fmla="*/ f35 1 f22"/>
              <a:gd name="f47" fmla="*/ f36 1 f23"/>
              <a:gd name="f48" fmla="*/ f37 1 f22"/>
              <a:gd name="f49" fmla="*/ f38 1 f22"/>
              <a:gd name="f50" fmla="*/ f39 f13 1"/>
              <a:gd name="f51" fmla="*/ f40 f13 1"/>
              <a:gd name="f52" fmla="*/ f42 f14 1"/>
              <a:gd name="f53" fmla="*/ f41 f14 1"/>
              <a:gd name="f54" fmla="*/ f43 f13 1"/>
              <a:gd name="f55" fmla="*/ f44 f14 1"/>
              <a:gd name="f56" fmla="*/ f45 f13 1"/>
              <a:gd name="f57" fmla="*/ f46 f14 1"/>
              <a:gd name="f58" fmla="*/ f47 f13 1"/>
              <a:gd name="f59" fmla="*/ f48 f14 1"/>
              <a:gd name="f60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4" y="f55"/>
              </a:cxn>
              <a:cxn ang="f31">
                <a:pos x="f56" y="f57"/>
              </a:cxn>
              <a:cxn ang="f31">
                <a:pos x="f58" y="f59"/>
              </a:cxn>
              <a:cxn ang="f31">
                <a:pos x="f54" y="f60"/>
              </a:cxn>
              <a:cxn ang="f31">
                <a:pos x="f54" y="f55"/>
              </a:cxn>
            </a:cxnLst>
            <a:rect l="f50" t="f53" r="f51" b="f52"/>
            <a:pathLst>
              <a:path w="7" h="8">
                <a:moveTo>
                  <a:pt x="f5" y="f8"/>
                </a:moveTo>
                <a:cubicBezTo>
                  <a:pt x="f9" y="f10"/>
                  <a:pt x="f10" y="f9"/>
                  <a:pt x="f8" y="f5"/>
                </a:cubicBezTo>
                <a:cubicBezTo>
                  <a:pt x="f8" y="f5"/>
                  <a:pt x="f6" y="f11"/>
                  <a:pt x="f6" y="f11"/>
                </a:cubicBezTo>
                <a:cubicBezTo>
                  <a:pt x="f8" y="f10"/>
                  <a:pt x="f10" y="f7"/>
                  <a:pt x="f5" y="f6"/>
                </a:cubicBezTo>
                <a:cubicBezTo>
                  <a:pt x="f5" y="f6"/>
                  <a:pt x="f5" y="f8"/>
                  <a:pt x="f5" y="f8"/>
                </a:cubicBezTo>
                <a:close/>
              </a:path>
            </a:pathLst>
          </a:custGeom>
          <a:solidFill>
            <a:srgbClr val="5D3023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9" name="Imagen 11">
            <a:extLst>
              <a:ext uri="{FF2B5EF4-FFF2-40B4-BE49-F238E27FC236}">
                <a16:creationId xmlns:a16="http://schemas.microsoft.com/office/drawing/2014/main" id="{0120021B-55F6-4FDC-8C06-984110CA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930" y="1518864"/>
            <a:ext cx="3635471" cy="2323453"/>
          </a:xfrm>
          <a:prstGeom prst="rect">
            <a:avLst/>
          </a:prstGeom>
          <a:noFill/>
          <a:ln w="63495" cap="rnd">
            <a:solidFill>
              <a:srgbClr val="333333"/>
            </a:solidFill>
            <a:prstDash val="solid"/>
          </a:ln>
          <a:effectLst>
            <a:outerShdw dist="292095" dir="5400000" algn="tl">
              <a:srgbClr val="000000">
                <a:alpha val="22000"/>
              </a:srgbClr>
            </a:outerShdw>
          </a:effectLst>
        </p:spPr>
      </p:pic>
      <p:sp>
        <p:nvSpPr>
          <p:cNvPr id="20" name="Google Shape;2421;p41">
            <a:extLst>
              <a:ext uri="{FF2B5EF4-FFF2-40B4-BE49-F238E27FC236}">
                <a16:creationId xmlns:a16="http://schemas.microsoft.com/office/drawing/2014/main" id="{1930FC9D-2927-4D0F-A0B3-962F51BD5159}"/>
              </a:ext>
            </a:extLst>
          </p:cNvPr>
          <p:cNvSpPr txBox="1"/>
          <p:nvPr/>
        </p:nvSpPr>
        <p:spPr>
          <a:xfrm>
            <a:off x="-304083" y="869823"/>
            <a:ext cx="3784500" cy="7752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0" i="0" u="none" strike="noStrike" kern="0" cap="none" spc="0" baseline="0">
                <a:solidFill>
                  <a:srgbClr val="000000"/>
                </a:solidFill>
                <a:uFillTx/>
                <a:latin typeface="Agency FB" pitchFamily="34"/>
                <a:ea typeface="Arial"/>
                <a:cs typeface="Arial"/>
              </a:rPr>
              <a:t>Sobre nós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6FC83FB3-2A93-4869-BE9E-1D62E8FFA5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7"/>
          <a:stretch>
            <a:fillRect/>
          </a:stretch>
        </p:blipFill>
        <p:spPr>
          <a:xfrm>
            <a:off x="2496549" y="891951"/>
            <a:ext cx="4474863" cy="9420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2521;p43">
            <a:extLst>
              <a:ext uri="{FF2B5EF4-FFF2-40B4-BE49-F238E27FC236}">
                <a16:creationId xmlns:a16="http://schemas.microsoft.com/office/drawing/2014/main" id="{30DAF9B9-BEA5-4B5E-9ED9-063E462749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2526" y="2078431"/>
            <a:ext cx="6342900" cy="1555202"/>
          </a:xfrm>
        </p:spPr>
        <p:txBody>
          <a:bodyPr anchorCtr="1"/>
          <a:lstStyle/>
          <a:p>
            <a:pPr lvl="0" algn="ctr"/>
            <a:r>
              <a:rPr lang="pt-BR"/>
              <a:t>“Esta é uma citação. São palavras cheias de sabedoria que foram ditas por alguém importante e podem inspirar o leitor. ”</a:t>
            </a:r>
          </a:p>
        </p:txBody>
      </p:sp>
      <p:sp>
        <p:nvSpPr>
          <p:cNvPr id="4" name="Google Shape;2522;p43">
            <a:extLst>
              <a:ext uri="{FF2B5EF4-FFF2-40B4-BE49-F238E27FC236}">
                <a16:creationId xmlns:a16="http://schemas.microsoft.com/office/drawing/2014/main" id="{B1DF508C-A126-4788-BC7C-9EBFA54EB7E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29555" y="3871743"/>
            <a:ext cx="4176000" cy="777304"/>
          </a:xfrm>
          <a:ln>
            <a:noFill/>
          </a:ln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pt-BR" sz="3300">
                <a:solidFill>
                  <a:srgbClr val="2B4182"/>
                </a:solidFill>
                <a:latin typeface="Damion"/>
              </a:rPr>
              <a:t>—Alguém Famoso</a:t>
            </a:r>
          </a:p>
        </p:txBody>
      </p:sp>
      <p:grpSp>
        <p:nvGrpSpPr>
          <p:cNvPr id="5" name="Google Shape;2523;p43">
            <a:extLst>
              <a:ext uri="{FF2B5EF4-FFF2-40B4-BE49-F238E27FC236}">
                <a16:creationId xmlns:a16="http://schemas.microsoft.com/office/drawing/2014/main" id="{8DE8EFC6-9B38-4840-BA79-0345E2D408A5}"/>
              </a:ext>
            </a:extLst>
          </p:cNvPr>
          <p:cNvGrpSpPr/>
          <p:nvPr/>
        </p:nvGrpSpPr>
        <p:grpSpPr>
          <a:xfrm>
            <a:off x="3358161" y="3814163"/>
            <a:ext cx="3057826" cy="905200"/>
            <a:chOff x="3358161" y="3814163"/>
            <a:chExt cx="3057826" cy="905200"/>
          </a:xfrm>
        </p:grpSpPr>
        <p:sp>
          <p:nvSpPr>
            <p:cNvPr id="6" name="Google Shape;2524;p43">
              <a:extLst>
                <a:ext uri="{FF2B5EF4-FFF2-40B4-BE49-F238E27FC236}">
                  <a16:creationId xmlns:a16="http://schemas.microsoft.com/office/drawing/2014/main" id="{879980E8-4994-4F60-BD39-1A47F0166DAA}"/>
                </a:ext>
              </a:extLst>
            </p:cNvPr>
            <p:cNvSpPr/>
            <p:nvPr/>
          </p:nvSpPr>
          <p:spPr>
            <a:xfrm>
              <a:off x="3381478" y="3835679"/>
              <a:ext cx="3012865" cy="8592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137"/>
                <a:gd name="f4" fmla="val 47635"/>
                <a:gd name="f5" fmla="val 47634"/>
                <a:gd name="f6" fmla="*/ f0 1 51137"/>
                <a:gd name="f7" fmla="*/ f1 1 476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51137"/>
                <a:gd name="f14" fmla="*/ f11 1 476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1137" h="47635" fill="none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noFill/>
            <a:ln w="10853" cap="flat">
              <a:solidFill>
                <a:srgbClr val="2B4182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525;p43">
              <a:extLst>
                <a:ext uri="{FF2B5EF4-FFF2-40B4-BE49-F238E27FC236}">
                  <a16:creationId xmlns:a16="http://schemas.microsoft.com/office/drawing/2014/main" id="{ECF9D010-18EA-4126-8D39-DF8964ED51CE}"/>
                </a:ext>
              </a:extLst>
            </p:cNvPr>
            <p:cNvSpPr/>
            <p:nvPr/>
          </p:nvSpPr>
          <p:spPr>
            <a:xfrm>
              <a:off x="4866007" y="3817345"/>
              <a:ext cx="44695" cy="44695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526;p43">
              <a:extLst>
                <a:ext uri="{FF2B5EF4-FFF2-40B4-BE49-F238E27FC236}">
                  <a16:creationId xmlns:a16="http://schemas.microsoft.com/office/drawing/2014/main" id="{28C34B72-2746-437A-99AF-0E596B931F9E}"/>
                </a:ext>
              </a:extLst>
            </p:cNvPr>
            <p:cNvSpPr/>
            <p:nvPr/>
          </p:nvSpPr>
          <p:spPr>
            <a:xfrm>
              <a:off x="3358161" y="3814163"/>
              <a:ext cx="44695" cy="44695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527;p43">
              <a:extLst>
                <a:ext uri="{FF2B5EF4-FFF2-40B4-BE49-F238E27FC236}">
                  <a16:creationId xmlns:a16="http://schemas.microsoft.com/office/drawing/2014/main" id="{F5AF68C8-08BD-473A-BDDA-141095C9A3C8}"/>
                </a:ext>
              </a:extLst>
            </p:cNvPr>
            <p:cNvSpPr/>
            <p:nvPr/>
          </p:nvSpPr>
          <p:spPr>
            <a:xfrm>
              <a:off x="4866025" y="4673827"/>
              <a:ext cx="44695" cy="44695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528;p43">
              <a:extLst>
                <a:ext uri="{FF2B5EF4-FFF2-40B4-BE49-F238E27FC236}">
                  <a16:creationId xmlns:a16="http://schemas.microsoft.com/office/drawing/2014/main" id="{E36ED355-AB98-4B7D-BB8C-1EBAA05C3CAD}"/>
                </a:ext>
              </a:extLst>
            </p:cNvPr>
            <p:cNvSpPr/>
            <p:nvPr/>
          </p:nvSpPr>
          <p:spPr>
            <a:xfrm>
              <a:off x="6371292" y="3817354"/>
              <a:ext cx="44695" cy="44695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529;p43">
              <a:extLst>
                <a:ext uri="{FF2B5EF4-FFF2-40B4-BE49-F238E27FC236}">
                  <a16:creationId xmlns:a16="http://schemas.microsoft.com/office/drawing/2014/main" id="{1E7E4ED2-1D10-4ADB-BDB7-CC98CA7E4EB1}"/>
                </a:ext>
              </a:extLst>
            </p:cNvPr>
            <p:cNvSpPr/>
            <p:nvPr/>
          </p:nvSpPr>
          <p:spPr>
            <a:xfrm>
              <a:off x="3358161" y="4673827"/>
              <a:ext cx="44695" cy="44695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530;p43">
              <a:extLst>
                <a:ext uri="{FF2B5EF4-FFF2-40B4-BE49-F238E27FC236}">
                  <a16:creationId xmlns:a16="http://schemas.microsoft.com/office/drawing/2014/main" id="{66791A6B-08B9-4C0C-8FA7-A2CCCB7BC4CE}"/>
                </a:ext>
              </a:extLst>
            </p:cNvPr>
            <p:cNvSpPr/>
            <p:nvPr/>
          </p:nvSpPr>
          <p:spPr>
            <a:xfrm>
              <a:off x="6371292" y="4674668"/>
              <a:ext cx="44695" cy="44695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531;p43">
              <a:extLst>
                <a:ext uri="{FF2B5EF4-FFF2-40B4-BE49-F238E27FC236}">
                  <a16:creationId xmlns:a16="http://schemas.microsoft.com/office/drawing/2014/main" id="{A34B8321-CA33-418F-BE08-E771686B11D9}"/>
                </a:ext>
              </a:extLst>
            </p:cNvPr>
            <p:cNvSpPr/>
            <p:nvPr/>
          </p:nvSpPr>
          <p:spPr>
            <a:xfrm>
              <a:off x="6371292" y="4248402"/>
              <a:ext cx="44695" cy="44695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532;p43">
              <a:extLst>
                <a:ext uri="{FF2B5EF4-FFF2-40B4-BE49-F238E27FC236}">
                  <a16:creationId xmlns:a16="http://schemas.microsoft.com/office/drawing/2014/main" id="{3D0AB3BA-3869-4B4F-99A4-F5FBC5449CF0}"/>
                </a:ext>
              </a:extLst>
            </p:cNvPr>
            <p:cNvSpPr/>
            <p:nvPr/>
          </p:nvSpPr>
          <p:spPr>
            <a:xfrm>
              <a:off x="3359752" y="4245586"/>
              <a:ext cx="44695" cy="44695"/>
            </a:xfrm>
            <a:prstGeom prst="rect">
              <a:avLst/>
            </a:prstGeom>
            <a:solidFill>
              <a:srgbClr val="2B418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rupo 23">
            <a:extLst>
              <a:ext uri="{FF2B5EF4-FFF2-40B4-BE49-F238E27FC236}">
                <a16:creationId xmlns:a16="http://schemas.microsoft.com/office/drawing/2014/main" id="{F95FC34D-69B1-4C46-AAC5-D6739E2DB18A}"/>
              </a:ext>
            </a:extLst>
          </p:cNvPr>
          <p:cNvGrpSpPr/>
          <p:nvPr/>
        </p:nvGrpSpPr>
        <p:grpSpPr>
          <a:xfrm>
            <a:off x="7081387" y="63779"/>
            <a:ext cx="1998951" cy="1446077"/>
            <a:chOff x="7081387" y="63779"/>
            <a:chExt cx="1998951" cy="1446077"/>
          </a:xfrm>
        </p:grpSpPr>
        <p:grpSp>
          <p:nvGrpSpPr>
            <p:cNvPr id="16" name="Google Shape;2351;p38">
              <a:extLst>
                <a:ext uri="{FF2B5EF4-FFF2-40B4-BE49-F238E27FC236}">
                  <a16:creationId xmlns:a16="http://schemas.microsoft.com/office/drawing/2014/main" id="{BC1B27A1-FCC2-4ED4-8BE3-93CA153D4E3F}"/>
                </a:ext>
              </a:extLst>
            </p:cNvPr>
            <p:cNvGrpSpPr/>
            <p:nvPr/>
          </p:nvGrpSpPr>
          <p:grpSpPr>
            <a:xfrm>
              <a:off x="7081387" y="63779"/>
              <a:ext cx="1998951" cy="1446077"/>
              <a:chOff x="7081387" y="63779"/>
              <a:chExt cx="1998951" cy="1446077"/>
            </a:xfrm>
          </p:grpSpPr>
          <p:sp>
            <p:nvSpPr>
              <p:cNvPr id="17" name="Google Shape;2352;p38">
                <a:extLst>
                  <a:ext uri="{FF2B5EF4-FFF2-40B4-BE49-F238E27FC236}">
                    <a16:creationId xmlns:a16="http://schemas.microsoft.com/office/drawing/2014/main" id="{073E514E-C4EC-4E3C-AFC5-0DB4D276CC7D}"/>
                  </a:ext>
                </a:extLst>
              </p:cNvPr>
              <p:cNvSpPr/>
              <p:nvPr/>
            </p:nvSpPr>
            <p:spPr>
              <a:xfrm rot="10800009" flipH="1">
                <a:off x="8898502" y="63779"/>
                <a:ext cx="27" cy="14460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2353;p38">
                <a:extLst>
                  <a:ext uri="{FF2B5EF4-FFF2-40B4-BE49-F238E27FC236}">
                    <a16:creationId xmlns:a16="http://schemas.microsoft.com/office/drawing/2014/main" id="{816D40F2-E0F6-4E62-B4BA-F334DB6A6142}"/>
                  </a:ext>
                </a:extLst>
              </p:cNvPr>
              <p:cNvSpPr/>
              <p:nvPr/>
            </p:nvSpPr>
            <p:spPr>
              <a:xfrm rot="10800009" flipH="1">
                <a:off x="7081387" y="223909"/>
                <a:ext cx="1998951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9" name="Rectángulo 25">
              <a:extLst>
                <a:ext uri="{FF2B5EF4-FFF2-40B4-BE49-F238E27FC236}">
                  <a16:creationId xmlns:a16="http://schemas.microsoft.com/office/drawing/2014/main" id="{64D794AF-265C-428F-AD84-B6458F1A772B}"/>
                </a:ext>
              </a:extLst>
            </p:cNvPr>
            <p:cNvSpPr/>
            <p:nvPr/>
          </p:nvSpPr>
          <p:spPr>
            <a:xfrm rot="18900010">
              <a:off x="8414336" y="383425"/>
              <a:ext cx="300435" cy="300435"/>
            </a:xfrm>
            <a:prstGeom prst="rect">
              <a:avLst/>
            </a:pr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</p:grpSp>
      <p:grpSp>
        <p:nvGrpSpPr>
          <p:cNvPr id="20" name="Grupo 28">
            <a:extLst>
              <a:ext uri="{FF2B5EF4-FFF2-40B4-BE49-F238E27FC236}">
                <a16:creationId xmlns:a16="http://schemas.microsoft.com/office/drawing/2014/main" id="{A09436BC-52DE-4A2C-ACFC-6955EB60C6DB}"/>
              </a:ext>
            </a:extLst>
          </p:cNvPr>
          <p:cNvGrpSpPr/>
          <p:nvPr/>
        </p:nvGrpSpPr>
        <p:grpSpPr>
          <a:xfrm>
            <a:off x="126570" y="3086713"/>
            <a:ext cx="1435955" cy="1984970"/>
            <a:chOff x="126570" y="3086713"/>
            <a:chExt cx="1435955" cy="1984970"/>
          </a:xfrm>
        </p:grpSpPr>
        <p:grpSp>
          <p:nvGrpSpPr>
            <p:cNvPr id="21" name="Google Shape;2351;p38">
              <a:extLst>
                <a:ext uri="{FF2B5EF4-FFF2-40B4-BE49-F238E27FC236}">
                  <a16:creationId xmlns:a16="http://schemas.microsoft.com/office/drawing/2014/main" id="{E1CE369D-C3CE-4629-8737-7AA0D054D49C}"/>
                </a:ext>
              </a:extLst>
            </p:cNvPr>
            <p:cNvGrpSpPr/>
            <p:nvPr/>
          </p:nvGrpSpPr>
          <p:grpSpPr>
            <a:xfrm>
              <a:off x="126570" y="3086713"/>
              <a:ext cx="1435955" cy="1984970"/>
              <a:chOff x="126570" y="3086713"/>
              <a:chExt cx="1435955" cy="1984970"/>
            </a:xfrm>
          </p:grpSpPr>
          <p:sp>
            <p:nvSpPr>
              <p:cNvPr id="22" name="Google Shape;2352;p38">
                <a:extLst>
                  <a:ext uri="{FF2B5EF4-FFF2-40B4-BE49-F238E27FC236}">
                    <a16:creationId xmlns:a16="http://schemas.microsoft.com/office/drawing/2014/main" id="{6149EAAF-DA04-4C2F-B7E1-B159B9E388C1}"/>
                  </a:ext>
                </a:extLst>
              </p:cNvPr>
              <p:cNvSpPr/>
              <p:nvPr/>
            </p:nvSpPr>
            <p:spPr>
              <a:xfrm rot="5400013">
                <a:off x="844534" y="4173161"/>
                <a:ext cx="27" cy="14359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val 57843"/>
                  <a:gd name="f5" fmla="val 57842"/>
                  <a:gd name="f6" fmla="*/ f0 1 1"/>
                  <a:gd name="f7" fmla="*/ f1 1 5784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val f12"/>
                  <a:gd name="f14" fmla="*/ f11 1 5784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" h="57843" fill="none">
                    <a:moveTo>
                      <a:pt x="f3" y="f3"/>
                    </a:moveTo>
                    <a:lnTo>
                      <a:pt x="f3" y="f5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2353;p38">
                <a:extLst>
                  <a:ext uri="{FF2B5EF4-FFF2-40B4-BE49-F238E27FC236}">
                    <a16:creationId xmlns:a16="http://schemas.microsoft.com/office/drawing/2014/main" id="{148D37B9-8096-490B-97C5-2C1242062FFD}"/>
                  </a:ext>
                </a:extLst>
              </p:cNvPr>
              <p:cNvSpPr/>
              <p:nvPr/>
            </p:nvSpPr>
            <p:spPr>
              <a:xfrm rot="5400013">
                <a:off x="-706904" y="4079184"/>
                <a:ext cx="1984970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958"/>
                  <a:gd name="f4" fmla="val 1"/>
                  <a:gd name="f5" fmla="val 79957"/>
                  <a:gd name="f6" fmla="*/ f0 1 79958"/>
                  <a:gd name="f7" fmla="*/ f1 1 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79958"/>
                  <a:gd name="f14" fmla="val f1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958" h="1" fill="none">
                    <a:moveTo>
                      <a:pt x="f5" y="f4"/>
                    </a:moveTo>
                    <a:lnTo>
                      <a:pt x="f2" y="f4"/>
                    </a:lnTo>
                  </a:path>
                </a:pathLst>
              </a:custGeom>
              <a:noFill/>
              <a:ln w="20848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4" name="Rectángulo 30">
              <a:extLst>
                <a:ext uri="{FF2B5EF4-FFF2-40B4-BE49-F238E27FC236}">
                  <a16:creationId xmlns:a16="http://schemas.microsoft.com/office/drawing/2014/main" id="{FC6A00EC-47C5-4FB8-A52A-CAD64C85CB6B}"/>
                </a:ext>
              </a:extLst>
            </p:cNvPr>
            <p:cNvSpPr/>
            <p:nvPr/>
          </p:nvSpPr>
          <p:spPr>
            <a:xfrm rot="18899994" flipH="1">
              <a:off x="443968" y="4410334"/>
              <a:ext cx="298332" cy="298332"/>
            </a:xfrm>
            <a:prstGeom prst="rect">
              <a:avLst/>
            </a:prstGeom>
            <a:solidFill>
              <a:srgbClr val="DBA1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7B8A6"/>
                </a:solidFill>
                <a:uFillTx/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632F8B3-2E14-4FBC-86D2-F2F7A585B7B6}"/>
              </a:ext>
            </a:extLst>
          </p:cNvPr>
          <p:cNvSpPr/>
          <p:nvPr/>
        </p:nvSpPr>
        <p:spPr>
          <a:xfrm>
            <a:off x="528696" y="2388120"/>
            <a:ext cx="1583832" cy="781821"/>
          </a:xfrm>
          <a:prstGeom prst="rect">
            <a:avLst/>
          </a:prstGeom>
          <a:solidFill>
            <a:srgbClr val="D5E3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B41935D-DDAF-4277-BB68-4ACC5B73ED9E}"/>
              </a:ext>
            </a:extLst>
          </p:cNvPr>
          <p:cNvGrpSpPr/>
          <p:nvPr/>
        </p:nvGrpSpPr>
        <p:grpSpPr>
          <a:xfrm>
            <a:off x="7090915" y="3616845"/>
            <a:ext cx="1810631" cy="809069"/>
            <a:chOff x="7090915" y="3616845"/>
            <a:chExt cx="1810631" cy="809069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DFDCD3F-0EEB-4E5A-A0C9-EFD78CF9A54A}"/>
                </a:ext>
              </a:extLst>
            </p:cNvPr>
            <p:cNvSpPr txBox="1"/>
            <p:nvPr/>
          </p:nvSpPr>
          <p:spPr>
            <a:xfrm>
              <a:off x="7090915" y="3616845"/>
              <a:ext cx="181063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15D6EB9-EB8A-4966-986E-45DDCFE7D101}"/>
                </a:ext>
              </a:extLst>
            </p:cNvPr>
            <p:cNvSpPr txBox="1"/>
            <p:nvPr/>
          </p:nvSpPr>
          <p:spPr>
            <a:xfrm>
              <a:off x="7097499" y="3779580"/>
              <a:ext cx="1804047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B88BF3A-23C7-41C9-935C-65CC27EE0A01}"/>
              </a:ext>
            </a:extLst>
          </p:cNvPr>
          <p:cNvGrpSpPr/>
          <p:nvPr/>
        </p:nvGrpSpPr>
        <p:grpSpPr>
          <a:xfrm>
            <a:off x="7090915" y="1333643"/>
            <a:ext cx="1810631" cy="809070"/>
            <a:chOff x="7090915" y="1333643"/>
            <a:chExt cx="1810631" cy="809070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A88B8CA-FD62-4FC9-8958-024284827E74}"/>
                </a:ext>
              </a:extLst>
            </p:cNvPr>
            <p:cNvSpPr txBox="1"/>
            <p:nvPr/>
          </p:nvSpPr>
          <p:spPr>
            <a:xfrm>
              <a:off x="7090915" y="1333643"/>
              <a:ext cx="181063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0B6F55B-9862-427B-99FD-3C3FC3ED1A7D}"/>
                </a:ext>
              </a:extLst>
            </p:cNvPr>
            <p:cNvSpPr txBox="1"/>
            <p:nvPr/>
          </p:nvSpPr>
          <p:spPr>
            <a:xfrm>
              <a:off x="7097499" y="1496379"/>
              <a:ext cx="1804047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8EDC9F3-D465-40BB-815B-2DD626AF6F24}"/>
              </a:ext>
            </a:extLst>
          </p:cNvPr>
          <p:cNvGrpSpPr/>
          <p:nvPr/>
        </p:nvGrpSpPr>
        <p:grpSpPr>
          <a:xfrm>
            <a:off x="418594" y="3616845"/>
            <a:ext cx="1804047" cy="809069"/>
            <a:chOff x="418594" y="3616845"/>
            <a:chExt cx="1804047" cy="809069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D9B79FEF-082D-45F4-8920-D8D58EF69A94}"/>
                </a:ext>
              </a:extLst>
            </p:cNvPr>
            <p:cNvSpPr txBox="1"/>
            <p:nvPr/>
          </p:nvSpPr>
          <p:spPr>
            <a:xfrm>
              <a:off x="418594" y="3616845"/>
              <a:ext cx="180404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3D44E280-423A-4053-AE37-B7A82FFA2761}"/>
                </a:ext>
              </a:extLst>
            </p:cNvPr>
            <p:cNvSpPr txBox="1"/>
            <p:nvPr/>
          </p:nvSpPr>
          <p:spPr>
            <a:xfrm>
              <a:off x="425150" y="3779580"/>
              <a:ext cx="179749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497BA12-7937-46F3-AD6A-8B7A69A02DC9}"/>
              </a:ext>
            </a:extLst>
          </p:cNvPr>
          <p:cNvGrpSpPr/>
          <p:nvPr/>
        </p:nvGrpSpPr>
        <p:grpSpPr>
          <a:xfrm>
            <a:off x="418594" y="1333643"/>
            <a:ext cx="1804047" cy="809070"/>
            <a:chOff x="418594" y="1333643"/>
            <a:chExt cx="1804047" cy="809070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D7EB3544-BBB9-478A-922A-5174B751AA08}"/>
                </a:ext>
              </a:extLst>
            </p:cNvPr>
            <p:cNvSpPr txBox="1"/>
            <p:nvPr/>
          </p:nvSpPr>
          <p:spPr>
            <a:xfrm>
              <a:off x="418594" y="1333643"/>
              <a:ext cx="180404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BFA319C4-E993-442A-AB36-FB2CCA83DB94}"/>
                </a:ext>
              </a:extLst>
            </p:cNvPr>
            <p:cNvSpPr txBox="1"/>
            <p:nvPr/>
          </p:nvSpPr>
          <p:spPr>
            <a:xfrm>
              <a:off x="425150" y="1496379"/>
              <a:ext cx="179749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D7BD6B58-633D-420D-8BA9-B2160585422A}"/>
              </a:ext>
            </a:extLst>
          </p:cNvPr>
          <p:cNvGrpSpPr/>
          <p:nvPr/>
        </p:nvGrpSpPr>
        <p:grpSpPr>
          <a:xfrm>
            <a:off x="811603" y="2554952"/>
            <a:ext cx="1018019" cy="651116"/>
            <a:chOff x="811603" y="2554952"/>
            <a:chExt cx="1018019" cy="651116"/>
          </a:xfrm>
        </p:grpSpPr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7013432A-0335-4DFD-B3B5-3F10E7952C70}"/>
                </a:ext>
              </a:extLst>
            </p:cNvPr>
            <p:cNvSpPr txBox="1"/>
            <p:nvPr/>
          </p:nvSpPr>
          <p:spPr>
            <a:xfrm>
              <a:off x="811603" y="2554952"/>
              <a:ext cx="101114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97B8A6"/>
                  </a:solidFill>
                  <a:uFillTx/>
                  <a:latin typeface="Arial"/>
                  <a:ea typeface="Arial"/>
                  <a:cs typeface="Arial" pitchFamily="34"/>
                </a:rPr>
                <a:t>Add Text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9DB0AE5E-8D94-41F1-82E6-C5C4184FFC34}"/>
                </a:ext>
              </a:extLst>
            </p:cNvPr>
            <p:cNvSpPr txBox="1"/>
            <p:nvPr/>
          </p:nvSpPr>
          <p:spPr>
            <a:xfrm>
              <a:off x="818479" y="2698238"/>
              <a:ext cx="101114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97B8A6"/>
                  </a:solidFill>
                  <a:uFillTx/>
                  <a:latin typeface="Arial"/>
                  <a:ea typeface="Arial"/>
                  <a:cs typeface="Arial" pitchFamily="34"/>
                </a:rPr>
                <a:t>Simple PowerPoint Presentation</a:t>
              </a:r>
            </a:p>
          </p:txBody>
        </p:sp>
      </p:grpSp>
      <p:sp>
        <p:nvSpPr>
          <p:cNvPr id="18" name="Rectangle 18">
            <a:extLst>
              <a:ext uri="{FF2B5EF4-FFF2-40B4-BE49-F238E27FC236}">
                <a16:creationId xmlns:a16="http://schemas.microsoft.com/office/drawing/2014/main" id="{58850D64-0948-49BC-9C3F-46D550BE6AF8}"/>
              </a:ext>
            </a:extLst>
          </p:cNvPr>
          <p:cNvSpPr/>
          <p:nvPr/>
        </p:nvSpPr>
        <p:spPr>
          <a:xfrm>
            <a:off x="7205069" y="2388120"/>
            <a:ext cx="1582314" cy="781821"/>
          </a:xfrm>
          <a:prstGeom prst="rect">
            <a:avLst/>
          </a:prstGeom>
          <a:solidFill>
            <a:srgbClr val="E2D1E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97B8A6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5657D0A-41C6-4BAE-8345-6F26882F327E}"/>
              </a:ext>
            </a:extLst>
          </p:cNvPr>
          <p:cNvGrpSpPr/>
          <p:nvPr/>
        </p:nvGrpSpPr>
        <p:grpSpPr>
          <a:xfrm>
            <a:off x="7487216" y="2554952"/>
            <a:ext cx="1018020" cy="651116"/>
            <a:chOff x="7487216" y="2554952"/>
            <a:chExt cx="1018020" cy="651116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07FD0012-EE02-4402-BF36-F75A68B51855}"/>
                </a:ext>
              </a:extLst>
            </p:cNvPr>
            <p:cNvSpPr txBox="1"/>
            <p:nvPr/>
          </p:nvSpPr>
          <p:spPr>
            <a:xfrm>
              <a:off x="7487216" y="2554952"/>
              <a:ext cx="101114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97B8A6"/>
                  </a:solidFill>
                  <a:uFillTx/>
                  <a:latin typeface="Arial"/>
                  <a:ea typeface="Arial"/>
                  <a:cs typeface="Arial" pitchFamily="34"/>
                </a:rPr>
                <a:t>Add Text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5647399B-A4F8-4D22-BB28-DC3A006FACA8}"/>
                </a:ext>
              </a:extLst>
            </p:cNvPr>
            <p:cNvSpPr txBox="1"/>
            <p:nvPr/>
          </p:nvSpPr>
          <p:spPr>
            <a:xfrm>
              <a:off x="7494093" y="2698238"/>
              <a:ext cx="101114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97B8A6"/>
                  </a:solidFill>
                  <a:uFillTx/>
                  <a:latin typeface="Arial"/>
                  <a:ea typeface="Arial"/>
                  <a:cs typeface="Arial" pitchFamily="34"/>
                </a:rPr>
                <a:t>Simple PowerPoint Presentation</a:t>
              </a:r>
            </a:p>
          </p:txBody>
        </p:sp>
      </p:grp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B96A54E-5121-4EF7-BF29-C66763A91E10}"/>
              </a:ext>
            </a:extLst>
          </p:cNvPr>
          <p:cNvSpPr txBox="1"/>
          <p:nvPr/>
        </p:nvSpPr>
        <p:spPr>
          <a:xfrm>
            <a:off x="221650" y="175528"/>
            <a:ext cx="8679896" cy="5431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0" i="0" u="none" strike="noStrike" kern="1200" cap="none" spc="0" baseline="0">
                <a:solidFill>
                  <a:srgbClr val="056768"/>
                </a:solidFill>
                <a:uFillTx/>
                <a:latin typeface="Arial"/>
                <a:cs typeface="Arial" pitchFamily="34"/>
              </a:rPr>
              <a:t>Infographic Style</a:t>
            </a: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8A91B9BB-1685-21D5-38C8-15CFC73DD3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08250" y="2430463"/>
            <a:ext cx="4103688" cy="1547812"/>
            <a:chOff x="1580" y="1531"/>
            <a:chExt cx="2585" cy="975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E1EB60E8-1D85-9E64-DD76-BB8534671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1547"/>
              <a:ext cx="255" cy="456"/>
            </a:xfrm>
            <a:custGeom>
              <a:avLst/>
              <a:gdLst>
                <a:gd name="T0" fmla="*/ 1 w 466"/>
                <a:gd name="T1" fmla="*/ 775 h 832"/>
                <a:gd name="T2" fmla="*/ 88 w 466"/>
                <a:gd name="T3" fmla="*/ 337 h 832"/>
                <a:gd name="T4" fmla="*/ 224 w 466"/>
                <a:gd name="T5" fmla="*/ 92 h 832"/>
                <a:gd name="T6" fmla="*/ 412 w 466"/>
                <a:gd name="T7" fmla="*/ 8 h 832"/>
                <a:gd name="T8" fmla="*/ 402 w 466"/>
                <a:gd name="T9" fmla="*/ 14 h 832"/>
                <a:gd name="T10" fmla="*/ 448 w 466"/>
                <a:gd name="T11" fmla="*/ 40 h 832"/>
                <a:gd name="T12" fmla="*/ 446 w 466"/>
                <a:gd name="T13" fmla="*/ 121 h 832"/>
                <a:gd name="T14" fmla="*/ 411 w 466"/>
                <a:gd name="T15" fmla="*/ 127 h 832"/>
                <a:gd name="T16" fmla="*/ 401 w 466"/>
                <a:gd name="T17" fmla="*/ 122 h 832"/>
                <a:gd name="T18" fmla="*/ 399 w 466"/>
                <a:gd name="T19" fmla="*/ 143 h 832"/>
                <a:gd name="T20" fmla="*/ 298 w 466"/>
                <a:gd name="T21" fmla="*/ 219 h 832"/>
                <a:gd name="T22" fmla="*/ 198 w 466"/>
                <a:gd name="T23" fmla="*/ 457 h 832"/>
                <a:gd name="T24" fmla="*/ 139 w 466"/>
                <a:gd name="T25" fmla="*/ 783 h 832"/>
                <a:gd name="T26" fmla="*/ 129 w 466"/>
                <a:gd name="T27" fmla="*/ 819 h 832"/>
                <a:gd name="T28" fmla="*/ 108 w 466"/>
                <a:gd name="T29" fmla="*/ 812 h 832"/>
                <a:gd name="T30" fmla="*/ 47 w 466"/>
                <a:gd name="T31" fmla="*/ 816 h 832"/>
                <a:gd name="T32" fmla="*/ 34 w 466"/>
                <a:gd name="T33" fmla="*/ 823 h 832"/>
                <a:gd name="T34" fmla="*/ 10 w 466"/>
                <a:gd name="T35" fmla="*/ 828 h 832"/>
                <a:gd name="T36" fmla="*/ 1 w 466"/>
                <a:gd name="T37" fmla="*/ 806 h 832"/>
                <a:gd name="T38" fmla="*/ 1 w 466"/>
                <a:gd name="T39" fmla="*/ 77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6" h="832">
                  <a:moveTo>
                    <a:pt x="1" y="775"/>
                  </a:moveTo>
                  <a:cubicBezTo>
                    <a:pt x="18" y="626"/>
                    <a:pt x="44" y="480"/>
                    <a:pt x="88" y="337"/>
                  </a:cubicBezTo>
                  <a:cubicBezTo>
                    <a:pt x="117" y="247"/>
                    <a:pt x="157" y="161"/>
                    <a:pt x="224" y="92"/>
                  </a:cubicBezTo>
                  <a:cubicBezTo>
                    <a:pt x="275" y="39"/>
                    <a:pt x="333" y="0"/>
                    <a:pt x="412" y="8"/>
                  </a:cubicBezTo>
                  <a:cubicBezTo>
                    <a:pt x="411" y="15"/>
                    <a:pt x="405" y="12"/>
                    <a:pt x="402" y="14"/>
                  </a:cubicBezTo>
                  <a:cubicBezTo>
                    <a:pt x="420" y="12"/>
                    <a:pt x="438" y="25"/>
                    <a:pt x="448" y="40"/>
                  </a:cubicBezTo>
                  <a:cubicBezTo>
                    <a:pt x="466" y="68"/>
                    <a:pt x="460" y="94"/>
                    <a:pt x="446" y="121"/>
                  </a:cubicBezTo>
                  <a:cubicBezTo>
                    <a:pt x="436" y="142"/>
                    <a:pt x="427" y="143"/>
                    <a:pt x="411" y="127"/>
                  </a:cubicBezTo>
                  <a:cubicBezTo>
                    <a:pt x="408" y="124"/>
                    <a:pt x="407" y="120"/>
                    <a:pt x="401" y="122"/>
                  </a:cubicBezTo>
                  <a:cubicBezTo>
                    <a:pt x="398" y="129"/>
                    <a:pt x="420" y="139"/>
                    <a:pt x="399" y="143"/>
                  </a:cubicBezTo>
                  <a:cubicBezTo>
                    <a:pt x="352" y="151"/>
                    <a:pt x="323" y="184"/>
                    <a:pt x="298" y="219"/>
                  </a:cubicBezTo>
                  <a:cubicBezTo>
                    <a:pt x="246" y="290"/>
                    <a:pt x="219" y="372"/>
                    <a:pt x="198" y="457"/>
                  </a:cubicBezTo>
                  <a:cubicBezTo>
                    <a:pt x="171" y="564"/>
                    <a:pt x="153" y="673"/>
                    <a:pt x="139" y="783"/>
                  </a:cubicBezTo>
                  <a:cubicBezTo>
                    <a:pt x="137" y="795"/>
                    <a:pt x="144" y="810"/>
                    <a:pt x="129" y="819"/>
                  </a:cubicBezTo>
                  <a:cubicBezTo>
                    <a:pt x="123" y="813"/>
                    <a:pt x="117" y="813"/>
                    <a:pt x="108" y="812"/>
                  </a:cubicBezTo>
                  <a:cubicBezTo>
                    <a:pt x="87" y="811"/>
                    <a:pt x="68" y="824"/>
                    <a:pt x="47" y="816"/>
                  </a:cubicBezTo>
                  <a:cubicBezTo>
                    <a:pt x="41" y="814"/>
                    <a:pt x="37" y="820"/>
                    <a:pt x="34" y="823"/>
                  </a:cubicBezTo>
                  <a:cubicBezTo>
                    <a:pt x="27" y="830"/>
                    <a:pt x="19" y="832"/>
                    <a:pt x="10" y="828"/>
                  </a:cubicBezTo>
                  <a:cubicBezTo>
                    <a:pt x="0" y="824"/>
                    <a:pt x="0" y="815"/>
                    <a:pt x="1" y="806"/>
                  </a:cubicBezTo>
                  <a:cubicBezTo>
                    <a:pt x="2" y="796"/>
                    <a:pt x="4" y="785"/>
                    <a:pt x="1" y="775"/>
                  </a:cubicBezTo>
                  <a:close/>
                </a:path>
              </a:pathLst>
            </a:custGeom>
            <a:solidFill>
              <a:srgbClr val="E8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BD66739-1FFA-BDBD-777F-56A2FC14E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2218"/>
              <a:ext cx="470" cy="186"/>
            </a:xfrm>
            <a:custGeom>
              <a:avLst/>
              <a:gdLst>
                <a:gd name="T0" fmla="*/ 856 w 859"/>
                <a:gd name="T1" fmla="*/ 140 h 340"/>
                <a:gd name="T2" fmla="*/ 760 w 859"/>
                <a:gd name="T3" fmla="*/ 211 h 340"/>
                <a:gd name="T4" fmla="*/ 480 w 859"/>
                <a:gd name="T5" fmla="*/ 323 h 340"/>
                <a:gd name="T6" fmla="*/ 151 w 859"/>
                <a:gd name="T7" fmla="*/ 272 h 340"/>
                <a:gd name="T8" fmla="*/ 105 w 859"/>
                <a:gd name="T9" fmla="*/ 245 h 340"/>
                <a:gd name="T10" fmla="*/ 16 w 859"/>
                <a:gd name="T11" fmla="*/ 149 h 340"/>
                <a:gd name="T12" fmla="*/ 14 w 859"/>
                <a:gd name="T13" fmla="*/ 133 h 340"/>
                <a:gd name="T14" fmla="*/ 0 w 859"/>
                <a:gd name="T15" fmla="*/ 102 h 340"/>
                <a:gd name="T16" fmla="*/ 16 w 859"/>
                <a:gd name="T17" fmla="*/ 92 h 340"/>
                <a:gd name="T18" fmla="*/ 4 w 859"/>
                <a:gd name="T19" fmla="*/ 58 h 340"/>
                <a:gd name="T20" fmla="*/ 18 w 859"/>
                <a:gd name="T21" fmla="*/ 39 h 340"/>
                <a:gd name="T22" fmla="*/ 32 w 859"/>
                <a:gd name="T23" fmla="*/ 55 h 340"/>
                <a:gd name="T24" fmla="*/ 33 w 859"/>
                <a:gd name="T25" fmla="*/ 63 h 340"/>
                <a:gd name="T26" fmla="*/ 57 w 859"/>
                <a:gd name="T27" fmla="*/ 75 h 340"/>
                <a:gd name="T28" fmla="*/ 97 w 859"/>
                <a:gd name="T29" fmla="*/ 53 h 340"/>
                <a:gd name="T30" fmla="*/ 113 w 859"/>
                <a:gd name="T31" fmla="*/ 49 h 340"/>
                <a:gd name="T32" fmla="*/ 120 w 859"/>
                <a:gd name="T33" fmla="*/ 67 h 340"/>
                <a:gd name="T34" fmla="*/ 119 w 859"/>
                <a:gd name="T35" fmla="*/ 84 h 340"/>
                <a:gd name="T36" fmla="*/ 133 w 859"/>
                <a:gd name="T37" fmla="*/ 79 h 340"/>
                <a:gd name="T38" fmla="*/ 138 w 859"/>
                <a:gd name="T39" fmla="*/ 81 h 340"/>
                <a:gd name="T40" fmla="*/ 158 w 859"/>
                <a:gd name="T41" fmla="*/ 110 h 340"/>
                <a:gd name="T42" fmla="*/ 190 w 859"/>
                <a:gd name="T43" fmla="*/ 142 h 340"/>
                <a:gd name="T44" fmla="*/ 236 w 859"/>
                <a:gd name="T45" fmla="*/ 163 h 340"/>
                <a:gd name="T46" fmla="*/ 245 w 859"/>
                <a:gd name="T47" fmla="*/ 169 h 340"/>
                <a:gd name="T48" fmla="*/ 456 w 859"/>
                <a:gd name="T49" fmla="*/ 191 h 340"/>
                <a:gd name="T50" fmla="*/ 792 w 859"/>
                <a:gd name="T51" fmla="*/ 17 h 340"/>
                <a:gd name="T52" fmla="*/ 812 w 859"/>
                <a:gd name="T53" fmla="*/ 0 h 340"/>
                <a:gd name="T54" fmla="*/ 822 w 859"/>
                <a:gd name="T55" fmla="*/ 16 h 340"/>
                <a:gd name="T56" fmla="*/ 855 w 859"/>
                <a:gd name="T57" fmla="*/ 125 h 340"/>
                <a:gd name="T58" fmla="*/ 856 w 859"/>
                <a:gd name="T59" fmla="*/ 1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9" h="340">
                  <a:moveTo>
                    <a:pt x="856" y="140"/>
                  </a:moveTo>
                  <a:cubicBezTo>
                    <a:pt x="824" y="163"/>
                    <a:pt x="793" y="189"/>
                    <a:pt x="760" y="211"/>
                  </a:cubicBezTo>
                  <a:cubicBezTo>
                    <a:pt x="675" y="268"/>
                    <a:pt x="581" y="308"/>
                    <a:pt x="480" y="323"/>
                  </a:cubicBezTo>
                  <a:cubicBezTo>
                    <a:pt x="366" y="340"/>
                    <a:pt x="255" y="329"/>
                    <a:pt x="151" y="272"/>
                  </a:cubicBezTo>
                  <a:cubicBezTo>
                    <a:pt x="135" y="264"/>
                    <a:pt x="123" y="249"/>
                    <a:pt x="105" y="245"/>
                  </a:cubicBezTo>
                  <a:cubicBezTo>
                    <a:pt x="66" y="222"/>
                    <a:pt x="40" y="187"/>
                    <a:pt x="16" y="149"/>
                  </a:cubicBezTo>
                  <a:cubicBezTo>
                    <a:pt x="13" y="144"/>
                    <a:pt x="16" y="138"/>
                    <a:pt x="14" y="133"/>
                  </a:cubicBezTo>
                  <a:cubicBezTo>
                    <a:pt x="8" y="123"/>
                    <a:pt x="1" y="114"/>
                    <a:pt x="0" y="102"/>
                  </a:cubicBezTo>
                  <a:cubicBezTo>
                    <a:pt x="0" y="89"/>
                    <a:pt x="13" y="102"/>
                    <a:pt x="16" y="92"/>
                  </a:cubicBezTo>
                  <a:cubicBezTo>
                    <a:pt x="12" y="82"/>
                    <a:pt x="1" y="72"/>
                    <a:pt x="4" y="58"/>
                  </a:cubicBezTo>
                  <a:cubicBezTo>
                    <a:pt x="6" y="49"/>
                    <a:pt x="7" y="39"/>
                    <a:pt x="18" y="39"/>
                  </a:cubicBezTo>
                  <a:cubicBezTo>
                    <a:pt x="28" y="38"/>
                    <a:pt x="30" y="48"/>
                    <a:pt x="32" y="55"/>
                  </a:cubicBezTo>
                  <a:cubicBezTo>
                    <a:pt x="33" y="58"/>
                    <a:pt x="33" y="61"/>
                    <a:pt x="33" y="63"/>
                  </a:cubicBezTo>
                  <a:cubicBezTo>
                    <a:pt x="36" y="80"/>
                    <a:pt x="43" y="84"/>
                    <a:pt x="57" y="75"/>
                  </a:cubicBezTo>
                  <a:cubicBezTo>
                    <a:pt x="70" y="67"/>
                    <a:pt x="85" y="61"/>
                    <a:pt x="97" y="53"/>
                  </a:cubicBezTo>
                  <a:cubicBezTo>
                    <a:pt x="102" y="50"/>
                    <a:pt x="107" y="45"/>
                    <a:pt x="113" y="49"/>
                  </a:cubicBezTo>
                  <a:cubicBezTo>
                    <a:pt x="119" y="53"/>
                    <a:pt x="120" y="60"/>
                    <a:pt x="120" y="67"/>
                  </a:cubicBezTo>
                  <a:cubicBezTo>
                    <a:pt x="119" y="73"/>
                    <a:pt x="115" y="78"/>
                    <a:pt x="119" y="84"/>
                  </a:cubicBezTo>
                  <a:cubicBezTo>
                    <a:pt x="125" y="87"/>
                    <a:pt x="127" y="78"/>
                    <a:pt x="133" y="79"/>
                  </a:cubicBezTo>
                  <a:cubicBezTo>
                    <a:pt x="135" y="79"/>
                    <a:pt x="137" y="80"/>
                    <a:pt x="138" y="81"/>
                  </a:cubicBezTo>
                  <a:cubicBezTo>
                    <a:pt x="139" y="95"/>
                    <a:pt x="144" y="103"/>
                    <a:pt x="158" y="110"/>
                  </a:cubicBezTo>
                  <a:cubicBezTo>
                    <a:pt x="170" y="117"/>
                    <a:pt x="177" y="133"/>
                    <a:pt x="190" y="142"/>
                  </a:cubicBezTo>
                  <a:cubicBezTo>
                    <a:pt x="204" y="151"/>
                    <a:pt x="218" y="161"/>
                    <a:pt x="236" y="163"/>
                  </a:cubicBezTo>
                  <a:cubicBezTo>
                    <a:pt x="240" y="163"/>
                    <a:pt x="243" y="165"/>
                    <a:pt x="245" y="169"/>
                  </a:cubicBezTo>
                  <a:cubicBezTo>
                    <a:pt x="313" y="197"/>
                    <a:pt x="384" y="202"/>
                    <a:pt x="456" y="191"/>
                  </a:cubicBezTo>
                  <a:cubicBezTo>
                    <a:pt x="588" y="171"/>
                    <a:pt x="695" y="105"/>
                    <a:pt x="792" y="17"/>
                  </a:cubicBezTo>
                  <a:cubicBezTo>
                    <a:pt x="798" y="11"/>
                    <a:pt x="805" y="6"/>
                    <a:pt x="812" y="0"/>
                  </a:cubicBezTo>
                  <a:cubicBezTo>
                    <a:pt x="818" y="3"/>
                    <a:pt x="820" y="10"/>
                    <a:pt x="822" y="16"/>
                  </a:cubicBezTo>
                  <a:cubicBezTo>
                    <a:pt x="831" y="53"/>
                    <a:pt x="841" y="90"/>
                    <a:pt x="855" y="125"/>
                  </a:cubicBezTo>
                  <a:cubicBezTo>
                    <a:pt x="857" y="130"/>
                    <a:pt x="859" y="135"/>
                    <a:pt x="856" y="140"/>
                  </a:cubicBezTo>
                  <a:close/>
                </a:path>
              </a:pathLst>
            </a:custGeom>
            <a:solidFill>
              <a:srgbClr val="F2A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AE7EE3C-2B4F-450D-4B58-287E72B4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1924"/>
              <a:ext cx="237" cy="354"/>
            </a:xfrm>
            <a:custGeom>
              <a:avLst/>
              <a:gdLst>
                <a:gd name="T0" fmla="*/ 187 w 434"/>
                <a:gd name="T1" fmla="*/ 617 h 645"/>
                <a:gd name="T2" fmla="*/ 180 w 434"/>
                <a:gd name="T3" fmla="*/ 620 h 645"/>
                <a:gd name="T4" fmla="*/ 167 w 434"/>
                <a:gd name="T5" fmla="*/ 630 h 645"/>
                <a:gd name="T6" fmla="*/ 162 w 434"/>
                <a:gd name="T7" fmla="*/ 611 h 645"/>
                <a:gd name="T8" fmla="*/ 166 w 434"/>
                <a:gd name="T9" fmla="*/ 596 h 645"/>
                <a:gd name="T10" fmla="*/ 159 w 434"/>
                <a:gd name="T11" fmla="*/ 587 h 645"/>
                <a:gd name="T12" fmla="*/ 151 w 434"/>
                <a:gd name="T13" fmla="*/ 592 h 645"/>
                <a:gd name="T14" fmla="*/ 99 w 434"/>
                <a:gd name="T15" fmla="*/ 620 h 645"/>
                <a:gd name="T16" fmla="*/ 78 w 434"/>
                <a:gd name="T17" fmla="*/ 604 h 645"/>
                <a:gd name="T18" fmla="*/ 69 w 434"/>
                <a:gd name="T19" fmla="*/ 578 h 645"/>
                <a:gd name="T20" fmla="*/ 62 w 434"/>
                <a:gd name="T21" fmla="*/ 583 h 645"/>
                <a:gd name="T22" fmla="*/ 65 w 434"/>
                <a:gd name="T23" fmla="*/ 617 h 645"/>
                <a:gd name="T24" fmla="*/ 69 w 434"/>
                <a:gd name="T25" fmla="*/ 620 h 645"/>
                <a:gd name="T26" fmla="*/ 74 w 434"/>
                <a:gd name="T27" fmla="*/ 636 h 645"/>
                <a:gd name="T28" fmla="*/ 59 w 434"/>
                <a:gd name="T29" fmla="*/ 637 h 645"/>
                <a:gd name="T30" fmla="*/ 50 w 434"/>
                <a:gd name="T31" fmla="*/ 638 h 645"/>
                <a:gd name="T32" fmla="*/ 16 w 434"/>
                <a:gd name="T33" fmla="*/ 526 h 645"/>
                <a:gd name="T34" fmla="*/ 79 w 434"/>
                <a:gd name="T35" fmla="*/ 178 h 645"/>
                <a:gd name="T36" fmla="*/ 270 w 434"/>
                <a:gd name="T37" fmla="*/ 16 h 645"/>
                <a:gd name="T38" fmla="*/ 422 w 434"/>
                <a:gd name="T39" fmla="*/ 22 h 645"/>
                <a:gd name="T40" fmla="*/ 424 w 434"/>
                <a:gd name="T41" fmla="*/ 57 h 645"/>
                <a:gd name="T42" fmla="*/ 414 w 434"/>
                <a:gd name="T43" fmla="*/ 86 h 645"/>
                <a:gd name="T44" fmla="*/ 378 w 434"/>
                <a:gd name="T45" fmla="*/ 120 h 645"/>
                <a:gd name="T46" fmla="*/ 359 w 434"/>
                <a:gd name="T47" fmla="*/ 129 h 645"/>
                <a:gd name="T48" fmla="*/ 324 w 434"/>
                <a:gd name="T49" fmla="*/ 142 h 645"/>
                <a:gd name="T50" fmla="*/ 305 w 434"/>
                <a:gd name="T51" fmla="*/ 148 h 645"/>
                <a:gd name="T52" fmla="*/ 280 w 434"/>
                <a:gd name="T53" fmla="*/ 163 h 645"/>
                <a:gd name="T54" fmla="*/ 185 w 434"/>
                <a:gd name="T55" fmla="*/ 273 h 645"/>
                <a:gd name="T56" fmla="*/ 149 w 434"/>
                <a:gd name="T57" fmla="*/ 446 h 645"/>
                <a:gd name="T58" fmla="*/ 181 w 434"/>
                <a:gd name="T59" fmla="*/ 594 h 645"/>
                <a:gd name="T60" fmla="*/ 188 w 434"/>
                <a:gd name="T61" fmla="*/ 611 h 645"/>
                <a:gd name="T62" fmla="*/ 187 w 434"/>
                <a:gd name="T63" fmla="*/ 6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645">
                  <a:moveTo>
                    <a:pt x="187" y="617"/>
                  </a:moveTo>
                  <a:cubicBezTo>
                    <a:pt x="184" y="618"/>
                    <a:pt x="181" y="619"/>
                    <a:pt x="180" y="620"/>
                  </a:cubicBezTo>
                  <a:cubicBezTo>
                    <a:pt x="177" y="626"/>
                    <a:pt x="176" y="636"/>
                    <a:pt x="167" y="630"/>
                  </a:cubicBezTo>
                  <a:cubicBezTo>
                    <a:pt x="161" y="626"/>
                    <a:pt x="157" y="619"/>
                    <a:pt x="162" y="611"/>
                  </a:cubicBezTo>
                  <a:cubicBezTo>
                    <a:pt x="164" y="606"/>
                    <a:pt x="168" y="602"/>
                    <a:pt x="166" y="596"/>
                  </a:cubicBezTo>
                  <a:cubicBezTo>
                    <a:pt x="164" y="592"/>
                    <a:pt x="163" y="588"/>
                    <a:pt x="159" y="587"/>
                  </a:cubicBezTo>
                  <a:cubicBezTo>
                    <a:pt x="155" y="586"/>
                    <a:pt x="154" y="590"/>
                    <a:pt x="151" y="592"/>
                  </a:cubicBezTo>
                  <a:cubicBezTo>
                    <a:pt x="134" y="601"/>
                    <a:pt x="117" y="612"/>
                    <a:pt x="99" y="620"/>
                  </a:cubicBezTo>
                  <a:cubicBezTo>
                    <a:pt x="87" y="625"/>
                    <a:pt x="77" y="622"/>
                    <a:pt x="78" y="604"/>
                  </a:cubicBezTo>
                  <a:cubicBezTo>
                    <a:pt x="79" y="595"/>
                    <a:pt x="79" y="584"/>
                    <a:pt x="69" y="578"/>
                  </a:cubicBezTo>
                  <a:cubicBezTo>
                    <a:pt x="66" y="576"/>
                    <a:pt x="63" y="580"/>
                    <a:pt x="62" y="583"/>
                  </a:cubicBezTo>
                  <a:cubicBezTo>
                    <a:pt x="58" y="595"/>
                    <a:pt x="55" y="606"/>
                    <a:pt x="65" y="617"/>
                  </a:cubicBezTo>
                  <a:cubicBezTo>
                    <a:pt x="66" y="618"/>
                    <a:pt x="67" y="619"/>
                    <a:pt x="69" y="620"/>
                  </a:cubicBezTo>
                  <a:cubicBezTo>
                    <a:pt x="76" y="624"/>
                    <a:pt x="76" y="631"/>
                    <a:pt x="74" y="636"/>
                  </a:cubicBezTo>
                  <a:cubicBezTo>
                    <a:pt x="70" y="645"/>
                    <a:pt x="64" y="639"/>
                    <a:pt x="59" y="637"/>
                  </a:cubicBezTo>
                  <a:cubicBezTo>
                    <a:pt x="55" y="636"/>
                    <a:pt x="53" y="634"/>
                    <a:pt x="50" y="638"/>
                  </a:cubicBezTo>
                  <a:cubicBezTo>
                    <a:pt x="28" y="604"/>
                    <a:pt x="21" y="565"/>
                    <a:pt x="16" y="526"/>
                  </a:cubicBezTo>
                  <a:cubicBezTo>
                    <a:pt x="0" y="404"/>
                    <a:pt x="18" y="286"/>
                    <a:pt x="79" y="178"/>
                  </a:cubicBezTo>
                  <a:cubicBezTo>
                    <a:pt x="122" y="100"/>
                    <a:pt x="184" y="43"/>
                    <a:pt x="270" y="16"/>
                  </a:cubicBezTo>
                  <a:cubicBezTo>
                    <a:pt x="321" y="0"/>
                    <a:pt x="373" y="1"/>
                    <a:pt x="422" y="22"/>
                  </a:cubicBezTo>
                  <a:cubicBezTo>
                    <a:pt x="434" y="33"/>
                    <a:pt x="431" y="46"/>
                    <a:pt x="424" y="57"/>
                  </a:cubicBezTo>
                  <a:cubicBezTo>
                    <a:pt x="418" y="66"/>
                    <a:pt x="415" y="75"/>
                    <a:pt x="414" y="86"/>
                  </a:cubicBezTo>
                  <a:cubicBezTo>
                    <a:pt x="411" y="112"/>
                    <a:pt x="405" y="117"/>
                    <a:pt x="378" y="120"/>
                  </a:cubicBezTo>
                  <a:cubicBezTo>
                    <a:pt x="371" y="121"/>
                    <a:pt x="363" y="122"/>
                    <a:pt x="359" y="129"/>
                  </a:cubicBezTo>
                  <a:cubicBezTo>
                    <a:pt x="350" y="142"/>
                    <a:pt x="338" y="143"/>
                    <a:pt x="324" y="142"/>
                  </a:cubicBezTo>
                  <a:cubicBezTo>
                    <a:pt x="317" y="141"/>
                    <a:pt x="309" y="139"/>
                    <a:pt x="305" y="148"/>
                  </a:cubicBezTo>
                  <a:cubicBezTo>
                    <a:pt x="298" y="155"/>
                    <a:pt x="288" y="158"/>
                    <a:pt x="280" y="163"/>
                  </a:cubicBezTo>
                  <a:cubicBezTo>
                    <a:pt x="235" y="189"/>
                    <a:pt x="206" y="228"/>
                    <a:pt x="185" y="273"/>
                  </a:cubicBezTo>
                  <a:cubicBezTo>
                    <a:pt x="160" y="328"/>
                    <a:pt x="150" y="387"/>
                    <a:pt x="149" y="446"/>
                  </a:cubicBezTo>
                  <a:cubicBezTo>
                    <a:pt x="147" y="497"/>
                    <a:pt x="156" y="548"/>
                    <a:pt x="181" y="594"/>
                  </a:cubicBezTo>
                  <a:cubicBezTo>
                    <a:pt x="184" y="600"/>
                    <a:pt x="187" y="605"/>
                    <a:pt x="188" y="611"/>
                  </a:cubicBezTo>
                  <a:cubicBezTo>
                    <a:pt x="188" y="613"/>
                    <a:pt x="188" y="615"/>
                    <a:pt x="187" y="617"/>
                  </a:cubicBezTo>
                  <a:close/>
                </a:path>
              </a:pathLst>
            </a:custGeom>
            <a:solidFill>
              <a:srgbClr val="F6B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0511E699-250F-1570-21DF-88C3EA2F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1936"/>
              <a:ext cx="206" cy="374"/>
            </a:xfrm>
            <a:custGeom>
              <a:avLst/>
              <a:gdLst>
                <a:gd name="T0" fmla="*/ 0 w 377"/>
                <a:gd name="T1" fmla="*/ 595 h 683"/>
                <a:gd name="T2" fmla="*/ 0 w 377"/>
                <a:gd name="T3" fmla="*/ 591 h 683"/>
                <a:gd name="T4" fmla="*/ 29 w 377"/>
                <a:gd name="T5" fmla="*/ 565 h 683"/>
                <a:gd name="T6" fmla="*/ 214 w 377"/>
                <a:gd name="T7" fmla="*/ 318 h 683"/>
                <a:gd name="T8" fmla="*/ 221 w 377"/>
                <a:gd name="T9" fmla="*/ 177 h 683"/>
                <a:gd name="T10" fmla="*/ 144 w 377"/>
                <a:gd name="T11" fmla="*/ 124 h 683"/>
                <a:gd name="T12" fmla="*/ 116 w 377"/>
                <a:gd name="T13" fmla="*/ 123 h 683"/>
                <a:gd name="T14" fmla="*/ 130 w 377"/>
                <a:gd name="T15" fmla="*/ 114 h 683"/>
                <a:gd name="T16" fmla="*/ 169 w 377"/>
                <a:gd name="T17" fmla="*/ 101 h 683"/>
                <a:gd name="T18" fmla="*/ 192 w 377"/>
                <a:gd name="T19" fmla="*/ 93 h 683"/>
                <a:gd name="T20" fmla="*/ 222 w 377"/>
                <a:gd name="T21" fmla="*/ 65 h 683"/>
                <a:gd name="T22" fmla="*/ 234 w 377"/>
                <a:gd name="T23" fmla="*/ 30 h 683"/>
                <a:gd name="T24" fmla="*/ 235 w 377"/>
                <a:gd name="T25" fmla="*/ 0 h 683"/>
                <a:gd name="T26" fmla="*/ 363 w 377"/>
                <a:gd name="T27" fmla="*/ 173 h 683"/>
                <a:gd name="T28" fmla="*/ 331 w 377"/>
                <a:gd name="T29" fmla="*/ 403 h 683"/>
                <a:gd name="T30" fmla="*/ 200 w 377"/>
                <a:gd name="T31" fmla="*/ 604 h 683"/>
                <a:gd name="T32" fmla="*/ 124 w 377"/>
                <a:gd name="T33" fmla="*/ 668 h 683"/>
                <a:gd name="T34" fmla="*/ 108 w 377"/>
                <a:gd name="T35" fmla="*/ 683 h 683"/>
                <a:gd name="T36" fmla="*/ 100 w 377"/>
                <a:gd name="T37" fmla="*/ 679 h 683"/>
                <a:gd name="T38" fmla="*/ 68 w 377"/>
                <a:gd name="T39" fmla="*/ 665 h 683"/>
                <a:gd name="T40" fmla="*/ 0 w 377"/>
                <a:gd name="T41" fmla="*/ 595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683">
                  <a:moveTo>
                    <a:pt x="0" y="595"/>
                  </a:moveTo>
                  <a:cubicBezTo>
                    <a:pt x="0" y="594"/>
                    <a:pt x="0" y="592"/>
                    <a:pt x="0" y="591"/>
                  </a:cubicBezTo>
                  <a:cubicBezTo>
                    <a:pt x="6" y="578"/>
                    <a:pt x="18" y="573"/>
                    <a:pt x="29" y="565"/>
                  </a:cubicBezTo>
                  <a:cubicBezTo>
                    <a:pt x="117" y="503"/>
                    <a:pt x="183" y="423"/>
                    <a:pt x="214" y="318"/>
                  </a:cubicBezTo>
                  <a:cubicBezTo>
                    <a:pt x="227" y="271"/>
                    <a:pt x="237" y="224"/>
                    <a:pt x="221" y="177"/>
                  </a:cubicBezTo>
                  <a:cubicBezTo>
                    <a:pt x="208" y="137"/>
                    <a:pt x="186" y="123"/>
                    <a:pt x="144" y="124"/>
                  </a:cubicBezTo>
                  <a:cubicBezTo>
                    <a:pt x="135" y="124"/>
                    <a:pt x="125" y="130"/>
                    <a:pt x="116" y="123"/>
                  </a:cubicBezTo>
                  <a:cubicBezTo>
                    <a:pt x="117" y="114"/>
                    <a:pt x="121" y="112"/>
                    <a:pt x="130" y="114"/>
                  </a:cubicBezTo>
                  <a:cubicBezTo>
                    <a:pt x="145" y="116"/>
                    <a:pt x="160" y="120"/>
                    <a:pt x="169" y="101"/>
                  </a:cubicBezTo>
                  <a:cubicBezTo>
                    <a:pt x="172" y="92"/>
                    <a:pt x="185" y="91"/>
                    <a:pt x="192" y="93"/>
                  </a:cubicBezTo>
                  <a:cubicBezTo>
                    <a:pt x="217" y="99"/>
                    <a:pt x="220" y="80"/>
                    <a:pt x="222" y="65"/>
                  </a:cubicBezTo>
                  <a:cubicBezTo>
                    <a:pt x="224" y="52"/>
                    <a:pt x="225" y="41"/>
                    <a:pt x="234" y="30"/>
                  </a:cubicBezTo>
                  <a:cubicBezTo>
                    <a:pt x="240" y="24"/>
                    <a:pt x="242" y="11"/>
                    <a:pt x="235" y="0"/>
                  </a:cubicBezTo>
                  <a:cubicBezTo>
                    <a:pt x="312" y="33"/>
                    <a:pt x="350" y="94"/>
                    <a:pt x="363" y="173"/>
                  </a:cubicBezTo>
                  <a:cubicBezTo>
                    <a:pt x="377" y="253"/>
                    <a:pt x="359" y="329"/>
                    <a:pt x="331" y="403"/>
                  </a:cubicBezTo>
                  <a:cubicBezTo>
                    <a:pt x="302" y="480"/>
                    <a:pt x="256" y="546"/>
                    <a:pt x="200" y="604"/>
                  </a:cubicBezTo>
                  <a:cubicBezTo>
                    <a:pt x="177" y="628"/>
                    <a:pt x="151" y="649"/>
                    <a:pt x="124" y="668"/>
                  </a:cubicBezTo>
                  <a:cubicBezTo>
                    <a:pt x="118" y="673"/>
                    <a:pt x="111" y="676"/>
                    <a:pt x="108" y="683"/>
                  </a:cubicBezTo>
                  <a:cubicBezTo>
                    <a:pt x="105" y="682"/>
                    <a:pt x="102" y="680"/>
                    <a:pt x="100" y="679"/>
                  </a:cubicBezTo>
                  <a:cubicBezTo>
                    <a:pt x="87" y="680"/>
                    <a:pt x="77" y="672"/>
                    <a:pt x="68" y="665"/>
                  </a:cubicBezTo>
                  <a:cubicBezTo>
                    <a:pt x="40" y="647"/>
                    <a:pt x="17" y="624"/>
                    <a:pt x="0" y="595"/>
                  </a:cubicBezTo>
                  <a:close/>
                </a:path>
              </a:pathLst>
            </a:custGeom>
            <a:solidFill>
              <a:srgbClr val="F9C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42074417-35E4-68FA-9A56-ADAD93405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971"/>
              <a:ext cx="140" cy="397"/>
            </a:xfrm>
            <a:custGeom>
              <a:avLst/>
              <a:gdLst>
                <a:gd name="T0" fmla="*/ 64 w 256"/>
                <a:gd name="T1" fmla="*/ 590 h 724"/>
                <a:gd name="T2" fmla="*/ 20 w 256"/>
                <a:gd name="T3" fmla="*/ 450 h 724"/>
                <a:gd name="T4" fmla="*/ 7 w 256"/>
                <a:gd name="T5" fmla="*/ 326 h 724"/>
                <a:gd name="T6" fmla="*/ 10 w 256"/>
                <a:gd name="T7" fmla="*/ 75 h 724"/>
                <a:gd name="T8" fmla="*/ 17 w 256"/>
                <a:gd name="T9" fmla="*/ 0 h 724"/>
                <a:gd name="T10" fmla="*/ 20 w 256"/>
                <a:gd name="T11" fmla="*/ 35 h 724"/>
                <a:gd name="T12" fmla="*/ 31 w 256"/>
                <a:gd name="T13" fmla="*/ 51 h 724"/>
                <a:gd name="T14" fmla="*/ 48 w 256"/>
                <a:gd name="T15" fmla="*/ 41 h 724"/>
                <a:gd name="T16" fmla="*/ 61 w 256"/>
                <a:gd name="T17" fmla="*/ 32 h 724"/>
                <a:gd name="T18" fmla="*/ 128 w 256"/>
                <a:gd name="T19" fmla="*/ 30 h 724"/>
                <a:gd name="T20" fmla="*/ 145 w 256"/>
                <a:gd name="T21" fmla="*/ 44 h 724"/>
                <a:gd name="T22" fmla="*/ 147 w 256"/>
                <a:gd name="T23" fmla="*/ 65 h 724"/>
                <a:gd name="T24" fmla="*/ 126 w 256"/>
                <a:gd name="T25" fmla="*/ 86 h 724"/>
                <a:gd name="T26" fmla="*/ 139 w 256"/>
                <a:gd name="T27" fmla="*/ 71 h 724"/>
                <a:gd name="T28" fmla="*/ 146 w 256"/>
                <a:gd name="T29" fmla="*/ 94 h 724"/>
                <a:gd name="T30" fmla="*/ 142 w 256"/>
                <a:gd name="T31" fmla="*/ 300 h 724"/>
                <a:gd name="T32" fmla="*/ 171 w 256"/>
                <a:gd name="T33" fmla="*/ 470 h 724"/>
                <a:gd name="T34" fmla="*/ 169 w 256"/>
                <a:gd name="T35" fmla="*/ 483 h 724"/>
                <a:gd name="T36" fmla="*/ 245 w 256"/>
                <a:gd name="T37" fmla="*/ 613 h 724"/>
                <a:gd name="T38" fmla="*/ 252 w 256"/>
                <a:gd name="T39" fmla="*/ 626 h 724"/>
                <a:gd name="T40" fmla="*/ 236 w 256"/>
                <a:gd name="T41" fmla="*/ 627 h 724"/>
                <a:gd name="T42" fmla="*/ 213 w 256"/>
                <a:gd name="T43" fmla="*/ 605 h 724"/>
                <a:gd name="T44" fmla="*/ 209 w 256"/>
                <a:gd name="T45" fmla="*/ 621 h 724"/>
                <a:gd name="T46" fmla="*/ 212 w 256"/>
                <a:gd name="T47" fmla="*/ 669 h 724"/>
                <a:gd name="T48" fmla="*/ 211 w 256"/>
                <a:gd name="T49" fmla="*/ 673 h 724"/>
                <a:gd name="T50" fmla="*/ 172 w 256"/>
                <a:gd name="T51" fmla="*/ 724 h 724"/>
                <a:gd name="T52" fmla="*/ 77 w 256"/>
                <a:gd name="T53" fmla="*/ 612 h 724"/>
                <a:gd name="T54" fmla="*/ 64 w 256"/>
                <a:gd name="T55" fmla="*/ 59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724">
                  <a:moveTo>
                    <a:pt x="64" y="590"/>
                  </a:moveTo>
                  <a:cubicBezTo>
                    <a:pt x="44" y="545"/>
                    <a:pt x="32" y="498"/>
                    <a:pt x="20" y="450"/>
                  </a:cubicBezTo>
                  <a:cubicBezTo>
                    <a:pt x="15" y="409"/>
                    <a:pt x="10" y="367"/>
                    <a:pt x="7" y="326"/>
                  </a:cubicBezTo>
                  <a:cubicBezTo>
                    <a:pt x="0" y="242"/>
                    <a:pt x="4" y="158"/>
                    <a:pt x="10" y="75"/>
                  </a:cubicBezTo>
                  <a:cubicBezTo>
                    <a:pt x="12" y="49"/>
                    <a:pt x="15" y="25"/>
                    <a:pt x="17" y="0"/>
                  </a:cubicBezTo>
                  <a:cubicBezTo>
                    <a:pt x="24" y="11"/>
                    <a:pt x="19" y="23"/>
                    <a:pt x="20" y="35"/>
                  </a:cubicBezTo>
                  <a:cubicBezTo>
                    <a:pt x="21" y="43"/>
                    <a:pt x="22" y="50"/>
                    <a:pt x="31" y="51"/>
                  </a:cubicBezTo>
                  <a:cubicBezTo>
                    <a:pt x="39" y="52"/>
                    <a:pt x="46" y="51"/>
                    <a:pt x="48" y="41"/>
                  </a:cubicBezTo>
                  <a:cubicBezTo>
                    <a:pt x="50" y="35"/>
                    <a:pt x="55" y="29"/>
                    <a:pt x="61" y="32"/>
                  </a:cubicBezTo>
                  <a:cubicBezTo>
                    <a:pt x="84" y="48"/>
                    <a:pt x="106" y="32"/>
                    <a:pt x="128" y="30"/>
                  </a:cubicBezTo>
                  <a:cubicBezTo>
                    <a:pt x="143" y="28"/>
                    <a:pt x="145" y="32"/>
                    <a:pt x="145" y="44"/>
                  </a:cubicBezTo>
                  <a:cubicBezTo>
                    <a:pt x="151" y="50"/>
                    <a:pt x="150" y="57"/>
                    <a:pt x="147" y="65"/>
                  </a:cubicBezTo>
                  <a:cubicBezTo>
                    <a:pt x="134" y="64"/>
                    <a:pt x="132" y="75"/>
                    <a:pt x="126" y="86"/>
                  </a:cubicBezTo>
                  <a:cubicBezTo>
                    <a:pt x="133" y="81"/>
                    <a:pt x="131" y="73"/>
                    <a:pt x="139" y="71"/>
                  </a:cubicBezTo>
                  <a:cubicBezTo>
                    <a:pt x="147" y="76"/>
                    <a:pt x="145" y="86"/>
                    <a:pt x="146" y="94"/>
                  </a:cubicBezTo>
                  <a:cubicBezTo>
                    <a:pt x="142" y="162"/>
                    <a:pt x="143" y="231"/>
                    <a:pt x="142" y="300"/>
                  </a:cubicBezTo>
                  <a:cubicBezTo>
                    <a:pt x="152" y="356"/>
                    <a:pt x="155" y="414"/>
                    <a:pt x="171" y="470"/>
                  </a:cubicBezTo>
                  <a:cubicBezTo>
                    <a:pt x="172" y="474"/>
                    <a:pt x="171" y="479"/>
                    <a:pt x="169" y="483"/>
                  </a:cubicBezTo>
                  <a:cubicBezTo>
                    <a:pt x="181" y="534"/>
                    <a:pt x="207" y="577"/>
                    <a:pt x="245" y="613"/>
                  </a:cubicBezTo>
                  <a:cubicBezTo>
                    <a:pt x="246" y="618"/>
                    <a:pt x="256" y="620"/>
                    <a:pt x="252" y="626"/>
                  </a:cubicBezTo>
                  <a:cubicBezTo>
                    <a:pt x="248" y="633"/>
                    <a:pt x="241" y="627"/>
                    <a:pt x="236" y="627"/>
                  </a:cubicBezTo>
                  <a:cubicBezTo>
                    <a:pt x="224" y="625"/>
                    <a:pt x="221" y="613"/>
                    <a:pt x="213" y="605"/>
                  </a:cubicBezTo>
                  <a:cubicBezTo>
                    <a:pt x="207" y="609"/>
                    <a:pt x="204" y="615"/>
                    <a:pt x="209" y="621"/>
                  </a:cubicBezTo>
                  <a:cubicBezTo>
                    <a:pt x="220" y="637"/>
                    <a:pt x="212" y="653"/>
                    <a:pt x="212" y="669"/>
                  </a:cubicBezTo>
                  <a:cubicBezTo>
                    <a:pt x="212" y="671"/>
                    <a:pt x="212" y="672"/>
                    <a:pt x="211" y="673"/>
                  </a:cubicBezTo>
                  <a:cubicBezTo>
                    <a:pt x="193" y="686"/>
                    <a:pt x="184" y="706"/>
                    <a:pt x="172" y="724"/>
                  </a:cubicBezTo>
                  <a:cubicBezTo>
                    <a:pt x="131" y="695"/>
                    <a:pt x="101" y="656"/>
                    <a:pt x="77" y="612"/>
                  </a:cubicBezTo>
                  <a:cubicBezTo>
                    <a:pt x="73" y="605"/>
                    <a:pt x="69" y="598"/>
                    <a:pt x="64" y="590"/>
                  </a:cubicBezTo>
                  <a:close/>
                </a:path>
              </a:pathLst>
            </a:custGeom>
            <a:solidFill>
              <a:srgbClr val="E17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BCC45AF9-19FC-602B-B5C6-AF7518463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69"/>
              <a:ext cx="195" cy="367"/>
            </a:xfrm>
            <a:custGeom>
              <a:avLst/>
              <a:gdLst>
                <a:gd name="T0" fmla="*/ 32 w 356"/>
                <a:gd name="T1" fmla="*/ 670 h 670"/>
                <a:gd name="T2" fmla="*/ 0 w 356"/>
                <a:gd name="T3" fmla="*/ 489 h 670"/>
                <a:gd name="T4" fmla="*/ 130 w 356"/>
                <a:gd name="T5" fmla="*/ 277 h 670"/>
                <a:gd name="T6" fmla="*/ 222 w 356"/>
                <a:gd name="T7" fmla="*/ 63 h 670"/>
                <a:gd name="T8" fmla="*/ 233 w 356"/>
                <a:gd name="T9" fmla="*/ 42 h 670"/>
                <a:gd name="T10" fmla="*/ 247 w 356"/>
                <a:gd name="T11" fmla="*/ 16 h 670"/>
                <a:gd name="T12" fmla="*/ 260 w 356"/>
                <a:gd name="T13" fmla="*/ 1 h 670"/>
                <a:gd name="T14" fmla="*/ 269 w 356"/>
                <a:gd name="T15" fmla="*/ 21 h 670"/>
                <a:gd name="T16" fmla="*/ 262 w 356"/>
                <a:gd name="T17" fmla="*/ 57 h 670"/>
                <a:gd name="T18" fmla="*/ 338 w 356"/>
                <a:gd name="T19" fmla="*/ 40 h 670"/>
                <a:gd name="T20" fmla="*/ 350 w 356"/>
                <a:gd name="T21" fmla="*/ 54 h 670"/>
                <a:gd name="T22" fmla="*/ 354 w 356"/>
                <a:gd name="T23" fmla="*/ 102 h 670"/>
                <a:gd name="T24" fmla="*/ 246 w 356"/>
                <a:gd name="T25" fmla="*/ 352 h 670"/>
                <a:gd name="T26" fmla="*/ 42 w 356"/>
                <a:gd name="T27" fmla="*/ 660 h 670"/>
                <a:gd name="T28" fmla="*/ 32 w 356"/>
                <a:gd name="T29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670">
                  <a:moveTo>
                    <a:pt x="32" y="670"/>
                  </a:moveTo>
                  <a:cubicBezTo>
                    <a:pt x="13" y="611"/>
                    <a:pt x="9" y="550"/>
                    <a:pt x="0" y="489"/>
                  </a:cubicBezTo>
                  <a:cubicBezTo>
                    <a:pt x="50" y="422"/>
                    <a:pt x="92" y="351"/>
                    <a:pt x="130" y="277"/>
                  </a:cubicBezTo>
                  <a:cubicBezTo>
                    <a:pt x="165" y="207"/>
                    <a:pt x="195" y="136"/>
                    <a:pt x="222" y="63"/>
                  </a:cubicBezTo>
                  <a:cubicBezTo>
                    <a:pt x="225" y="55"/>
                    <a:pt x="227" y="47"/>
                    <a:pt x="233" y="42"/>
                  </a:cubicBezTo>
                  <a:cubicBezTo>
                    <a:pt x="242" y="35"/>
                    <a:pt x="245" y="26"/>
                    <a:pt x="247" y="16"/>
                  </a:cubicBezTo>
                  <a:cubicBezTo>
                    <a:pt x="248" y="9"/>
                    <a:pt x="251" y="0"/>
                    <a:pt x="260" y="1"/>
                  </a:cubicBezTo>
                  <a:cubicBezTo>
                    <a:pt x="270" y="3"/>
                    <a:pt x="269" y="13"/>
                    <a:pt x="269" y="21"/>
                  </a:cubicBezTo>
                  <a:cubicBezTo>
                    <a:pt x="268" y="33"/>
                    <a:pt x="259" y="43"/>
                    <a:pt x="262" y="57"/>
                  </a:cubicBezTo>
                  <a:cubicBezTo>
                    <a:pt x="284" y="31"/>
                    <a:pt x="313" y="44"/>
                    <a:pt x="338" y="40"/>
                  </a:cubicBezTo>
                  <a:cubicBezTo>
                    <a:pt x="346" y="39"/>
                    <a:pt x="348" y="48"/>
                    <a:pt x="350" y="54"/>
                  </a:cubicBezTo>
                  <a:cubicBezTo>
                    <a:pt x="354" y="70"/>
                    <a:pt x="356" y="86"/>
                    <a:pt x="354" y="102"/>
                  </a:cubicBezTo>
                  <a:cubicBezTo>
                    <a:pt x="325" y="188"/>
                    <a:pt x="288" y="271"/>
                    <a:pt x="246" y="352"/>
                  </a:cubicBezTo>
                  <a:cubicBezTo>
                    <a:pt x="190" y="463"/>
                    <a:pt x="122" y="566"/>
                    <a:pt x="42" y="660"/>
                  </a:cubicBezTo>
                  <a:cubicBezTo>
                    <a:pt x="39" y="664"/>
                    <a:pt x="35" y="667"/>
                    <a:pt x="32" y="670"/>
                  </a:cubicBezTo>
                  <a:close/>
                </a:path>
              </a:pathLst>
            </a:custGeom>
            <a:solidFill>
              <a:srgbClr val="EF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17185F84-01F1-21DB-8E3C-79ED1468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" y="1941"/>
              <a:ext cx="298" cy="217"/>
            </a:xfrm>
            <a:custGeom>
              <a:avLst/>
              <a:gdLst>
                <a:gd name="T0" fmla="*/ 385 w 545"/>
                <a:gd name="T1" fmla="*/ 146 h 395"/>
                <a:gd name="T2" fmla="*/ 228 w 545"/>
                <a:gd name="T3" fmla="*/ 185 h 395"/>
                <a:gd name="T4" fmla="*/ 108 w 545"/>
                <a:gd name="T5" fmla="*/ 360 h 395"/>
                <a:gd name="T6" fmla="*/ 93 w 545"/>
                <a:gd name="T7" fmla="*/ 395 h 395"/>
                <a:gd name="T8" fmla="*/ 75 w 545"/>
                <a:gd name="T9" fmla="*/ 380 h 395"/>
                <a:gd name="T10" fmla="*/ 66 w 545"/>
                <a:gd name="T11" fmla="*/ 361 h 395"/>
                <a:gd name="T12" fmla="*/ 61 w 545"/>
                <a:gd name="T13" fmla="*/ 363 h 395"/>
                <a:gd name="T14" fmla="*/ 47 w 545"/>
                <a:gd name="T15" fmla="*/ 378 h 395"/>
                <a:gd name="T16" fmla="*/ 35 w 545"/>
                <a:gd name="T17" fmla="*/ 360 h 395"/>
                <a:gd name="T18" fmla="*/ 22 w 545"/>
                <a:gd name="T19" fmla="*/ 344 h 395"/>
                <a:gd name="T20" fmla="*/ 5 w 545"/>
                <a:gd name="T21" fmla="*/ 296 h 395"/>
                <a:gd name="T22" fmla="*/ 16 w 545"/>
                <a:gd name="T23" fmla="*/ 284 h 395"/>
                <a:gd name="T24" fmla="*/ 28 w 545"/>
                <a:gd name="T25" fmla="*/ 295 h 395"/>
                <a:gd name="T26" fmla="*/ 39 w 545"/>
                <a:gd name="T27" fmla="*/ 322 h 395"/>
                <a:gd name="T28" fmla="*/ 35 w 545"/>
                <a:gd name="T29" fmla="*/ 289 h 395"/>
                <a:gd name="T30" fmla="*/ 32 w 545"/>
                <a:gd name="T31" fmla="*/ 239 h 395"/>
                <a:gd name="T32" fmla="*/ 32 w 545"/>
                <a:gd name="T33" fmla="*/ 208 h 395"/>
                <a:gd name="T34" fmla="*/ 78 w 545"/>
                <a:gd name="T35" fmla="*/ 140 h 395"/>
                <a:gd name="T36" fmla="*/ 134 w 545"/>
                <a:gd name="T37" fmla="*/ 81 h 395"/>
                <a:gd name="T38" fmla="*/ 260 w 545"/>
                <a:gd name="T39" fmla="*/ 13 h 395"/>
                <a:gd name="T40" fmla="*/ 310 w 545"/>
                <a:gd name="T41" fmla="*/ 1 h 395"/>
                <a:gd name="T42" fmla="*/ 333 w 545"/>
                <a:gd name="T43" fmla="*/ 4 h 395"/>
                <a:gd name="T44" fmla="*/ 447 w 545"/>
                <a:gd name="T45" fmla="*/ 29 h 395"/>
                <a:gd name="T46" fmla="*/ 517 w 545"/>
                <a:gd name="T47" fmla="*/ 95 h 395"/>
                <a:gd name="T48" fmla="*/ 540 w 545"/>
                <a:gd name="T49" fmla="*/ 138 h 395"/>
                <a:gd name="T50" fmla="*/ 541 w 545"/>
                <a:gd name="T51" fmla="*/ 142 h 395"/>
                <a:gd name="T52" fmla="*/ 535 w 545"/>
                <a:gd name="T53" fmla="*/ 154 h 395"/>
                <a:gd name="T54" fmla="*/ 519 w 545"/>
                <a:gd name="T55" fmla="*/ 162 h 395"/>
                <a:gd name="T56" fmla="*/ 490 w 545"/>
                <a:gd name="T57" fmla="*/ 143 h 395"/>
                <a:gd name="T58" fmla="*/ 482 w 545"/>
                <a:gd name="T59" fmla="*/ 177 h 395"/>
                <a:gd name="T60" fmla="*/ 482 w 545"/>
                <a:gd name="T61" fmla="*/ 207 h 395"/>
                <a:gd name="T62" fmla="*/ 452 w 545"/>
                <a:gd name="T63" fmla="*/ 223 h 395"/>
                <a:gd name="T64" fmla="*/ 428 w 545"/>
                <a:gd name="T65" fmla="*/ 218 h 395"/>
                <a:gd name="T66" fmla="*/ 428 w 545"/>
                <a:gd name="T67" fmla="*/ 218 h 395"/>
                <a:gd name="T68" fmla="*/ 412 w 545"/>
                <a:gd name="T69" fmla="*/ 174 h 395"/>
                <a:gd name="T70" fmla="*/ 412 w 545"/>
                <a:gd name="T71" fmla="*/ 174 h 395"/>
                <a:gd name="T72" fmla="*/ 385 w 545"/>
                <a:gd name="T73" fmla="*/ 14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395">
                  <a:moveTo>
                    <a:pt x="385" y="146"/>
                  </a:moveTo>
                  <a:cubicBezTo>
                    <a:pt x="324" y="125"/>
                    <a:pt x="274" y="152"/>
                    <a:pt x="228" y="185"/>
                  </a:cubicBezTo>
                  <a:cubicBezTo>
                    <a:pt x="167" y="229"/>
                    <a:pt x="137" y="294"/>
                    <a:pt x="108" y="360"/>
                  </a:cubicBezTo>
                  <a:cubicBezTo>
                    <a:pt x="103" y="372"/>
                    <a:pt x="101" y="384"/>
                    <a:pt x="93" y="395"/>
                  </a:cubicBezTo>
                  <a:cubicBezTo>
                    <a:pt x="87" y="389"/>
                    <a:pt x="82" y="383"/>
                    <a:pt x="75" y="380"/>
                  </a:cubicBezTo>
                  <a:cubicBezTo>
                    <a:pt x="67" y="376"/>
                    <a:pt x="69" y="367"/>
                    <a:pt x="66" y="361"/>
                  </a:cubicBezTo>
                  <a:cubicBezTo>
                    <a:pt x="63" y="360"/>
                    <a:pt x="62" y="361"/>
                    <a:pt x="61" y="363"/>
                  </a:cubicBezTo>
                  <a:cubicBezTo>
                    <a:pt x="58" y="369"/>
                    <a:pt x="56" y="379"/>
                    <a:pt x="47" y="378"/>
                  </a:cubicBezTo>
                  <a:cubicBezTo>
                    <a:pt x="37" y="378"/>
                    <a:pt x="37" y="368"/>
                    <a:pt x="35" y="360"/>
                  </a:cubicBezTo>
                  <a:cubicBezTo>
                    <a:pt x="34" y="352"/>
                    <a:pt x="28" y="348"/>
                    <a:pt x="22" y="344"/>
                  </a:cubicBezTo>
                  <a:cubicBezTo>
                    <a:pt x="7" y="334"/>
                    <a:pt x="0" y="314"/>
                    <a:pt x="5" y="296"/>
                  </a:cubicBezTo>
                  <a:cubicBezTo>
                    <a:pt x="6" y="290"/>
                    <a:pt x="9" y="285"/>
                    <a:pt x="16" y="284"/>
                  </a:cubicBezTo>
                  <a:cubicBezTo>
                    <a:pt x="23" y="284"/>
                    <a:pt x="26" y="289"/>
                    <a:pt x="28" y="295"/>
                  </a:cubicBezTo>
                  <a:cubicBezTo>
                    <a:pt x="31" y="304"/>
                    <a:pt x="29" y="314"/>
                    <a:pt x="39" y="322"/>
                  </a:cubicBezTo>
                  <a:cubicBezTo>
                    <a:pt x="47" y="309"/>
                    <a:pt x="42" y="298"/>
                    <a:pt x="35" y="289"/>
                  </a:cubicBezTo>
                  <a:cubicBezTo>
                    <a:pt x="23" y="273"/>
                    <a:pt x="16" y="258"/>
                    <a:pt x="32" y="239"/>
                  </a:cubicBezTo>
                  <a:cubicBezTo>
                    <a:pt x="39" y="231"/>
                    <a:pt x="30" y="218"/>
                    <a:pt x="32" y="208"/>
                  </a:cubicBezTo>
                  <a:cubicBezTo>
                    <a:pt x="37" y="178"/>
                    <a:pt x="61" y="161"/>
                    <a:pt x="78" y="140"/>
                  </a:cubicBezTo>
                  <a:cubicBezTo>
                    <a:pt x="95" y="119"/>
                    <a:pt x="117" y="103"/>
                    <a:pt x="134" y="81"/>
                  </a:cubicBezTo>
                  <a:cubicBezTo>
                    <a:pt x="171" y="48"/>
                    <a:pt x="214" y="27"/>
                    <a:pt x="260" y="13"/>
                  </a:cubicBezTo>
                  <a:cubicBezTo>
                    <a:pt x="277" y="8"/>
                    <a:pt x="293" y="1"/>
                    <a:pt x="310" y="1"/>
                  </a:cubicBezTo>
                  <a:cubicBezTo>
                    <a:pt x="318" y="1"/>
                    <a:pt x="326" y="0"/>
                    <a:pt x="333" y="4"/>
                  </a:cubicBezTo>
                  <a:cubicBezTo>
                    <a:pt x="373" y="4"/>
                    <a:pt x="411" y="9"/>
                    <a:pt x="447" y="29"/>
                  </a:cubicBezTo>
                  <a:cubicBezTo>
                    <a:pt x="475" y="45"/>
                    <a:pt x="495" y="71"/>
                    <a:pt x="517" y="95"/>
                  </a:cubicBezTo>
                  <a:cubicBezTo>
                    <a:pt x="525" y="109"/>
                    <a:pt x="529" y="126"/>
                    <a:pt x="540" y="138"/>
                  </a:cubicBezTo>
                  <a:cubicBezTo>
                    <a:pt x="541" y="139"/>
                    <a:pt x="541" y="140"/>
                    <a:pt x="541" y="142"/>
                  </a:cubicBezTo>
                  <a:cubicBezTo>
                    <a:pt x="545" y="148"/>
                    <a:pt x="541" y="152"/>
                    <a:pt x="535" y="154"/>
                  </a:cubicBezTo>
                  <a:cubicBezTo>
                    <a:pt x="530" y="156"/>
                    <a:pt x="524" y="159"/>
                    <a:pt x="519" y="162"/>
                  </a:cubicBezTo>
                  <a:cubicBezTo>
                    <a:pt x="500" y="172"/>
                    <a:pt x="497" y="170"/>
                    <a:pt x="490" y="143"/>
                  </a:cubicBezTo>
                  <a:cubicBezTo>
                    <a:pt x="489" y="158"/>
                    <a:pt x="483" y="167"/>
                    <a:pt x="482" y="177"/>
                  </a:cubicBezTo>
                  <a:cubicBezTo>
                    <a:pt x="481" y="187"/>
                    <a:pt x="482" y="197"/>
                    <a:pt x="482" y="207"/>
                  </a:cubicBezTo>
                  <a:cubicBezTo>
                    <a:pt x="480" y="230"/>
                    <a:pt x="471" y="235"/>
                    <a:pt x="452" y="223"/>
                  </a:cubicBezTo>
                  <a:cubicBezTo>
                    <a:pt x="444" y="218"/>
                    <a:pt x="434" y="228"/>
                    <a:pt x="428" y="218"/>
                  </a:cubicBezTo>
                  <a:cubicBezTo>
                    <a:pt x="428" y="218"/>
                    <a:pt x="428" y="218"/>
                    <a:pt x="428" y="218"/>
                  </a:cubicBezTo>
                  <a:cubicBezTo>
                    <a:pt x="425" y="203"/>
                    <a:pt x="424" y="187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07" y="161"/>
                    <a:pt x="395" y="154"/>
                    <a:pt x="385" y="146"/>
                  </a:cubicBezTo>
                  <a:close/>
                </a:path>
              </a:pathLst>
            </a:custGeom>
            <a:solidFill>
              <a:srgbClr val="EBD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97DF3F96-AC0E-DC36-AB29-973F966C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551"/>
              <a:ext cx="127" cy="374"/>
            </a:xfrm>
            <a:custGeom>
              <a:avLst/>
              <a:gdLst>
                <a:gd name="T0" fmla="*/ 126 w 233"/>
                <a:gd name="T1" fmla="*/ 683 h 683"/>
                <a:gd name="T2" fmla="*/ 116 w 233"/>
                <a:gd name="T3" fmla="*/ 634 h 683"/>
                <a:gd name="T4" fmla="*/ 103 w 233"/>
                <a:gd name="T5" fmla="*/ 625 h 683"/>
                <a:gd name="T6" fmla="*/ 70 w 233"/>
                <a:gd name="T7" fmla="*/ 627 h 683"/>
                <a:gd name="T8" fmla="*/ 41 w 233"/>
                <a:gd name="T9" fmla="*/ 643 h 683"/>
                <a:gd name="T10" fmla="*/ 32 w 233"/>
                <a:gd name="T11" fmla="*/ 650 h 683"/>
                <a:gd name="T12" fmla="*/ 27 w 233"/>
                <a:gd name="T13" fmla="*/ 641 h 683"/>
                <a:gd name="T14" fmla="*/ 32 w 233"/>
                <a:gd name="T15" fmla="*/ 614 h 683"/>
                <a:gd name="T16" fmla="*/ 32 w 233"/>
                <a:gd name="T17" fmla="*/ 584 h 683"/>
                <a:gd name="T18" fmla="*/ 6 w 233"/>
                <a:gd name="T19" fmla="*/ 627 h 683"/>
                <a:gd name="T20" fmla="*/ 10 w 233"/>
                <a:gd name="T21" fmla="*/ 596 h 683"/>
                <a:gd name="T22" fmla="*/ 79 w 233"/>
                <a:gd name="T23" fmla="*/ 328 h 683"/>
                <a:gd name="T24" fmla="*/ 82 w 233"/>
                <a:gd name="T25" fmla="*/ 205 h 683"/>
                <a:gd name="T26" fmla="*/ 54 w 233"/>
                <a:gd name="T27" fmla="*/ 141 h 683"/>
                <a:gd name="T28" fmla="*/ 51 w 233"/>
                <a:gd name="T29" fmla="*/ 132 h 683"/>
                <a:gd name="T30" fmla="*/ 47 w 233"/>
                <a:gd name="T31" fmla="*/ 125 h 683"/>
                <a:gd name="T32" fmla="*/ 47 w 233"/>
                <a:gd name="T33" fmla="*/ 107 h 683"/>
                <a:gd name="T34" fmla="*/ 61 w 233"/>
                <a:gd name="T35" fmla="*/ 109 h 683"/>
                <a:gd name="T36" fmla="*/ 83 w 233"/>
                <a:gd name="T37" fmla="*/ 126 h 683"/>
                <a:gd name="T38" fmla="*/ 103 w 233"/>
                <a:gd name="T39" fmla="*/ 88 h 683"/>
                <a:gd name="T40" fmla="*/ 106 w 233"/>
                <a:gd name="T41" fmla="*/ 54 h 683"/>
                <a:gd name="T42" fmla="*/ 101 w 233"/>
                <a:gd name="T43" fmla="*/ 44 h 683"/>
                <a:gd name="T44" fmla="*/ 93 w 233"/>
                <a:gd name="T45" fmla="*/ 28 h 683"/>
                <a:gd name="T46" fmla="*/ 57 w 233"/>
                <a:gd name="T47" fmla="*/ 9 h 683"/>
                <a:gd name="T48" fmla="*/ 38 w 233"/>
                <a:gd name="T49" fmla="*/ 9 h 683"/>
                <a:gd name="T50" fmla="*/ 56 w 233"/>
                <a:gd name="T51" fmla="*/ 3 h 683"/>
                <a:gd name="T52" fmla="*/ 63 w 233"/>
                <a:gd name="T53" fmla="*/ 1 h 683"/>
                <a:gd name="T54" fmla="*/ 215 w 233"/>
                <a:gd name="T55" fmla="*/ 163 h 683"/>
                <a:gd name="T56" fmla="*/ 202 w 233"/>
                <a:gd name="T57" fmla="*/ 422 h 683"/>
                <a:gd name="T58" fmla="*/ 129 w 233"/>
                <a:gd name="T59" fmla="*/ 675 h 683"/>
                <a:gd name="T60" fmla="*/ 126 w 233"/>
                <a:gd name="T61" fmla="*/ 683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" h="683">
                  <a:moveTo>
                    <a:pt x="126" y="683"/>
                  </a:moveTo>
                  <a:cubicBezTo>
                    <a:pt x="122" y="666"/>
                    <a:pt x="119" y="650"/>
                    <a:pt x="116" y="634"/>
                  </a:cubicBezTo>
                  <a:cubicBezTo>
                    <a:pt x="115" y="627"/>
                    <a:pt x="112" y="622"/>
                    <a:pt x="103" y="625"/>
                  </a:cubicBezTo>
                  <a:cubicBezTo>
                    <a:pt x="92" y="629"/>
                    <a:pt x="81" y="627"/>
                    <a:pt x="70" y="627"/>
                  </a:cubicBezTo>
                  <a:cubicBezTo>
                    <a:pt x="56" y="627"/>
                    <a:pt x="44" y="626"/>
                    <a:pt x="41" y="643"/>
                  </a:cubicBezTo>
                  <a:cubicBezTo>
                    <a:pt x="40" y="647"/>
                    <a:pt x="37" y="651"/>
                    <a:pt x="32" y="650"/>
                  </a:cubicBezTo>
                  <a:cubicBezTo>
                    <a:pt x="27" y="649"/>
                    <a:pt x="28" y="645"/>
                    <a:pt x="27" y="641"/>
                  </a:cubicBezTo>
                  <a:cubicBezTo>
                    <a:pt x="27" y="631"/>
                    <a:pt x="27" y="622"/>
                    <a:pt x="32" y="614"/>
                  </a:cubicBezTo>
                  <a:cubicBezTo>
                    <a:pt x="39" y="604"/>
                    <a:pt x="38" y="595"/>
                    <a:pt x="32" y="584"/>
                  </a:cubicBezTo>
                  <a:cubicBezTo>
                    <a:pt x="17" y="595"/>
                    <a:pt x="28" y="621"/>
                    <a:pt x="6" y="627"/>
                  </a:cubicBezTo>
                  <a:cubicBezTo>
                    <a:pt x="0" y="616"/>
                    <a:pt x="7" y="606"/>
                    <a:pt x="10" y="596"/>
                  </a:cubicBezTo>
                  <a:cubicBezTo>
                    <a:pt x="39" y="509"/>
                    <a:pt x="64" y="420"/>
                    <a:pt x="79" y="328"/>
                  </a:cubicBezTo>
                  <a:cubicBezTo>
                    <a:pt x="86" y="288"/>
                    <a:pt x="90" y="247"/>
                    <a:pt x="82" y="205"/>
                  </a:cubicBezTo>
                  <a:cubicBezTo>
                    <a:pt x="78" y="182"/>
                    <a:pt x="72" y="159"/>
                    <a:pt x="54" y="141"/>
                  </a:cubicBezTo>
                  <a:cubicBezTo>
                    <a:pt x="52" y="138"/>
                    <a:pt x="51" y="135"/>
                    <a:pt x="51" y="132"/>
                  </a:cubicBezTo>
                  <a:cubicBezTo>
                    <a:pt x="61" y="123"/>
                    <a:pt x="48" y="127"/>
                    <a:pt x="47" y="125"/>
                  </a:cubicBezTo>
                  <a:cubicBezTo>
                    <a:pt x="43" y="118"/>
                    <a:pt x="42" y="113"/>
                    <a:pt x="47" y="107"/>
                  </a:cubicBezTo>
                  <a:cubicBezTo>
                    <a:pt x="52" y="102"/>
                    <a:pt x="57" y="106"/>
                    <a:pt x="61" y="109"/>
                  </a:cubicBezTo>
                  <a:cubicBezTo>
                    <a:pt x="68" y="115"/>
                    <a:pt x="70" y="134"/>
                    <a:pt x="83" y="126"/>
                  </a:cubicBezTo>
                  <a:cubicBezTo>
                    <a:pt x="95" y="118"/>
                    <a:pt x="100" y="102"/>
                    <a:pt x="103" y="88"/>
                  </a:cubicBezTo>
                  <a:cubicBezTo>
                    <a:pt x="105" y="77"/>
                    <a:pt x="101" y="65"/>
                    <a:pt x="106" y="54"/>
                  </a:cubicBezTo>
                  <a:cubicBezTo>
                    <a:pt x="107" y="50"/>
                    <a:pt x="105" y="47"/>
                    <a:pt x="101" y="44"/>
                  </a:cubicBezTo>
                  <a:cubicBezTo>
                    <a:pt x="96" y="40"/>
                    <a:pt x="84" y="40"/>
                    <a:pt x="93" y="28"/>
                  </a:cubicBezTo>
                  <a:cubicBezTo>
                    <a:pt x="94" y="26"/>
                    <a:pt x="60" y="8"/>
                    <a:pt x="57" y="9"/>
                  </a:cubicBezTo>
                  <a:cubicBezTo>
                    <a:pt x="50" y="13"/>
                    <a:pt x="40" y="21"/>
                    <a:pt x="38" y="9"/>
                  </a:cubicBezTo>
                  <a:cubicBezTo>
                    <a:pt x="37" y="0"/>
                    <a:pt x="50" y="5"/>
                    <a:pt x="56" y="3"/>
                  </a:cubicBezTo>
                  <a:cubicBezTo>
                    <a:pt x="58" y="2"/>
                    <a:pt x="60" y="1"/>
                    <a:pt x="63" y="1"/>
                  </a:cubicBezTo>
                  <a:cubicBezTo>
                    <a:pt x="149" y="10"/>
                    <a:pt x="199" y="83"/>
                    <a:pt x="215" y="163"/>
                  </a:cubicBezTo>
                  <a:cubicBezTo>
                    <a:pt x="233" y="251"/>
                    <a:pt x="222" y="337"/>
                    <a:pt x="202" y="422"/>
                  </a:cubicBezTo>
                  <a:cubicBezTo>
                    <a:pt x="183" y="508"/>
                    <a:pt x="159" y="592"/>
                    <a:pt x="129" y="675"/>
                  </a:cubicBezTo>
                  <a:cubicBezTo>
                    <a:pt x="128" y="678"/>
                    <a:pt x="127" y="680"/>
                    <a:pt x="126" y="683"/>
                  </a:cubicBezTo>
                  <a:close/>
                </a:path>
              </a:pathLst>
            </a:custGeom>
            <a:solidFill>
              <a:srgbClr val="EB9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D364CB41-0BBC-D171-97EC-A9B567D5C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2115"/>
              <a:ext cx="271" cy="250"/>
            </a:xfrm>
            <a:custGeom>
              <a:avLst/>
              <a:gdLst>
                <a:gd name="T0" fmla="*/ 470 w 496"/>
                <a:gd name="T1" fmla="*/ 197 h 456"/>
                <a:gd name="T2" fmla="*/ 107 w 496"/>
                <a:gd name="T3" fmla="*/ 435 h 456"/>
                <a:gd name="T4" fmla="*/ 8 w 496"/>
                <a:gd name="T5" fmla="*/ 392 h 456"/>
                <a:gd name="T6" fmla="*/ 49 w 496"/>
                <a:gd name="T7" fmla="*/ 314 h 456"/>
                <a:gd name="T8" fmla="*/ 228 w 496"/>
                <a:gd name="T9" fmla="*/ 210 h 456"/>
                <a:gd name="T10" fmla="*/ 486 w 496"/>
                <a:gd name="T11" fmla="*/ 0 h 456"/>
                <a:gd name="T12" fmla="*/ 493 w 496"/>
                <a:gd name="T13" fmla="*/ 17 h 456"/>
                <a:gd name="T14" fmla="*/ 488 w 496"/>
                <a:gd name="T15" fmla="*/ 64 h 456"/>
                <a:gd name="T16" fmla="*/ 476 w 496"/>
                <a:gd name="T17" fmla="*/ 181 h 456"/>
                <a:gd name="T18" fmla="*/ 470 w 496"/>
                <a:gd name="T19" fmla="*/ 19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456">
                  <a:moveTo>
                    <a:pt x="470" y="197"/>
                  </a:moveTo>
                  <a:cubicBezTo>
                    <a:pt x="358" y="290"/>
                    <a:pt x="238" y="372"/>
                    <a:pt x="107" y="435"/>
                  </a:cubicBezTo>
                  <a:cubicBezTo>
                    <a:pt x="64" y="456"/>
                    <a:pt x="19" y="437"/>
                    <a:pt x="8" y="392"/>
                  </a:cubicBezTo>
                  <a:cubicBezTo>
                    <a:pt x="0" y="361"/>
                    <a:pt x="16" y="330"/>
                    <a:pt x="49" y="314"/>
                  </a:cubicBezTo>
                  <a:cubicBezTo>
                    <a:pt x="111" y="283"/>
                    <a:pt x="171" y="249"/>
                    <a:pt x="228" y="210"/>
                  </a:cubicBezTo>
                  <a:cubicBezTo>
                    <a:pt x="321" y="148"/>
                    <a:pt x="406" y="77"/>
                    <a:pt x="486" y="0"/>
                  </a:cubicBezTo>
                  <a:cubicBezTo>
                    <a:pt x="496" y="3"/>
                    <a:pt x="492" y="11"/>
                    <a:pt x="493" y="17"/>
                  </a:cubicBezTo>
                  <a:cubicBezTo>
                    <a:pt x="494" y="33"/>
                    <a:pt x="491" y="49"/>
                    <a:pt x="488" y="64"/>
                  </a:cubicBezTo>
                  <a:cubicBezTo>
                    <a:pt x="483" y="103"/>
                    <a:pt x="481" y="142"/>
                    <a:pt x="476" y="181"/>
                  </a:cubicBezTo>
                  <a:cubicBezTo>
                    <a:pt x="476" y="187"/>
                    <a:pt x="476" y="193"/>
                    <a:pt x="470" y="197"/>
                  </a:cubicBezTo>
                  <a:close/>
                </a:path>
              </a:pathLst>
            </a:custGeom>
            <a:solidFill>
              <a:srgbClr val="06A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3563FE2D-F450-C606-5542-60C4CD04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053"/>
              <a:ext cx="120" cy="348"/>
            </a:xfrm>
            <a:custGeom>
              <a:avLst/>
              <a:gdLst>
                <a:gd name="T0" fmla="*/ 162 w 220"/>
                <a:gd name="T1" fmla="*/ 2 h 636"/>
                <a:gd name="T2" fmla="*/ 152 w 220"/>
                <a:gd name="T3" fmla="*/ 53 h 636"/>
                <a:gd name="T4" fmla="*/ 159 w 220"/>
                <a:gd name="T5" fmla="*/ 73 h 636"/>
                <a:gd name="T6" fmla="*/ 174 w 220"/>
                <a:gd name="T7" fmla="*/ 115 h 636"/>
                <a:gd name="T8" fmla="*/ 165 w 220"/>
                <a:gd name="T9" fmla="*/ 127 h 636"/>
                <a:gd name="T10" fmla="*/ 154 w 220"/>
                <a:gd name="T11" fmla="*/ 117 h 636"/>
                <a:gd name="T12" fmla="*/ 149 w 220"/>
                <a:gd name="T13" fmla="*/ 94 h 636"/>
                <a:gd name="T14" fmla="*/ 142 w 220"/>
                <a:gd name="T15" fmla="*/ 84 h 636"/>
                <a:gd name="T16" fmla="*/ 134 w 220"/>
                <a:gd name="T17" fmla="*/ 93 h 636"/>
                <a:gd name="T18" fmla="*/ 156 w 220"/>
                <a:gd name="T19" fmla="*/ 138 h 636"/>
                <a:gd name="T20" fmla="*/ 166 w 220"/>
                <a:gd name="T21" fmla="*/ 159 h 636"/>
                <a:gd name="T22" fmla="*/ 170 w 220"/>
                <a:gd name="T23" fmla="*/ 171 h 636"/>
                <a:gd name="T24" fmla="*/ 180 w 220"/>
                <a:gd name="T25" fmla="*/ 161 h 636"/>
                <a:gd name="T26" fmla="*/ 182 w 220"/>
                <a:gd name="T27" fmla="*/ 153 h 636"/>
                <a:gd name="T28" fmla="*/ 189 w 220"/>
                <a:gd name="T29" fmla="*/ 145 h 636"/>
                <a:gd name="T30" fmla="*/ 197 w 220"/>
                <a:gd name="T31" fmla="*/ 154 h 636"/>
                <a:gd name="T32" fmla="*/ 213 w 220"/>
                <a:gd name="T33" fmla="*/ 175 h 636"/>
                <a:gd name="T34" fmla="*/ 218 w 220"/>
                <a:gd name="T35" fmla="*/ 191 h 636"/>
                <a:gd name="T36" fmla="*/ 174 w 220"/>
                <a:gd name="T37" fmla="*/ 340 h 636"/>
                <a:gd name="T38" fmla="*/ 134 w 220"/>
                <a:gd name="T39" fmla="*/ 563 h 636"/>
                <a:gd name="T40" fmla="*/ 83 w 220"/>
                <a:gd name="T41" fmla="*/ 629 h 636"/>
                <a:gd name="T42" fmla="*/ 10 w 220"/>
                <a:gd name="T43" fmla="*/ 601 h 636"/>
                <a:gd name="T44" fmla="*/ 0 w 220"/>
                <a:gd name="T45" fmla="*/ 570 h 636"/>
                <a:gd name="T46" fmla="*/ 14 w 220"/>
                <a:gd name="T47" fmla="*/ 410 h 636"/>
                <a:gd name="T48" fmla="*/ 20 w 220"/>
                <a:gd name="T49" fmla="*/ 351 h 636"/>
                <a:gd name="T50" fmla="*/ 67 w 220"/>
                <a:gd name="T51" fmla="*/ 185 h 636"/>
                <a:gd name="T52" fmla="*/ 103 w 220"/>
                <a:gd name="T53" fmla="*/ 90 h 636"/>
                <a:gd name="T54" fmla="*/ 146 w 220"/>
                <a:gd name="T55" fmla="*/ 12 h 636"/>
                <a:gd name="T56" fmla="*/ 162 w 220"/>
                <a:gd name="T57" fmla="*/ 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0" h="636">
                  <a:moveTo>
                    <a:pt x="162" y="2"/>
                  </a:moveTo>
                  <a:cubicBezTo>
                    <a:pt x="162" y="19"/>
                    <a:pt x="170" y="38"/>
                    <a:pt x="152" y="53"/>
                  </a:cubicBezTo>
                  <a:cubicBezTo>
                    <a:pt x="146" y="58"/>
                    <a:pt x="154" y="67"/>
                    <a:pt x="159" y="73"/>
                  </a:cubicBezTo>
                  <a:cubicBezTo>
                    <a:pt x="169" y="86"/>
                    <a:pt x="176" y="99"/>
                    <a:pt x="174" y="115"/>
                  </a:cubicBezTo>
                  <a:cubicBezTo>
                    <a:pt x="173" y="121"/>
                    <a:pt x="170" y="126"/>
                    <a:pt x="165" y="127"/>
                  </a:cubicBezTo>
                  <a:cubicBezTo>
                    <a:pt x="158" y="128"/>
                    <a:pt x="156" y="122"/>
                    <a:pt x="154" y="117"/>
                  </a:cubicBezTo>
                  <a:cubicBezTo>
                    <a:pt x="151" y="110"/>
                    <a:pt x="149" y="102"/>
                    <a:pt x="149" y="94"/>
                  </a:cubicBezTo>
                  <a:cubicBezTo>
                    <a:pt x="150" y="89"/>
                    <a:pt x="148" y="84"/>
                    <a:pt x="142" y="84"/>
                  </a:cubicBezTo>
                  <a:cubicBezTo>
                    <a:pt x="136" y="83"/>
                    <a:pt x="135" y="88"/>
                    <a:pt x="134" y="93"/>
                  </a:cubicBezTo>
                  <a:cubicBezTo>
                    <a:pt x="130" y="112"/>
                    <a:pt x="137" y="130"/>
                    <a:pt x="156" y="138"/>
                  </a:cubicBezTo>
                  <a:cubicBezTo>
                    <a:pt x="167" y="142"/>
                    <a:pt x="165" y="151"/>
                    <a:pt x="166" y="159"/>
                  </a:cubicBezTo>
                  <a:cubicBezTo>
                    <a:pt x="166" y="164"/>
                    <a:pt x="165" y="170"/>
                    <a:pt x="170" y="171"/>
                  </a:cubicBezTo>
                  <a:cubicBezTo>
                    <a:pt x="178" y="172"/>
                    <a:pt x="178" y="165"/>
                    <a:pt x="180" y="161"/>
                  </a:cubicBezTo>
                  <a:cubicBezTo>
                    <a:pt x="181" y="158"/>
                    <a:pt x="181" y="155"/>
                    <a:pt x="182" y="153"/>
                  </a:cubicBezTo>
                  <a:cubicBezTo>
                    <a:pt x="182" y="149"/>
                    <a:pt x="184" y="144"/>
                    <a:pt x="189" y="145"/>
                  </a:cubicBezTo>
                  <a:cubicBezTo>
                    <a:pt x="194" y="145"/>
                    <a:pt x="198" y="148"/>
                    <a:pt x="197" y="154"/>
                  </a:cubicBezTo>
                  <a:cubicBezTo>
                    <a:pt x="197" y="165"/>
                    <a:pt x="197" y="175"/>
                    <a:pt x="213" y="175"/>
                  </a:cubicBezTo>
                  <a:cubicBezTo>
                    <a:pt x="220" y="176"/>
                    <a:pt x="217" y="185"/>
                    <a:pt x="218" y="191"/>
                  </a:cubicBezTo>
                  <a:cubicBezTo>
                    <a:pt x="203" y="240"/>
                    <a:pt x="186" y="289"/>
                    <a:pt x="174" y="340"/>
                  </a:cubicBezTo>
                  <a:cubicBezTo>
                    <a:pt x="157" y="413"/>
                    <a:pt x="141" y="487"/>
                    <a:pt x="134" y="563"/>
                  </a:cubicBezTo>
                  <a:cubicBezTo>
                    <a:pt x="131" y="597"/>
                    <a:pt x="112" y="621"/>
                    <a:pt x="83" y="629"/>
                  </a:cubicBezTo>
                  <a:cubicBezTo>
                    <a:pt x="55" y="636"/>
                    <a:pt x="26" y="625"/>
                    <a:pt x="10" y="601"/>
                  </a:cubicBezTo>
                  <a:cubicBezTo>
                    <a:pt x="3" y="591"/>
                    <a:pt x="0" y="581"/>
                    <a:pt x="0" y="570"/>
                  </a:cubicBezTo>
                  <a:cubicBezTo>
                    <a:pt x="1" y="517"/>
                    <a:pt x="7" y="463"/>
                    <a:pt x="14" y="410"/>
                  </a:cubicBezTo>
                  <a:cubicBezTo>
                    <a:pt x="16" y="390"/>
                    <a:pt x="19" y="371"/>
                    <a:pt x="20" y="351"/>
                  </a:cubicBezTo>
                  <a:cubicBezTo>
                    <a:pt x="24" y="293"/>
                    <a:pt x="46" y="239"/>
                    <a:pt x="67" y="185"/>
                  </a:cubicBezTo>
                  <a:cubicBezTo>
                    <a:pt x="80" y="154"/>
                    <a:pt x="91" y="122"/>
                    <a:pt x="103" y="90"/>
                  </a:cubicBezTo>
                  <a:cubicBezTo>
                    <a:pt x="114" y="62"/>
                    <a:pt x="133" y="39"/>
                    <a:pt x="146" y="12"/>
                  </a:cubicBezTo>
                  <a:cubicBezTo>
                    <a:pt x="149" y="6"/>
                    <a:pt x="153" y="0"/>
                    <a:pt x="162" y="2"/>
                  </a:cubicBezTo>
                  <a:close/>
                </a:path>
              </a:pathLst>
            </a:custGeom>
            <a:solidFill>
              <a:srgbClr val="E4E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17804A21-B92D-26B1-7064-93A3956A7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" y="2277"/>
              <a:ext cx="306" cy="124"/>
            </a:xfrm>
            <a:custGeom>
              <a:avLst/>
              <a:gdLst>
                <a:gd name="T0" fmla="*/ 470 w 561"/>
                <a:gd name="T1" fmla="*/ 26 h 228"/>
                <a:gd name="T2" fmla="*/ 545 w 561"/>
                <a:gd name="T3" fmla="*/ 121 h 228"/>
                <a:gd name="T4" fmla="*/ 561 w 561"/>
                <a:gd name="T5" fmla="*/ 138 h 228"/>
                <a:gd name="T6" fmla="*/ 474 w 561"/>
                <a:gd name="T7" fmla="*/ 175 h 228"/>
                <a:gd name="T8" fmla="*/ 195 w 561"/>
                <a:gd name="T9" fmla="*/ 222 h 228"/>
                <a:gd name="T10" fmla="*/ 0 w 561"/>
                <a:gd name="T11" fmla="*/ 102 h 228"/>
                <a:gd name="T12" fmla="*/ 18 w 561"/>
                <a:gd name="T13" fmla="*/ 62 h 228"/>
                <a:gd name="T14" fmla="*/ 34 w 561"/>
                <a:gd name="T15" fmla="*/ 58 h 228"/>
                <a:gd name="T16" fmla="*/ 37 w 561"/>
                <a:gd name="T17" fmla="*/ 74 h 228"/>
                <a:gd name="T18" fmla="*/ 36 w 561"/>
                <a:gd name="T19" fmla="*/ 97 h 228"/>
                <a:gd name="T20" fmla="*/ 50 w 561"/>
                <a:gd name="T21" fmla="*/ 61 h 228"/>
                <a:gd name="T22" fmla="*/ 90 w 561"/>
                <a:gd name="T23" fmla="*/ 60 h 228"/>
                <a:gd name="T24" fmla="*/ 69 w 561"/>
                <a:gd name="T25" fmla="*/ 40 h 228"/>
                <a:gd name="T26" fmla="*/ 76 w 561"/>
                <a:gd name="T27" fmla="*/ 13 h 228"/>
                <a:gd name="T28" fmla="*/ 88 w 561"/>
                <a:gd name="T29" fmla="*/ 0 h 228"/>
                <a:gd name="T30" fmla="*/ 101 w 561"/>
                <a:gd name="T31" fmla="*/ 13 h 228"/>
                <a:gd name="T32" fmla="*/ 105 w 561"/>
                <a:gd name="T33" fmla="*/ 17 h 228"/>
                <a:gd name="T34" fmla="*/ 188 w 561"/>
                <a:gd name="T35" fmla="*/ 86 h 228"/>
                <a:gd name="T36" fmla="*/ 273 w 561"/>
                <a:gd name="T37" fmla="*/ 86 h 228"/>
                <a:gd name="T38" fmla="*/ 452 w 561"/>
                <a:gd name="T39" fmla="*/ 40 h 228"/>
                <a:gd name="T40" fmla="*/ 470 w 561"/>
                <a:gd name="T41" fmla="*/ 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1" h="228">
                  <a:moveTo>
                    <a:pt x="470" y="26"/>
                  </a:moveTo>
                  <a:cubicBezTo>
                    <a:pt x="488" y="63"/>
                    <a:pt x="513" y="95"/>
                    <a:pt x="545" y="121"/>
                  </a:cubicBezTo>
                  <a:cubicBezTo>
                    <a:pt x="551" y="126"/>
                    <a:pt x="556" y="132"/>
                    <a:pt x="561" y="138"/>
                  </a:cubicBezTo>
                  <a:cubicBezTo>
                    <a:pt x="534" y="155"/>
                    <a:pt x="504" y="165"/>
                    <a:pt x="474" y="175"/>
                  </a:cubicBezTo>
                  <a:cubicBezTo>
                    <a:pt x="384" y="205"/>
                    <a:pt x="292" y="228"/>
                    <a:pt x="195" y="222"/>
                  </a:cubicBezTo>
                  <a:cubicBezTo>
                    <a:pt x="110" y="216"/>
                    <a:pt x="42" y="180"/>
                    <a:pt x="0" y="102"/>
                  </a:cubicBezTo>
                  <a:cubicBezTo>
                    <a:pt x="0" y="86"/>
                    <a:pt x="7" y="73"/>
                    <a:pt x="18" y="62"/>
                  </a:cubicBezTo>
                  <a:cubicBezTo>
                    <a:pt x="23" y="57"/>
                    <a:pt x="28" y="53"/>
                    <a:pt x="34" y="58"/>
                  </a:cubicBezTo>
                  <a:cubicBezTo>
                    <a:pt x="40" y="62"/>
                    <a:pt x="40" y="68"/>
                    <a:pt x="37" y="74"/>
                  </a:cubicBezTo>
                  <a:cubicBezTo>
                    <a:pt x="33" y="80"/>
                    <a:pt x="27" y="87"/>
                    <a:pt x="36" y="97"/>
                  </a:cubicBezTo>
                  <a:cubicBezTo>
                    <a:pt x="43" y="85"/>
                    <a:pt x="37" y="70"/>
                    <a:pt x="50" y="61"/>
                  </a:cubicBezTo>
                  <a:cubicBezTo>
                    <a:pt x="63" y="53"/>
                    <a:pt x="76" y="68"/>
                    <a:pt x="90" y="60"/>
                  </a:cubicBezTo>
                  <a:cubicBezTo>
                    <a:pt x="83" y="52"/>
                    <a:pt x="70" y="52"/>
                    <a:pt x="69" y="40"/>
                  </a:cubicBezTo>
                  <a:cubicBezTo>
                    <a:pt x="68" y="30"/>
                    <a:pt x="73" y="22"/>
                    <a:pt x="76" y="13"/>
                  </a:cubicBezTo>
                  <a:cubicBezTo>
                    <a:pt x="78" y="7"/>
                    <a:pt x="80" y="0"/>
                    <a:pt x="88" y="0"/>
                  </a:cubicBezTo>
                  <a:cubicBezTo>
                    <a:pt x="96" y="0"/>
                    <a:pt x="99" y="6"/>
                    <a:pt x="101" y="13"/>
                  </a:cubicBezTo>
                  <a:cubicBezTo>
                    <a:pt x="102" y="15"/>
                    <a:pt x="103" y="16"/>
                    <a:pt x="105" y="17"/>
                  </a:cubicBezTo>
                  <a:cubicBezTo>
                    <a:pt x="121" y="54"/>
                    <a:pt x="145" y="80"/>
                    <a:pt x="188" y="86"/>
                  </a:cubicBezTo>
                  <a:cubicBezTo>
                    <a:pt x="216" y="90"/>
                    <a:pt x="245" y="90"/>
                    <a:pt x="273" y="86"/>
                  </a:cubicBezTo>
                  <a:cubicBezTo>
                    <a:pt x="334" y="76"/>
                    <a:pt x="394" y="63"/>
                    <a:pt x="452" y="40"/>
                  </a:cubicBezTo>
                  <a:cubicBezTo>
                    <a:pt x="459" y="37"/>
                    <a:pt x="468" y="37"/>
                    <a:pt x="470" y="26"/>
                  </a:cubicBezTo>
                  <a:close/>
                </a:path>
              </a:pathLst>
            </a:custGeom>
            <a:solidFill>
              <a:srgbClr val="FAD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E09C9727-94B5-8036-559F-7FC8445BA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" y="2014"/>
              <a:ext cx="96" cy="320"/>
            </a:xfrm>
            <a:custGeom>
              <a:avLst/>
              <a:gdLst>
                <a:gd name="T0" fmla="*/ 148 w 175"/>
                <a:gd name="T1" fmla="*/ 496 h 584"/>
                <a:gd name="T2" fmla="*/ 141 w 175"/>
                <a:gd name="T3" fmla="*/ 495 h 584"/>
                <a:gd name="T4" fmla="*/ 130 w 175"/>
                <a:gd name="T5" fmla="*/ 483 h 584"/>
                <a:gd name="T6" fmla="*/ 123 w 175"/>
                <a:gd name="T7" fmla="*/ 498 h 584"/>
                <a:gd name="T8" fmla="*/ 116 w 175"/>
                <a:gd name="T9" fmla="*/ 518 h 584"/>
                <a:gd name="T10" fmla="*/ 128 w 175"/>
                <a:gd name="T11" fmla="*/ 529 h 584"/>
                <a:gd name="T12" fmla="*/ 141 w 175"/>
                <a:gd name="T13" fmla="*/ 537 h 584"/>
                <a:gd name="T14" fmla="*/ 122 w 175"/>
                <a:gd name="T15" fmla="*/ 548 h 584"/>
                <a:gd name="T16" fmla="*/ 118 w 175"/>
                <a:gd name="T17" fmla="*/ 546 h 584"/>
                <a:gd name="T18" fmla="*/ 87 w 175"/>
                <a:gd name="T19" fmla="*/ 569 h 584"/>
                <a:gd name="T20" fmla="*/ 80 w 175"/>
                <a:gd name="T21" fmla="*/ 584 h 584"/>
                <a:gd name="T22" fmla="*/ 68 w 175"/>
                <a:gd name="T23" fmla="*/ 566 h 584"/>
                <a:gd name="T24" fmla="*/ 70 w 175"/>
                <a:gd name="T25" fmla="*/ 557 h 584"/>
                <a:gd name="T26" fmla="*/ 74 w 175"/>
                <a:gd name="T27" fmla="*/ 540 h 584"/>
                <a:gd name="T28" fmla="*/ 61 w 175"/>
                <a:gd name="T29" fmla="*/ 550 h 584"/>
                <a:gd name="T30" fmla="*/ 50 w 175"/>
                <a:gd name="T31" fmla="*/ 580 h 584"/>
                <a:gd name="T32" fmla="*/ 43 w 175"/>
                <a:gd name="T33" fmla="*/ 581 h 584"/>
                <a:gd name="T34" fmla="*/ 36 w 175"/>
                <a:gd name="T35" fmla="*/ 565 h 584"/>
                <a:gd name="T36" fmla="*/ 24 w 175"/>
                <a:gd name="T37" fmla="*/ 533 h 584"/>
                <a:gd name="T38" fmla="*/ 4 w 175"/>
                <a:gd name="T39" fmla="*/ 423 h 584"/>
                <a:gd name="T40" fmla="*/ 30 w 175"/>
                <a:gd name="T41" fmla="*/ 206 h 584"/>
                <a:gd name="T42" fmla="*/ 35 w 175"/>
                <a:gd name="T43" fmla="*/ 85 h 584"/>
                <a:gd name="T44" fmla="*/ 48 w 175"/>
                <a:gd name="T45" fmla="*/ 83 h 584"/>
                <a:gd name="T46" fmla="*/ 62 w 175"/>
                <a:gd name="T47" fmla="*/ 86 h 584"/>
                <a:gd name="T48" fmla="*/ 73 w 175"/>
                <a:gd name="T49" fmla="*/ 94 h 584"/>
                <a:gd name="T50" fmla="*/ 83 w 175"/>
                <a:gd name="T51" fmla="*/ 81 h 584"/>
                <a:gd name="T52" fmla="*/ 91 w 175"/>
                <a:gd name="T53" fmla="*/ 12 h 584"/>
                <a:gd name="T54" fmla="*/ 98 w 175"/>
                <a:gd name="T55" fmla="*/ 0 h 584"/>
                <a:gd name="T56" fmla="*/ 104 w 175"/>
                <a:gd name="T57" fmla="*/ 12 h 584"/>
                <a:gd name="T58" fmla="*/ 126 w 175"/>
                <a:gd name="T59" fmla="*/ 22 h 584"/>
                <a:gd name="T60" fmla="*/ 148 w 175"/>
                <a:gd name="T61" fmla="*/ 9 h 584"/>
                <a:gd name="T62" fmla="*/ 171 w 175"/>
                <a:gd name="T63" fmla="*/ 110 h 584"/>
                <a:gd name="T64" fmla="*/ 155 w 175"/>
                <a:gd name="T65" fmla="*/ 260 h 584"/>
                <a:gd name="T66" fmla="*/ 148 w 175"/>
                <a:gd name="T67" fmla="*/ 496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584">
                  <a:moveTo>
                    <a:pt x="148" y="496"/>
                  </a:moveTo>
                  <a:cubicBezTo>
                    <a:pt x="145" y="500"/>
                    <a:pt x="142" y="498"/>
                    <a:pt x="141" y="495"/>
                  </a:cubicBezTo>
                  <a:cubicBezTo>
                    <a:pt x="138" y="490"/>
                    <a:pt x="139" y="481"/>
                    <a:pt x="130" y="483"/>
                  </a:cubicBezTo>
                  <a:cubicBezTo>
                    <a:pt x="123" y="484"/>
                    <a:pt x="124" y="492"/>
                    <a:pt x="123" y="498"/>
                  </a:cubicBezTo>
                  <a:cubicBezTo>
                    <a:pt x="121" y="504"/>
                    <a:pt x="115" y="510"/>
                    <a:pt x="116" y="518"/>
                  </a:cubicBezTo>
                  <a:cubicBezTo>
                    <a:pt x="117" y="525"/>
                    <a:pt x="121" y="528"/>
                    <a:pt x="128" y="529"/>
                  </a:cubicBezTo>
                  <a:cubicBezTo>
                    <a:pt x="133" y="529"/>
                    <a:pt x="142" y="528"/>
                    <a:pt x="141" y="537"/>
                  </a:cubicBezTo>
                  <a:cubicBezTo>
                    <a:pt x="139" y="546"/>
                    <a:pt x="131" y="549"/>
                    <a:pt x="122" y="548"/>
                  </a:cubicBezTo>
                  <a:cubicBezTo>
                    <a:pt x="121" y="548"/>
                    <a:pt x="120" y="547"/>
                    <a:pt x="118" y="546"/>
                  </a:cubicBezTo>
                  <a:cubicBezTo>
                    <a:pt x="91" y="539"/>
                    <a:pt x="89" y="541"/>
                    <a:pt x="87" y="569"/>
                  </a:cubicBezTo>
                  <a:cubicBezTo>
                    <a:pt x="87" y="574"/>
                    <a:pt x="91" y="584"/>
                    <a:pt x="80" y="584"/>
                  </a:cubicBezTo>
                  <a:cubicBezTo>
                    <a:pt x="71" y="583"/>
                    <a:pt x="67" y="575"/>
                    <a:pt x="68" y="566"/>
                  </a:cubicBezTo>
                  <a:cubicBezTo>
                    <a:pt x="68" y="563"/>
                    <a:pt x="69" y="560"/>
                    <a:pt x="70" y="557"/>
                  </a:cubicBezTo>
                  <a:cubicBezTo>
                    <a:pt x="73" y="551"/>
                    <a:pt x="85" y="546"/>
                    <a:pt x="74" y="540"/>
                  </a:cubicBezTo>
                  <a:cubicBezTo>
                    <a:pt x="66" y="534"/>
                    <a:pt x="65" y="546"/>
                    <a:pt x="61" y="550"/>
                  </a:cubicBezTo>
                  <a:cubicBezTo>
                    <a:pt x="53" y="558"/>
                    <a:pt x="45" y="566"/>
                    <a:pt x="50" y="580"/>
                  </a:cubicBezTo>
                  <a:cubicBezTo>
                    <a:pt x="52" y="584"/>
                    <a:pt x="46" y="581"/>
                    <a:pt x="43" y="581"/>
                  </a:cubicBezTo>
                  <a:cubicBezTo>
                    <a:pt x="36" y="578"/>
                    <a:pt x="35" y="572"/>
                    <a:pt x="36" y="565"/>
                  </a:cubicBezTo>
                  <a:cubicBezTo>
                    <a:pt x="43" y="550"/>
                    <a:pt x="36" y="541"/>
                    <a:pt x="24" y="533"/>
                  </a:cubicBezTo>
                  <a:cubicBezTo>
                    <a:pt x="6" y="498"/>
                    <a:pt x="6" y="460"/>
                    <a:pt x="4" y="423"/>
                  </a:cubicBezTo>
                  <a:cubicBezTo>
                    <a:pt x="0" y="349"/>
                    <a:pt x="14" y="278"/>
                    <a:pt x="30" y="206"/>
                  </a:cubicBezTo>
                  <a:cubicBezTo>
                    <a:pt x="38" y="166"/>
                    <a:pt x="36" y="126"/>
                    <a:pt x="35" y="85"/>
                  </a:cubicBezTo>
                  <a:cubicBezTo>
                    <a:pt x="40" y="87"/>
                    <a:pt x="44" y="88"/>
                    <a:pt x="48" y="83"/>
                  </a:cubicBezTo>
                  <a:cubicBezTo>
                    <a:pt x="54" y="76"/>
                    <a:pt x="58" y="78"/>
                    <a:pt x="62" y="86"/>
                  </a:cubicBezTo>
                  <a:cubicBezTo>
                    <a:pt x="64" y="90"/>
                    <a:pt x="66" y="97"/>
                    <a:pt x="73" y="94"/>
                  </a:cubicBezTo>
                  <a:cubicBezTo>
                    <a:pt x="80" y="92"/>
                    <a:pt x="84" y="88"/>
                    <a:pt x="83" y="81"/>
                  </a:cubicBezTo>
                  <a:cubicBezTo>
                    <a:pt x="82" y="57"/>
                    <a:pt x="84" y="35"/>
                    <a:pt x="91" y="12"/>
                  </a:cubicBezTo>
                  <a:cubicBezTo>
                    <a:pt x="93" y="8"/>
                    <a:pt x="91" y="0"/>
                    <a:pt x="98" y="0"/>
                  </a:cubicBezTo>
                  <a:cubicBezTo>
                    <a:pt x="104" y="0"/>
                    <a:pt x="103" y="7"/>
                    <a:pt x="104" y="12"/>
                  </a:cubicBezTo>
                  <a:cubicBezTo>
                    <a:pt x="106" y="34"/>
                    <a:pt x="107" y="35"/>
                    <a:pt x="126" y="22"/>
                  </a:cubicBezTo>
                  <a:cubicBezTo>
                    <a:pt x="133" y="17"/>
                    <a:pt x="146" y="22"/>
                    <a:pt x="148" y="9"/>
                  </a:cubicBezTo>
                  <a:cubicBezTo>
                    <a:pt x="165" y="40"/>
                    <a:pt x="169" y="75"/>
                    <a:pt x="171" y="110"/>
                  </a:cubicBezTo>
                  <a:cubicBezTo>
                    <a:pt x="175" y="161"/>
                    <a:pt x="165" y="210"/>
                    <a:pt x="155" y="260"/>
                  </a:cubicBezTo>
                  <a:cubicBezTo>
                    <a:pt x="140" y="338"/>
                    <a:pt x="131" y="417"/>
                    <a:pt x="148" y="496"/>
                  </a:cubicBezTo>
                  <a:close/>
                </a:path>
              </a:pathLst>
            </a:custGeom>
            <a:solidFill>
              <a:srgbClr val="F3DC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1429956A-E3E3-110A-0D49-30F47F7A2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283"/>
              <a:ext cx="270" cy="124"/>
            </a:xfrm>
            <a:custGeom>
              <a:avLst/>
              <a:gdLst>
                <a:gd name="T0" fmla="*/ 0 w 493"/>
                <a:gd name="T1" fmla="*/ 155 h 227"/>
                <a:gd name="T2" fmla="*/ 6 w 493"/>
                <a:gd name="T3" fmla="*/ 138 h 227"/>
                <a:gd name="T4" fmla="*/ 20 w 493"/>
                <a:gd name="T5" fmla="*/ 115 h 227"/>
                <a:gd name="T6" fmla="*/ 37 w 493"/>
                <a:gd name="T7" fmla="*/ 61 h 227"/>
                <a:gd name="T8" fmla="*/ 44 w 493"/>
                <a:gd name="T9" fmla="*/ 27 h 227"/>
                <a:gd name="T10" fmla="*/ 78 w 493"/>
                <a:gd name="T11" fmla="*/ 57 h 227"/>
                <a:gd name="T12" fmla="*/ 73 w 493"/>
                <a:gd name="T13" fmla="*/ 44 h 227"/>
                <a:gd name="T14" fmla="*/ 266 w 493"/>
                <a:gd name="T15" fmla="*/ 67 h 227"/>
                <a:gd name="T16" fmla="*/ 340 w 493"/>
                <a:gd name="T17" fmla="*/ 46 h 227"/>
                <a:gd name="T18" fmla="*/ 424 w 493"/>
                <a:gd name="T19" fmla="*/ 7 h 227"/>
                <a:gd name="T20" fmla="*/ 446 w 493"/>
                <a:gd name="T21" fmla="*/ 4 h 227"/>
                <a:gd name="T22" fmla="*/ 451 w 493"/>
                <a:gd name="T23" fmla="*/ 24 h 227"/>
                <a:gd name="T24" fmla="*/ 437 w 493"/>
                <a:gd name="T25" fmla="*/ 64 h 227"/>
                <a:gd name="T26" fmla="*/ 443 w 493"/>
                <a:gd name="T27" fmla="*/ 69 h 227"/>
                <a:gd name="T28" fmla="*/ 480 w 493"/>
                <a:gd name="T29" fmla="*/ 82 h 227"/>
                <a:gd name="T30" fmla="*/ 493 w 493"/>
                <a:gd name="T31" fmla="*/ 96 h 227"/>
                <a:gd name="T32" fmla="*/ 480 w 493"/>
                <a:gd name="T33" fmla="*/ 107 h 227"/>
                <a:gd name="T34" fmla="*/ 474 w 493"/>
                <a:gd name="T35" fmla="*/ 112 h 227"/>
                <a:gd name="T36" fmla="*/ 420 w 493"/>
                <a:gd name="T37" fmla="*/ 154 h 227"/>
                <a:gd name="T38" fmla="*/ 90 w 493"/>
                <a:gd name="T39" fmla="*/ 198 h 227"/>
                <a:gd name="T40" fmla="*/ 0 w 493"/>
                <a:gd name="T41" fmla="*/ 15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3" h="227">
                  <a:moveTo>
                    <a:pt x="0" y="155"/>
                  </a:moveTo>
                  <a:cubicBezTo>
                    <a:pt x="2" y="149"/>
                    <a:pt x="7" y="146"/>
                    <a:pt x="6" y="138"/>
                  </a:cubicBezTo>
                  <a:cubicBezTo>
                    <a:pt x="4" y="128"/>
                    <a:pt x="11" y="120"/>
                    <a:pt x="20" y="115"/>
                  </a:cubicBezTo>
                  <a:cubicBezTo>
                    <a:pt x="34" y="107"/>
                    <a:pt x="44" y="73"/>
                    <a:pt x="37" y="61"/>
                  </a:cubicBezTo>
                  <a:cubicBezTo>
                    <a:pt x="26" y="41"/>
                    <a:pt x="26" y="41"/>
                    <a:pt x="44" y="27"/>
                  </a:cubicBezTo>
                  <a:cubicBezTo>
                    <a:pt x="48" y="45"/>
                    <a:pt x="59" y="54"/>
                    <a:pt x="78" y="57"/>
                  </a:cubicBezTo>
                  <a:cubicBezTo>
                    <a:pt x="76" y="52"/>
                    <a:pt x="74" y="48"/>
                    <a:pt x="73" y="44"/>
                  </a:cubicBezTo>
                  <a:cubicBezTo>
                    <a:pt x="133" y="87"/>
                    <a:pt x="199" y="81"/>
                    <a:pt x="266" y="67"/>
                  </a:cubicBezTo>
                  <a:cubicBezTo>
                    <a:pt x="291" y="62"/>
                    <a:pt x="315" y="53"/>
                    <a:pt x="340" y="46"/>
                  </a:cubicBezTo>
                  <a:cubicBezTo>
                    <a:pt x="370" y="37"/>
                    <a:pt x="398" y="26"/>
                    <a:pt x="424" y="7"/>
                  </a:cubicBezTo>
                  <a:cubicBezTo>
                    <a:pt x="430" y="2"/>
                    <a:pt x="438" y="0"/>
                    <a:pt x="446" y="4"/>
                  </a:cubicBezTo>
                  <a:cubicBezTo>
                    <a:pt x="454" y="9"/>
                    <a:pt x="450" y="17"/>
                    <a:pt x="451" y="24"/>
                  </a:cubicBezTo>
                  <a:cubicBezTo>
                    <a:pt x="452" y="39"/>
                    <a:pt x="443" y="51"/>
                    <a:pt x="437" y="64"/>
                  </a:cubicBezTo>
                  <a:cubicBezTo>
                    <a:pt x="439" y="65"/>
                    <a:pt x="441" y="67"/>
                    <a:pt x="443" y="69"/>
                  </a:cubicBezTo>
                  <a:cubicBezTo>
                    <a:pt x="453" y="79"/>
                    <a:pt x="468" y="75"/>
                    <a:pt x="480" y="82"/>
                  </a:cubicBezTo>
                  <a:cubicBezTo>
                    <a:pt x="485" y="86"/>
                    <a:pt x="493" y="88"/>
                    <a:pt x="493" y="96"/>
                  </a:cubicBezTo>
                  <a:cubicBezTo>
                    <a:pt x="493" y="103"/>
                    <a:pt x="486" y="105"/>
                    <a:pt x="480" y="107"/>
                  </a:cubicBezTo>
                  <a:cubicBezTo>
                    <a:pt x="478" y="108"/>
                    <a:pt x="475" y="109"/>
                    <a:pt x="474" y="112"/>
                  </a:cubicBezTo>
                  <a:cubicBezTo>
                    <a:pt x="463" y="134"/>
                    <a:pt x="439" y="141"/>
                    <a:pt x="420" y="154"/>
                  </a:cubicBezTo>
                  <a:cubicBezTo>
                    <a:pt x="315" y="203"/>
                    <a:pt x="206" y="227"/>
                    <a:pt x="90" y="198"/>
                  </a:cubicBezTo>
                  <a:cubicBezTo>
                    <a:pt x="57" y="190"/>
                    <a:pt x="27" y="175"/>
                    <a:pt x="0" y="155"/>
                  </a:cubicBezTo>
                  <a:close/>
                </a:path>
              </a:pathLst>
            </a:custGeom>
            <a:solidFill>
              <a:srgbClr val="DD6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81ECD6CE-BCA6-313F-5F27-EBE81CFA7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554"/>
              <a:ext cx="107" cy="284"/>
            </a:xfrm>
            <a:custGeom>
              <a:avLst/>
              <a:gdLst>
                <a:gd name="T0" fmla="*/ 105 w 195"/>
                <a:gd name="T1" fmla="*/ 24 h 517"/>
                <a:gd name="T2" fmla="*/ 187 w 195"/>
                <a:gd name="T3" fmla="*/ 200 h 517"/>
                <a:gd name="T4" fmla="*/ 116 w 195"/>
                <a:gd name="T5" fmla="*/ 517 h 517"/>
                <a:gd name="T6" fmla="*/ 107 w 195"/>
                <a:gd name="T7" fmla="*/ 495 h 517"/>
                <a:gd name="T8" fmla="*/ 97 w 195"/>
                <a:gd name="T9" fmla="*/ 472 h 517"/>
                <a:gd name="T10" fmla="*/ 52 w 195"/>
                <a:gd name="T11" fmla="*/ 453 h 517"/>
                <a:gd name="T12" fmla="*/ 34 w 195"/>
                <a:gd name="T13" fmla="*/ 446 h 517"/>
                <a:gd name="T14" fmla="*/ 17 w 195"/>
                <a:gd name="T15" fmla="*/ 446 h 517"/>
                <a:gd name="T16" fmla="*/ 1 w 195"/>
                <a:gd name="T17" fmla="*/ 441 h 517"/>
                <a:gd name="T18" fmla="*/ 7 w 195"/>
                <a:gd name="T19" fmla="*/ 417 h 517"/>
                <a:gd name="T20" fmla="*/ 49 w 195"/>
                <a:gd name="T21" fmla="*/ 248 h 517"/>
                <a:gd name="T22" fmla="*/ 20 w 195"/>
                <a:gd name="T23" fmla="*/ 131 h 517"/>
                <a:gd name="T24" fmla="*/ 18 w 195"/>
                <a:gd name="T25" fmla="*/ 91 h 517"/>
                <a:gd name="T26" fmla="*/ 22 w 195"/>
                <a:gd name="T27" fmla="*/ 28 h 517"/>
                <a:gd name="T28" fmla="*/ 32 w 195"/>
                <a:gd name="T29" fmla="*/ 6 h 517"/>
                <a:gd name="T30" fmla="*/ 66 w 195"/>
                <a:gd name="T31" fmla="*/ 8 h 517"/>
                <a:gd name="T32" fmla="*/ 105 w 195"/>
                <a:gd name="T33" fmla="*/ 2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517">
                  <a:moveTo>
                    <a:pt x="105" y="24"/>
                  </a:moveTo>
                  <a:cubicBezTo>
                    <a:pt x="159" y="70"/>
                    <a:pt x="182" y="132"/>
                    <a:pt x="187" y="200"/>
                  </a:cubicBezTo>
                  <a:cubicBezTo>
                    <a:pt x="195" y="312"/>
                    <a:pt x="160" y="416"/>
                    <a:pt x="116" y="517"/>
                  </a:cubicBezTo>
                  <a:cubicBezTo>
                    <a:pt x="109" y="511"/>
                    <a:pt x="102" y="504"/>
                    <a:pt x="107" y="495"/>
                  </a:cubicBezTo>
                  <a:cubicBezTo>
                    <a:pt x="113" y="482"/>
                    <a:pt x="106" y="476"/>
                    <a:pt x="97" y="472"/>
                  </a:cubicBezTo>
                  <a:cubicBezTo>
                    <a:pt x="83" y="464"/>
                    <a:pt x="69" y="455"/>
                    <a:pt x="52" y="453"/>
                  </a:cubicBezTo>
                  <a:cubicBezTo>
                    <a:pt x="45" y="452"/>
                    <a:pt x="39" y="451"/>
                    <a:pt x="34" y="446"/>
                  </a:cubicBezTo>
                  <a:cubicBezTo>
                    <a:pt x="28" y="440"/>
                    <a:pt x="23" y="440"/>
                    <a:pt x="17" y="446"/>
                  </a:cubicBezTo>
                  <a:cubicBezTo>
                    <a:pt x="10" y="451"/>
                    <a:pt x="4" y="450"/>
                    <a:pt x="1" y="441"/>
                  </a:cubicBezTo>
                  <a:cubicBezTo>
                    <a:pt x="0" y="432"/>
                    <a:pt x="4" y="425"/>
                    <a:pt x="7" y="417"/>
                  </a:cubicBezTo>
                  <a:cubicBezTo>
                    <a:pt x="28" y="362"/>
                    <a:pt x="44" y="306"/>
                    <a:pt x="49" y="248"/>
                  </a:cubicBezTo>
                  <a:cubicBezTo>
                    <a:pt x="53" y="206"/>
                    <a:pt x="45" y="166"/>
                    <a:pt x="20" y="131"/>
                  </a:cubicBezTo>
                  <a:cubicBezTo>
                    <a:pt x="12" y="118"/>
                    <a:pt x="12" y="106"/>
                    <a:pt x="18" y="91"/>
                  </a:cubicBezTo>
                  <a:cubicBezTo>
                    <a:pt x="26" y="71"/>
                    <a:pt x="35" y="50"/>
                    <a:pt x="22" y="28"/>
                  </a:cubicBezTo>
                  <a:cubicBezTo>
                    <a:pt x="16" y="19"/>
                    <a:pt x="21" y="10"/>
                    <a:pt x="32" y="6"/>
                  </a:cubicBezTo>
                  <a:cubicBezTo>
                    <a:pt x="44" y="2"/>
                    <a:pt x="57" y="0"/>
                    <a:pt x="66" y="8"/>
                  </a:cubicBezTo>
                  <a:cubicBezTo>
                    <a:pt x="78" y="18"/>
                    <a:pt x="91" y="20"/>
                    <a:pt x="105" y="24"/>
                  </a:cubicBezTo>
                  <a:close/>
                </a:path>
              </a:pathLst>
            </a:custGeom>
            <a:solidFill>
              <a:srgbClr val="6CC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9E57D81E-F847-EF2F-D0BF-1A0EB8D0C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37"/>
              <a:ext cx="220" cy="196"/>
            </a:xfrm>
            <a:custGeom>
              <a:avLst/>
              <a:gdLst>
                <a:gd name="T0" fmla="*/ 402 w 402"/>
                <a:gd name="T1" fmla="*/ 55 h 357"/>
                <a:gd name="T2" fmla="*/ 364 w 402"/>
                <a:gd name="T3" fmla="*/ 46 h 357"/>
                <a:gd name="T4" fmla="*/ 328 w 402"/>
                <a:gd name="T5" fmla="*/ 42 h 357"/>
                <a:gd name="T6" fmla="*/ 323 w 402"/>
                <a:gd name="T7" fmla="*/ 59 h 357"/>
                <a:gd name="T8" fmla="*/ 320 w 402"/>
                <a:gd name="T9" fmla="*/ 123 h 357"/>
                <a:gd name="T10" fmla="*/ 321 w 402"/>
                <a:gd name="T11" fmla="*/ 159 h 357"/>
                <a:gd name="T12" fmla="*/ 283 w 402"/>
                <a:gd name="T13" fmla="*/ 148 h 357"/>
                <a:gd name="T14" fmla="*/ 187 w 402"/>
                <a:gd name="T15" fmla="*/ 213 h 357"/>
                <a:gd name="T16" fmla="*/ 142 w 402"/>
                <a:gd name="T17" fmla="*/ 317 h 357"/>
                <a:gd name="T18" fmla="*/ 126 w 402"/>
                <a:gd name="T19" fmla="*/ 354 h 357"/>
                <a:gd name="T20" fmla="*/ 111 w 402"/>
                <a:gd name="T21" fmla="*/ 354 h 357"/>
                <a:gd name="T22" fmla="*/ 18 w 402"/>
                <a:gd name="T23" fmla="*/ 337 h 357"/>
                <a:gd name="T24" fmla="*/ 0 w 402"/>
                <a:gd name="T25" fmla="*/ 327 h 357"/>
                <a:gd name="T26" fmla="*/ 96 w 402"/>
                <a:gd name="T27" fmla="*/ 102 h 357"/>
                <a:gd name="T28" fmla="*/ 243 w 402"/>
                <a:gd name="T29" fmla="*/ 11 h 357"/>
                <a:gd name="T30" fmla="*/ 402 w 402"/>
                <a:gd name="T31" fmla="*/ 5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2" h="357">
                  <a:moveTo>
                    <a:pt x="402" y="55"/>
                  </a:moveTo>
                  <a:cubicBezTo>
                    <a:pt x="388" y="59"/>
                    <a:pt x="375" y="59"/>
                    <a:pt x="364" y="46"/>
                  </a:cubicBezTo>
                  <a:cubicBezTo>
                    <a:pt x="354" y="35"/>
                    <a:pt x="340" y="38"/>
                    <a:pt x="328" y="42"/>
                  </a:cubicBezTo>
                  <a:cubicBezTo>
                    <a:pt x="319" y="45"/>
                    <a:pt x="318" y="53"/>
                    <a:pt x="323" y="59"/>
                  </a:cubicBezTo>
                  <a:cubicBezTo>
                    <a:pt x="344" y="81"/>
                    <a:pt x="327" y="104"/>
                    <a:pt x="320" y="123"/>
                  </a:cubicBezTo>
                  <a:cubicBezTo>
                    <a:pt x="316" y="137"/>
                    <a:pt x="315" y="147"/>
                    <a:pt x="321" y="159"/>
                  </a:cubicBezTo>
                  <a:cubicBezTo>
                    <a:pt x="307" y="160"/>
                    <a:pt x="298" y="148"/>
                    <a:pt x="283" y="148"/>
                  </a:cubicBezTo>
                  <a:cubicBezTo>
                    <a:pt x="236" y="147"/>
                    <a:pt x="210" y="178"/>
                    <a:pt x="187" y="213"/>
                  </a:cubicBezTo>
                  <a:cubicBezTo>
                    <a:pt x="166" y="244"/>
                    <a:pt x="152" y="280"/>
                    <a:pt x="142" y="317"/>
                  </a:cubicBezTo>
                  <a:cubicBezTo>
                    <a:pt x="139" y="330"/>
                    <a:pt x="138" y="345"/>
                    <a:pt x="126" y="354"/>
                  </a:cubicBezTo>
                  <a:cubicBezTo>
                    <a:pt x="121" y="356"/>
                    <a:pt x="115" y="357"/>
                    <a:pt x="111" y="354"/>
                  </a:cubicBezTo>
                  <a:cubicBezTo>
                    <a:pt x="82" y="335"/>
                    <a:pt x="50" y="340"/>
                    <a:pt x="18" y="337"/>
                  </a:cubicBezTo>
                  <a:cubicBezTo>
                    <a:pt x="11" y="336"/>
                    <a:pt x="2" y="338"/>
                    <a:pt x="0" y="327"/>
                  </a:cubicBezTo>
                  <a:cubicBezTo>
                    <a:pt x="13" y="244"/>
                    <a:pt x="43" y="168"/>
                    <a:pt x="96" y="102"/>
                  </a:cubicBezTo>
                  <a:cubicBezTo>
                    <a:pt x="134" y="55"/>
                    <a:pt x="182" y="22"/>
                    <a:pt x="243" y="11"/>
                  </a:cubicBezTo>
                  <a:cubicBezTo>
                    <a:pt x="302" y="0"/>
                    <a:pt x="356" y="14"/>
                    <a:pt x="402" y="55"/>
                  </a:cubicBezTo>
                  <a:close/>
                </a:path>
              </a:pathLst>
            </a:custGeom>
            <a:solidFill>
              <a:srgbClr val="8AC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F22F63BD-16CE-C036-F30E-9ACAB26D6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1920"/>
              <a:ext cx="280" cy="144"/>
            </a:xfrm>
            <a:custGeom>
              <a:avLst/>
              <a:gdLst>
                <a:gd name="T0" fmla="*/ 131 w 511"/>
                <a:gd name="T1" fmla="*/ 105 h 264"/>
                <a:gd name="T2" fmla="*/ 298 w 511"/>
                <a:gd name="T3" fmla="*/ 123 h 264"/>
                <a:gd name="T4" fmla="*/ 370 w 511"/>
                <a:gd name="T5" fmla="*/ 62 h 264"/>
                <a:gd name="T6" fmla="*/ 392 w 511"/>
                <a:gd name="T7" fmla="*/ 34 h 264"/>
                <a:gd name="T8" fmla="*/ 504 w 511"/>
                <a:gd name="T9" fmla="*/ 54 h 264"/>
                <a:gd name="T10" fmla="*/ 502 w 511"/>
                <a:gd name="T11" fmla="*/ 102 h 264"/>
                <a:gd name="T12" fmla="*/ 308 w 511"/>
                <a:gd name="T13" fmla="*/ 260 h 264"/>
                <a:gd name="T14" fmla="*/ 291 w 511"/>
                <a:gd name="T15" fmla="*/ 264 h 264"/>
                <a:gd name="T16" fmla="*/ 227 w 511"/>
                <a:gd name="T17" fmla="*/ 233 h 264"/>
                <a:gd name="T18" fmla="*/ 187 w 511"/>
                <a:gd name="T19" fmla="*/ 208 h 264"/>
                <a:gd name="T20" fmla="*/ 206 w 511"/>
                <a:gd name="T21" fmla="*/ 202 h 264"/>
                <a:gd name="T22" fmla="*/ 405 w 511"/>
                <a:gd name="T23" fmla="*/ 122 h 264"/>
                <a:gd name="T24" fmla="*/ 430 w 511"/>
                <a:gd name="T25" fmla="*/ 91 h 264"/>
                <a:gd name="T26" fmla="*/ 438 w 511"/>
                <a:gd name="T27" fmla="*/ 89 h 264"/>
                <a:gd name="T28" fmla="*/ 453 w 511"/>
                <a:gd name="T29" fmla="*/ 74 h 264"/>
                <a:gd name="T30" fmla="*/ 432 w 511"/>
                <a:gd name="T31" fmla="*/ 70 h 264"/>
                <a:gd name="T32" fmla="*/ 348 w 511"/>
                <a:gd name="T33" fmla="*/ 170 h 264"/>
                <a:gd name="T34" fmla="*/ 187 w 511"/>
                <a:gd name="T35" fmla="*/ 200 h 264"/>
                <a:gd name="T36" fmla="*/ 109 w 511"/>
                <a:gd name="T37" fmla="*/ 161 h 264"/>
                <a:gd name="T38" fmla="*/ 95 w 511"/>
                <a:gd name="T39" fmla="*/ 155 h 264"/>
                <a:gd name="T40" fmla="*/ 9 w 511"/>
                <a:gd name="T41" fmla="*/ 115 h 264"/>
                <a:gd name="T42" fmla="*/ 11 w 511"/>
                <a:gd name="T43" fmla="*/ 102 h 264"/>
                <a:gd name="T44" fmla="*/ 131 w 511"/>
                <a:gd name="T45" fmla="*/ 10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1" h="264">
                  <a:moveTo>
                    <a:pt x="131" y="105"/>
                  </a:moveTo>
                  <a:cubicBezTo>
                    <a:pt x="184" y="139"/>
                    <a:pt x="240" y="148"/>
                    <a:pt x="298" y="123"/>
                  </a:cubicBezTo>
                  <a:cubicBezTo>
                    <a:pt x="327" y="110"/>
                    <a:pt x="351" y="88"/>
                    <a:pt x="370" y="62"/>
                  </a:cubicBezTo>
                  <a:cubicBezTo>
                    <a:pt x="377" y="53"/>
                    <a:pt x="384" y="43"/>
                    <a:pt x="392" y="34"/>
                  </a:cubicBezTo>
                  <a:cubicBezTo>
                    <a:pt x="419" y="1"/>
                    <a:pt x="481" y="0"/>
                    <a:pt x="504" y="54"/>
                  </a:cubicBezTo>
                  <a:cubicBezTo>
                    <a:pt x="511" y="69"/>
                    <a:pt x="511" y="87"/>
                    <a:pt x="502" y="102"/>
                  </a:cubicBezTo>
                  <a:cubicBezTo>
                    <a:pt x="459" y="181"/>
                    <a:pt x="393" y="232"/>
                    <a:pt x="308" y="260"/>
                  </a:cubicBezTo>
                  <a:cubicBezTo>
                    <a:pt x="303" y="262"/>
                    <a:pt x="296" y="259"/>
                    <a:pt x="291" y="264"/>
                  </a:cubicBezTo>
                  <a:cubicBezTo>
                    <a:pt x="266" y="261"/>
                    <a:pt x="248" y="244"/>
                    <a:pt x="227" y="233"/>
                  </a:cubicBezTo>
                  <a:cubicBezTo>
                    <a:pt x="213" y="226"/>
                    <a:pt x="197" y="221"/>
                    <a:pt x="187" y="208"/>
                  </a:cubicBezTo>
                  <a:cubicBezTo>
                    <a:pt x="191" y="199"/>
                    <a:pt x="199" y="201"/>
                    <a:pt x="206" y="202"/>
                  </a:cubicBezTo>
                  <a:cubicBezTo>
                    <a:pt x="286" y="209"/>
                    <a:pt x="352" y="182"/>
                    <a:pt x="405" y="122"/>
                  </a:cubicBezTo>
                  <a:cubicBezTo>
                    <a:pt x="414" y="112"/>
                    <a:pt x="422" y="102"/>
                    <a:pt x="430" y="91"/>
                  </a:cubicBezTo>
                  <a:cubicBezTo>
                    <a:pt x="433" y="90"/>
                    <a:pt x="435" y="89"/>
                    <a:pt x="438" y="89"/>
                  </a:cubicBezTo>
                  <a:cubicBezTo>
                    <a:pt x="447" y="88"/>
                    <a:pt x="456" y="86"/>
                    <a:pt x="453" y="74"/>
                  </a:cubicBezTo>
                  <a:cubicBezTo>
                    <a:pt x="449" y="63"/>
                    <a:pt x="440" y="66"/>
                    <a:pt x="432" y="70"/>
                  </a:cubicBezTo>
                  <a:cubicBezTo>
                    <a:pt x="423" y="119"/>
                    <a:pt x="386" y="146"/>
                    <a:pt x="348" y="170"/>
                  </a:cubicBezTo>
                  <a:cubicBezTo>
                    <a:pt x="299" y="202"/>
                    <a:pt x="244" y="209"/>
                    <a:pt x="187" y="200"/>
                  </a:cubicBezTo>
                  <a:cubicBezTo>
                    <a:pt x="158" y="195"/>
                    <a:pt x="129" y="185"/>
                    <a:pt x="109" y="161"/>
                  </a:cubicBezTo>
                  <a:cubicBezTo>
                    <a:pt x="105" y="156"/>
                    <a:pt x="100" y="156"/>
                    <a:pt x="95" y="155"/>
                  </a:cubicBezTo>
                  <a:cubicBezTo>
                    <a:pt x="63" y="149"/>
                    <a:pt x="36" y="131"/>
                    <a:pt x="9" y="115"/>
                  </a:cubicBezTo>
                  <a:cubicBezTo>
                    <a:pt x="2" y="111"/>
                    <a:pt x="0" y="102"/>
                    <a:pt x="11" y="102"/>
                  </a:cubicBezTo>
                  <a:cubicBezTo>
                    <a:pt x="51" y="100"/>
                    <a:pt x="91" y="95"/>
                    <a:pt x="131" y="105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A58561D0-F7E1-C7E8-6F7A-E00B9014D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1677"/>
              <a:ext cx="86" cy="654"/>
            </a:xfrm>
            <a:custGeom>
              <a:avLst/>
              <a:gdLst>
                <a:gd name="T0" fmla="*/ 106 w 158"/>
                <a:gd name="T1" fmla="*/ 1037 h 1194"/>
                <a:gd name="T2" fmla="*/ 122 w 158"/>
                <a:gd name="T3" fmla="*/ 1085 h 1194"/>
                <a:gd name="T4" fmla="*/ 139 w 158"/>
                <a:gd name="T5" fmla="*/ 1140 h 1194"/>
                <a:gd name="T6" fmla="*/ 128 w 158"/>
                <a:gd name="T7" fmla="*/ 1189 h 1194"/>
                <a:gd name="T8" fmla="*/ 110 w 158"/>
                <a:gd name="T9" fmla="*/ 1185 h 1194"/>
                <a:gd name="T10" fmla="*/ 69 w 158"/>
                <a:gd name="T11" fmla="*/ 1120 h 1194"/>
                <a:gd name="T12" fmla="*/ 55 w 158"/>
                <a:gd name="T13" fmla="*/ 1032 h 1194"/>
                <a:gd name="T14" fmla="*/ 55 w 158"/>
                <a:gd name="T15" fmla="*/ 990 h 1194"/>
                <a:gd name="T16" fmla="*/ 23 w 158"/>
                <a:gd name="T17" fmla="*/ 975 h 1194"/>
                <a:gd name="T18" fmla="*/ 5 w 158"/>
                <a:gd name="T19" fmla="*/ 817 h 1194"/>
                <a:gd name="T20" fmla="*/ 0 w 158"/>
                <a:gd name="T21" fmla="*/ 739 h 1194"/>
                <a:gd name="T22" fmla="*/ 12 w 158"/>
                <a:gd name="T23" fmla="*/ 578 h 1194"/>
                <a:gd name="T24" fmla="*/ 45 w 158"/>
                <a:gd name="T25" fmla="*/ 304 h 1194"/>
                <a:gd name="T26" fmla="*/ 68 w 158"/>
                <a:gd name="T27" fmla="*/ 203 h 1194"/>
                <a:gd name="T28" fmla="*/ 83 w 158"/>
                <a:gd name="T29" fmla="*/ 134 h 1194"/>
                <a:gd name="T30" fmla="*/ 120 w 158"/>
                <a:gd name="T31" fmla="*/ 36 h 1194"/>
                <a:gd name="T32" fmla="*/ 129 w 158"/>
                <a:gd name="T33" fmla="*/ 16 h 1194"/>
                <a:gd name="T34" fmla="*/ 145 w 158"/>
                <a:gd name="T35" fmla="*/ 0 h 1194"/>
                <a:gd name="T36" fmla="*/ 146 w 158"/>
                <a:gd name="T37" fmla="*/ 27 h 1194"/>
                <a:gd name="T38" fmla="*/ 121 w 158"/>
                <a:gd name="T39" fmla="*/ 92 h 1194"/>
                <a:gd name="T40" fmla="*/ 119 w 158"/>
                <a:gd name="T41" fmla="*/ 117 h 1194"/>
                <a:gd name="T42" fmla="*/ 115 w 158"/>
                <a:gd name="T43" fmla="*/ 137 h 1194"/>
                <a:gd name="T44" fmla="*/ 104 w 158"/>
                <a:gd name="T45" fmla="*/ 178 h 1194"/>
                <a:gd name="T46" fmla="*/ 86 w 158"/>
                <a:gd name="T47" fmla="*/ 226 h 1194"/>
                <a:gd name="T48" fmla="*/ 79 w 158"/>
                <a:gd name="T49" fmla="*/ 321 h 1194"/>
                <a:gd name="T50" fmla="*/ 80 w 158"/>
                <a:gd name="T51" fmla="*/ 420 h 1194"/>
                <a:gd name="T52" fmla="*/ 69 w 158"/>
                <a:gd name="T53" fmla="*/ 632 h 1194"/>
                <a:gd name="T54" fmla="*/ 69 w 158"/>
                <a:gd name="T55" fmla="*/ 654 h 1194"/>
                <a:gd name="T56" fmla="*/ 70 w 158"/>
                <a:gd name="T57" fmla="*/ 716 h 1194"/>
                <a:gd name="T58" fmla="*/ 70 w 158"/>
                <a:gd name="T59" fmla="*/ 776 h 1194"/>
                <a:gd name="T60" fmla="*/ 74 w 158"/>
                <a:gd name="T61" fmla="*/ 834 h 1194"/>
                <a:gd name="T62" fmla="*/ 79 w 158"/>
                <a:gd name="T63" fmla="*/ 853 h 1194"/>
                <a:gd name="T64" fmla="*/ 91 w 158"/>
                <a:gd name="T65" fmla="*/ 933 h 1194"/>
                <a:gd name="T66" fmla="*/ 80 w 158"/>
                <a:gd name="T67" fmla="*/ 957 h 1194"/>
                <a:gd name="T68" fmla="*/ 94 w 158"/>
                <a:gd name="T69" fmla="*/ 956 h 1194"/>
                <a:gd name="T70" fmla="*/ 106 w 158"/>
                <a:gd name="T71" fmla="*/ 1037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1194">
                  <a:moveTo>
                    <a:pt x="106" y="1037"/>
                  </a:moveTo>
                  <a:cubicBezTo>
                    <a:pt x="108" y="1054"/>
                    <a:pt x="118" y="1068"/>
                    <a:pt x="122" y="1085"/>
                  </a:cubicBezTo>
                  <a:cubicBezTo>
                    <a:pt x="128" y="1103"/>
                    <a:pt x="135" y="1121"/>
                    <a:pt x="139" y="1140"/>
                  </a:cubicBezTo>
                  <a:cubicBezTo>
                    <a:pt x="143" y="1159"/>
                    <a:pt x="141" y="1175"/>
                    <a:pt x="128" y="1189"/>
                  </a:cubicBezTo>
                  <a:cubicBezTo>
                    <a:pt x="120" y="1194"/>
                    <a:pt x="114" y="1190"/>
                    <a:pt x="110" y="1185"/>
                  </a:cubicBezTo>
                  <a:cubicBezTo>
                    <a:pt x="93" y="1165"/>
                    <a:pt x="75" y="1146"/>
                    <a:pt x="69" y="1120"/>
                  </a:cubicBezTo>
                  <a:cubicBezTo>
                    <a:pt x="61" y="1091"/>
                    <a:pt x="64" y="1061"/>
                    <a:pt x="55" y="1032"/>
                  </a:cubicBezTo>
                  <a:cubicBezTo>
                    <a:pt x="50" y="1018"/>
                    <a:pt x="58" y="1004"/>
                    <a:pt x="55" y="990"/>
                  </a:cubicBezTo>
                  <a:cubicBezTo>
                    <a:pt x="31" y="1001"/>
                    <a:pt x="29" y="1000"/>
                    <a:pt x="23" y="975"/>
                  </a:cubicBezTo>
                  <a:cubicBezTo>
                    <a:pt x="13" y="923"/>
                    <a:pt x="2" y="871"/>
                    <a:pt x="5" y="817"/>
                  </a:cubicBezTo>
                  <a:cubicBezTo>
                    <a:pt x="6" y="791"/>
                    <a:pt x="0" y="765"/>
                    <a:pt x="0" y="739"/>
                  </a:cubicBezTo>
                  <a:cubicBezTo>
                    <a:pt x="1" y="685"/>
                    <a:pt x="8" y="632"/>
                    <a:pt x="12" y="578"/>
                  </a:cubicBezTo>
                  <a:cubicBezTo>
                    <a:pt x="18" y="486"/>
                    <a:pt x="33" y="395"/>
                    <a:pt x="45" y="304"/>
                  </a:cubicBezTo>
                  <a:cubicBezTo>
                    <a:pt x="50" y="269"/>
                    <a:pt x="54" y="233"/>
                    <a:pt x="68" y="203"/>
                  </a:cubicBezTo>
                  <a:cubicBezTo>
                    <a:pt x="79" y="180"/>
                    <a:pt x="78" y="157"/>
                    <a:pt x="83" y="134"/>
                  </a:cubicBezTo>
                  <a:cubicBezTo>
                    <a:pt x="89" y="100"/>
                    <a:pt x="104" y="67"/>
                    <a:pt x="120" y="36"/>
                  </a:cubicBezTo>
                  <a:cubicBezTo>
                    <a:pt x="123" y="29"/>
                    <a:pt x="126" y="22"/>
                    <a:pt x="129" y="16"/>
                  </a:cubicBezTo>
                  <a:cubicBezTo>
                    <a:pt x="133" y="9"/>
                    <a:pt x="136" y="1"/>
                    <a:pt x="145" y="0"/>
                  </a:cubicBezTo>
                  <a:cubicBezTo>
                    <a:pt x="158" y="9"/>
                    <a:pt x="149" y="18"/>
                    <a:pt x="146" y="27"/>
                  </a:cubicBezTo>
                  <a:cubicBezTo>
                    <a:pt x="136" y="48"/>
                    <a:pt x="124" y="68"/>
                    <a:pt x="121" y="92"/>
                  </a:cubicBezTo>
                  <a:cubicBezTo>
                    <a:pt x="120" y="100"/>
                    <a:pt x="118" y="109"/>
                    <a:pt x="119" y="117"/>
                  </a:cubicBezTo>
                  <a:cubicBezTo>
                    <a:pt x="119" y="124"/>
                    <a:pt x="120" y="132"/>
                    <a:pt x="115" y="137"/>
                  </a:cubicBezTo>
                  <a:cubicBezTo>
                    <a:pt x="104" y="149"/>
                    <a:pt x="103" y="162"/>
                    <a:pt x="104" y="178"/>
                  </a:cubicBezTo>
                  <a:cubicBezTo>
                    <a:pt x="105" y="195"/>
                    <a:pt x="94" y="211"/>
                    <a:pt x="86" y="226"/>
                  </a:cubicBezTo>
                  <a:cubicBezTo>
                    <a:pt x="69" y="257"/>
                    <a:pt x="71" y="289"/>
                    <a:pt x="79" y="321"/>
                  </a:cubicBezTo>
                  <a:cubicBezTo>
                    <a:pt x="87" y="354"/>
                    <a:pt x="85" y="387"/>
                    <a:pt x="80" y="420"/>
                  </a:cubicBezTo>
                  <a:cubicBezTo>
                    <a:pt x="68" y="490"/>
                    <a:pt x="68" y="561"/>
                    <a:pt x="69" y="632"/>
                  </a:cubicBezTo>
                  <a:cubicBezTo>
                    <a:pt x="69" y="640"/>
                    <a:pt x="69" y="647"/>
                    <a:pt x="69" y="654"/>
                  </a:cubicBezTo>
                  <a:cubicBezTo>
                    <a:pt x="67" y="675"/>
                    <a:pt x="67" y="695"/>
                    <a:pt x="70" y="716"/>
                  </a:cubicBezTo>
                  <a:cubicBezTo>
                    <a:pt x="73" y="736"/>
                    <a:pt x="73" y="756"/>
                    <a:pt x="70" y="776"/>
                  </a:cubicBezTo>
                  <a:cubicBezTo>
                    <a:pt x="66" y="796"/>
                    <a:pt x="67" y="815"/>
                    <a:pt x="74" y="834"/>
                  </a:cubicBezTo>
                  <a:cubicBezTo>
                    <a:pt x="76" y="841"/>
                    <a:pt x="78" y="847"/>
                    <a:pt x="79" y="853"/>
                  </a:cubicBezTo>
                  <a:cubicBezTo>
                    <a:pt x="84" y="880"/>
                    <a:pt x="81" y="907"/>
                    <a:pt x="91" y="933"/>
                  </a:cubicBezTo>
                  <a:cubicBezTo>
                    <a:pt x="95" y="945"/>
                    <a:pt x="85" y="950"/>
                    <a:pt x="80" y="957"/>
                  </a:cubicBezTo>
                  <a:cubicBezTo>
                    <a:pt x="84" y="955"/>
                    <a:pt x="88" y="947"/>
                    <a:pt x="94" y="956"/>
                  </a:cubicBezTo>
                  <a:cubicBezTo>
                    <a:pt x="96" y="984"/>
                    <a:pt x="106" y="1009"/>
                    <a:pt x="106" y="1037"/>
                  </a:cubicBezTo>
                  <a:close/>
                </a:path>
              </a:pathLst>
            </a:custGeom>
            <a:solidFill>
              <a:srgbClr val="B4A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3DACFD5F-1E36-3F87-A951-B39173F41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" y="1789"/>
              <a:ext cx="189" cy="225"/>
            </a:xfrm>
            <a:custGeom>
              <a:avLst/>
              <a:gdLst>
                <a:gd name="T0" fmla="*/ 230 w 346"/>
                <a:gd name="T1" fmla="*/ 16 h 411"/>
                <a:gd name="T2" fmla="*/ 253 w 346"/>
                <a:gd name="T3" fmla="*/ 5 h 411"/>
                <a:gd name="T4" fmla="*/ 275 w 346"/>
                <a:gd name="T5" fmla="*/ 20 h 411"/>
                <a:gd name="T6" fmla="*/ 340 w 346"/>
                <a:gd name="T7" fmla="*/ 48 h 411"/>
                <a:gd name="T8" fmla="*/ 343 w 346"/>
                <a:gd name="T9" fmla="*/ 58 h 411"/>
                <a:gd name="T10" fmla="*/ 342 w 346"/>
                <a:gd name="T11" fmla="*/ 89 h 411"/>
                <a:gd name="T12" fmla="*/ 270 w 346"/>
                <a:gd name="T13" fmla="*/ 241 h 411"/>
                <a:gd name="T14" fmla="*/ 247 w 346"/>
                <a:gd name="T15" fmla="*/ 282 h 411"/>
                <a:gd name="T16" fmla="*/ 77 w 346"/>
                <a:gd name="T17" fmla="*/ 341 h 411"/>
                <a:gd name="T18" fmla="*/ 49 w 346"/>
                <a:gd name="T19" fmla="*/ 364 h 411"/>
                <a:gd name="T20" fmla="*/ 12 w 346"/>
                <a:gd name="T21" fmla="*/ 399 h 411"/>
                <a:gd name="T22" fmla="*/ 0 w 346"/>
                <a:gd name="T23" fmla="*/ 399 h 411"/>
                <a:gd name="T24" fmla="*/ 15 w 346"/>
                <a:gd name="T25" fmla="*/ 374 h 411"/>
                <a:gd name="T26" fmla="*/ 190 w 346"/>
                <a:gd name="T27" fmla="*/ 93 h 411"/>
                <a:gd name="T28" fmla="*/ 217 w 346"/>
                <a:gd name="T29" fmla="*/ 33 h 411"/>
                <a:gd name="T30" fmla="*/ 230 w 346"/>
                <a:gd name="T31" fmla="*/ 1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411">
                  <a:moveTo>
                    <a:pt x="230" y="16"/>
                  </a:moveTo>
                  <a:cubicBezTo>
                    <a:pt x="243" y="24"/>
                    <a:pt x="242" y="0"/>
                    <a:pt x="253" y="5"/>
                  </a:cubicBezTo>
                  <a:cubicBezTo>
                    <a:pt x="261" y="9"/>
                    <a:pt x="263" y="20"/>
                    <a:pt x="275" y="20"/>
                  </a:cubicBezTo>
                  <a:cubicBezTo>
                    <a:pt x="300" y="21"/>
                    <a:pt x="320" y="36"/>
                    <a:pt x="340" y="48"/>
                  </a:cubicBezTo>
                  <a:cubicBezTo>
                    <a:pt x="345" y="51"/>
                    <a:pt x="346" y="55"/>
                    <a:pt x="343" y="58"/>
                  </a:cubicBezTo>
                  <a:cubicBezTo>
                    <a:pt x="330" y="68"/>
                    <a:pt x="342" y="79"/>
                    <a:pt x="342" y="89"/>
                  </a:cubicBezTo>
                  <a:cubicBezTo>
                    <a:pt x="319" y="140"/>
                    <a:pt x="298" y="192"/>
                    <a:pt x="270" y="241"/>
                  </a:cubicBezTo>
                  <a:cubicBezTo>
                    <a:pt x="262" y="254"/>
                    <a:pt x="254" y="268"/>
                    <a:pt x="247" y="282"/>
                  </a:cubicBezTo>
                  <a:cubicBezTo>
                    <a:pt x="184" y="286"/>
                    <a:pt x="129" y="310"/>
                    <a:pt x="77" y="341"/>
                  </a:cubicBezTo>
                  <a:cubicBezTo>
                    <a:pt x="67" y="347"/>
                    <a:pt x="59" y="356"/>
                    <a:pt x="49" y="364"/>
                  </a:cubicBezTo>
                  <a:cubicBezTo>
                    <a:pt x="36" y="374"/>
                    <a:pt x="25" y="388"/>
                    <a:pt x="12" y="399"/>
                  </a:cubicBezTo>
                  <a:cubicBezTo>
                    <a:pt x="9" y="402"/>
                    <a:pt x="4" y="411"/>
                    <a:pt x="0" y="399"/>
                  </a:cubicBezTo>
                  <a:cubicBezTo>
                    <a:pt x="2" y="389"/>
                    <a:pt x="9" y="382"/>
                    <a:pt x="15" y="374"/>
                  </a:cubicBezTo>
                  <a:cubicBezTo>
                    <a:pt x="83" y="286"/>
                    <a:pt x="142" y="193"/>
                    <a:pt x="190" y="93"/>
                  </a:cubicBezTo>
                  <a:cubicBezTo>
                    <a:pt x="199" y="73"/>
                    <a:pt x="208" y="53"/>
                    <a:pt x="217" y="33"/>
                  </a:cubicBezTo>
                  <a:cubicBezTo>
                    <a:pt x="220" y="26"/>
                    <a:pt x="222" y="19"/>
                    <a:pt x="230" y="16"/>
                  </a:cubicBezTo>
                  <a:close/>
                </a:path>
              </a:pathLst>
            </a:custGeom>
            <a:solidFill>
              <a:srgbClr val="4D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7D42492A-A2A8-CFC8-2E37-D54CD251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1935"/>
              <a:ext cx="135" cy="343"/>
            </a:xfrm>
            <a:custGeom>
              <a:avLst/>
              <a:gdLst>
                <a:gd name="T0" fmla="*/ 199 w 247"/>
                <a:gd name="T1" fmla="*/ 134 h 626"/>
                <a:gd name="T2" fmla="*/ 221 w 247"/>
                <a:gd name="T3" fmla="*/ 118 h 626"/>
                <a:gd name="T4" fmla="*/ 247 w 247"/>
                <a:gd name="T5" fmla="*/ 98 h 626"/>
                <a:gd name="T6" fmla="*/ 218 w 247"/>
                <a:gd name="T7" fmla="*/ 130 h 626"/>
                <a:gd name="T8" fmla="*/ 155 w 247"/>
                <a:gd name="T9" fmla="*/ 200 h 626"/>
                <a:gd name="T10" fmla="*/ 148 w 247"/>
                <a:gd name="T11" fmla="*/ 218 h 626"/>
                <a:gd name="T12" fmla="*/ 140 w 247"/>
                <a:gd name="T13" fmla="*/ 224 h 626"/>
                <a:gd name="T14" fmla="*/ 82 w 247"/>
                <a:gd name="T15" fmla="*/ 343 h 626"/>
                <a:gd name="T16" fmla="*/ 39 w 247"/>
                <a:gd name="T17" fmla="*/ 453 h 626"/>
                <a:gd name="T18" fmla="*/ 31 w 247"/>
                <a:gd name="T19" fmla="*/ 473 h 626"/>
                <a:gd name="T20" fmla="*/ 3 w 247"/>
                <a:gd name="T21" fmla="*/ 619 h 626"/>
                <a:gd name="T22" fmla="*/ 0 w 247"/>
                <a:gd name="T23" fmla="*/ 626 h 626"/>
                <a:gd name="T24" fmla="*/ 7 w 247"/>
                <a:gd name="T25" fmla="*/ 526 h 626"/>
                <a:gd name="T26" fmla="*/ 25 w 247"/>
                <a:gd name="T27" fmla="*/ 337 h 626"/>
                <a:gd name="T28" fmla="*/ 23 w 247"/>
                <a:gd name="T29" fmla="*/ 329 h 626"/>
                <a:gd name="T30" fmla="*/ 35 w 247"/>
                <a:gd name="T31" fmla="*/ 252 h 626"/>
                <a:gd name="T32" fmla="*/ 51 w 247"/>
                <a:gd name="T33" fmla="*/ 118 h 626"/>
                <a:gd name="T34" fmla="*/ 64 w 247"/>
                <a:gd name="T35" fmla="*/ 43 h 626"/>
                <a:gd name="T36" fmla="*/ 79 w 247"/>
                <a:gd name="T37" fmla="*/ 27 h 626"/>
                <a:gd name="T38" fmla="*/ 87 w 247"/>
                <a:gd name="T39" fmla="*/ 23 h 626"/>
                <a:gd name="T40" fmla="*/ 154 w 247"/>
                <a:gd name="T41" fmla="*/ 1 h 626"/>
                <a:gd name="T42" fmla="*/ 183 w 247"/>
                <a:gd name="T43" fmla="*/ 29 h 626"/>
                <a:gd name="T44" fmla="*/ 184 w 247"/>
                <a:gd name="T45" fmla="*/ 111 h 626"/>
                <a:gd name="T46" fmla="*/ 185 w 247"/>
                <a:gd name="T47" fmla="*/ 134 h 626"/>
                <a:gd name="T48" fmla="*/ 190 w 247"/>
                <a:gd name="T49" fmla="*/ 139 h 626"/>
                <a:gd name="T50" fmla="*/ 199 w 247"/>
                <a:gd name="T51" fmla="*/ 134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7" h="626">
                  <a:moveTo>
                    <a:pt x="199" y="134"/>
                  </a:moveTo>
                  <a:cubicBezTo>
                    <a:pt x="211" y="135"/>
                    <a:pt x="214" y="123"/>
                    <a:pt x="221" y="118"/>
                  </a:cubicBezTo>
                  <a:cubicBezTo>
                    <a:pt x="230" y="112"/>
                    <a:pt x="235" y="100"/>
                    <a:pt x="247" y="98"/>
                  </a:cubicBezTo>
                  <a:cubicBezTo>
                    <a:pt x="240" y="111"/>
                    <a:pt x="228" y="119"/>
                    <a:pt x="218" y="130"/>
                  </a:cubicBezTo>
                  <a:cubicBezTo>
                    <a:pt x="195" y="152"/>
                    <a:pt x="174" y="175"/>
                    <a:pt x="155" y="200"/>
                  </a:cubicBezTo>
                  <a:cubicBezTo>
                    <a:pt x="151" y="206"/>
                    <a:pt x="147" y="211"/>
                    <a:pt x="148" y="218"/>
                  </a:cubicBezTo>
                  <a:cubicBezTo>
                    <a:pt x="145" y="220"/>
                    <a:pt x="141" y="222"/>
                    <a:pt x="140" y="224"/>
                  </a:cubicBezTo>
                  <a:cubicBezTo>
                    <a:pt x="121" y="264"/>
                    <a:pt x="95" y="299"/>
                    <a:pt x="82" y="343"/>
                  </a:cubicBezTo>
                  <a:cubicBezTo>
                    <a:pt x="71" y="380"/>
                    <a:pt x="55" y="417"/>
                    <a:pt x="39" y="453"/>
                  </a:cubicBezTo>
                  <a:cubicBezTo>
                    <a:pt x="36" y="459"/>
                    <a:pt x="33" y="465"/>
                    <a:pt x="31" y="473"/>
                  </a:cubicBezTo>
                  <a:cubicBezTo>
                    <a:pt x="18" y="521"/>
                    <a:pt x="6" y="569"/>
                    <a:pt x="3" y="619"/>
                  </a:cubicBezTo>
                  <a:cubicBezTo>
                    <a:pt x="3" y="622"/>
                    <a:pt x="1" y="624"/>
                    <a:pt x="0" y="626"/>
                  </a:cubicBezTo>
                  <a:cubicBezTo>
                    <a:pt x="2" y="593"/>
                    <a:pt x="4" y="559"/>
                    <a:pt x="7" y="526"/>
                  </a:cubicBezTo>
                  <a:cubicBezTo>
                    <a:pt x="13" y="463"/>
                    <a:pt x="19" y="400"/>
                    <a:pt x="25" y="337"/>
                  </a:cubicBezTo>
                  <a:cubicBezTo>
                    <a:pt x="25" y="334"/>
                    <a:pt x="24" y="332"/>
                    <a:pt x="23" y="329"/>
                  </a:cubicBezTo>
                  <a:cubicBezTo>
                    <a:pt x="35" y="305"/>
                    <a:pt x="31" y="278"/>
                    <a:pt x="35" y="252"/>
                  </a:cubicBezTo>
                  <a:cubicBezTo>
                    <a:pt x="42" y="207"/>
                    <a:pt x="46" y="163"/>
                    <a:pt x="51" y="118"/>
                  </a:cubicBezTo>
                  <a:cubicBezTo>
                    <a:pt x="57" y="93"/>
                    <a:pt x="69" y="70"/>
                    <a:pt x="64" y="43"/>
                  </a:cubicBezTo>
                  <a:cubicBezTo>
                    <a:pt x="63" y="34"/>
                    <a:pt x="61" y="20"/>
                    <a:pt x="79" y="27"/>
                  </a:cubicBezTo>
                  <a:cubicBezTo>
                    <a:pt x="83" y="28"/>
                    <a:pt x="85" y="25"/>
                    <a:pt x="87" y="23"/>
                  </a:cubicBezTo>
                  <a:cubicBezTo>
                    <a:pt x="107" y="9"/>
                    <a:pt x="126" y="0"/>
                    <a:pt x="154" y="1"/>
                  </a:cubicBezTo>
                  <a:cubicBezTo>
                    <a:pt x="180" y="3"/>
                    <a:pt x="177" y="13"/>
                    <a:pt x="183" y="29"/>
                  </a:cubicBezTo>
                  <a:cubicBezTo>
                    <a:pt x="193" y="58"/>
                    <a:pt x="189" y="84"/>
                    <a:pt x="184" y="111"/>
                  </a:cubicBezTo>
                  <a:cubicBezTo>
                    <a:pt x="182" y="119"/>
                    <a:pt x="185" y="126"/>
                    <a:pt x="185" y="134"/>
                  </a:cubicBezTo>
                  <a:cubicBezTo>
                    <a:pt x="186" y="136"/>
                    <a:pt x="181" y="146"/>
                    <a:pt x="190" y="139"/>
                  </a:cubicBezTo>
                  <a:cubicBezTo>
                    <a:pt x="193" y="136"/>
                    <a:pt x="195" y="133"/>
                    <a:pt x="199" y="134"/>
                  </a:cubicBezTo>
                  <a:close/>
                </a:path>
              </a:pathLst>
            </a:custGeom>
            <a:solidFill>
              <a:srgbClr val="BDD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FBB2AB99-E0EA-72C6-1925-9B34A3EC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1867"/>
              <a:ext cx="58" cy="394"/>
            </a:xfrm>
            <a:custGeom>
              <a:avLst/>
              <a:gdLst>
                <a:gd name="T0" fmla="*/ 36 w 106"/>
                <a:gd name="T1" fmla="*/ 18 h 720"/>
                <a:gd name="T2" fmla="*/ 37 w 106"/>
                <a:gd name="T3" fmla="*/ 7 h 720"/>
                <a:gd name="T4" fmla="*/ 60 w 106"/>
                <a:gd name="T5" fmla="*/ 54 h 720"/>
                <a:gd name="T6" fmla="*/ 77 w 106"/>
                <a:gd name="T7" fmla="*/ 16 h 720"/>
                <a:gd name="T8" fmla="*/ 94 w 106"/>
                <a:gd name="T9" fmla="*/ 7 h 720"/>
                <a:gd name="T10" fmla="*/ 90 w 106"/>
                <a:gd name="T11" fmla="*/ 31 h 720"/>
                <a:gd name="T12" fmla="*/ 68 w 106"/>
                <a:gd name="T13" fmla="*/ 132 h 720"/>
                <a:gd name="T14" fmla="*/ 53 w 106"/>
                <a:gd name="T15" fmla="*/ 194 h 720"/>
                <a:gd name="T16" fmla="*/ 36 w 106"/>
                <a:gd name="T17" fmla="*/ 235 h 720"/>
                <a:gd name="T18" fmla="*/ 35 w 106"/>
                <a:gd name="T19" fmla="*/ 247 h 720"/>
                <a:gd name="T20" fmla="*/ 46 w 106"/>
                <a:gd name="T21" fmla="*/ 250 h 720"/>
                <a:gd name="T22" fmla="*/ 52 w 106"/>
                <a:gd name="T23" fmla="*/ 238 h 720"/>
                <a:gd name="T24" fmla="*/ 58 w 106"/>
                <a:gd name="T25" fmla="*/ 176 h 720"/>
                <a:gd name="T26" fmla="*/ 92 w 106"/>
                <a:gd name="T27" fmla="*/ 29 h 720"/>
                <a:gd name="T28" fmla="*/ 98 w 106"/>
                <a:gd name="T29" fmla="*/ 14 h 720"/>
                <a:gd name="T30" fmla="*/ 103 w 106"/>
                <a:gd name="T31" fmla="*/ 32 h 720"/>
                <a:gd name="T32" fmla="*/ 84 w 106"/>
                <a:gd name="T33" fmla="*/ 182 h 720"/>
                <a:gd name="T34" fmla="*/ 74 w 106"/>
                <a:gd name="T35" fmla="*/ 290 h 720"/>
                <a:gd name="T36" fmla="*/ 72 w 106"/>
                <a:gd name="T37" fmla="*/ 437 h 720"/>
                <a:gd name="T38" fmla="*/ 72 w 106"/>
                <a:gd name="T39" fmla="*/ 449 h 720"/>
                <a:gd name="T40" fmla="*/ 94 w 106"/>
                <a:gd name="T41" fmla="*/ 645 h 720"/>
                <a:gd name="T42" fmla="*/ 84 w 106"/>
                <a:gd name="T43" fmla="*/ 680 h 720"/>
                <a:gd name="T44" fmla="*/ 46 w 106"/>
                <a:gd name="T45" fmla="*/ 715 h 720"/>
                <a:gd name="T46" fmla="*/ 41 w 106"/>
                <a:gd name="T47" fmla="*/ 719 h 720"/>
                <a:gd name="T48" fmla="*/ 35 w 106"/>
                <a:gd name="T49" fmla="*/ 718 h 720"/>
                <a:gd name="T50" fmla="*/ 17 w 106"/>
                <a:gd name="T51" fmla="*/ 650 h 720"/>
                <a:gd name="T52" fmla="*/ 15 w 106"/>
                <a:gd name="T53" fmla="*/ 596 h 720"/>
                <a:gd name="T54" fmla="*/ 8 w 106"/>
                <a:gd name="T55" fmla="*/ 262 h 720"/>
                <a:gd name="T56" fmla="*/ 12 w 106"/>
                <a:gd name="T57" fmla="*/ 217 h 720"/>
                <a:gd name="T58" fmla="*/ 29 w 106"/>
                <a:gd name="T59" fmla="*/ 62 h 720"/>
                <a:gd name="T60" fmla="*/ 36 w 106"/>
                <a:gd name="T61" fmla="*/ 1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720">
                  <a:moveTo>
                    <a:pt x="36" y="18"/>
                  </a:moveTo>
                  <a:cubicBezTo>
                    <a:pt x="36" y="14"/>
                    <a:pt x="37" y="10"/>
                    <a:pt x="37" y="7"/>
                  </a:cubicBezTo>
                  <a:cubicBezTo>
                    <a:pt x="55" y="17"/>
                    <a:pt x="54" y="37"/>
                    <a:pt x="60" y="54"/>
                  </a:cubicBezTo>
                  <a:cubicBezTo>
                    <a:pt x="66" y="41"/>
                    <a:pt x="70" y="28"/>
                    <a:pt x="77" y="16"/>
                  </a:cubicBezTo>
                  <a:cubicBezTo>
                    <a:pt x="80" y="9"/>
                    <a:pt x="83" y="0"/>
                    <a:pt x="94" y="7"/>
                  </a:cubicBezTo>
                  <a:cubicBezTo>
                    <a:pt x="96" y="16"/>
                    <a:pt x="95" y="24"/>
                    <a:pt x="90" y="31"/>
                  </a:cubicBezTo>
                  <a:cubicBezTo>
                    <a:pt x="87" y="65"/>
                    <a:pt x="74" y="98"/>
                    <a:pt x="68" y="132"/>
                  </a:cubicBezTo>
                  <a:cubicBezTo>
                    <a:pt x="64" y="153"/>
                    <a:pt x="59" y="173"/>
                    <a:pt x="53" y="194"/>
                  </a:cubicBezTo>
                  <a:cubicBezTo>
                    <a:pt x="49" y="208"/>
                    <a:pt x="49" y="224"/>
                    <a:pt x="36" y="235"/>
                  </a:cubicBezTo>
                  <a:cubicBezTo>
                    <a:pt x="32" y="238"/>
                    <a:pt x="31" y="243"/>
                    <a:pt x="35" y="247"/>
                  </a:cubicBezTo>
                  <a:cubicBezTo>
                    <a:pt x="38" y="251"/>
                    <a:pt x="42" y="251"/>
                    <a:pt x="46" y="250"/>
                  </a:cubicBezTo>
                  <a:cubicBezTo>
                    <a:pt x="51" y="247"/>
                    <a:pt x="54" y="243"/>
                    <a:pt x="52" y="238"/>
                  </a:cubicBezTo>
                  <a:cubicBezTo>
                    <a:pt x="43" y="216"/>
                    <a:pt x="53" y="196"/>
                    <a:pt x="58" y="176"/>
                  </a:cubicBezTo>
                  <a:cubicBezTo>
                    <a:pt x="69" y="127"/>
                    <a:pt x="81" y="78"/>
                    <a:pt x="92" y="29"/>
                  </a:cubicBezTo>
                  <a:cubicBezTo>
                    <a:pt x="96" y="25"/>
                    <a:pt x="93" y="18"/>
                    <a:pt x="98" y="14"/>
                  </a:cubicBezTo>
                  <a:cubicBezTo>
                    <a:pt x="106" y="19"/>
                    <a:pt x="104" y="26"/>
                    <a:pt x="103" y="32"/>
                  </a:cubicBezTo>
                  <a:cubicBezTo>
                    <a:pt x="95" y="82"/>
                    <a:pt x="90" y="132"/>
                    <a:pt x="84" y="182"/>
                  </a:cubicBezTo>
                  <a:cubicBezTo>
                    <a:pt x="79" y="218"/>
                    <a:pt x="76" y="254"/>
                    <a:pt x="74" y="290"/>
                  </a:cubicBezTo>
                  <a:cubicBezTo>
                    <a:pt x="70" y="339"/>
                    <a:pt x="67" y="388"/>
                    <a:pt x="72" y="437"/>
                  </a:cubicBezTo>
                  <a:cubicBezTo>
                    <a:pt x="72" y="441"/>
                    <a:pt x="72" y="445"/>
                    <a:pt x="72" y="449"/>
                  </a:cubicBezTo>
                  <a:cubicBezTo>
                    <a:pt x="69" y="515"/>
                    <a:pt x="80" y="581"/>
                    <a:pt x="94" y="645"/>
                  </a:cubicBezTo>
                  <a:cubicBezTo>
                    <a:pt x="97" y="659"/>
                    <a:pt x="94" y="670"/>
                    <a:pt x="84" y="680"/>
                  </a:cubicBezTo>
                  <a:cubicBezTo>
                    <a:pt x="72" y="692"/>
                    <a:pt x="59" y="704"/>
                    <a:pt x="46" y="715"/>
                  </a:cubicBezTo>
                  <a:cubicBezTo>
                    <a:pt x="45" y="716"/>
                    <a:pt x="43" y="718"/>
                    <a:pt x="41" y="719"/>
                  </a:cubicBezTo>
                  <a:cubicBezTo>
                    <a:pt x="39" y="720"/>
                    <a:pt x="37" y="719"/>
                    <a:pt x="35" y="718"/>
                  </a:cubicBezTo>
                  <a:cubicBezTo>
                    <a:pt x="25" y="696"/>
                    <a:pt x="23" y="672"/>
                    <a:pt x="17" y="650"/>
                  </a:cubicBezTo>
                  <a:cubicBezTo>
                    <a:pt x="28" y="632"/>
                    <a:pt x="17" y="614"/>
                    <a:pt x="15" y="596"/>
                  </a:cubicBezTo>
                  <a:cubicBezTo>
                    <a:pt x="0" y="485"/>
                    <a:pt x="1" y="374"/>
                    <a:pt x="8" y="262"/>
                  </a:cubicBezTo>
                  <a:cubicBezTo>
                    <a:pt x="14" y="248"/>
                    <a:pt x="7" y="232"/>
                    <a:pt x="12" y="217"/>
                  </a:cubicBezTo>
                  <a:cubicBezTo>
                    <a:pt x="14" y="165"/>
                    <a:pt x="19" y="114"/>
                    <a:pt x="29" y="62"/>
                  </a:cubicBezTo>
                  <a:cubicBezTo>
                    <a:pt x="38" y="49"/>
                    <a:pt x="32" y="32"/>
                    <a:pt x="36" y="18"/>
                  </a:cubicBezTo>
                  <a:close/>
                </a:path>
              </a:pathLst>
            </a:custGeom>
            <a:solidFill>
              <a:srgbClr val="A69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C950752F-D228-3030-2D60-C422092BE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1819"/>
              <a:ext cx="93" cy="192"/>
            </a:xfrm>
            <a:custGeom>
              <a:avLst/>
              <a:gdLst>
                <a:gd name="T0" fmla="*/ 129 w 170"/>
                <a:gd name="T1" fmla="*/ 350 h 350"/>
                <a:gd name="T2" fmla="*/ 135 w 170"/>
                <a:gd name="T3" fmla="*/ 283 h 350"/>
                <a:gd name="T4" fmla="*/ 135 w 170"/>
                <a:gd name="T5" fmla="*/ 268 h 350"/>
                <a:gd name="T6" fmla="*/ 125 w 170"/>
                <a:gd name="T7" fmla="*/ 225 h 350"/>
                <a:gd name="T8" fmla="*/ 114 w 170"/>
                <a:gd name="T9" fmla="*/ 219 h 350"/>
                <a:gd name="T10" fmla="*/ 102 w 170"/>
                <a:gd name="T11" fmla="*/ 222 h 350"/>
                <a:gd name="T12" fmla="*/ 38 w 170"/>
                <a:gd name="T13" fmla="*/ 239 h 350"/>
                <a:gd name="T14" fmla="*/ 30 w 170"/>
                <a:gd name="T15" fmla="*/ 246 h 350"/>
                <a:gd name="T16" fmla="*/ 18 w 170"/>
                <a:gd name="T17" fmla="*/ 257 h 350"/>
                <a:gd name="T18" fmla="*/ 0 w 170"/>
                <a:gd name="T19" fmla="*/ 329 h 350"/>
                <a:gd name="T20" fmla="*/ 27 w 170"/>
                <a:gd name="T21" fmla="*/ 109 h 350"/>
                <a:gd name="T22" fmla="*/ 36 w 170"/>
                <a:gd name="T23" fmla="*/ 49 h 350"/>
                <a:gd name="T24" fmla="*/ 63 w 170"/>
                <a:gd name="T25" fmla="*/ 15 h 350"/>
                <a:gd name="T26" fmla="*/ 91 w 170"/>
                <a:gd name="T27" fmla="*/ 4 h 350"/>
                <a:gd name="T28" fmla="*/ 156 w 170"/>
                <a:gd name="T29" fmla="*/ 38 h 350"/>
                <a:gd name="T30" fmla="*/ 170 w 170"/>
                <a:gd name="T31" fmla="*/ 73 h 350"/>
                <a:gd name="T32" fmla="*/ 139 w 170"/>
                <a:gd name="T33" fmla="*/ 328 h 350"/>
                <a:gd name="T34" fmla="*/ 129 w 170"/>
                <a:gd name="T35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350">
                  <a:moveTo>
                    <a:pt x="129" y="350"/>
                  </a:moveTo>
                  <a:cubicBezTo>
                    <a:pt x="126" y="327"/>
                    <a:pt x="128" y="305"/>
                    <a:pt x="135" y="283"/>
                  </a:cubicBezTo>
                  <a:cubicBezTo>
                    <a:pt x="137" y="278"/>
                    <a:pt x="138" y="272"/>
                    <a:pt x="135" y="268"/>
                  </a:cubicBezTo>
                  <a:cubicBezTo>
                    <a:pt x="125" y="255"/>
                    <a:pt x="124" y="240"/>
                    <a:pt x="125" y="225"/>
                  </a:cubicBezTo>
                  <a:cubicBezTo>
                    <a:pt x="125" y="216"/>
                    <a:pt x="122" y="210"/>
                    <a:pt x="114" y="219"/>
                  </a:cubicBezTo>
                  <a:cubicBezTo>
                    <a:pt x="110" y="224"/>
                    <a:pt x="107" y="224"/>
                    <a:pt x="102" y="222"/>
                  </a:cubicBezTo>
                  <a:cubicBezTo>
                    <a:pt x="82" y="214"/>
                    <a:pt x="52" y="222"/>
                    <a:pt x="38" y="239"/>
                  </a:cubicBezTo>
                  <a:cubicBezTo>
                    <a:pt x="36" y="242"/>
                    <a:pt x="36" y="247"/>
                    <a:pt x="30" y="246"/>
                  </a:cubicBezTo>
                  <a:cubicBezTo>
                    <a:pt x="17" y="244"/>
                    <a:pt x="14" y="245"/>
                    <a:pt x="18" y="257"/>
                  </a:cubicBezTo>
                  <a:cubicBezTo>
                    <a:pt x="25" y="284"/>
                    <a:pt x="13" y="307"/>
                    <a:pt x="0" y="329"/>
                  </a:cubicBezTo>
                  <a:cubicBezTo>
                    <a:pt x="6" y="255"/>
                    <a:pt x="17" y="182"/>
                    <a:pt x="27" y="109"/>
                  </a:cubicBezTo>
                  <a:cubicBezTo>
                    <a:pt x="29" y="89"/>
                    <a:pt x="33" y="69"/>
                    <a:pt x="36" y="49"/>
                  </a:cubicBezTo>
                  <a:cubicBezTo>
                    <a:pt x="46" y="39"/>
                    <a:pt x="55" y="27"/>
                    <a:pt x="63" y="15"/>
                  </a:cubicBezTo>
                  <a:cubicBezTo>
                    <a:pt x="69" y="3"/>
                    <a:pt x="78" y="0"/>
                    <a:pt x="91" y="4"/>
                  </a:cubicBezTo>
                  <a:cubicBezTo>
                    <a:pt x="114" y="12"/>
                    <a:pt x="135" y="26"/>
                    <a:pt x="156" y="38"/>
                  </a:cubicBezTo>
                  <a:cubicBezTo>
                    <a:pt x="168" y="46"/>
                    <a:pt x="170" y="59"/>
                    <a:pt x="170" y="73"/>
                  </a:cubicBezTo>
                  <a:cubicBezTo>
                    <a:pt x="161" y="158"/>
                    <a:pt x="151" y="243"/>
                    <a:pt x="139" y="328"/>
                  </a:cubicBezTo>
                  <a:cubicBezTo>
                    <a:pt x="138" y="336"/>
                    <a:pt x="140" y="346"/>
                    <a:pt x="129" y="350"/>
                  </a:cubicBezTo>
                  <a:close/>
                </a:path>
              </a:pathLst>
            </a:custGeom>
            <a:solidFill>
              <a:srgbClr val="AAD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DEEC654C-DCE8-0AED-4D9F-0638D8B1A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1717"/>
              <a:ext cx="96" cy="140"/>
            </a:xfrm>
            <a:custGeom>
              <a:avLst/>
              <a:gdLst>
                <a:gd name="T0" fmla="*/ 129 w 175"/>
                <a:gd name="T1" fmla="*/ 256 h 256"/>
                <a:gd name="T2" fmla="*/ 108 w 175"/>
                <a:gd name="T3" fmla="*/ 224 h 256"/>
                <a:gd name="T4" fmla="*/ 52 w 175"/>
                <a:gd name="T5" fmla="*/ 195 h 256"/>
                <a:gd name="T6" fmla="*/ 31 w 175"/>
                <a:gd name="T7" fmla="*/ 203 h 256"/>
                <a:gd name="T8" fmla="*/ 0 w 175"/>
                <a:gd name="T9" fmla="*/ 236 h 256"/>
                <a:gd name="T10" fmla="*/ 40 w 175"/>
                <a:gd name="T11" fmla="*/ 0 h 256"/>
                <a:gd name="T12" fmla="*/ 110 w 175"/>
                <a:gd name="T13" fmla="*/ 8 h 256"/>
                <a:gd name="T14" fmla="*/ 147 w 175"/>
                <a:gd name="T15" fmla="*/ 20 h 256"/>
                <a:gd name="T16" fmla="*/ 168 w 175"/>
                <a:gd name="T17" fmla="*/ 24 h 256"/>
                <a:gd name="T18" fmla="*/ 171 w 175"/>
                <a:gd name="T19" fmla="*/ 47 h 256"/>
                <a:gd name="T20" fmla="*/ 138 w 175"/>
                <a:gd name="T21" fmla="*/ 239 h 256"/>
                <a:gd name="T22" fmla="*/ 129 w 175"/>
                <a:gd name="T2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56">
                  <a:moveTo>
                    <a:pt x="129" y="256"/>
                  </a:moveTo>
                  <a:cubicBezTo>
                    <a:pt x="130" y="240"/>
                    <a:pt x="123" y="230"/>
                    <a:pt x="108" y="224"/>
                  </a:cubicBezTo>
                  <a:cubicBezTo>
                    <a:pt x="89" y="215"/>
                    <a:pt x="72" y="202"/>
                    <a:pt x="52" y="195"/>
                  </a:cubicBezTo>
                  <a:cubicBezTo>
                    <a:pt x="42" y="192"/>
                    <a:pt x="37" y="194"/>
                    <a:pt x="31" y="203"/>
                  </a:cubicBezTo>
                  <a:cubicBezTo>
                    <a:pt x="23" y="216"/>
                    <a:pt x="19" y="233"/>
                    <a:pt x="0" y="236"/>
                  </a:cubicBezTo>
                  <a:cubicBezTo>
                    <a:pt x="9" y="157"/>
                    <a:pt x="20" y="77"/>
                    <a:pt x="40" y="0"/>
                  </a:cubicBezTo>
                  <a:cubicBezTo>
                    <a:pt x="63" y="9"/>
                    <a:pt x="87" y="4"/>
                    <a:pt x="110" y="8"/>
                  </a:cubicBezTo>
                  <a:cubicBezTo>
                    <a:pt x="123" y="10"/>
                    <a:pt x="137" y="7"/>
                    <a:pt x="147" y="20"/>
                  </a:cubicBezTo>
                  <a:cubicBezTo>
                    <a:pt x="153" y="27"/>
                    <a:pt x="161" y="24"/>
                    <a:pt x="168" y="24"/>
                  </a:cubicBezTo>
                  <a:cubicBezTo>
                    <a:pt x="175" y="31"/>
                    <a:pt x="173" y="39"/>
                    <a:pt x="171" y="47"/>
                  </a:cubicBezTo>
                  <a:cubicBezTo>
                    <a:pt x="158" y="111"/>
                    <a:pt x="148" y="175"/>
                    <a:pt x="138" y="239"/>
                  </a:cubicBezTo>
                  <a:cubicBezTo>
                    <a:pt x="137" y="246"/>
                    <a:pt x="139" y="255"/>
                    <a:pt x="129" y="256"/>
                  </a:cubicBezTo>
                  <a:close/>
                </a:path>
              </a:pathLst>
            </a:custGeom>
            <a:solidFill>
              <a:srgbClr val="9DD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0AB93080-28F8-44F8-F682-9DCA1F0B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1616"/>
              <a:ext cx="93" cy="286"/>
            </a:xfrm>
            <a:custGeom>
              <a:avLst/>
              <a:gdLst>
                <a:gd name="T0" fmla="*/ 55 w 170"/>
                <a:gd name="T1" fmla="*/ 464 h 523"/>
                <a:gd name="T2" fmla="*/ 34 w 170"/>
                <a:gd name="T3" fmla="*/ 500 h 523"/>
                <a:gd name="T4" fmla="*/ 21 w 170"/>
                <a:gd name="T5" fmla="*/ 523 h 523"/>
                <a:gd name="T6" fmla="*/ 0 w 170"/>
                <a:gd name="T7" fmla="*/ 465 h 523"/>
                <a:gd name="T8" fmla="*/ 95 w 170"/>
                <a:gd name="T9" fmla="*/ 100 h 523"/>
                <a:gd name="T10" fmla="*/ 163 w 170"/>
                <a:gd name="T11" fmla="*/ 0 h 523"/>
                <a:gd name="T12" fmla="*/ 164 w 170"/>
                <a:gd name="T13" fmla="*/ 20 h 523"/>
                <a:gd name="T14" fmla="*/ 157 w 170"/>
                <a:gd name="T15" fmla="*/ 56 h 523"/>
                <a:gd name="T16" fmla="*/ 109 w 170"/>
                <a:gd name="T17" fmla="*/ 249 h 523"/>
                <a:gd name="T18" fmla="*/ 97 w 170"/>
                <a:gd name="T19" fmla="*/ 310 h 523"/>
                <a:gd name="T20" fmla="*/ 65 w 170"/>
                <a:gd name="T21" fmla="*/ 449 h 523"/>
                <a:gd name="T22" fmla="*/ 55 w 170"/>
                <a:gd name="T23" fmla="*/ 46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523">
                  <a:moveTo>
                    <a:pt x="55" y="464"/>
                  </a:moveTo>
                  <a:cubicBezTo>
                    <a:pt x="39" y="470"/>
                    <a:pt x="41" y="488"/>
                    <a:pt x="34" y="500"/>
                  </a:cubicBezTo>
                  <a:cubicBezTo>
                    <a:pt x="30" y="506"/>
                    <a:pt x="30" y="515"/>
                    <a:pt x="21" y="523"/>
                  </a:cubicBezTo>
                  <a:cubicBezTo>
                    <a:pt x="15" y="502"/>
                    <a:pt x="11" y="482"/>
                    <a:pt x="0" y="465"/>
                  </a:cubicBezTo>
                  <a:cubicBezTo>
                    <a:pt x="21" y="340"/>
                    <a:pt x="39" y="215"/>
                    <a:pt x="95" y="100"/>
                  </a:cubicBezTo>
                  <a:cubicBezTo>
                    <a:pt x="113" y="64"/>
                    <a:pt x="135" y="30"/>
                    <a:pt x="163" y="0"/>
                  </a:cubicBezTo>
                  <a:cubicBezTo>
                    <a:pt x="170" y="6"/>
                    <a:pt x="166" y="13"/>
                    <a:pt x="164" y="20"/>
                  </a:cubicBezTo>
                  <a:cubicBezTo>
                    <a:pt x="161" y="32"/>
                    <a:pt x="157" y="44"/>
                    <a:pt x="157" y="56"/>
                  </a:cubicBezTo>
                  <a:cubicBezTo>
                    <a:pt x="140" y="121"/>
                    <a:pt x="130" y="186"/>
                    <a:pt x="109" y="249"/>
                  </a:cubicBezTo>
                  <a:cubicBezTo>
                    <a:pt x="103" y="269"/>
                    <a:pt x="82" y="286"/>
                    <a:pt x="97" y="310"/>
                  </a:cubicBezTo>
                  <a:cubicBezTo>
                    <a:pt x="85" y="356"/>
                    <a:pt x="78" y="404"/>
                    <a:pt x="65" y="449"/>
                  </a:cubicBezTo>
                  <a:cubicBezTo>
                    <a:pt x="63" y="455"/>
                    <a:pt x="61" y="461"/>
                    <a:pt x="55" y="464"/>
                  </a:cubicBezTo>
                  <a:close/>
                </a:path>
              </a:pathLst>
            </a:custGeom>
            <a:solidFill>
              <a:srgbClr val="B49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0722CE4F-3F2B-C22A-EEE6-5F491D25D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2336"/>
              <a:ext cx="390" cy="138"/>
            </a:xfrm>
            <a:custGeom>
              <a:avLst/>
              <a:gdLst>
                <a:gd name="T0" fmla="*/ 0 w 713"/>
                <a:gd name="T1" fmla="*/ 42 h 252"/>
                <a:gd name="T2" fmla="*/ 28 w 713"/>
                <a:gd name="T3" fmla="*/ 40 h 252"/>
                <a:gd name="T4" fmla="*/ 49 w 713"/>
                <a:gd name="T5" fmla="*/ 45 h 252"/>
                <a:gd name="T6" fmla="*/ 139 w 713"/>
                <a:gd name="T7" fmla="*/ 44 h 252"/>
                <a:gd name="T8" fmla="*/ 55 w 713"/>
                <a:gd name="T9" fmla="*/ 0 h 252"/>
                <a:gd name="T10" fmla="*/ 119 w 713"/>
                <a:gd name="T11" fmla="*/ 28 h 252"/>
                <a:gd name="T12" fmla="*/ 181 w 713"/>
                <a:gd name="T13" fmla="*/ 41 h 252"/>
                <a:gd name="T14" fmla="*/ 206 w 713"/>
                <a:gd name="T15" fmla="*/ 35 h 252"/>
                <a:gd name="T16" fmla="*/ 225 w 713"/>
                <a:gd name="T17" fmla="*/ 34 h 252"/>
                <a:gd name="T18" fmla="*/ 307 w 713"/>
                <a:gd name="T19" fmla="*/ 28 h 252"/>
                <a:gd name="T20" fmla="*/ 328 w 713"/>
                <a:gd name="T21" fmla="*/ 24 h 252"/>
                <a:gd name="T22" fmla="*/ 291 w 713"/>
                <a:gd name="T23" fmla="*/ 40 h 252"/>
                <a:gd name="T24" fmla="*/ 297 w 713"/>
                <a:gd name="T25" fmla="*/ 45 h 252"/>
                <a:gd name="T26" fmla="*/ 541 w 713"/>
                <a:gd name="T27" fmla="*/ 46 h 252"/>
                <a:gd name="T28" fmla="*/ 555 w 713"/>
                <a:gd name="T29" fmla="*/ 42 h 252"/>
                <a:gd name="T30" fmla="*/ 599 w 713"/>
                <a:gd name="T31" fmla="*/ 44 h 252"/>
                <a:gd name="T32" fmla="*/ 694 w 713"/>
                <a:gd name="T33" fmla="*/ 125 h 252"/>
                <a:gd name="T34" fmla="*/ 712 w 713"/>
                <a:gd name="T35" fmla="*/ 201 h 252"/>
                <a:gd name="T36" fmla="*/ 702 w 713"/>
                <a:gd name="T37" fmla="*/ 209 h 252"/>
                <a:gd name="T38" fmla="*/ 630 w 713"/>
                <a:gd name="T39" fmla="*/ 246 h 252"/>
                <a:gd name="T40" fmla="*/ 606 w 713"/>
                <a:gd name="T41" fmla="*/ 241 h 252"/>
                <a:gd name="T42" fmla="*/ 604 w 713"/>
                <a:gd name="T43" fmla="*/ 240 h 252"/>
                <a:gd name="T44" fmla="*/ 561 w 713"/>
                <a:gd name="T45" fmla="*/ 139 h 252"/>
                <a:gd name="T46" fmla="*/ 556 w 713"/>
                <a:gd name="T47" fmla="*/ 66 h 252"/>
                <a:gd name="T48" fmla="*/ 539 w 713"/>
                <a:gd name="T49" fmla="*/ 52 h 252"/>
                <a:gd name="T50" fmla="*/ 256 w 713"/>
                <a:gd name="T51" fmla="*/ 57 h 252"/>
                <a:gd name="T52" fmla="*/ 187 w 713"/>
                <a:gd name="T53" fmla="*/ 57 h 252"/>
                <a:gd name="T54" fmla="*/ 24 w 713"/>
                <a:gd name="T55" fmla="*/ 61 h 252"/>
                <a:gd name="T56" fmla="*/ 0 w 713"/>
                <a:gd name="T57" fmla="*/ 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3" h="252">
                  <a:moveTo>
                    <a:pt x="0" y="42"/>
                  </a:moveTo>
                  <a:cubicBezTo>
                    <a:pt x="9" y="31"/>
                    <a:pt x="18" y="29"/>
                    <a:pt x="28" y="40"/>
                  </a:cubicBezTo>
                  <a:cubicBezTo>
                    <a:pt x="34" y="46"/>
                    <a:pt x="41" y="45"/>
                    <a:pt x="49" y="45"/>
                  </a:cubicBezTo>
                  <a:cubicBezTo>
                    <a:pt x="79" y="45"/>
                    <a:pt x="109" y="45"/>
                    <a:pt x="139" y="44"/>
                  </a:cubicBezTo>
                  <a:cubicBezTo>
                    <a:pt x="111" y="29"/>
                    <a:pt x="79" y="22"/>
                    <a:pt x="55" y="0"/>
                  </a:cubicBezTo>
                  <a:cubicBezTo>
                    <a:pt x="76" y="8"/>
                    <a:pt x="97" y="20"/>
                    <a:pt x="119" y="28"/>
                  </a:cubicBezTo>
                  <a:cubicBezTo>
                    <a:pt x="139" y="35"/>
                    <a:pt x="160" y="39"/>
                    <a:pt x="181" y="41"/>
                  </a:cubicBezTo>
                  <a:cubicBezTo>
                    <a:pt x="189" y="42"/>
                    <a:pt x="199" y="44"/>
                    <a:pt x="206" y="35"/>
                  </a:cubicBezTo>
                  <a:cubicBezTo>
                    <a:pt x="211" y="30"/>
                    <a:pt x="221" y="31"/>
                    <a:pt x="225" y="34"/>
                  </a:cubicBezTo>
                  <a:cubicBezTo>
                    <a:pt x="255" y="52"/>
                    <a:pt x="281" y="36"/>
                    <a:pt x="307" y="28"/>
                  </a:cubicBezTo>
                  <a:cubicBezTo>
                    <a:pt x="313" y="26"/>
                    <a:pt x="319" y="20"/>
                    <a:pt x="328" y="24"/>
                  </a:cubicBezTo>
                  <a:cubicBezTo>
                    <a:pt x="314" y="30"/>
                    <a:pt x="302" y="35"/>
                    <a:pt x="291" y="40"/>
                  </a:cubicBezTo>
                  <a:cubicBezTo>
                    <a:pt x="292" y="46"/>
                    <a:pt x="294" y="45"/>
                    <a:pt x="297" y="45"/>
                  </a:cubicBezTo>
                  <a:cubicBezTo>
                    <a:pt x="378" y="45"/>
                    <a:pt x="460" y="46"/>
                    <a:pt x="541" y="46"/>
                  </a:cubicBezTo>
                  <a:cubicBezTo>
                    <a:pt x="546" y="46"/>
                    <a:pt x="552" y="47"/>
                    <a:pt x="555" y="42"/>
                  </a:cubicBezTo>
                  <a:cubicBezTo>
                    <a:pt x="571" y="23"/>
                    <a:pt x="588" y="35"/>
                    <a:pt x="599" y="44"/>
                  </a:cubicBezTo>
                  <a:cubicBezTo>
                    <a:pt x="632" y="69"/>
                    <a:pt x="665" y="95"/>
                    <a:pt x="694" y="125"/>
                  </a:cubicBezTo>
                  <a:cubicBezTo>
                    <a:pt x="712" y="145"/>
                    <a:pt x="711" y="174"/>
                    <a:pt x="712" y="201"/>
                  </a:cubicBezTo>
                  <a:cubicBezTo>
                    <a:pt x="713" y="206"/>
                    <a:pt x="706" y="207"/>
                    <a:pt x="702" y="209"/>
                  </a:cubicBezTo>
                  <a:cubicBezTo>
                    <a:pt x="678" y="222"/>
                    <a:pt x="654" y="234"/>
                    <a:pt x="630" y="246"/>
                  </a:cubicBezTo>
                  <a:cubicBezTo>
                    <a:pt x="620" y="252"/>
                    <a:pt x="612" y="251"/>
                    <a:pt x="606" y="241"/>
                  </a:cubicBezTo>
                  <a:cubicBezTo>
                    <a:pt x="605" y="241"/>
                    <a:pt x="605" y="240"/>
                    <a:pt x="604" y="240"/>
                  </a:cubicBezTo>
                  <a:cubicBezTo>
                    <a:pt x="570" y="215"/>
                    <a:pt x="561" y="180"/>
                    <a:pt x="561" y="139"/>
                  </a:cubicBezTo>
                  <a:cubicBezTo>
                    <a:pt x="561" y="115"/>
                    <a:pt x="558" y="90"/>
                    <a:pt x="556" y="66"/>
                  </a:cubicBezTo>
                  <a:cubicBezTo>
                    <a:pt x="555" y="56"/>
                    <a:pt x="550" y="52"/>
                    <a:pt x="539" y="52"/>
                  </a:cubicBezTo>
                  <a:cubicBezTo>
                    <a:pt x="445" y="49"/>
                    <a:pt x="351" y="57"/>
                    <a:pt x="256" y="57"/>
                  </a:cubicBezTo>
                  <a:cubicBezTo>
                    <a:pt x="233" y="57"/>
                    <a:pt x="210" y="73"/>
                    <a:pt x="187" y="57"/>
                  </a:cubicBezTo>
                  <a:cubicBezTo>
                    <a:pt x="132" y="58"/>
                    <a:pt x="78" y="51"/>
                    <a:pt x="24" y="61"/>
                  </a:cubicBezTo>
                  <a:cubicBezTo>
                    <a:pt x="8" y="64"/>
                    <a:pt x="0" y="58"/>
                    <a:pt x="0" y="42"/>
                  </a:cubicBezTo>
                  <a:close/>
                </a:path>
              </a:pathLst>
            </a:custGeom>
            <a:solidFill>
              <a:srgbClr val="547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2BD63BDD-21DB-7AE3-8961-4C7AF1122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1561"/>
              <a:ext cx="169" cy="141"/>
            </a:xfrm>
            <a:custGeom>
              <a:avLst/>
              <a:gdLst>
                <a:gd name="T0" fmla="*/ 1 w 309"/>
                <a:gd name="T1" fmla="*/ 56 h 257"/>
                <a:gd name="T2" fmla="*/ 70 w 309"/>
                <a:gd name="T3" fmla="*/ 21 h 257"/>
                <a:gd name="T4" fmla="*/ 223 w 309"/>
                <a:gd name="T5" fmla="*/ 28 h 257"/>
                <a:gd name="T6" fmla="*/ 286 w 309"/>
                <a:gd name="T7" fmla="*/ 85 h 257"/>
                <a:gd name="T8" fmla="*/ 304 w 309"/>
                <a:gd name="T9" fmla="*/ 108 h 257"/>
                <a:gd name="T10" fmla="*/ 300 w 309"/>
                <a:gd name="T11" fmla="*/ 155 h 257"/>
                <a:gd name="T12" fmla="*/ 285 w 309"/>
                <a:gd name="T13" fmla="*/ 244 h 257"/>
                <a:gd name="T14" fmla="*/ 276 w 309"/>
                <a:gd name="T15" fmla="*/ 257 h 257"/>
                <a:gd name="T16" fmla="*/ 268 w 309"/>
                <a:gd name="T17" fmla="*/ 239 h 257"/>
                <a:gd name="T18" fmla="*/ 233 w 309"/>
                <a:gd name="T19" fmla="*/ 134 h 257"/>
                <a:gd name="T20" fmla="*/ 68 w 309"/>
                <a:gd name="T21" fmla="*/ 95 h 257"/>
                <a:gd name="T22" fmla="*/ 51 w 309"/>
                <a:gd name="T23" fmla="*/ 103 h 257"/>
                <a:gd name="T24" fmla="*/ 39 w 309"/>
                <a:gd name="T25" fmla="*/ 92 h 257"/>
                <a:gd name="T26" fmla="*/ 4 w 309"/>
                <a:gd name="T27" fmla="*/ 63 h 257"/>
                <a:gd name="T28" fmla="*/ 1 w 309"/>
                <a:gd name="T29" fmla="*/ 5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9" h="257">
                  <a:moveTo>
                    <a:pt x="1" y="56"/>
                  </a:moveTo>
                  <a:cubicBezTo>
                    <a:pt x="18" y="33"/>
                    <a:pt x="46" y="30"/>
                    <a:pt x="70" y="21"/>
                  </a:cubicBezTo>
                  <a:cubicBezTo>
                    <a:pt x="122" y="0"/>
                    <a:pt x="173" y="2"/>
                    <a:pt x="223" y="28"/>
                  </a:cubicBezTo>
                  <a:cubicBezTo>
                    <a:pt x="249" y="42"/>
                    <a:pt x="267" y="64"/>
                    <a:pt x="286" y="85"/>
                  </a:cubicBezTo>
                  <a:cubicBezTo>
                    <a:pt x="292" y="93"/>
                    <a:pt x="295" y="103"/>
                    <a:pt x="304" y="108"/>
                  </a:cubicBezTo>
                  <a:cubicBezTo>
                    <a:pt x="309" y="124"/>
                    <a:pt x="302" y="139"/>
                    <a:pt x="300" y="155"/>
                  </a:cubicBezTo>
                  <a:cubicBezTo>
                    <a:pt x="296" y="184"/>
                    <a:pt x="291" y="214"/>
                    <a:pt x="285" y="244"/>
                  </a:cubicBezTo>
                  <a:cubicBezTo>
                    <a:pt x="284" y="250"/>
                    <a:pt x="282" y="255"/>
                    <a:pt x="276" y="257"/>
                  </a:cubicBezTo>
                  <a:cubicBezTo>
                    <a:pt x="267" y="254"/>
                    <a:pt x="269" y="245"/>
                    <a:pt x="268" y="239"/>
                  </a:cubicBezTo>
                  <a:cubicBezTo>
                    <a:pt x="261" y="202"/>
                    <a:pt x="253" y="166"/>
                    <a:pt x="233" y="134"/>
                  </a:cubicBezTo>
                  <a:cubicBezTo>
                    <a:pt x="195" y="73"/>
                    <a:pt x="129" y="57"/>
                    <a:pt x="68" y="95"/>
                  </a:cubicBezTo>
                  <a:cubicBezTo>
                    <a:pt x="63" y="99"/>
                    <a:pt x="58" y="104"/>
                    <a:pt x="51" y="103"/>
                  </a:cubicBezTo>
                  <a:cubicBezTo>
                    <a:pt x="45" y="101"/>
                    <a:pt x="42" y="96"/>
                    <a:pt x="39" y="92"/>
                  </a:cubicBezTo>
                  <a:cubicBezTo>
                    <a:pt x="31" y="78"/>
                    <a:pt x="21" y="66"/>
                    <a:pt x="4" y="63"/>
                  </a:cubicBezTo>
                  <a:cubicBezTo>
                    <a:pt x="1" y="62"/>
                    <a:pt x="0" y="59"/>
                    <a:pt x="1" y="56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5D3EF09A-45F4-A240-B258-F8A7D4900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215"/>
              <a:ext cx="121" cy="148"/>
            </a:xfrm>
            <a:custGeom>
              <a:avLst/>
              <a:gdLst>
                <a:gd name="T0" fmla="*/ 92 w 221"/>
                <a:gd name="T1" fmla="*/ 0 h 271"/>
                <a:gd name="T2" fmla="*/ 92 w 221"/>
                <a:gd name="T3" fmla="*/ 14 h 271"/>
                <a:gd name="T4" fmla="*/ 88 w 221"/>
                <a:gd name="T5" fmla="*/ 41 h 271"/>
                <a:gd name="T6" fmla="*/ 101 w 221"/>
                <a:gd name="T7" fmla="*/ 120 h 271"/>
                <a:gd name="T8" fmla="*/ 103 w 221"/>
                <a:gd name="T9" fmla="*/ 139 h 271"/>
                <a:gd name="T10" fmla="*/ 91 w 221"/>
                <a:gd name="T11" fmla="*/ 123 h 271"/>
                <a:gd name="T12" fmla="*/ 115 w 221"/>
                <a:gd name="T13" fmla="*/ 171 h 271"/>
                <a:gd name="T14" fmla="*/ 204 w 221"/>
                <a:gd name="T15" fmla="*/ 245 h 271"/>
                <a:gd name="T16" fmla="*/ 208 w 221"/>
                <a:gd name="T17" fmla="*/ 247 h 271"/>
                <a:gd name="T18" fmla="*/ 219 w 221"/>
                <a:gd name="T19" fmla="*/ 261 h 271"/>
                <a:gd name="T20" fmla="*/ 204 w 221"/>
                <a:gd name="T21" fmla="*/ 268 h 271"/>
                <a:gd name="T22" fmla="*/ 122 w 221"/>
                <a:gd name="T23" fmla="*/ 268 h 271"/>
                <a:gd name="T24" fmla="*/ 111 w 221"/>
                <a:gd name="T25" fmla="*/ 270 h 271"/>
                <a:gd name="T26" fmla="*/ 24 w 221"/>
                <a:gd name="T27" fmla="*/ 271 h 271"/>
                <a:gd name="T28" fmla="*/ 35 w 221"/>
                <a:gd name="T29" fmla="*/ 265 h 271"/>
                <a:gd name="T30" fmla="*/ 75 w 221"/>
                <a:gd name="T31" fmla="*/ 263 h 271"/>
                <a:gd name="T32" fmla="*/ 98 w 221"/>
                <a:gd name="T33" fmla="*/ 261 h 271"/>
                <a:gd name="T34" fmla="*/ 82 w 221"/>
                <a:gd name="T35" fmla="*/ 239 h 271"/>
                <a:gd name="T36" fmla="*/ 36 w 221"/>
                <a:gd name="T37" fmla="*/ 168 h 271"/>
                <a:gd name="T38" fmla="*/ 23 w 221"/>
                <a:gd name="T39" fmla="*/ 154 h 271"/>
                <a:gd name="T40" fmla="*/ 0 w 221"/>
                <a:gd name="T41" fmla="*/ 92 h 271"/>
                <a:gd name="T42" fmla="*/ 3 w 221"/>
                <a:gd name="T43" fmla="*/ 83 h 271"/>
                <a:gd name="T44" fmla="*/ 3 w 221"/>
                <a:gd name="T45" fmla="*/ 83 h 271"/>
                <a:gd name="T46" fmla="*/ 46 w 221"/>
                <a:gd name="T47" fmla="*/ 43 h 271"/>
                <a:gd name="T48" fmla="*/ 64 w 221"/>
                <a:gd name="T49" fmla="*/ 47 h 271"/>
                <a:gd name="T50" fmla="*/ 76 w 221"/>
                <a:gd name="T51" fmla="*/ 91 h 271"/>
                <a:gd name="T52" fmla="*/ 64 w 221"/>
                <a:gd name="T53" fmla="*/ 49 h 271"/>
                <a:gd name="T54" fmla="*/ 92 w 221"/>
                <a:gd name="T55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1" h="271">
                  <a:moveTo>
                    <a:pt x="92" y="0"/>
                  </a:moveTo>
                  <a:cubicBezTo>
                    <a:pt x="95" y="5"/>
                    <a:pt x="95" y="9"/>
                    <a:pt x="92" y="14"/>
                  </a:cubicBezTo>
                  <a:cubicBezTo>
                    <a:pt x="86" y="23"/>
                    <a:pt x="84" y="33"/>
                    <a:pt x="88" y="41"/>
                  </a:cubicBezTo>
                  <a:cubicBezTo>
                    <a:pt x="99" y="66"/>
                    <a:pt x="91" y="95"/>
                    <a:pt x="101" y="120"/>
                  </a:cubicBezTo>
                  <a:cubicBezTo>
                    <a:pt x="104" y="125"/>
                    <a:pt x="103" y="133"/>
                    <a:pt x="103" y="139"/>
                  </a:cubicBezTo>
                  <a:cubicBezTo>
                    <a:pt x="91" y="139"/>
                    <a:pt x="98" y="125"/>
                    <a:pt x="91" y="123"/>
                  </a:cubicBezTo>
                  <a:cubicBezTo>
                    <a:pt x="97" y="139"/>
                    <a:pt x="106" y="155"/>
                    <a:pt x="115" y="171"/>
                  </a:cubicBezTo>
                  <a:cubicBezTo>
                    <a:pt x="137" y="206"/>
                    <a:pt x="171" y="225"/>
                    <a:pt x="204" y="245"/>
                  </a:cubicBezTo>
                  <a:cubicBezTo>
                    <a:pt x="205" y="246"/>
                    <a:pt x="207" y="246"/>
                    <a:pt x="208" y="247"/>
                  </a:cubicBezTo>
                  <a:cubicBezTo>
                    <a:pt x="214" y="250"/>
                    <a:pt x="221" y="254"/>
                    <a:pt x="219" y="261"/>
                  </a:cubicBezTo>
                  <a:cubicBezTo>
                    <a:pt x="218" y="268"/>
                    <a:pt x="210" y="268"/>
                    <a:pt x="204" y="268"/>
                  </a:cubicBezTo>
                  <a:cubicBezTo>
                    <a:pt x="177" y="268"/>
                    <a:pt x="149" y="268"/>
                    <a:pt x="122" y="268"/>
                  </a:cubicBezTo>
                  <a:cubicBezTo>
                    <a:pt x="118" y="268"/>
                    <a:pt x="114" y="266"/>
                    <a:pt x="111" y="270"/>
                  </a:cubicBezTo>
                  <a:cubicBezTo>
                    <a:pt x="82" y="270"/>
                    <a:pt x="53" y="270"/>
                    <a:pt x="24" y="271"/>
                  </a:cubicBezTo>
                  <a:cubicBezTo>
                    <a:pt x="24" y="262"/>
                    <a:pt x="31" y="266"/>
                    <a:pt x="35" y="265"/>
                  </a:cubicBezTo>
                  <a:cubicBezTo>
                    <a:pt x="49" y="264"/>
                    <a:pt x="62" y="267"/>
                    <a:pt x="75" y="263"/>
                  </a:cubicBezTo>
                  <a:cubicBezTo>
                    <a:pt x="83" y="263"/>
                    <a:pt x="90" y="262"/>
                    <a:pt x="98" y="261"/>
                  </a:cubicBezTo>
                  <a:cubicBezTo>
                    <a:pt x="96" y="251"/>
                    <a:pt x="87" y="246"/>
                    <a:pt x="82" y="239"/>
                  </a:cubicBezTo>
                  <a:cubicBezTo>
                    <a:pt x="64" y="217"/>
                    <a:pt x="49" y="193"/>
                    <a:pt x="36" y="168"/>
                  </a:cubicBezTo>
                  <a:cubicBezTo>
                    <a:pt x="33" y="162"/>
                    <a:pt x="32" y="155"/>
                    <a:pt x="23" y="154"/>
                  </a:cubicBezTo>
                  <a:cubicBezTo>
                    <a:pt x="12" y="135"/>
                    <a:pt x="5" y="114"/>
                    <a:pt x="0" y="92"/>
                  </a:cubicBezTo>
                  <a:cubicBezTo>
                    <a:pt x="0" y="88"/>
                    <a:pt x="1" y="85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17" y="69"/>
                    <a:pt x="33" y="58"/>
                    <a:pt x="46" y="43"/>
                  </a:cubicBezTo>
                  <a:cubicBezTo>
                    <a:pt x="53" y="34"/>
                    <a:pt x="60" y="34"/>
                    <a:pt x="64" y="47"/>
                  </a:cubicBezTo>
                  <a:cubicBezTo>
                    <a:pt x="68" y="60"/>
                    <a:pt x="74" y="73"/>
                    <a:pt x="76" y="91"/>
                  </a:cubicBezTo>
                  <a:cubicBezTo>
                    <a:pt x="75" y="73"/>
                    <a:pt x="68" y="61"/>
                    <a:pt x="64" y="49"/>
                  </a:cubicBezTo>
                  <a:cubicBezTo>
                    <a:pt x="57" y="27"/>
                    <a:pt x="68" y="8"/>
                    <a:pt x="92" y="0"/>
                  </a:cubicBezTo>
                  <a:close/>
                </a:path>
              </a:pathLst>
            </a:custGeom>
            <a:solidFill>
              <a:srgbClr val="AC9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3A385137-591A-F238-8552-479ECF64A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759"/>
              <a:ext cx="78" cy="253"/>
            </a:xfrm>
            <a:custGeom>
              <a:avLst/>
              <a:gdLst>
                <a:gd name="T0" fmla="*/ 89 w 143"/>
                <a:gd name="T1" fmla="*/ 38 h 462"/>
                <a:gd name="T2" fmla="*/ 93 w 143"/>
                <a:gd name="T3" fmla="*/ 88 h 462"/>
                <a:gd name="T4" fmla="*/ 104 w 143"/>
                <a:gd name="T5" fmla="*/ 44 h 462"/>
                <a:gd name="T6" fmla="*/ 127 w 143"/>
                <a:gd name="T7" fmla="*/ 3 h 462"/>
                <a:gd name="T8" fmla="*/ 141 w 143"/>
                <a:gd name="T9" fmla="*/ 17 h 462"/>
                <a:gd name="T10" fmla="*/ 127 w 143"/>
                <a:gd name="T11" fmla="*/ 103 h 462"/>
                <a:gd name="T12" fmla="*/ 6 w 143"/>
                <a:gd name="T13" fmla="*/ 462 h 462"/>
                <a:gd name="T14" fmla="*/ 2 w 143"/>
                <a:gd name="T15" fmla="*/ 444 h 462"/>
                <a:gd name="T16" fmla="*/ 29 w 143"/>
                <a:gd name="T17" fmla="*/ 281 h 462"/>
                <a:gd name="T18" fmla="*/ 57 w 143"/>
                <a:gd name="T19" fmla="*/ 107 h 462"/>
                <a:gd name="T20" fmla="*/ 67 w 143"/>
                <a:gd name="T21" fmla="*/ 49 h 462"/>
                <a:gd name="T22" fmla="*/ 89 w 143"/>
                <a:gd name="T23" fmla="*/ 3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462">
                  <a:moveTo>
                    <a:pt x="89" y="38"/>
                  </a:moveTo>
                  <a:cubicBezTo>
                    <a:pt x="71" y="55"/>
                    <a:pt x="79" y="71"/>
                    <a:pt x="93" y="88"/>
                  </a:cubicBezTo>
                  <a:cubicBezTo>
                    <a:pt x="107" y="76"/>
                    <a:pt x="113" y="63"/>
                    <a:pt x="104" y="44"/>
                  </a:cubicBezTo>
                  <a:cubicBezTo>
                    <a:pt x="97" y="28"/>
                    <a:pt x="109" y="6"/>
                    <a:pt x="127" y="3"/>
                  </a:cubicBezTo>
                  <a:cubicBezTo>
                    <a:pt x="138" y="0"/>
                    <a:pt x="143" y="6"/>
                    <a:pt x="141" y="17"/>
                  </a:cubicBezTo>
                  <a:cubicBezTo>
                    <a:pt x="137" y="46"/>
                    <a:pt x="133" y="75"/>
                    <a:pt x="127" y="103"/>
                  </a:cubicBezTo>
                  <a:cubicBezTo>
                    <a:pt x="100" y="227"/>
                    <a:pt x="60" y="347"/>
                    <a:pt x="6" y="462"/>
                  </a:cubicBezTo>
                  <a:cubicBezTo>
                    <a:pt x="0" y="457"/>
                    <a:pt x="1" y="451"/>
                    <a:pt x="2" y="444"/>
                  </a:cubicBezTo>
                  <a:cubicBezTo>
                    <a:pt x="10" y="389"/>
                    <a:pt x="21" y="336"/>
                    <a:pt x="29" y="281"/>
                  </a:cubicBezTo>
                  <a:cubicBezTo>
                    <a:pt x="39" y="223"/>
                    <a:pt x="50" y="165"/>
                    <a:pt x="57" y="107"/>
                  </a:cubicBezTo>
                  <a:cubicBezTo>
                    <a:pt x="63" y="88"/>
                    <a:pt x="62" y="68"/>
                    <a:pt x="67" y="49"/>
                  </a:cubicBezTo>
                  <a:cubicBezTo>
                    <a:pt x="71" y="37"/>
                    <a:pt x="76" y="31"/>
                    <a:pt x="89" y="38"/>
                  </a:cubicBezTo>
                  <a:close/>
                </a:path>
              </a:pathLst>
            </a:custGeom>
            <a:solidFill>
              <a:srgbClr val="E6E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8649E96D-B017-2156-68A4-B840F13C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2362"/>
              <a:ext cx="294" cy="41"/>
            </a:xfrm>
            <a:custGeom>
              <a:avLst/>
              <a:gdLst>
                <a:gd name="T0" fmla="*/ 0 w 536"/>
                <a:gd name="T1" fmla="*/ 13 h 74"/>
                <a:gd name="T2" fmla="*/ 23 w 536"/>
                <a:gd name="T3" fmla="*/ 2 h 74"/>
                <a:gd name="T4" fmla="*/ 162 w 536"/>
                <a:gd name="T5" fmla="*/ 2 h 74"/>
                <a:gd name="T6" fmla="*/ 181 w 536"/>
                <a:gd name="T7" fmla="*/ 9 h 74"/>
                <a:gd name="T8" fmla="*/ 207 w 536"/>
                <a:gd name="T9" fmla="*/ 10 h 74"/>
                <a:gd name="T10" fmla="*/ 226 w 536"/>
                <a:gd name="T11" fmla="*/ 2 h 74"/>
                <a:gd name="T12" fmla="*/ 514 w 536"/>
                <a:gd name="T13" fmla="*/ 2 h 74"/>
                <a:gd name="T14" fmla="*/ 532 w 536"/>
                <a:gd name="T15" fmla="*/ 18 h 74"/>
                <a:gd name="T16" fmla="*/ 512 w 536"/>
                <a:gd name="T17" fmla="*/ 5 h 74"/>
                <a:gd name="T18" fmla="*/ 392 w 536"/>
                <a:gd name="T19" fmla="*/ 6 h 74"/>
                <a:gd name="T20" fmla="*/ 369 w 536"/>
                <a:gd name="T21" fmla="*/ 12 h 74"/>
                <a:gd name="T22" fmla="*/ 137 w 536"/>
                <a:gd name="T23" fmla="*/ 62 h 74"/>
                <a:gd name="T24" fmla="*/ 0 w 536"/>
                <a:gd name="T25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6" h="74">
                  <a:moveTo>
                    <a:pt x="0" y="13"/>
                  </a:moveTo>
                  <a:cubicBezTo>
                    <a:pt x="5" y="4"/>
                    <a:pt x="13" y="2"/>
                    <a:pt x="23" y="2"/>
                  </a:cubicBezTo>
                  <a:cubicBezTo>
                    <a:pt x="69" y="2"/>
                    <a:pt x="116" y="2"/>
                    <a:pt x="162" y="2"/>
                  </a:cubicBezTo>
                  <a:cubicBezTo>
                    <a:pt x="169" y="2"/>
                    <a:pt x="175" y="1"/>
                    <a:pt x="181" y="9"/>
                  </a:cubicBezTo>
                  <a:cubicBezTo>
                    <a:pt x="187" y="18"/>
                    <a:pt x="202" y="17"/>
                    <a:pt x="207" y="10"/>
                  </a:cubicBezTo>
                  <a:cubicBezTo>
                    <a:pt x="212" y="1"/>
                    <a:pt x="219" y="2"/>
                    <a:pt x="226" y="2"/>
                  </a:cubicBezTo>
                  <a:cubicBezTo>
                    <a:pt x="322" y="2"/>
                    <a:pt x="418" y="2"/>
                    <a:pt x="514" y="2"/>
                  </a:cubicBezTo>
                  <a:cubicBezTo>
                    <a:pt x="525" y="2"/>
                    <a:pt x="536" y="0"/>
                    <a:pt x="532" y="18"/>
                  </a:cubicBezTo>
                  <a:cubicBezTo>
                    <a:pt x="528" y="9"/>
                    <a:pt x="522" y="5"/>
                    <a:pt x="512" y="5"/>
                  </a:cubicBezTo>
                  <a:cubicBezTo>
                    <a:pt x="472" y="6"/>
                    <a:pt x="432" y="6"/>
                    <a:pt x="392" y="6"/>
                  </a:cubicBezTo>
                  <a:cubicBezTo>
                    <a:pt x="384" y="6"/>
                    <a:pt x="376" y="7"/>
                    <a:pt x="369" y="12"/>
                  </a:cubicBezTo>
                  <a:cubicBezTo>
                    <a:pt x="299" y="61"/>
                    <a:pt x="221" y="74"/>
                    <a:pt x="137" y="62"/>
                  </a:cubicBezTo>
                  <a:cubicBezTo>
                    <a:pt x="88" y="55"/>
                    <a:pt x="41" y="41"/>
                    <a:pt x="0" y="13"/>
                  </a:cubicBez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AEB72F71-E0D4-F8D5-2CC8-AC5783D9E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2096"/>
              <a:ext cx="84" cy="149"/>
            </a:xfrm>
            <a:custGeom>
              <a:avLst/>
              <a:gdLst>
                <a:gd name="T0" fmla="*/ 21 w 155"/>
                <a:gd name="T1" fmla="*/ 272 h 272"/>
                <a:gd name="T2" fmla="*/ 4 w 155"/>
                <a:gd name="T3" fmla="*/ 188 h 272"/>
                <a:gd name="T4" fmla="*/ 11 w 155"/>
                <a:gd name="T5" fmla="*/ 170 h 272"/>
                <a:gd name="T6" fmla="*/ 122 w 155"/>
                <a:gd name="T7" fmla="*/ 15 h 272"/>
                <a:gd name="T8" fmla="*/ 133 w 155"/>
                <a:gd name="T9" fmla="*/ 5 h 272"/>
                <a:gd name="T10" fmla="*/ 154 w 155"/>
                <a:gd name="T11" fmla="*/ 18 h 272"/>
                <a:gd name="T12" fmla="*/ 154 w 155"/>
                <a:gd name="T13" fmla="*/ 22 h 272"/>
                <a:gd name="T14" fmla="*/ 145 w 155"/>
                <a:gd name="T15" fmla="*/ 100 h 272"/>
                <a:gd name="T16" fmla="*/ 27 w 155"/>
                <a:gd name="T17" fmla="*/ 256 h 272"/>
                <a:gd name="T18" fmla="*/ 21 w 155"/>
                <a:gd name="T1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272">
                  <a:moveTo>
                    <a:pt x="21" y="272"/>
                  </a:moveTo>
                  <a:cubicBezTo>
                    <a:pt x="12" y="244"/>
                    <a:pt x="4" y="217"/>
                    <a:pt x="4" y="188"/>
                  </a:cubicBezTo>
                  <a:cubicBezTo>
                    <a:pt x="0" y="180"/>
                    <a:pt x="7" y="175"/>
                    <a:pt x="11" y="170"/>
                  </a:cubicBezTo>
                  <a:cubicBezTo>
                    <a:pt x="49" y="120"/>
                    <a:pt x="88" y="69"/>
                    <a:pt x="122" y="15"/>
                  </a:cubicBezTo>
                  <a:cubicBezTo>
                    <a:pt x="125" y="11"/>
                    <a:pt x="128" y="7"/>
                    <a:pt x="133" y="5"/>
                  </a:cubicBezTo>
                  <a:cubicBezTo>
                    <a:pt x="146" y="0"/>
                    <a:pt x="152" y="6"/>
                    <a:pt x="154" y="18"/>
                  </a:cubicBezTo>
                  <a:cubicBezTo>
                    <a:pt x="154" y="20"/>
                    <a:pt x="155" y="21"/>
                    <a:pt x="154" y="22"/>
                  </a:cubicBezTo>
                  <a:cubicBezTo>
                    <a:pt x="150" y="48"/>
                    <a:pt x="151" y="74"/>
                    <a:pt x="145" y="100"/>
                  </a:cubicBezTo>
                  <a:cubicBezTo>
                    <a:pt x="110" y="155"/>
                    <a:pt x="70" y="207"/>
                    <a:pt x="27" y="256"/>
                  </a:cubicBezTo>
                  <a:cubicBezTo>
                    <a:pt x="23" y="261"/>
                    <a:pt x="21" y="266"/>
                    <a:pt x="21" y="272"/>
                  </a:cubicBezTo>
                  <a:close/>
                </a:path>
              </a:pathLst>
            </a:custGeom>
            <a:solidFill>
              <a:srgbClr val="E0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6DE909F8-355E-A9AA-9BA5-8C1F411E1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863"/>
              <a:ext cx="86" cy="208"/>
            </a:xfrm>
            <a:custGeom>
              <a:avLst/>
              <a:gdLst>
                <a:gd name="T0" fmla="*/ 89 w 158"/>
                <a:gd name="T1" fmla="*/ 345 h 379"/>
                <a:gd name="T2" fmla="*/ 64 w 158"/>
                <a:gd name="T3" fmla="*/ 377 h 379"/>
                <a:gd name="T4" fmla="*/ 61 w 158"/>
                <a:gd name="T5" fmla="*/ 379 h 379"/>
                <a:gd name="T6" fmla="*/ 3 w 158"/>
                <a:gd name="T7" fmla="*/ 360 h 379"/>
                <a:gd name="T8" fmla="*/ 9 w 158"/>
                <a:gd name="T9" fmla="*/ 340 h 379"/>
                <a:gd name="T10" fmla="*/ 121 w 158"/>
                <a:gd name="T11" fmla="*/ 79 h 379"/>
                <a:gd name="T12" fmla="*/ 142 w 158"/>
                <a:gd name="T13" fmla="*/ 14 h 379"/>
                <a:gd name="T14" fmla="*/ 152 w 158"/>
                <a:gd name="T15" fmla="*/ 2 h 379"/>
                <a:gd name="T16" fmla="*/ 155 w 158"/>
                <a:gd name="T17" fmla="*/ 18 h 379"/>
                <a:gd name="T18" fmla="*/ 136 w 158"/>
                <a:gd name="T19" fmla="*/ 127 h 379"/>
                <a:gd name="T20" fmla="*/ 109 w 158"/>
                <a:gd name="T21" fmla="*/ 293 h 379"/>
                <a:gd name="T22" fmla="*/ 89 w 158"/>
                <a:gd name="T23" fmla="*/ 34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379">
                  <a:moveTo>
                    <a:pt x="89" y="345"/>
                  </a:moveTo>
                  <a:cubicBezTo>
                    <a:pt x="74" y="351"/>
                    <a:pt x="76" y="369"/>
                    <a:pt x="64" y="377"/>
                  </a:cubicBezTo>
                  <a:cubicBezTo>
                    <a:pt x="63" y="378"/>
                    <a:pt x="62" y="379"/>
                    <a:pt x="61" y="379"/>
                  </a:cubicBezTo>
                  <a:cubicBezTo>
                    <a:pt x="43" y="369"/>
                    <a:pt x="20" y="373"/>
                    <a:pt x="3" y="360"/>
                  </a:cubicBezTo>
                  <a:cubicBezTo>
                    <a:pt x="0" y="351"/>
                    <a:pt x="6" y="346"/>
                    <a:pt x="9" y="340"/>
                  </a:cubicBezTo>
                  <a:cubicBezTo>
                    <a:pt x="54" y="256"/>
                    <a:pt x="92" y="169"/>
                    <a:pt x="121" y="79"/>
                  </a:cubicBezTo>
                  <a:cubicBezTo>
                    <a:pt x="127" y="57"/>
                    <a:pt x="134" y="35"/>
                    <a:pt x="142" y="14"/>
                  </a:cubicBezTo>
                  <a:cubicBezTo>
                    <a:pt x="143" y="9"/>
                    <a:pt x="144" y="0"/>
                    <a:pt x="152" y="2"/>
                  </a:cubicBezTo>
                  <a:cubicBezTo>
                    <a:pt x="158" y="4"/>
                    <a:pt x="157" y="12"/>
                    <a:pt x="155" y="18"/>
                  </a:cubicBezTo>
                  <a:cubicBezTo>
                    <a:pt x="147" y="54"/>
                    <a:pt x="143" y="91"/>
                    <a:pt x="136" y="127"/>
                  </a:cubicBezTo>
                  <a:cubicBezTo>
                    <a:pt x="126" y="183"/>
                    <a:pt x="118" y="238"/>
                    <a:pt x="109" y="293"/>
                  </a:cubicBezTo>
                  <a:cubicBezTo>
                    <a:pt x="106" y="312"/>
                    <a:pt x="90" y="326"/>
                    <a:pt x="89" y="345"/>
                  </a:cubicBezTo>
                  <a:close/>
                </a:path>
              </a:pathLst>
            </a:custGeom>
            <a:solidFill>
              <a:srgbClr val="DF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DD862635-D985-CBF2-76D3-12714FD2D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1954"/>
              <a:ext cx="241" cy="346"/>
            </a:xfrm>
            <a:custGeom>
              <a:avLst/>
              <a:gdLst>
                <a:gd name="T0" fmla="*/ 137 w 441"/>
                <a:gd name="T1" fmla="*/ 43 h 631"/>
                <a:gd name="T2" fmla="*/ 10 w 441"/>
                <a:gd name="T3" fmla="*/ 43 h 631"/>
                <a:gd name="T4" fmla="*/ 87 w 441"/>
                <a:gd name="T5" fmla="*/ 87 h 631"/>
                <a:gd name="T6" fmla="*/ 105 w 441"/>
                <a:gd name="T7" fmla="*/ 87 h 631"/>
                <a:gd name="T8" fmla="*/ 122 w 441"/>
                <a:gd name="T9" fmla="*/ 99 h 631"/>
                <a:gd name="T10" fmla="*/ 134 w 441"/>
                <a:gd name="T11" fmla="*/ 111 h 631"/>
                <a:gd name="T12" fmla="*/ 400 w 441"/>
                <a:gd name="T13" fmla="*/ 68 h 631"/>
                <a:gd name="T14" fmla="*/ 433 w 441"/>
                <a:gd name="T15" fmla="*/ 0 h 631"/>
                <a:gd name="T16" fmla="*/ 438 w 441"/>
                <a:gd name="T17" fmla="*/ 32 h 631"/>
                <a:gd name="T18" fmla="*/ 196 w 441"/>
                <a:gd name="T19" fmla="*/ 144 h 631"/>
                <a:gd name="T20" fmla="*/ 297 w 441"/>
                <a:gd name="T21" fmla="*/ 202 h 631"/>
                <a:gd name="T22" fmla="*/ 309 w 441"/>
                <a:gd name="T23" fmla="*/ 211 h 631"/>
                <a:gd name="T24" fmla="*/ 305 w 441"/>
                <a:gd name="T25" fmla="*/ 214 h 631"/>
                <a:gd name="T26" fmla="*/ 281 w 441"/>
                <a:gd name="T27" fmla="*/ 203 h 631"/>
                <a:gd name="T28" fmla="*/ 134 w 441"/>
                <a:gd name="T29" fmla="*/ 120 h 631"/>
                <a:gd name="T30" fmla="*/ 119 w 441"/>
                <a:gd name="T31" fmla="*/ 118 h 631"/>
                <a:gd name="T32" fmla="*/ 91 w 441"/>
                <a:gd name="T33" fmla="*/ 102 h 631"/>
                <a:gd name="T34" fmla="*/ 83 w 441"/>
                <a:gd name="T35" fmla="*/ 95 h 631"/>
                <a:gd name="T36" fmla="*/ 21 w 441"/>
                <a:gd name="T37" fmla="*/ 69 h 631"/>
                <a:gd name="T38" fmla="*/ 21 w 441"/>
                <a:gd name="T39" fmla="*/ 73 h 631"/>
                <a:gd name="T40" fmla="*/ 97 w 441"/>
                <a:gd name="T41" fmla="*/ 145 h 631"/>
                <a:gd name="T42" fmla="*/ 132 w 441"/>
                <a:gd name="T43" fmla="*/ 210 h 631"/>
                <a:gd name="T44" fmla="*/ 134 w 441"/>
                <a:gd name="T45" fmla="*/ 501 h 631"/>
                <a:gd name="T46" fmla="*/ 81 w 441"/>
                <a:gd name="T47" fmla="*/ 616 h 631"/>
                <a:gd name="T48" fmla="*/ 68 w 441"/>
                <a:gd name="T49" fmla="*/ 631 h 631"/>
                <a:gd name="T50" fmla="*/ 98 w 441"/>
                <a:gd name="T51" fmla="*/ 575 h 631"/>
                <a:gd name="T52" fmla="*/ 148 w 441"/>
                <a:gd name="T53" fmla="*/ 310 h 631"/>
                <a:gd name="T54" fmla="*/ 99 w 441"/>
                <a:gd name="T55" fmla="*/ 158 h 631"/>
                <a:gd name="T56" fmla="*/ 1 w 441"/>
                <a:gd name="T57" fmla="*/ 67 h 631"/>
                <a:gd name="T58" fmla="*/ 11 w 441"/>
                <a:gd name="T59" fmla="*/ 59 h 631"/>
                <a:gd name="T60" fmla="*/ 3 w 441"/>
                <a:gd name="T61" fmla="*/ 43 h 631"/>
                <a:gd name="T62" fmla="*/ 25 w 441"/>
                <a:gd name="T63" fmla="*/ 31 h 631"/>
                <a:gd name="T64" fmla="*/ 113 w 441"/>
                <a:gd name="T65" fmla="*/ 34 h 631"/>
                <a:gd name="T66" fmla="*/ 271 w 441"/>
                <a:gd name="T67" fmla="*/ 35 h 631"/>
                <a:gd name="T68" fmla="*/ 288 w 441"/>
                <a:gd name="T69" fmla="*/ 27 h 631"/>
                <a:gd name="T70" fmla="*/ 309 w 441"/>
                <a:gd name="T71" fmla="*/ 29 h 631"/>
                <a:gd name="T72" fmla="*/ 309 w 441"/>
                <a:gd name="T73" fmla="*/ 49 h 631"/>
                <a:gd name="T74" fmla="*/ 289 w 441"/>
                <a:gd name="T75" fmla="*/ 50 h 631"/>
                <a:gd name="T76" fmla="*/ 271 w 441"/>
                <a:gd name="T77" fmla="*/ 42 h 631"/>
                <a:gd name="T78" fmla="*/ 137 w 441"/>
                <a:gd name="T79" fmla="*/ 43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1" h="631">
                  <a:moveTo>
                    <a:pt x="137" y="43"/>
                  </a:moveTo>
                  <a:cubicBezTo>
                    <a:pt x="96" y="43"/>
                    <a:pt x="55" y="43"/>
                    <a:pt x="10" y="43"/>
                  </a:cubicBezTo>
                  <a:cubicBezTo>
                    <a:pt x="36" y="62"/>
                    <a:pt x="62" y="73"/>
                    <a:pt x="87" y="87"/>
                  </a:cubicBezTo>
                  <a:cubicBezTo>
                    <a:pt x="92" y="90"/>
                    <a:pt x="99" y="87"/>
                    <a:pt x="105" y="87"/>
                  </a:cubicBezTo>
                  <a:cubicBezTo>
                    <a:pt x="113" y="87"/>
                    <a:pt x="123" y="85"/>
                    <a:pt x="122" y="99"/>
                  </a:cubicBezTo>
                  <a:cubicBezTo>
                    <a:pt x="122" y="107"/>
                    <a:pt x="128" y="109"/>
                    <a:pt x="134" y="111"/>
                  </a:cubicBezTo>
                  <a:cubicBezTo>
                    <a:pt x="221" y="159"/>
                    <a:pt x="331" y="140"/>
                    <a:pt x="400" y="68"/>
                  </a:cubicBezTo>
                  <a:cubicBezTo>
                    <a:pt x="419" y="48"/>
                    <a:pt x="431" y="27"/>
                    <a:pt x="433" y="0"/>
                  </a:cubicBezTo>
                  <a:cubicBezTo>
                    <a:pt x="441" y="10"/>
                    <a:pt x="439" y="21"/>
                    <a:pt x="438" y="32"/>
                  </a:cubicBezTo>
                  <a:cubicBezTo>
                    <a:pt x="379" y="116"/>
                    <a:pt x="300" y="155"/>
                    <a:pt x="196" y="144"/>
                  </a:cubicBezTo>
                  <a:cubicBezTo>
                    <a:pt x="229" y="166"/>
                    <a:pt x="262" y="186"/>
                    <a:pt x="297" y="202"/>
                  </a:cubicBezTo>
                  <a:cubicBezTo>
                    <a:pt x="301" y="205"/>
                    <a:pt x="305" y="208"/>
                    <a:pt x="309" y="211"/>
                  </a:cubicBezTo>
                  <a:cubicBezTo>
                    <a:pt x="309" y="213"/>
                    <a:pt x="307" y="214"/>
                    <a:pt x="305" y="214"/>
                  </a:cubicBezTo>
                  <a:cubicBezTo>
                    <a:pt x="297" y="211"/>
                    <a:pt x="289" y="207"/>
                    <a:pt x="281" y="203"/>
                  </a:cubicBezTo>
                  <a:cubicBezTo>
                    <a:pt x="232" y="175"/>
                    <a:pt x="183" y="148"/>
                    <a:pt x="134" y="120"/>
                  </a:cubicBezTo>
                  <a:cubicBezTo>
                    <a:pt x="129" y="118"/>
                    <a:pt x="125" y="117"/>
                    <a:pt x="119" y="118"/>
                  </a:cubicBezTo>
                  <a:cubicBezTo>
                    <a:pt x="106" y="120"/>
                    <a:pt x="91" y="125"/>
                    <a:pt x="91" y="102"/>
                  </a:cubicBezTo>
                  <a:cubicBezTo>
                    <a:pt x="91" y="98"/>
                    <a:pt x="86" y="97"/>
                    <a:pt x="83" y="95"/>
                  </a:cubicBezTo>
                  <a:cubicBezTo>
                    <a:pt x="63" y="85"/>
                    <a:pt x="43" y="74"/>
                    <a:pt x="21" y="69"/>
                  </a:cubicBezTo>
                  <a:cubicBezTo>
                    <a:pt x="18" y="71"/>
                    <a:pt x="20" y="73"/>
                    <a:pt x="21" y="73"/>
                  </a:cubicBezTo>
                  <a:cubicBezTo>
                    <a:pt x="53" y="91"/>
                    <a:pt x="74" y="119"/>
                    <a:pt x="97" y="145"/>
                  </a:cubicBezTo>
                  <a:cubicBezTo>
                    <a:pt x="114" y="164"/>
                    <a:pt x="124" y="187"/>
                    <a:pt x="132" y="210"/>
                  </a:cubicBezTo>
                  <a:cubicBezTo>
                    <a:pt x="167" y="306"/>
                    <a:pt x="165" y="403"/>
                    <a:pt x="134" y="501"/>
                  </a:cubicBezTo>
                  <a:cubicBezTo>
                    <a:pt x="121" y="541"/>
                    <a:pt x="106" y="581"/>
                    <a:pt x="81" y="616"/>
                  </a:cubicBezTo>
                  <a:cubicBezTo>
                    <a:pt x="78" y="619"/>
                    <a:pt x="75" y="623"/>
                    <a:pt x="68" y="631"/>
                  </a:cubicBezTo>
                  <a:cubicBezTo>
                    <a:pt x="75" y="606"/>
                    <a:pt x="90" y="592"/>
                    <a:pt x="98" y="575"/>
                  </a:cubicBezTo>
                  <a:cubicBezTo>
                    <a:pt x="138" y="491"/>
                    <a:pt x="156" y="403"/>
                    <a:pt x="148" y="310"/>
                  </a:cubicBezTo>
                  <a:cubicBezTo>
                    <a:pt x="143" y="256"/>
                    <a:pt x="129" y="204"/>
                    <a:pt x="99" y="158"/>
                  </a:cubicBezTo>
                  <a:cubicBezTo>
                    <a:pt x="75" y="120"/>
                    <a:pt x="40" y="90"/>
                    <a:pt x="1" y="67"/>
                  </a:cubicBezTo>
                  <a:cubicBezTo>
                    <a:pt x="2" y="62"/>
                    <a:pt x="7" y="61"/>
                    <a:pt x="11" y="59"/>
                  </a:cubicBezTo>
                  <a:cubicBezTo>
                    <a:pt x="9" y="53"/>
                    <a:pt x="0" y="51"/>
                    <a:pt x="3" y="43"/>
                  </a:cubicBezTo>
                  <a:cubicBezTo>
                    <a:pt x="7" y="33"/>
                    <a:pt x="17" y="34"/>
                    <a:pt x="25" y="31"/>
                  </a:cubicBezTo>
                  <a:cubicBezTo>
                    <a:pt x="54" y="29"/>
                    <a:pt x="84" y="26"/>
                    <a:pt x="113" y="34"/>
                  </a:cubicBezTo>
                  <a:cubicBezTo>
                    <a:pt x="166" y="34"/>
                    <a:pt x="218" y="34"/>
                    <a:pt x="271" y="35"/>
                  </a:cubicBezTo>
                  <a:cubicBezTo>
                    <a:pt x="278" y="35"/>
                    <a:pt x="283" y="31"/>
                    <a:pt x="288" y="27"/>
                  </a:cubicBezTo>
                  <a:cubicBezTo>
                    <a:pt x="295" y="21"/>
                    <a:pt x="303" y="22"/>
                    <a:pt x="309" y="29"/>
                  </a:cubicBezTo>
                  <a:cubicBezTo>
                    <a:pt x="315" y="35"/>
                    <a:pt x="315" y="42"/>
                    <a:pt x="309" y="49"/>
                  </a:cubicBezTo>
                  <a:cubicBezTo>
                    <a:pt x="303" y="56"/>
                    <a:pt x="296" y="57"/>
                    <a:pt x="289" y="50"/>
                  </a:cubicBezTo>
                  <a:cubicBezTo>
                    <a:pt x="283" y="45"/>
                    <a:pt x="278" y="42"/>
                    <a:pt x="271" y="42"/>
                  </a:cubicBezTo>
                  <a:cubicBezTo>
                    <a:pt x="226" y="43"/>
                    <a:pt x="182" y="43"/>
                    <a:pt x="137" y="43"/>
                  </a:cubicBezTo>
                  <a:close/>
                </a:path>
              </a:pathLst>
            </a:custGeom>
            <a:solidFill>
              <a:srgbClr val="808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EA6EE314-6AF0-6DBE-8087-E53D6E056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2223"/>
              <a:ext cx="135" cy="99"/>
            </a:xfrm>
            <a:custGeom>
              <a:avLst/>
              <a:gdLst>
                <a:gd name="T0" fmla="*/ 229 w 247"/>
                <a:gd name="T1" fmla="*/ 0 h 181"/>
                <a:gd name="T2" fmla="*/ 247 w 247"/>
                <a:gd name="T3" fmla="*/ 68 h 181"/>
                <a:gd name="T4" fmla="*/ 219 w 247"/>
                <a:gd name="T5" fmla="*/ 97 h 181"/>
                <a:gd name="T6" fmla="*/ 120 w 247"/>
                <a:gd name="T7" fmla="*/ 168 h 181"/>
                <a:gd name="T8" fmla="*/ 96 w 247"/>
                <a:gd name="T9" fmla="*/ 176 h 181"/>
                <a:gd name="T10" fmla="*/ 86 w 247"/>
                <a:gd name="T11" fmla="*/ 176 h 181"/>
                <a:gd name="T12" fmla="*/ 89 w 247"/>
                <a:gd name="T13" fmla="*/ 166 h 181"/>
                <a:gd name="T14" fmla="*/ 107 w 247"/>
                <a:gd name="T15" fmla="*/ 125 h 181"/>
                <a:gd name="T16" fmla="*/ 104 w 247"/>
                <a:gd name="T17" fmla="*/ 117 h 181"/>
                <a:gd name="T18" fmla="*/ 84 w 247"/>
                <a:gd name="T19" fmla="*/ 122 h 181"/>
                <a:gd name="T20" fmla="*/ 4 w 247"/>
                <a:gd name="T21" fmla="*/ 156 h 181"/>
                <a:gd name="T22" fmla="*/ 0 w 247"/>
                <a:gd name="T23" fmla="*/ 156 h 181"/>
                <a:gd name="T24" fmla="*/ 164 w 247"/>
                <a:gd name="T25" fmla="*/ 56 h 181"/>
                <a:gd name="T26" fmla="*/ 229 w 247"/>
                <a:gd name="T2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181">
                  <a:moveTo>
                    <a:pt x="229" y="0"/>
                  </a:moveTo>
                  <a:cubicBezTo>
                    <a:pt x="244" y="20"/>
                    <a:pt x="245" y="44"/>
                    <a:pt x="247" y="68"/>
                  </a:cubicBezTo>
                  <a:cubicBezTo>
                    <a:pt x="243" y="82"/>
                    <a:pt x="229" y="89"/>
                    <a:pt x="219" y="97"/>
                  </a:cubicBezTo>
                  <a:cubicBezTo>
                    <a:pt x="187" y="123"/>
                    <a:pt x="155" y="147"/>
                    <a:pt x="120" y="168"/>
                  </a:cubicBezTo>
                  <a:cubicBezTo>
                    <a:pt x="113" y="173"/>
                    <a:pt x="105" y="177"/>
                    <a:pt x="96" y="176"/>
                  </a:cubicBezTo>
                  <a:cubicBezTo>
                    <a:pt x="92" y="177"/>
                    <a:pt x="89" y="181"/>
                    <a:pt x="86" y="176"/>
                  </a:cubicBezTo>
                  <a:cubicBezTo>
                    <a:pt x="83" y="172"/>
                    <a:pt x="85" y="167"/>
                    <a:pt x="89" y="166"/>
                  </a:cubicBezTo>
                  <a:cubicBezTo>
                    <a:pt x="112" y="160"/>
                    <a:pt x="101" y="138"/>
                    <a:pt x="107" y="125"/>
                  </a:cubicBezTo>
                  <a:cubicBezTo>
                    <a:pt x="109" y="122"/>
                    <a:pt x="107" y="118"/>
                    <a:pt x="104" y="117"/>
                  </a:cubicBezTo>
                  <a:cubicBezTo>
                    <a:pt x="96" y="115"/>
                    <a:pt x="90" y="117"/>
                    <a:pt x="84" y="122"/>
                  </a:cubicBezTo>
                  <a:cubicBezTo>
                    <a:pt x="60" y="141"/>
                    <a:pt x="33" y="151"/>
                    <a:pt x="4" y="156"/>
                  </a:cubicBezTo>
                  <a:cubicBezTo>
                    <a:pt x="2" y="156"/>
                    <a:pt x="1" y="156"/>
                    <a:pt x="0" y="156"/>
                  </a:cubicBezTo>
                  <a:cubicBezTo>
                    <a:pt x="59" y="129"/>
                    <a:pt x="114" y="97"/>
                    <a:pt x="164" y="56"/>
                  </a:cubicBezTo>
                  <a:cubicBezTo>
                    <a:pt x="186" y="38"/>
                    <a:pt x="207" y="19"/>
                    <a:pt x="229" y="0"/>
                  </a:cubicBezTo>
                  <a:close/>
                </a:path>
              </a:pathLst>
            </a:custGeom>
            <a:solidFill>
              <a:srgbClr val="DB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825D4441-09E0-49BF-4D07-1CDE4548E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2263"/>
              <a:ext cx="105" cy="104"/>
            </a:xfrm>
            <a:custGeom>
              <a:avLst/>
              <a:gdLst>
                <a:gd name="T0" fmla="*/ 171 w 192"/>
                <a:gd name="T1" fmla="*/ 2 h 190"/>
                <a:gd name="T2" fmla="*/ 192 w 192"/>
                <a:gd name="T3" fmla="*/ 65 h 190"/>
                <a:gd name="T4" fmla="*/ 0 w 192"/>
                <a:gd name="T5" fmla="*/ 190 h 190"/>
                <a:gd name="T6" fmla="*/ 13 w 192"/>
                <a:gd name="T7" fmla="*/ 178 h 190"/>
                <a:gd name="T8" fmla="*/ 45 w 192"/>
                <a:gd name="T9" fmla="*/ 150 h 190"/>
                <a:gd name="T10" fmla="*/ 57 w 192"/>
                <a:gd name="T11" fmla="*/ 138 h 190"/>
                <a:gd name="T12" fmla="*/ 69 w 192"/>
                <a:gd name="T13" fmla="*/ 131 h 190"/>
                <a:gd name="T14" fmla="*/ 57 w 192"/>
                <a:gd name="T15" fmla="*/ 123 h 190"/>
                <a:gd name="T16" fmla="*/ 24 w 192"/>
                <a:gd name="T17" fmla="*/ 114 h 190"/>
                <a:gd name="T18" fmla="*/ 20 w 192"/>
                <a:gd name="T19" fmla="*/ 106 h 190"/>
                <a:gd name="T20" fmla="*/ 80 w 192"/>
                <a:gd name="T21" fmla="*/ 66 h 190"/>
                <a:gd name="T22" fmla="*/ 155 w 192"/>
                <a:gd name="T23" fmla="*/ 8 h 190"/>
                <a:gd name="T24" fmla="*/ 171 w 192"/>
                <a:gd name="T25" fmla="*/ 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190">
                  <a:moveTo>
                    <a:pt x="171" y="2"/>
                  </a:moveTo>
                  <a:cubicBezTo>
                    <a:pt x="179" y="23"/>
                    <a:pt x="191" y="43"/>
                    <a:pt x="192" y="65"/>
                  </a:cubicBezTo>
                  <a:cubicBezTo>
                    <a:pt x="134" y="115"/>
                    <a:pt x="72" y="160"/>
                    <a:pt x="0" y="190"/>
                  </a:cubicBezTo>
                  <a:cubicBezTo>
                    <a:pt x="3" y="184"/>
                    <a:pt x="7" y="180"/>
                    <a:pt x="13" y="178"/>
                  </a:cubicBezTo>
                  <a:cubicBezTo>
                    <a:pt x="27" y="173"/>
                    <a:pt x="39" y="165"/>
                    <a:pt x="45" y="150"/>
                  </a:cubicBezTo>
                  <a:cubicBezTo>
                    <a:pt x="47" y="144"/>
                    <a:pt x="51" y="140"/>
                    <a:pt x="57" y="138"/>
                  </a:cubicBezTo>
                  <a:cubicBezTo>
                    <a:pt x="62" y="137"/>
                    <a:pt x="70" y="139"/>
                    <a:pt x="69" y="131"/>
                  </a:cubicBezTo>
                  <a:cubicBezTo>
                    <a:pt x="69" y="125"/>
                    <a:pt x="62" y="124"/>
                    <a:pt x="57" y="123"/>
                  </a:cubicBezTo>
                  <a:cubicBezTo>
                    <a:pt x="46" y="119"/>
                    <a:pt x="35" y="116"/>
                    <a:pt x="24" y="114"/>
                  </a:cubicBezTo>
                  <a:cubicBezTo>
                    <a:pt x="18" y="113"/>
                    <a:pt x="19" y="110"/>
                    <a:pt x="20" y="106"/>
                  </a:cubicBezTo>
                  <a:cubicBezTo>
                    <a:pt x="38" y="90"/>
                    <a:pt x="61" y="82"/>
                    <a:pt x="80" y="66"/>
                  </a:cubicBezTo>
                  <a:cubicBezTo>
                    <a:pt x="104" y="45"/>
                    <a:pt x="131" y="29"/>
                    <a:pt x="155" y="8"/>
                  </a:cubicBezTo>
                  <a:cubicBezTo>
                    <a:pt x="159" y="4"/>
                    <a:pt x="164" y="0"/>
                    <a:pt x="171" y="2"/>
                  </a:cubicBezTo>
                  <a:close/>
                </a:path>
              </a:pathLst>
            </a:custGeom>
            <a:solidFill>
              <a:srgbClr val="DB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6971EC01-7220-272F-65A2-F8E8FD04E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1936"/>
              <a:ext cx="164" cy="41"/>
            </a:xfrm>
            <a:custGeom>
              <a:avLst/>
              <a:gdLst>
                <a:gd name="T0" fmla="*/ 0 w 300"/>
                <a:gd name="T1" fmla="*/ 66 h 75"/>
                <a:gd name="T2" fmla="*/ 150 w 300"/>
                <a:gd name="T3" fmla="*/ 7 h 75"/>
                <a:gd name="T4" fmla="*/ 176 w 300"/>
                <a:gd name="T5" fmla="*/ 0 h 75"/>
                <a:gd name="T6" fmla="*/ 220 w 300"/>
                <a:gd name="T7" fmla="*/ 18 h 75"/>
                <a:gd name="T8" fmla="*/ 247 w 300"/>
                <a:gd name="T9" fmla="*/ 31 h 75"/>
                <a:gd name="T10" fmla="*/ 252 w 300"/>
                <a:gd name="T11" fmla="*/ 34 h 75"/>
                <a:gd name="T12" fmla="*/ 285 w 300"/>
                <a:gd name="T13" fmla="*/ 55 h 75"/>
                <a:gd name="T14" fmla="*/ 286 w 300"/>
                <a:gd name="T15" fmla="*/ 71 h 75"/>
                <a:gd name="T16" fmla="*/ 196 w 300"/>
                <a:gd name="T17" fmla="*/ 65 h 75"/>
                <a:gd name="T18" fmla="*/ 184 w 300"/>
                <a:gd name="T19" fmla="*/ 65 h 75"/>
                <a:gd name="T20" fmla="*/ 138 w 300"/>
                <a:gd name="T21" fmla="*/ 73 h 75"/>
                <a:gd name="T22" fmla="*/ 14 w 300"/>
                <a:gd name="T23" fmla="*/ 71 h 75"/>
                <a:gd name="T24" fmla="*/ 0 w 300"/>
                <a:gd name="T25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75">
                  <a:moveTo>
                    <a:pt x="0" y="66"/>
                  </a:moveTo>
                  <a:cubicBezTo>
                    <a:pt x="44" y="32"/>
                    <a:pt x="94" y="11"/>
                    <a:pt x="150" y="7"/>
                  </a:cubicBezTo>
                  <a:cubicBezTo>
                    <a:pt x="159" y="7"/>
                    <a:pt x="168" y="5"/>
                    <a:pt x="176" y="0"/>
                  </a:cubicBezTo>
                  <a:cubicBezTo>
                    <a:pt x="193" y="0"/>
                    <a:pt x="205" y="13"/>
                    <a:pt x="220" y="18"/>
                  </a:cubicBezTo>
                  <a:cubicBezTo>
                    <a:pt x="229" y="22"/>
                    <a:pt x="238" y="27"/>
                    <a:pt x="247" y="31"/>
                  </a:cubicBezTo>
                  <a:cubicBezTo>
                    <a:pt x="249" y="32"/>
                    <a:pt x="250" y="33"/>
                    <a:pt x="252" y="34"/>
                  </a:cubicBezTo>
                  <a:cubicBezTo>
                    <a:pt x="263" y="42"/>
                    <a:pt x="275" y="47"/>
                    <a:pt x="285" y="55"/>
                  </a:cubicBezTo>
                  <a:cubicBezTo>
                    <a:pt x="291" y="59"/>
                    <a:pt x="300" y="65"/>
                    <a:pt x="286" y="71"/>
                  </a:cubicBezTo>
                  <a:cubicBezTo>
                    <a:pt x="256" y="73"/>
                    <a:pt x="225" y="75"/>
                    <a:pt x="196" y="65"/>
                  </a:cubicBezTo>
                  <a:cubicBezTo>
                    <a:pt x="192" y="63"/>
                    <a:pt x="188" y="63"/>
                    <a:pt x="184" y="65"/>
                  </a:cubicBezTo>
                  <a:cubicBezTo>
                    <a:pt x="170" y="73"/>
                    <a:pt x="154" y="74"/>
                    <a:pt x="138" y="73"/>
                  </a:cubicBezTo>
                  <a:cubicBezTo>
                    <a:pt x="97" y="71"/>
                    <a:pt x="56" y="71"/>
                    <a:pt x="14" y="71"/>
                  </a:cubicBezTo>
                  <a:cubicBezTo>
                    <a:pt x="9" y="71"/>
                    <a:pt x="4" y="72"/>
                    <a:pt x="0" y="66"/>
                  </a:cubicBez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CC36F7D5-961E-04A6-4864-C3B6E7CF4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2359"/>
              <a:ext cx="267" cy="41"/>
            </a:xfrm>
            <a:custGeom>
              <a:avLst/>
              <a:gdLst>
                <a:gd name="T0" fmla="*/ 488 w 488"/>
                <a:gd name="T1" fmla="*/ 11 h 75"/>
                <a:gd name="T2" fmla="*/ 283 w 488"/>
                <a:gd name="T3" fmla="*/ 10 h 75"/>
                <a:gd name="T4" fmla="*/ 212 w 488"/>
                <a:gd name="T5" fmla="*/ 38 h 75"/>
                <a:gd name="T6" fmla="*/ 5 w 488"/>
                <a:gd name="T7" fmla="*/ 70 h 75"/>
                <a:gd name="T8" fmla="*/ 0 w 488"/>
                <a:gd name="T9" fmla="*/ 67 h 75"/>
                <a:gd name="T10" fmla="*/ 53 w 488"/>
                <a:gd name="T11" fmla="*/ 18 h 75"/>
                <a:gd name="T12" fmla="*/ 73 w 488"/>
                <a:gd name="T13" fmla="*/ 8 h 75"/>
                <a:gd name="T14" fmla="*/ 138 w 488"/>
                <a:gd name="T15" fmla="*/ 5 h 75"/>
                <a:gd name="T16" fmla="*/ 470 w 488"/>
                <a:gd name="T17" fmla="*/ 5 h 75"/>
                <a:gd name="T18" fmla="*/ 488 w 488"/>
                <a:gd name="T1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75">
                  <a:moveTo>
                    <a:pt x="488" y="11"/>
                  </a:moveTo>
                  <a:cubicBezTo>
                    <a:pt x="420" y="11"/>
                    <a:pt x="351" y="12"/>
                    <a:pt x="283" y="10"/>
                  </a:cubicBezTo>
                  <a:cubicBezTo>
                    <a:pt x="254" y="9"/>
                    <a:pt x="235" y="29"/>
                    <a:pt x="212" y="38"/>
                  </a:cubicBezTo>
                  <a:cubicBezTo>
                    <a:pt x="146" y="66"/>
                    <a:pt x="76" y="75"/>
                    <a:pt x="5" y="70"/>
                  </a:cubicBezTo>
                  <a:cubicBezTo>
                    <a:pt x="3" y="70"/>
                    <a:pt x="2" y="68"/>
                    <a:pt x="0" y="67"/>
                  </a:cubicBezTo>
                  <a:cubicBezTo>
                    <a:pt x="29" y="63"/>
                    <a:pt x="42" y="42"/>
                    <a:pt x="53" y="18"/>
                  </a:cubicBezTo>
                  <a:cubicBezTo>
                    <a:pt x="57" y="10"/>
                    <a:pt x="64" y="6"/>
                    <a:pt x="73" y="8"/>
                  </a:cubicBezTo>
                  <a:cubicBezTo>
                    <a:pt x="95" y="12"/>
                    <a:pt x="116" y="4"/>
                    <a:pt x="138" y="5"/>
                  </a:cubicBezTo>
                  <a:cubicBezTo>
                    <a:pt x="248" y="5"/>
                    <a:pt x="359" y="5"/>
                    <a:pt x="470" y="5"/>
                  </a:cubicBezTo>
                  <a:cubicBezTo>
                    <a:pt x="476" y="5"/>
                    <a:pt x="485" y="0"/>
                    <a:pt x="488" y="11"/>
                  </a:cubicBezTo>
                  <a:close/>
                </a:path>
              </a:pathLst>
            </a:custGeom>
            <a:solidFill>
              <a:srgbClr val="DA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905DF70A-49A7-525F-5755-FBC7593E2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271"/>
              <a:ext cx="110" cy="93"/>
            </a:xfrm>
            <a:custGeom>
              <a:avLst/>
              <a:gdLst>
                <a:gd name="T0" fmla="*/ 6 w 202"/>
                <a:gd name="T1" fmla="*/ 104 h 170"/>
                <a:gd name="T2" fmla="*/ 1 w 202"/>
                <a:gd name="T3" fmla="*/ 9 h 170"/>
                <a:gd name="T4" fmla="*/ 2 w 202"/>
                <a:gd name="T5" fmla="*/ 0 h 170"/>
                <a:gd name="T6" fmla="*/ 35 w 202"/>
                <a:gd name="T7" fmla="*/ 50 h 170"/>
                <a:gd name="T8" fmla="*/ 146 w 202"/>
                <a:gd name="T9" fmla="*/ 100 h 170"/>
                <a:gd name="T10" fmla="*/ 158 w 202"/>
                <a:gd name="T11" fmla="*/ 143 h 170"/>
                <a:gd name="T12" fmla="*/ 168 w 202"/>
                <a:gd name="T13" fmla="*/ 154 h 170"/>
                <a:gd name="T14" fmla="*/ 202 w 202"/>
                <a:gd name="T15" fmla="*/ 156 h 170"/>
                <a:gd name="T16" fmla="*/ 151 w 202"/>
                <a:gd name="T17" fmla="*/ 161 h 170"/>
                <a:gd name="T18" fmla="*/ 117 w 202"/>
                <a:gd name="T19" fmla="*/ 158 h 170"/>
                <a:gd name="T20" fmla="*/ 95 w 202"/>
                <a:gd name="T21" fmla="*/ 159 h 170"/>
                <a:gd name="T22" fmla="*/ 11 w 202"/>
                <a:gd name="T23" fmla="*/ 114 h 170"/>
                <a:gd name="T24" fmla="*/ 6 w 202"/>
                <a:gd name="T25" fmla="*/ 10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" h="170">
                  <a:moveTo>
                    <a:pt x="6" y="104"/>
                  </a:moveTo>
                  <a:cubicBezTo>
                    <a:pt x="23" y="72"/>
                    <a:pt x="12" y="40"/>
                    <a:pt x="1" y="9"/>
                  </a:cubicBezTo>
                  <a:cubicBezTo>
                    <a:pt x="0" y="6"/>
                    <a:pt x="2" y="3"/>
                    <a:pt x="2" y="0"/>
                  </a:cubicBezTo>
                  <a:cubicBezTo>
                    <a:pt x="13" y="16"/>
                    <a:pt x="22" y="34"/>
                    <a:pt x="35" y="50"/>
                  </a:cubicBezTo>
                  <a:cubicBezTo>
                    <a:pt x="63" y="85"/>
                    <a:pt x="101" y="102"/>
                    <a:pt x="146" y="100"/>
                  </a:cubicBezTo>
                  <a:cubicBezTo>
                    <a:pt x="155" y="113"/>
                    <a:pt x="158" y="128"/>
                    <a:pt x="158" y="143"/>
                  </a:cubicBezTo>
                  <a:cubicBezTo>
                    <a:pt x="159" y="149"/>
                    <a:pt x="162" y="158"/>
                    <a:pt x="168" y="154"/>
                  </a:cubicBezTo>
                  <a:cubicBezTo>
                    <a:pt x="181" y="145"/>
                    <a:pt x="191" y="154"/>
                    <a:pt x="202" y="156"/>
                  </a:cubicBezTo>
                  <a:cubicBezTo>
                    <a:pt x="193" y="167"/>
                    <a:pt x="166" y="170"/>
                    <a:pt x="151" y="161"/>
                  </a:cubicBezTo>
                  <a:cubicBezTo>
                    <a:pt x="139" y="154"/>
                    <a:pt x="129" y="153"/>
                    <a:pt x="117" y="158"/>
                  </a:cubicBezTo>
                  <a:cubicBezTo>
                    <a:pt x="110" y="162"/>
                    <a:pt x="103" y="162"/>
                    <a:pt x="95" y="159"/>
                  </a:cubicBezTo>
                  <a:cubicBezTo>
                    <a:pt x="64" y="150"/>
                    <a:pt x="35" y="137"/>
                    <a:pt x="11" y="114"/>
                  </a:cubicBezTo>
                  <a:cubicBezTo>
                    <a:pt x="8" y="112"/>
                    <a:pt x="5" y="109"/>
                    <a:pt x="6" y="104"/>
                  </a:cubicBezTo>
                  <a:close/>
                </a:path>
              </a:pathLst>
            </a:custGeom>
            <a:solidFill>
              <a:srgbClr val="C9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D1971E51-675A-EF60-71B6-0582FE9E3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1964"/>
              <a:ext cx="298" cy="151"/>
            </a:xfrm>
            <a:custGeom>
              <a:avLst/>
              <a:gdLst>
                <a:gd name="T0" fmla="*/ 205 w 545"/>
                <a:gd name="T1" fmla="*/ 16 h 277"/>
                <a:gd name="T2" fmla="*/ 368 w 545"/>
                <a:gd name="T3" fmla="*/ 17 h 277"/>
                <a:gd name="T4" fmla="*/ 381 w 545"/>
                <a:gd name="T5" fmla="*/ 11 h 277"/>
                <a:gd name="T6" fmla="*/ 406 w 545"/>
                <a:gd name="T7" fmla="*/ 7 h 277"/>
                <a:gd name="T8" fmla="*/ 438 w 545"/>
                <a:gd name="T9" fmla="*/ 17 h 277"/>
                <a:gd name="T10" fmla="*/ 497 w 545"/>
                <a:gd name="T11" fmla="*/ 17 h 277"/>
                <a:gd name="T12" fmla="*/ 507 w 545"/>
                <a:gd name="T13" fmla="*/ 10 h 277"/>
                <a:gd name="T14" fmla="*/ 545 w 545"/>
                <a:gd name="T15" fmla="*/ 18 h 277"/>
                <a:gd name="T16" fmla="*/ 529 w 545"/>
                <a:gd name="T17" fmla="*/ 29 h 277"/>
                <a:gd name="T18" fmla="*/ 506 w 545"/>
                <a:gd name="T19" fmla="*/ 25 h 277"/>
                <a:gd name="T20" fmla="*/ 541 w 545"/>
                <a:gd name="T21" fmla="*/ 45 h 277"/>
                <a:gd name="T22" fmla="*/ 525 w 545"/>
                <a:gd name="T23" fmla="*/ 49 h 277"/>
                <a:gd name="T24" fmla="*/ 486 w 545"/>
                <a:gd name="T25" fmla="*/ 36 h 277"/>
                <a:gd name="T26" fmla="*/ 430 w 545"/>
                <a:gd name="T27" fmla="*/ 26 h 277"/>
                <a:gd name="T28" fmla="*/ 407 w 545"/>
                <a:gd name="T29" fmla="*/ 34 h 277"/>
                <a:gd name="T30" fmla="*/ 385 w 545"/>
                <a:gd name="T31" fmla="*/ 35 h 277"/>
                <a:gd name="T32" fmla="*/ 336 w 545"/>
                <a:gd name="T33" fmla="*/ 33 h 277"/>
                <a:gd name="T34" fmla="*/ 153 w 545"/>
                <a:gd name="T35" fmla="*/ 182 h 277"/>
                <a:gd name="T36" fmla="*/ 109 w 545"/>
                <a:gd name="T37" fmla="*/ 277 h 277"/>
                <a:gd name="T38" fmla="*/ 107 w 545"/>
                <a:gd name="T39" fmla="*/ 275 h 277"/>
                <a:gd name="T40" fmla="*/ 112 w 545"/>
                <a:gd name="T41" fmla="*/ 245 h 277"/>
                <a:gd name="T42" fmla="*/ 103 w 545"/>
                <a:gd name="T43" fmla="*/ 259 h 277"/>
                <a:gd name="T44" fmla="*/ 98 w 545"/>
                <a:gd name="T45" fmla="*/ 257 h 277"/>
                <a:gd name="T46" fmla="*/ 317 w 545"/>
                <a:gd name="T47" fmla="*/ 25 h 277"/>
                <a:gd name="T48" fmla="*/ 253 w 545"/>
                <a:gd name="T49" fmla="*/ 25 h 277"/>
                <a:gd name="T50" fmla="*/ 189 w 545"/>
                <a:gd name="T51" fmla="*/ 25 h 277"/>
                <a:gd name="T52" fmla="*/ 44 w 545"/>
                <a:gd name="T53" fmla="*/ 24 h 277"/>
                <a:gd name="T54" fmla="*/ 27 w 545"/>
                <a:gd name="T55" fmla="*/ 32 h 277"/>
                <a:gd name="T56" fmla="*/ 5 w 545"/>
                <a:gd name="T57" fmla="*/ 30 h 277"/>
                <a:gd name="T58" fmla="*/ 6 w 545"/>
                <a:gd name="T59" fmla="*/ 11 h 277"/>
                <a:gd name="T60" fmla="*/ 26 w 545"/>
                <a:gd name="T61" fmla="*/ 10 h 277"/>
                <a:gd name="T62" fmla="*/ 44 w 545"/>
                <a:gd name="T63" fmla="*/ 17 h 277"/>
                <a:gd name="T64" fmla="*/ 205 w 545"/>
                <a:gd name="T65" fmla="*/ 1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5" h="277">
                  <a:moveTo>
                    <a:pt x="205" y="16"/>
                  </a:moveTo>
                  <a:cubicBezTo>
                    <a:pt x="259" y="17"/>
                    <a:pt x="314" y="17"/>
                    <a:pt x="368" y="17"/>
                  </a:cubicBezTo>
                  <a:cubicBezTo>
                    <a:pt x="373" y="17"/>
                    <a:pt x="378" y="18"/>
                    <a:pt x="381" y="11"/>
                  </a:cubicBezTo>
                  <a:cubicBezTo>
                    <a:pt x="387" y="0"/>
                    <a:pt x="403" y="3"/>
                    <a:pt x="406" y="7"/>
                  </a:cubicBezTo>
                  <a:cubicBezTo>
                    <a:pt x="415" y="21"/>
                    <a:pt x="427" y="17"/>
                    <a:pt x="438" y="17"/>
                  </a:cubicBezTo>
                  <a:cubicBezTo>
                    <a:pt x="457" y="18"/>
                    <a:pt x="477" y="17"/>
                    <a:pt x="497" y="17"/>
                  </a:cubicBezTo>
                  <a:cubicBezTo>
                    <a:pt x="499" y="13"/>
                    <a:pt x="503" y="10"/>
                    <a:pt x="507" y="10"/>
                  </a:cubicBezTo>
                  <a:cubicBezTo>
                    <a:pt x="520" y="12"/>
                    <a:pt x="534" y="8"/>
                    <a:pt x="545" y="18"/>
                  </a:cubicBezTo>
                  <a:cubicBezTo>
                    <a:pt x="541" y="24"/>
                    <a:pt x="529" y="18"/>
                    <a:pt x="529" y="29"/>
                  </a:cubicBezTo>
                  <a:cubicBezTo>
                    <a:pt x="520" y="33"/>
                    <a:pt x="513" y="25"/>
                    <a:pt x="506" y="25"/>
                  </a:cubicBezTo>
                  <a:cubicBezTo>
                    <a:pt x="516" y="33"/>
                    <a:pt x="534" y="30"/>
                    <a:pt x="541" y="45"/>
                  </a:cubicBezTo>
                  <a:cubicBezTo>
                    <a:pt x="535" y="44"/>
                    <a:pt x="530" y="46"/>
                    <a:pt x="525" y="49"/>
                  </a:cubicBezTo>
                  <a:cubicBezTo>
                    <a:pt x="510" y="50"/>
                    <a:pt x="499" y="40"/>
                    <a:pt x="486" y="36"/>
                  </a:cubicBezTo>
                  <a:cubicBezTo>
                    <a:pt x="467" y="29"/>
                    <a:pt x="449" y="28"/>
                    <a:pt x="430" y="26"/>
                  </a:cubicBezTo>
                  <a:cubicBezTo>
                    <a:pt x="422" y="26"/>
                    <a:pt x="414" y="23"/>
                    <a:pt x="407" y="34"/>
                  </a:cubicBezTo>
                  <a:cubicBezTo>
                    <a:pt x="404" y="40"/>
                    <a:pt x="390" y="40"/>
                    <a:pt x="385" y="35"/>
                  </a:cubicBezTo>
                  <a:cubicBezTo>
                    <a:pt x="369" y="17"/>
                    <a:pt x="351" y="29"/>
                    <a:pt x="336" y="33"/>
                  </a:cubicBezTo>
                  <a:cubicBezTo>
                    <a:pt x="254" y="56"/>
                    <a:pt x="195" y="108"/>
                    <a:pt x="153" y="182"/>
                  </a:cubicBezTo>
                  <a:cubicBezTo>
                    <a:pt x="135" y="213"/>
                    <a:pt x="122" y="245"/>
                    <a:pt x="109" y="277"/>
                  </a:cubicBezTo>
                  <a:cubicBezTo>
                    <a:pt x="109" y="277"/>
                    <a:pt x="108" y="276"/>
                    <a:pt x="107" y="275"/>
                  </a:cubicBezTo>
                  <a:cubicBezTo>
                    <a:pt x="101" y="263"/>
                    <a:pt x="110" y="254"/>
                    <a:pt x="112" y="245"/>
                  </a:cubicBezTo>
                  <a:cubicBezTo>
                    <a:pt x="109" y="249"/>
                    <a:pt x="110" y="256"/>
                    <a:pt x="103" y="259"/>
                  </a:cubicBezTo>
                  <a:cubicBezTo>
                    <a:pt x="101" y="259"/>
                    <a:pt x="99" y="258"/>
                    <a:pt x="98" y="257"/>
                  </a:cubicBezTo>
                  <a:cubicBezTo>
                    <a:pt x="148" y="159"/>
                    <a:pt x="208" y="70"/>
                    <a:pt x="317" y="25"/>
                  </a:cubicBezTo>
                  <a:cubicBezTo>
                    <a:pt x="296" y="25"/>
                    <a:pt x="274" y="24"/>
                    <a:pt x="253" y="25"/>
                  </a:cubicBezTo>
                  <a:cubicBezTo>
                    <a:pt x="232" y="25"/>
                    <a:pt x="211" y="25"/>
                    <a:pt x="189" y="25"/>
                  </a:cubicBezTo>
                  <a:cubicBezTo>
                    <a:pt x="141" y="25"/>
                    <a:pt x="93" y="25"/>
                    <a:pt x="44" y="24"/>
                  </a:cubicBezTo>
                  <a:cubicBezTo>
                    <a:pt x="37" y="24"/>
                    <a:pt x="32" y="26"/>
                    <a:pt x="27" y="32"/>
                  </a:cubicBezTo>
                  <a:cubicBezTo>
                    <a:pt x="20" y="38"/>
                    <a:pt x="12" y="37"/>
                    <a:pt x="5" y="30"/>
                  </a:cubicBezTo>
                  <a:cubicBezTo>
                    <a:pt x="0" y="24"/>
                    <a:pt x="0" y="17"/>
                    <a:pt x="6" y="11"/>
                  </a:cubicBezTo>
                  <a:cubicBezTo>
                    <a:pt x="12" y="4"/>
                    <a:pt x="20" y="3"/>
                    <a:pt x="26" y="10"/>
                  </a:cubicBezTo>
                  <a:cubicBezTo>
                    <a:pt x="32" y="15"/>
                    <a:pt x="36" y="17"/>
                    <a:pt x="44" y="17"/>
                  </a:cubicBezTo>
                  <a:cubicBezTo>
                    <a:pt x="97" y="17"/>
                    <a:pt x="151" y="17"/>
                    <a:pt x="205" y="16"/>
                  </a:cubicBezTo>
                  <a:close/>
                </a:path>
              </a:pathLst>
            </a:custGeom>
            <a:solidFill>
              <a:srgbClr val="6B8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CE13CA52-EAE3-5999-926D-EADEF6EFE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2358"/>
              <a:ext cx="144" cy="41"/>
            </a:xfrm>
            <a:custGeom>
              <a:avLst/>
              <a:gdLst>
                <a:gd name="T0" fmla="*/ 264 w 264"/>
                <a:gd name="T1" fmla="*/ 9 h 74"/>
                <a:gd name="T2" fmla="*/ 207 w 264"/>
                <a:gd name="T3" fmla="*/ 14 h 74"/>
                <a:gd name="T4" fmla="*/ 189 w 264"/>
                <a:gd name="T5" fmla="*/ 22 h 74"/>
                <a:gd name="T6" fmla="*/ 176 w 264"/>
                <a:gd name="T7" fmla="*/ 47 h 74"/>
                <a:gd name="T8" fmla="*/ 132 w 264"/>
                <a:gd name="T9" fmla="*/ 69 h 74"/>
                <a:gd name="T10" fmla="*/ 0 w 264"/>
                <a:gd name="T11" fmla="*/ 10 h 74"/>
                <a:gd name="T12" fmla="*/ 20 w 264"/>
                <a:gd name="T13" fmla="*/ 5 h 74"/>
                <a:gd name="T14" fmla="*/ 118 w 264"/>
                <a:gd name="T15" fmla="*/ 3 h 74"/>
                <a:gd name="T16" fmla="*/ 158 w 264"/>
                <a:gd name="T17" fmla="*/ 10 h 74"/>
                <a:gd name="T18" fmla="*/ 177 w 264"/>
                <a:gd name="T19" fmla="*/ 11 h 74"/>
                <a:gd name="T20" fmla="*/ 252 w 264"/>
                <a:gd name="T21" fmla="*/ 4 h 74"/>
                <a:gd name="T22" fmla="*/ 264 w 264"/>
                <a:gd name="T23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" h="74">
                  <a:moveTo>
                    <a:pt x="264" y="9"/>
                  </a:moveTo>
                  <a:cubicBezTo>
                    <a:pt x="245" y="13"/>
                    <a:pt x="227" y="21"/>
                    <a:pt x="207" y="14"/>
                  </a:cubicBezTo>
                  <a:cubicBezTo>
                    <a:pt x="199" y="12"/>
                    <a:pt x="191" y="14"/>
                    <a:pt x="189" y="22"/>
                  </a:cubicBezTo>
                  <a:cubicBezTo>
                    <a:pt x="187" y="32"/>
                    <a:pt x="177" y="40"/>
                    <a:pt x="176" y="47"/>
                  </a:cubicBezTo>
                  <a:cubicBezTo>
                    <a:pt x="169" y="74"/>
                    <a:pt x="150" y="68"/>
                    <a:pt x="132" y="69"/>
                  </a:cubicBezTo>
                  <a:cubicBezTo>
                    <a:pt x="81" y="66"/>
                    <a:pt x="37" y="45"/>
                    <a:pt x="0" y="10"/>
                  </a:cubicBezTo>
                  <a:cubicBezTo>
                    <a:pt x="6" y="3"/>
                    <a:pt x="13" y="5"/>
                    <a:pt x="20" y="5"/>
                  </a:cubicBezTo>
                  <a:cubicBezTo>
                    <a:pt x="53" y="4"/>
                    <a:pt x="85" y="6"/>
                    <a:pt x="118" y="3"/>
                  </a:cubicBezTo>
                  <a:cubicBezTo>
                    <a:pt x="132" y="2"/>
                    <a:pt x="146" y="2"/>
                    <a:pt x="158" y="10"/>
                  </a:cubicBezTo>
                  <a:cubicBezTo>
                    <a:pt x="164" y="14"/>
                    <a:pt x="171" y="14"/>
                    <a:pt x="177" y="11"/>
                  </a:cubicBezTo>
                  <a:cubicBezTo>
                    <a:pt x="201" y="0"/>
                    <a:pt x="227" y="7"/>
                    <a:pt x="252" y="4"/>
                  </a:cubicBezTo>
                  <a:cubicBezTo>
                    <a:pt x="256" y="3"/>
                    <a:pt x="261" y="6"/>
                    <a:pt x="264" y="9"/>
                  </a:cubicBezTo>
                  <a:close/>
                </a:path>
              </a:pathLst>
            </a:custGeom>
            <a:solidFill>
              <a:srgbClr val="C9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EEC5FB98-8A63-E912-BBEA-8427338D3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2061"/>
              <a:ext cx="58" cy="89"/>
            </a:xfrm>
            <a:custGeom>
              <a:avLst/>
              <a:gdLst>
                <a:gd name="T0" fmla="*/ 47 w 106"/>
                <a:gd name="T1" fmla="*/ 0 h 164"/>
                <a:gd name="T2" fmla="*/ 106 w 106"/>
                <a:gd name="T3" fmla="*/ 16 h 164"/>
                <a:gd name="T4" fmla="*/ 18 w 106"/>
                <a:gd name="T5" fmla="*/ 164 h 164"/>
                <a:gd name="T6" fmla="*/ 22 w 106"/>
                <a:gd name="T7" fmla="*/ 86 h 164"/>
                <a:gd name="T8" fmla="*/ 6 w 106"/>
                <a:gd name="T9" fmla="*/ 73 h 164"/>
                <a:gd name="T10" fmla="*/ 18 w 106"/>
                <a:gd name="T11" fmla="*/ 42 h 164"/>
                <a:gd name="T12" fmla="*/ 47 w 106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64">
                  <a:moveTo>
                    <a:pt x="47" y="0"/>
                  </a:moveTo>
                  <a:cubicBezTo>
                    <a:pt x="68" y="1"/>
                    <a:pt x="88" y="4"/>
                    <a:pt x="106" y="16"/>
                  </a:cubicBezTo>
                  <a:cubicBezTo>
                    <a:pt x="81" y="68"/>
                    <a:pt x="51" y="117"/>
                    <a:pt x="18" y="164"/>
                  </a:cubicBezTo>
                  <a:cubicBezTo>
                    <a:pt x="14" y="138"/>
                    <a:pt x="18" y="112"/>
                    <a:pt x="22" y="86"/>
                  </a:cubicBezTo>
                  <a:cubicBezTo>
                    <a:pt x="24" y="73"/>
                    <a:pt x="19" y="68"/>
                    <a:pt x="6" y="73"/>
                  </a:cubicBezTo>
                  <a:cubicBezTo>
                    <a:pt x="0" y="59"/>
                    <a:pt x="14" y="52"/>
                    <a:pt x="18" y="42"/>
                  </a:cubicBezTo>
                  <a:cubicBezTo>
                    <a:pt x="30" y="30"/>
                    <a:pt x="31" y="9"/>
                    <a:pt x="47" y="0"/>
                  </a:cubicBezTo>
                  <a:close/>
                </a:path>
              </a:pathLst>
            </a:custGeom>
            <a:solidFill>
              <a:srgbClr val="EFE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4">
              <a:extLst>
                <a:ext uri="{FF2B5EF4-FFF2-40B4-BE49-F238E27FC236}">
                  <a16:creationId xmlns:a16="http://schemas.microsoft.com/office/drawing/2014/main" id="{E9632158-E0CA-D533-B243-58F4580A2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2276"/>
              <a:ext cx="373" cy="96"/>
            </a:xfrm>
            <a:custGeom>
              <a:avLst/>
              <a:gdLst>
                <a:gd name="T0" fmla="*/ 296 w 682"/>
                <a:gd name="T1" fmla="*/ 159 h 175"/>
                <a:gd name="T2" fmla="*/ 233 w 682"/>
                <a:gd name="T3" fmla="*/ 160 h 175"/>
                <a:gd name="T4" fmla="*/ 169 w 682"/>
                <a:gd name="T5" fmla="*/ 161 h 175"/>
                <a:gd name="T6" fmla="*/ 32 w 682"/>
                <a:gd name="T7" fmla="*/ 160 h 175"/>
                <a:gd name="T8" fmla="*/ 28 w 682"/>
                <a:gd name="T9" fmla="*/ 158 h 175"/>
                <a:gd name="T10" fmla="*/ 31 w 682"/>
                <a:gd name="T11" fmla="*/ 150 h 175"/>
                <a:gd name="T12" fmla="*/ 123 w 682"/>
                <a:gd name="T13" fmla="*/ 151 h 175"/>
                <a:gd name="T14" fmla="*/ 134 w 682"/>
                <a:gd name="T15" fmla="*/ 148 h 175"/>
                <a:gd name="T16" fmla="*/ 0 w 682"/>
                <a:gd name="T17" fmla="*/ 0 h 175"/>
                <a:gd name="T18" fmla="*/ 20 w 682"/>
                <a:gd name="T19" fmla="*/ 27 h 175"/>
                <a:gd name="T20" fmla="*/ 72 w 682"/>
                <a:gd name="T21" fmla="*/ 95 h 175"/>
                <a:gd name="T22" fmla="*/ 166 w 682"/>
                <a:gd name="T23" fmla="*/ 146 h 175"/>
                <a:gd name="T24" fmla="*/ 186 w 682"/>
                <a:gd name="T25" fmla="*/ 142 h 175"/>
                <a:gd name="T26" fmla="*/ 218 w 682"/>
                <a:gd name="T27" fmla="*/ 146 h 175"/>
                <a:gd name="T28" fmla="*/ 268 w 682"/>
                <a:gd name="T29" fmla="*/ 147 h 175"/>
                <a:gd name="T30" fmla="*/ 308 w 682"/>
                <a:gd name="T31" fmla="*/ 142 h 175"/>
                <a:gd name="T32" fmla="*/ 309 w 682"/>
                <a:gd name="T33" fmla="*/ 144 h 175"/>
                <a:gd name="T34" fmla="*/ 297 w 682"/>
                <a:gd name="T35" fmla="*/ 154 h 175"/>
                <a:gd name="T36" fmla="*/ 643 w 682"/>
                <a:gd name="T37" fmla="*/ 154 h 175"/>
                <a:gd name="T38" fmla="*/ 651 w 682"/>
                <a:gd name="T39" fmla="*/ 151 h 175"/>
                <a:gd name="T40" fmla="*/ 672 w 682"/>
                <a:gd name="T41" fmla="*/ 142 h 175"/>
                <a:gd name="T42" fmla="*/ 681 w 682"/>
                <a:gd name="T43" fmla="*/ 154 h 175"/>
                <a:gd name="T44" fmla="*/ 675 w 682"/>
                <a:gd name="T45" fmla="*/ 169 h 175"/>
                <a:gd name="T46" fmla="*/ 652 w 682"/>
                <a:gd name="T47" fmla="*/ 163 h 175"/>
                <a:gd name="T48" fmla="*/ 640 w 682"/>
                <a:gd name="T49" fmla="*/ 159 h 175"/>
                <a:gd name="T50" fmla="*/ 296 w 682"/>
                <a:gd name="T51" fmla="*/ 15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2" h="175">
                  <a:moveTo>
                    <a:pt x="296" y="159"/>
                  </a:moveTo>
                  <a:cubicBezTo>
                    <a:pt x="275" y="159"/>
                    <a:pt x="252" y="154"/>
                    <a:pt x="233" y="160"/>
                  </a:cubicBezTo>
                  <a:cubicBezTo>
                    <a:pt x="210" y="167"/>
                    <a:pt x="192" y="164"/>
                    <a:pt x="169" y="161"/>
                  </a:cubicBezTo>
                  <a:cubicBezTo>
                    <a:pt x="125" y="154"/>
                    <a:pt x="78" y="159"/>
                    <a:pt x="32" y="160"/>
                  </a:cubicBezTo>
                  <a:cubicBezTo>
                    <a:pt x="31" y="159"/>
                    <a:pt x="29" y="158"/>
                    <a:pt x="28" y="158"/>
                  </a:cubicBezTo>
                  <a:cubicBezTo>
                    <a:pt x="22" y="152"/>
                    <a:pt x="22" y="150"/>
                    <a:pt x="31" y="150"/>
                  </a:cubicBezTo>
                  <a:cubicBezTo>
                    <a:pt x="62" y="151"/>
                    <a:pt x="92" y="151"/>
                    <a:pt x="123" y="151"/>
                  </a:cubicBezTo>
                  <a:cubicBezTo>
                    <a:pt x="126" y="151"/>
                    <a:pt x="129" y="150"/>
                    <a:pt x="134" y="148"/>
                  </a:cubicBezTo>
                  <a:cubicBezTo>
                    <a:pt x="69" y="116"/>
                    <a:pt x="21" y="68"/>
                    <a:pt x="0" y="0"/>
                  </a:cubicBezTo>
                  <a:cubicBezTo>
                    <a:pt x="9" y="5"/>
                    <a:pt x="9" y="5"/>
                    <a:pt x="20" y="27"/>
                  </a:cubicBezTo>
                  <a:cubicBezTo>
                    <a:pt x="32" y="54"/>
                    <a:pt x="45" y="80"/>
                    <a:pt x="72" y="95"/>
                  </a:cubicBezTo>
                  <a:cubicBezTo>
                    <a:pt x="97" y="124"/>
                    <a:pt x="130" y="137"/>
                    <a:pt x="166" y="146"/>
                  </a:cubicBezTo>
                  <a:cubicBezTo>
                    <a:pt x="173" y="148"/>
                    <a:pt x="179" y="146"/>
                    <a:pt x="186" y="142"/>
                  </a:cubicBezTo>
                  <a:cubicBezTo>
                    <a:pt x="196" y="137"/>
                    <a:pt x="206" y="137"/>
                    <a:pt x="218" y="146"/>
                  </a:cubicBezTo>
                  <a:cubicBezTo>
                    <a:pt x="232" y="156"/>
                    <a:pt x="251" y="153"/>
                    <a:pt x="268" y="147"/>
                  </a:cubicBezTo>
                  <a:cubicBezTo>
                    <a:pt x="282" y="149"/>
                    <a:pt x="294" y="143"/>
                    <a:pt x="308" y="142"/>
                  </a:cubicBezTo>
                  <a:cubicBezTo>
                    <a:pt x="308" y="143"/>
                    <a:pt x="309" y="143"/>
                    <a:pt x="309" y="144"/>
                  </a:cubicBezTo>
                  <a:cubicBezTo>
                    <a:pt x="306" y="148"/>
                    <a:pt x="299" y="147"/>
                    <a:pt x="297" y="154"/>
                  </a:cubicBezTo>
                  <a:cubicBezTo>
                    <a:pt x="412" y="154"/>
                    <a:pt x="528" y="154"/>
                    <a:pt x="643" y="154"/>
                  </a:cubicBezTo>
                  <a:cubicBezTo>
                    <a:pt x="646" y="154"/>
                    <a:pt x="649" y="154"/>
                    <a:pt x="651" y="151"/>
                  </a:cubicBezTo>
                  <a:cubicBezTo>
                    <a:pt x="657" y="144"/>
                    <a:pt x="663" y="140"/>
                    <a:pt x="672" y="142"/>
                  </a:cubicBezTo>
                  <a:cubicBezTo>
                    <a:pt x="677" y="144"/>
                    <a:pt x="681" y="148"/>
                    <a:pt x="681" y="154"/>
                  </a:cubicBezTo>
                  <a:cubicBezTo>
                    <a:pt x="682" y="160"/>
                    <a:pt x="680" y="166"/>
                    <a:pt x="675" y="169"/>
                  </a:cubicBezTo>
                  <a:cubicBezTo>
                    <a:pt x="665" y="175"/>
                    <a:pt x="658" y="169"/>
                    <a:pt x="652" y="163"/>
                  </a:cubicBezTo>
                  <a:cubicBezTo>
                    <a:pt x="649" y="158"/>
                    <a:pt x="644" y="159"/>
                    <a:pt x="640" y="159"/>
                  </a:cubicBezTo>
                  <a:cubicBezTo>
                    <a:pt x="525" y="159"/>
                    <a:pt x="411" y="159"/>
                    <a:pt x="296" y="159"/>
                  </a:cubicBezTo>
                  <a:close/>
                </a:path>
              </a:pathLst>
            </a:custGeom>
            <a:solidFill>
              <a:srgbClr val="757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5">
              <a:extLst>
                <a:ext uri="{FF2B5EF4-FFF2-40B4-BE49-F238E27FC236}">
                  <a16:creationId xmlns:a16="http://schemas.microsoft.com/office/drawing/2014/main" id="{7115EF84-FD9C-8ABF-B54A-8DBE4869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1934"/>
              <a:ext cx="123" cy="41"/>
            </a:xfrm>
            <a:custGeom>
              <a:avLst/>
              <a:gdLst>
                <a:gd name="T0" fmla="*/ 132 w 224"/>
                <a:gd name="T1" fmla="*/ 72 h 74"/>
                <a:gd name="T2" fmla="*/ 93 w 224"/>
                <a:gd name="T3" fmla="*/ 67 h 74"/>
                <a:gd name="T4" fmla="*/ 40 w 224"/>
                <a:gd name="T5" fmla="*/ 39 h 74"/>
                <a:gd name="T6" fmla="*/ 40 w 224"/>
                <a:gd name="T7" fmla="*/ 39 h 74"/>
                <a:gd name="T8" fmla="*/ 0 w 224"/>
                <a:gd name="T9" fmla="*/ 12 h 74"/>
                <a:gd name="T10" fmla="*/ 52 w 224"/>
                <a:gd name="T11" fmla="*/ 12 h 74"/>
                <a:gd name="T12" fmla="*/ 224 w 224"/>
                <a:gd name="T13" fmla="*/ 70 h 74"/>
                <a:gd name="T14" fmla="*/ 132 w 224"/>
                <a:gd name="T15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74">
                  <a:moveTo>
                    <a:pt x="132" y="72"/>
                  </a:moveTo>
                  <a:cubicBezTo>
                    <a:pt x="119" y="70"/>
                    <a:pt x="105" y="74"/>
                    <a:pt x="93" y="67"/>
                  </a:cubicBezTo>
                  <a:cubicBezTo>
                    <a:pt x="74" y="60"/>
                    <a:pt x="58" y="48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28" y="29"/>
                    <a:pt x="9" y="28"/>
                    <a:pt x="0" y="12"/>
                  </a:cubicBezTo>
                  <a:cubicBezTo>
                    <a:pt x="17" y="0"/>
                    <a:pt x="35" y="10"/>
                    <a:pt x="52" y="12"/>
                  </a:cubicBezTo>
                  <a:cubicBezTo>
                    <a:pt x="113" y="19"/>
                    <a:pt x="171" y="39"/>
                    <a:pt x="224" y="70"/>
                  </a:cubicBezTo>
                  <a:cubicBezTo>
                    <a:pt x="193" y="71"/>
                    <a:pt x="163" y="71"/>
                    <a:pt x="132" y="72"/>
                  </a:cubicBez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6">
              <a:extLst>
                <a:ext uri="{FF2B5EF4-FFF2-40B4-BE49-F238E27FC236}">
                  <a16:creationId xmlns:a16="http://schemas.microsoft.com/office/drawing/2014/main" id="{9EED0967-FB31-A4EA-B2F5-7826D4C1B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2452"/>
              <a:ext cx="71" cy="54"/>
            </a:xfrm>
            <a:custGeom>
              <a:avLst/>
              <a:gdLst>
                <a:gd name="T0" fmla="*/ 37 w 131"/>
                <a:gd name="T1" fmla="*/ 98 h 99"/>
                <a:gd name="T2" fmla="*/ 24 w 131"/>
                <a:gd name="T3" fmla="*/ 91 h 99"/>
                <a:gd name="T4" fmla="*/ 40 w 131"/>
                <a:gd name="T5" fmla="*/ 29 h 99"/>
                <a:gd name="T6" fmla="*/ 88 w 131"/>
                <a:gd name="T7" fmla="*/ 5 h 99"/>
                <a:gd name="T8" fmla="*/ 109 w 131"/>
                <a:gd name="T9" fmla="*/ 11 h 99"/>
                <a:gd name="T10" fmla="*/ 92 w 131"/>
                <a:gd name="T11" fmla="*/ 70 h 99"/>
                <a:gd name="T12" fmla="*/ 37 w 131"/>
                <a:gd name="T1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37" y="98"/>
                  </a:moveTo>
                  <a:cubicBezTo>
                    <a:pt x="29" y="99"/>
                    <a:pt x="27" y="95"/>
                    <a:pt x="24" y="91"/>
                  </a:cubicBezTo>
                  <a:cubicBezTo>
                    <a:pt x="0" y="54"/>
                    <a:pt x="0" y="50"/>
                    <a:pt x="40" y="29"/>
                  </a:cubicBezTo>
                  <a:cubicBezTo>
                    <a:pt x="56" y="21"/>
                    <a:pt x="73" y="14"/>
                    <a:pt x="88" y="5"/>
                  </a:cubicBezTo>
                  <a:cubicBezTo>
                    <a:pt x="98" y="0"/>
                    <a:pt x="103" y="2"/>
                    <a:pt x="109" y="11"/>
                  </a:cubicBezTo>
                  <a:cubicBezTo>
                    <a:pt x="131" y="50"/>
                    <a:pt x="131" y="50"/>
                    <a:pt x="92" y="70"/>
                  </a:cubicBezTo>
                  <a:cubicBezTo>
                    <a:pt x="73" y="80"/>
                    <a:pt x="54" y="89"/>
                    <a:pt x="37" y="98"/>
                  </a:cubicBezTo>
                  <a:close/>
                </a:path>
              </a:pathLst>
            </a:custGeom>
            <a:solidFill>
              <a:srgbClr val="546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7">
              <a:extLst>
                <a:ext uri="{FF2B5EF4-FFF2-40B4-BE49-F238E27FC236}">
                  <a16:creationId xmlns:a16="http://schemas.microsoft.com/office/drawing/2014/main" id="{2A800151-C580-B643-8675-FD756B39F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598"/>
              <a:ext cx="146" cy="220"/>
            </a:xfrm>
            <a:custGeom>
              <a:avLst/>
              <a:gdLst>
                <a:gd name="T0" fmla="*/ 262 w 267"/>
                <a:gd name="T1" fmla="*/ 333 h 402"/>
                <a:gd name="T2" fmla="*/ 245 w 267"/>
                <a:gd name="T3" fmla="*/ 346 h 402"/>
                <a:gd name="T4" fmla="*/ 235 w 267"/>
                <a:gd name="T5" fmla="*/ 402 h 402"/>
                <a:gd name="T6" fmla="*/ 227 w 267"/>
                <a:gd name="T7" fmla="*/ 389 h 402"/>
                <a:gd name="T8" fmla="*/ 229 w 267"/>
                <a:gd name="T9" fmla="*/ 365 h 402"/>
                <a:gd name="T10" fmla="*/ 228 w 267"/>
                <a:gd name="T11" fmla="*/ 332 h 402"/>
                <a:gd name="T12" fmla="*/ 235 w 267"/>
                <a:gd name="T13" fmla="*/ 295 h 402"/>
                <a:gd name="T14" fmla="*/ 248 w 267"/>
                <a:gd name="T15" fmla="*/ 242 h 402"/>
                <a:gd name="T16" fmla="*/ 224 w 267"/>
                <a:gd name="T17" fmla="*/ 94 h 402"/>
                <a:gd name="T18" fmla="*/ 130 w 267"/>
                <a:gd name="T19" fmla="*/ 17 h 402"/>
                <a:gd name="T20" fmla="*/ 23 w 267"/>
                <a:gd name="T21" fmla="*/ 62 h 402"/>
                <a:gd name="T22" fmla="*/ 3 w 267"/>
                <a:gd name="T23" fmla="*/ 72 h 402"/>
                <a:gd name="T24" fmla="*/ 35 w 267"/>
                <a:gd name="T25" fmla="*/ 34 h 402"/>
                <a:gd name="T26" fmla="*/ 110 w 267"/>
                <a:gd name="T27" fmla="*/ 3 h 402"/>
                <a:gd name="T28" fmla="*/ 193 w 267"/>
                <a:gd name="T29" fmla="*/ 29 h 402"/>
                <a:gd name="T30" fmla="*/ 259 w 267"/>
                <a:gd name="T31" fmla="*/ 188 h 402"/>
                <a:gd name="T32" fmla="*/ 260 w 267"/>
                <a:gd name="T33" fmla="*/ 213 h 402"/>
                <a:gd name="T34" fmla="*/ 262 w 267"/>
                <a:gd name="T35" fmla="*/ 214 h 402"/>
                <a:gd name="T36" fmla="*/ 261 w 267"/>
                <a:gd name="T37" fmla="*/ 212 h 402"/>
                <a:gd name="T38" fmla="*/ 266 w 267"/>
                <a:gd name="T39" fmla="*/ 206 h 402"/>
                <a:gd name="T40" fmla="*/ 267 w 267"/>
                <a:gd name="T41" fmla="*/ 208 h 402"/>
                <a:gd name="T42" fmla="*/ 267 w 267"/>
                <a:gd name="T43" fmla="*/ 210 h 402"/>
                <a:gd name="T44" fmla="*/ 264 w 267"/>
                <a:gd name="T45" fmla="*/ 235 h 402"/>
                <a:gd name="T46" fmla="*/ 262 w 267"/>
                <a:gd name="T47" fmla="*/ 33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7" h="402">
                  <a:moveTo>
                    <a:pt x="262" y="333"/>
                  </a:moveTo>
                  <a:cubicBezTo>
                    <a:pt x="252" y="331"/>
                    <a:pt x="247" y="335"/>
                    <a:pt x="245" y="346"/>
                  </a:cubicBezTo>
                  <a:cubicBezTo>
                    <a:pt x="242" y="365"/>
                    <a:pt x="243" y="384"/>
                    <a:pt x="235" y="402"/>
                  </a:cubicBezTo>
                  <a:cubicBezTo>
                    <a:pt x="230" y="399"/>
                    <a:pt x="228" y="394"/>
                    <a:pt x="227" y="389"/>
                  </a:cubicBezTo>
                  <a:cubicBezTo>
                    <a:pt x="225" y="380"/>
                    <a:pt x="228" y="373"/>
                    <a:pt x="229" y="365"/>
                  </a:cubicBezTo>
                  <a:cubicBezTo>
                    <a:pt x="232" y="354"/>
                    <a:pt x="232" y="343"/>
                    <a:pt x="228" y="332"/>
                  </a:cubicBezTo>
                  <a:cubicBezTo>
                    <a:pt x="223" y="319"/>
                    <a:pt x="224" y="307"/>
                    <a:pt x="235" y="295"/>
                  </a:cubicBezTo>
                  <a:cubicBezTo>
                    <a:pt x="249" y="281"/>
                    <a:pt x="247" y="260"/>
                    <a:pt x="248" y="242"/>
                  </a:cubicBezTo>
                  <a:cubicBezTo>
                    <a:pt x="254" y="191"/>
                    <a:pt x="242" y="141"/>
                    <a:pt x="224" y="94"/>
                  </a:cubicBezTo>
                  <a:cubicBezTo>
                    <a:pt x="208" y="51"/>
                    <a:pt x="178" y="20"/>
                    <a:pt x="130" y="17"/>
                  </a:cubicBezTo>
                  <a:cubicBezTo>
                    <a:pt x="89" y="14"/>
                    <a:pt x="53" y="32"/>
                    <a:pt x="23" y="62"/>
                  </a:cubicBezTo>
                  <a:cubicBezTo>
                    <a:pt x="18" y="67"/>
                    <a:pt x="14" y="78"/>
                    <a:pt x="3" y="72"/>
                  </a:cubicBezTo>
                  <a:cubicBezTo>
                    <a:pt x="0" y="54"/>
                    <a:pt x="11" y="42"/>
                    <a:pt x="35" y="34"/>
                  </a:cubicBezTo>
                  <a:cubicBezTo>
                    <a:pt x="58" y="19"/>
                    <a:pt x="82" y="7"/>
                    <a:pt x="110" y="3"/>
                  </a:cubicBezTo>
                  <a:cubicBezTo>
                    <a:pt x="142" y="0"/>
                    <a:pt x="169" y="8"/>
                    <a:pt x="193" y="29"/>
                  </a:cubicBezTo>
                  <a:cubicBezTo>
                    <a:pt x="240" y="71"/>
                    <a:pt x="253" y="128"/>
                    <a:pt x="259" y="188"/>
                  </a:cubicBezTo>
                  <a:cubicBezTo>
                    <a:pt x="262" y="199"/>
                    <a:pt x="262" y="199"/>
                    <a:pt x="260" y="213"/>
                  </a:cubicBezTo>
                  <a:cubicBezTo>
                    <a:pt x="259" y="216"/>
                    <a:pt x="265" y="214"/>
                    <a:pt x="262" y="214"/>
                  </a:cubicBezTo>
                  <a:cubicBezTo>
                    <a:pt x="261" y="213"/>
                    <a:pt x="261" y="213"/>
                    <a:pt x="261" y="212"/>
                  </a:cubicBezTo>
                  <a:cubicBezTo>
                    <a:pt x="261" y="208"/>
                    <a:pt x="260" y="204"/>
                    <a:pt x="266" y="206"/>
                  </a:cubicBezTo>
                  <a:cubicBezTo>
                    <a:pt x="267" y="206"/>
                    <a:pt x="267" y="207"/>
                    <a:pt x="267" y="208"/>
                  </a:cubicBezTo>
                  <a:cubicBezTo>
                    <a:pt x="267" y="208"/>
                    <a:pt x="267" y="209"/>
                    <a:pt x="267" y="210"/>
                  </a:cubicBezTo>
                  <a:cubicBezTo>
                    <a:pt x="266" y="218"/>
                    <a:pt x="266" y="227"/>
                    <a:pt x="264" y="235"/>
                  </a:cubicBezTo>
                  <a:cubicBezTo>
                    <a:pt x="255" y="268"/>
                    <a:pt x="256" y="300"/>
                    <a:pt x="262" y="333"/>
                  </a:cubicBezTo>
                  <a:close/>
                </a:path>
              </a:pathLst>
            </a:custGeom>
            <a:solidFill>
              <a:srgbClr val="738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8">
              <a:extLst>
                <a:ext uri="{FF2B5EF4-FFF2-40B4-BE49-F238E27FC236}">
                  <a16:creationId xmlns:a16="http://schemas.microsoft.com/office/drawing/2014/main" id="{246B99BB-36F8-05C4-8AA8-FE8E5FDFD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1811"/>
              <a:ext cx="51" cy="245"/>
            </a:xfrm>
            <a:custGeom>
              <a:avLst/>
              <a:gdLst>
                <a:gd name="T0" fmla="*/ 88 w 92"/>
                <a:gd name="T1" fmla="*/ 0 h 447"/>
                <a:gd name="T2" fmla="*/ 92 w 92"/>
                <a:gd name="T3" fmla="*/ 13 h 447"/>
                <a:gd name="T4" fmla="*/ 71 w 92"/>
                <a:gd name="T5" fmla="*/ 153 h 447"/>
                <a:gd name="T6" fmla="*/ 36 w 92"/>
                <a:gd name="T7" fmla="*/ 368 h 447"/>
                <a:gd name="T8" fmla="*/ 36 w 92"/>
                <a:gd name="T9" fmla="*/ 425 h 447"/>
                <a:gd name="T10" fmla="*/ 31 w 92"/>
                <a:gd name="T11" fmla="*/ 441 h 447"/>
                <a:gd name="T12" fmla="*/ 8 w 92"/>
                <a:gd name="T13" fmla="*/ 440 h 447"/>
                <a:gd name="T14" fmla="*/ 14 w 92"/>
                <a:gd name="T15" fmla="*/ 412 h 447"/>
                <a:gd name="T16" fmla="*/ 21 w 92"/>
                <a:gd name="T17" fmla="*/ 400 h 447"/>
                <a:gd name="T18" fmla="*/ 70 w 92"/>
                <a:gd name="T19" fmla="*/ 101 h 447"/>
                <a:gd name="T20" fmla="*/ 43 w 92"/>
                <a:gd name="T21" fmla="*/ 177 h 447"/>
                <a:gd name="T22" fmla="*/ 37 w 92"/>
                <a:gd name="T23" fmla="*/ 166 h 447"/>
                <a:gd name="T24" fmla="*/ 73 w 92"/>
                <a:gd name="T25" fmla="*/ 36 h 447"/>
                <a:gd name="T26" fmla="*/ 88 w 92"/>
                <a:gd name="T2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447">
                  <a:moveTo>
                    <a:pt x="88" y="0"/>
                  </a:moveTo>
                  <a:cubicBezTo>
                    <a:pt x="92" y="4"/>
                    <a:pt x="91" y="9"/>
                    <a:pt x="92" y="13"/>
                  </a:cubicBezTo>
                  <a:cubicBezTo>
                    <a:pt x="88" y="60"/>
                    <a:pt x="78" y="106"/>
                    <a:pt x="71" y="153"/>
                  </a:cubicBezTo>
                  <a:cubicBezTo>
                    <a:pt x="59" y="224"/>
                    <a:pt x="48" y="296"/>
                    <a:pt x="36" y="368"/>
                  </a:cubicBezTo>
                  <a:cubicBezTo>
                    <a:pt x="34" y="387"/>
                    <a:pt x="23" y="405"/>
                    <a:pt x="36" y="425"/>
                  </a:cubicBezTo>
                  <a:cubicBezTo>
                    <a:pt x="39" y="429"/>
                    <a:pt x="37" y="436"/>
                    <a:pt x="31" y="441"/>
                  </a:cubicBezTo>
                  <a:cubicBezTo>
                    <a:pt x="23" y="447"/>
                    <a:pt x="16" y="445"/>
                    <a:pt x="8" y="440"/>
                  </a:cubicBezTo>
                  <a:cubicBezTo>
                    <a:pt x="2" y="428"/>
                    <a:pt x="0" y="418"/>
                    <a:pt x="14" y="412"/>
                  </a:cubicBezTo>
                  <a:cubicBezTo>
                    <a:pt x="20" y="409"/>
                    <a:pt x="20" y="405"/>
                    <a:pt x="21" y="400"/>
                  </a:cubicBezTo>
                  <a:cubicBezTo>
                    <a:pt x="38" y="301"/>
                    <a:pt x="55" y="201"/>
                    <a:pt x="70" y="101"/>
                  </a:cubicBezTo>
                  <a:cubicBezTo>
                    <a:pt x="61" y="126"/>
                    <a:pt x="52" y="151"/>
                    <a:pt x="43" y="177"/>
                  </a:cubicBezTo>
                  <a:cubicBezTo>
                    <a:pt x="39" y="174"/>
                    <a:pt x="38" y="170"/>
                    <a:pt x="37" y="166"/>
                  </a:cubicBezTo>
                  <a:cubicBezTo>
                    <a:pt x="45" y="122"/>
                    <a:pt x="62" y="80"/>
                    <a:pt x="73" y="36"/>
                  </a:cubicBezTo>
                  <a:cubicBezTo>
                    <a:pt x="76" y="24"/>
                    <a:pt x="77" y="10"/>
                    <a:pt x="88" y="0"/>
                  </a:cubicBezTo>
                  <a:close/>
                </a:path>
              </a:pathLst>
            </a:custGeom>
            <a:solidFill>
              <a:srgbClr val="5C6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BE18CBD6-DDB5-5E1F-FEC2-830C2E97C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1592"/>
              <a:ext cx="47" cy="50"/>
            </a:xfrm>
            <a:custGeom>
              <a:avLst/>
              <a:gdLst>
                <a:gd name="T0" fmla="*/ 87 w 87"/>
                <a:gd name="T1" fmla="*/ 45 h 91"/>
                <a:gd name="T2" fmla="*/ 54 w 87"/>
                <a:gd name="T3" fmla="*/ 82 h 91"/>
                <a:gd name="T4" fmla="*/ 54 w 87"/>
                <a:gd name="T5" fmla="*/ 87 h 91"/>
                <a:gd name="T6" fmla="*/ 42 w 87"/>
                <a:gd name="T7" fmla="*/ 91 h 91"/>
                <a:gd name="T8" fmla="*/ 2 w 87"/>
                <a:gd name="T9" fmla="*/ 35 h 91"/>
                <a:gd name="T10" fmla="*/ 10 w 87"/>
                <a:gd name="T11" fmla="*/ 12 h 91"/>
                <a:gd name="T12" fmla="*/ 16 w 87"/>
                <a:gd name="T13" fmla="*/ 16 h 91"/>
                <a:gd name="T14" fmla="*/ 38 w 87"/>
                <a:gd name="T15" fmla="*/ 0 h 91"/>
                <a:gd name="T16" fmla="*/ 87 w 87"/>
                <a:gd name="T17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91">
                  <a:moveTo>
                    <a:pt x="87" y="45"/>
                  </a:moveTo>
                  <a:cubicBezTo>
                    <a:pt x="76" y="57"/>
                    <a:pt x="58" y="63"/>
                    <a:pt x="54" y="82"/>
                  </a:cubicBezTo>
                  <a:cubicBezTo>
                    <a:pt x="55" y="84"/>
                    <a:pt x="55" y="85"/>
                    <a:pt x="54" y="87"/>
                  </a:cubicBezTo>
                  <a:cubicBezTo>
                    <a:pt x="50" y="90"/>
                    <a:pt x="47" y="91"/>
                    <a:pt x="42" y="91"/>
                  </a:cubicBezTo>
                  <a:cubicBezTo>
                    <a:pt x="11" y="84"/>
                    <a:pt x="0" y="69"/>
                    <a:pt x="2" y="35"/>
                  </a:cubicBezTo>
                  <a:cubicBezTo>
                    <a:pt x="5" y="27"/>
                    <a:pt x="0" y="17"/>
                    <a:pt x="10" y="12"/>
                  </a:cubicBezTo>
                  <a:cubicBezTo>
                    <a:pt x="11" y="15"/>
                    <a:pt x="11" y="20"/>
                    <a:pt x="16" y="16"/>
                  </a:cubicBezTo>
                  <a:cubicBezTo>
                    <a:pt x="24" y="11"/>
                    <a:pt x="31" y="6"/>
                    <a:pt x="38" y="0"/>
                  </a:cubicBezTo>
                  <a:cubicBezTo>
                    <a:pt x="64" y="5"/>
                    <a:pt x="77" y="24"/>
                    <a:pt x="87" y="45"/>
                  </a:cubicBezTo>
                  <a:close/>
                </a:path>
              </a:pathLst>
            </a:custGeom>
            <a:solidFill>
              <a:srgbClr val="E1D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0">
              <a:extLst>
                <a:ext uri="{FF2B5EF4-FFF2-40B4-BE49-F238E27FC236}">
                  <a16:creationId xmlns:a16="http://schemas.microsoft.com/office/drawing/2014/main" id="{ACD2295B-A252-B52A-21EE-170E5B8C8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1557"/>
              <a:ext cx="31" cy="162"/>
            </a:xfrm>
            <a:custGeom>
              <a:avLst/>
              <a:gdLst>
                <a:gd name="T0" fmla="*/ 8 w 57"/>
                <a:gd name="T1" fmla="*/ 285 h 296"/>
                <a:gd name="T2" fmla="*/ 3 w 57"/>
                <a:gd name="T3" fmla="*/ 288 h 296"/>
                <a:gd name="T4" fmla="*/ 0 w 57"/>
                <a:gd name="T5" fmla="*/ 296 h 296"/>
                <a:gd name="T6" fmla="*/ 0 w 57"/>
                <a:gd name="T7" fmla="*/ 263 h 296"/>
                <a:gd name="T8" fmla="*/ 15 w 57"/>
                <a:gd name="T9" fmla="*/ 210 h 296"/>
                <a:gd name="T10" fmla="*/ 30 w 57"/>
                <a:gd name="T11" fmla="*/ 116 h 296"/>
                <a:gd name="T12" fmla="*/ 48 w 57"/>
                <a:gd name="T13" fmla="*/ 0 h 296"/>
                <a:gd name="T14" fmla="*/ 55 w 57"/>
                <a:gd name="T15" fmla="*/ 12 h 296"/>
                <a:gd name="T16" fmla="*/ 25 w 57"/>
                <a:gd name="T17" fmla="*/ 188 h 296"/>
                <a:gd name="T18" fmla="*/ 8 w 57"/>
                <a:gd name="T19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296">
                  <a:moveTo>
                    <a:pt x="8" y="285"/>
                  </a:moveTo>
                  <a:cubicBezTo>
                    <a:pt x="3" y="282"/>
                    <a:pt x="4" y="285"/>
                    <a:pt x="3" y="288"/>
                  </a:cubicBezTo>
                  <a:cubicBezTo>
                    <a:pt x="3" y="289"/>
                    <a:pt x="2" y="291"/>
                    <a:pt x="0" y="296"/>
                  </a:cubicBezTo>
                  <a:cubicBezTo>
                    <a:pt x="0" y="282"/>
                    <a:pt x="0" y="273"/>
                    <a:pt x="0" y="263"/>
                  </a:cubicBezTo>
                  <a:cubicBezTo>
                    <a:pt x="14" y="248"/>
                    <a:pt x="11" y="228"/>
                    <a:pt x="15" y="210"/>
                  </a:cubicBezTo>
                  <a:cubicBezTo>
                    <a:pt x="21" y="179"/>
                    <a:pt x="25" y="147"/>
                    <a:pt x="30" y="116"/>
                  </a:cubicBezTo>
                  <a:cubicBezTo>
                    <a:pt x="36" y="78"/>
                    <a:pt x="42" y="39"/>
                    <a:pt x="48" y="0"/>
                  </a:cubicBezTo>
                  <a:cubicBezTo>
                    <a:pt x="57" y="0"/>
                    <a:pt x="50" y="10"/>
                    <a:pt x="55" y="12"/>
                  </a:cubicBezTo>
                  <a:cubicBezTo>
                    <a:pt x="45" y="71"/>
                    <a:pt x="35" y="129"/>
                    <a:pt x="25" y="188"/>
                  </a:cubicBezTo>
                  <a:cubicBezTo>
                    <a:pt x="20" y="220"/>
                    <a:pt x="17" y="253"/>
                    <a:pt x="8" y="285"/>
                  </a:cubicBezTo>
                  <a:close/>
                </a:path>
              </a:pathLst>
            </a:custGeom>
            <a:solidFill>
              <a:srgbClr val="929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1">
              <a:extLst>
                <a:ext uri="{FF2B5EF4-FFF2-40B4-BE49-F238E27FC236}">
                  <a16:creationId xmlns:a16="http://schemas.microsoft.com/office/drawing/2014/main" id="{773F9F73-BC20-B925-B4FB-6CBDBF1B1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1531"/>
              <a:ext cx="37" cy="123"/>
            </a:xfrm>
            <a:custGeom>
              <a:avLst/>
              <a:gdLst>
                <a:gd name="T0" fmla="*/ 29 w 68"/>
                <a:gd name="T1" fmla="*/ 122 h 223"/>
                <a:gd name="T2" fmla="*/ 25 w 68"/>
                <a:gd name="T3" fmla="*/ 146 h 223"/>
                <a:gd name="T4" fmla="*/ 15 w 68"/>
                <a:gd name="T5" fmla="*/ 206 h 223"/>
                <a:gd name="T6" fmla="*/ 8 w 68"/>
                <a:gd name="T7" fmla="*/ 223 h 223"/>
                <a:gd name="T8" fmla="*/ 2 w 68"/>
                <a:gd name="T9" fmla="*/ 211 h 223"/>
                <a:gd name="T10" fmla="*/ 13 w 68"/>
                <a:gd name="T11" fmla="*/ 154 h 223"/>
                <a:gd name="T12" fmla="*/ 40 w 68"/>
                <a:gd name="T13" fmla="*/ 44 h 223"/>
                <a:gd name="T14" fmla="*/ 36 w 68"/>
                <a:gd name="T15" fmla="*/ 30 h 223"/>
                <a:gd name="T16" fmla="*/ 42 w 68"/>
                <a:gd name="T17" fmla="*/ 5 h 223"/>
                <a:gd name="T18" fmla="*/ 63 w 68"/>
                <a:gd name="T19" fmla="*/ 10 h 223"/>
                <a:gd name="T20" fmla="*/ 58 w 68"/>
                <a:gd name="T21" fmla="*/ 34 h 223"/>
                <a:gd name="T22" fmla="*/ 49 w 68"/>
                <a:gd name="T23" fmla="*/ 44 h 223"/>
                <a:gd name="T24" fmla="*/ 29 w 68"/>
                <a:gd name="T25" fmla="*/ 1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23">
                  <a:moveTo>
                    <a:pt x="29" y="122"/>
                  </a:moveTo>
                  <a:cubicBezTo>
                    <a:pt x="23" y="130"/>
                    <a:pt x="26" y="138"/>
                    <a:pt x="25" y="146"/>
                  </a:cubicBezTo>
                  <a:cubicBezTo>
                    <a:pt x="24" y="166"/>
                    <a:pt x="19" y="186"/>
                    <a:pt x="15" y="206"/>
                  </a:cubicBezTo>
                  <a:cubicBezTo>
                    <a:pt x="14" y="212"/>
                    <a:pt x="15" y="219"/>
                    <a:pt x="8" y="223"/>
                  </a:cubicBezTo>
                  <a:cubicBezTo>
                    <a:pt x="0" y="222"/>
                    <a:pt x="6" y="214"/>
                    <a:pt x="2" y="211"/>
                  </a:cubicBezTo>
                  <a:cubicBezTo>
                    <a:pt x="0" y="191"/>
                    <a:pt x="13" y="173"/>
                    <a:pt x="13" y="154"/>
                  </a:cubicBezTo>
                  <a:cubicBezTo>
                    <a:pt x="26" y="118"/>
                    <a:pt x="30" y="81"/>
                    <a:pt x="40" y="44"/>
                  </a:cubicBezTo>
                  <a:cubicBezTo>
                    <a:pt x="42" y="38"/>
                    <a:pt x="39" y="35"/>
                    <a:pt x="36" y="30"/>
                  </a:cubicBezTo>
                  <a:cubicBezTo>
                    <a:pt x="30" y="20"/>
                    <a:pt x="32" y="11"/>
                    <a:pt x="42" y="5"/>
                  </a:cubicBezTo>
                  <a:cubicBezTo>
                    <a:pt x="50" y="0"/>
                    <a:pt x="58" y="2"/>
                    <a:pt x="63" y="10"/>
                  </a:cubicBezTo>
                  <a:cubicBezTo>
                    <a:pt x="68" y="19"/>
                    <a:pt x="67" y="28"/>
                    <a:pt x="58" y="34"/>
                  </a:cubicBezTo>
                  <a:cubicBezTo>
                    <a:pt x="54" y="37"/>
                    <a:pt x="50" y="39"/>
                    <a:pt x="49" y="44"/>
                  </a:cubicBezTo>
                  <a:cubicBezTo>
                    <a:pt x="42" y="70"/>
                    <a:pt x="33" y="95"/>
                    <a:pt x="29" y="122"/>
                  </a:cubicBezTo>
                  <a:close/>
                </a:path>
              </a:pathLst>
            </a:custGeom>
            <a:solidFill>
              <a:srgbClr val="75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FC00BE5B-4D4F-5142-E2F0-913D81719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2348"/>
              <a:ext cx="47" cy="24"/>
            </a:xfrm>
            <a:custGeom>
              <a:avLst/>
              <a:gdLst>
                <a:gd name="T0" fmla="*/ 86 w 86"/>
                <a:gd name="T1" fmla="*/ 20 h 44"/>
                <a:gd name="T2" fmla="*/ 54 w 86"/>
                <a:gd name="T3" fmla="*/ 24 h 44"/>
                <a:gd name="T4" fmla="*/ 35 w 86"/>
                <a:gd name="T5" fmla="*/ 28 h 44"/>
                <a:gd name="T6" fmla="*/ 10 w 86"/>
                <a:gd name="T7" fmla="*/ 37 h 44"/>
                <a:gd name="T8" fmla="*/ 3 w 86"/>
                <a:gd name="T9" fmla="*/ 16 h 44"/>
                <a:gd name="T10" fmla="*/ 23 w 86"/>
                <a:gd name="T11" fmla="*/ 7 h 44"/>
                <a:gd name="T12" fmla="*/ 86 w 86"/>
                <a:gd name="T1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4">
                  <a:moveTo>
                    <a:pt x="86" y="20"/>
                  </a:moveTo>
                  <a:cubicBezTo>
                    <a:pt x="76" y="27"/>
                    <a:pt x="65" y="22"/>
                    <a:pt x="54" y="24"/>
                  </a:cubicBezTo>
                  <a:cubicBezTo>
                    <a:pt x="48" y="25"/>
                    <a:pt x="40" y="21"/>
                    <a:pt x="35" y="28"/>
                  </a:cubicBezTo>
                  <a:cubicBezTo>
                    <a:pt x="29" y="37"/>
                    <a:pt x="21" y="44"/>
                    <a:pt x="10" y="37"/>
                  </a:cubicBezTo>
                  <a:cubicBezTo>
                    <a:pt x="2" y="33"/>
                    <a:pt x="0" y="25"/>
                    <a:pt x="3" y="16"/>
                  </a:cubicBezTo>
                  <a:cubicBezTo>
                    <a:pt x="6" y="6"/>
                    <a:pt x="16" y="0"/>
                    <a:pt x="23" y="7"/>
                  </a:cubicBezTo>
                  <a:cubicBezTo>
                    <a:pt x="42" y="25"/>
                    <a:pt x="65" y="16"/>
                    <a:pt x="86" y="20"/>
                  </a:cubicBezTo>
                  <a:close/>
                </a:path>
              </a:pathLst>
            </a:custGeom>
            <a:solidFill>
              <a:srgbClr val="757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E8060F4E-9F17-7451-1085-88A1FF9AF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1539"/>
              <a:ext cx="20" cy="24"/>
            </a:xfrm>
            <a:custGeom>
              <a:avLst/>
              <a:gdLst>
                <a:gd name="T0" fmla="*/ 16 w 36"/>
                <a:gd name="T1" fmla="*/ 45 h 45"/>
                <a:gd name="T2" fmla="*/ 9 w 36"/>
                <a:gd name="T3" fmla="*/ 33 h 45"/>
                <a:gd name="T4" fmla="*/ 0 w 36"/>
                <a:gd name="T5" fmla="*/ 18 h 45"/>
                <a:gd name="T6" fmla="*/ 12 w 36"/>
                <a:gd name="T7" fmla="*/ 2 h 45"/>
                <a:gd name="T8" fmla="*/ 31 w 36"/>
                <a:gd name="T9" fmla="*/ 8 h 45"/>
                <a:gd name="T10" fmla="*/ 28 w 36"/>
                <a:gd name="T11" fmla="*/ 29 h 45"/>
                <a:gd name="T12" fmla="*/ 16 w 36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5">
                  <a:moveTo>
                    <a:pt x="16" y="45"/>
                  </a:moveTo>
                  <a:cubicBezTo>
                    <a:pt x="10" y="44"/>
                    <a:pt x="14" y="35"/>
                    <a:pt x="9" y="33"/>
                  </a:cubicBezTo>
                  <a:cubicBezTo>
                    <a:pt x="5" y="29"/>
                    <a:pt x="0" y="25"/>
                    <a:pt x="0" y="18"/>
                  </a:cubicBezTo>
                  <a:cubicBezTo>
                    <a:pt x="0" y="10"/>
                    <a:pt x="4" y="4"/>
                    <a:pt x="12" y="2"/>
                  </a:cubicBezTo>
                  <a:cubicBezTo>
                    <a:pt x="19" y="0"/>
                    <a:pt x="27" y="1"/>
                    <a:pt x="31" y="8"/>
                  </a:cubicBezTo>
                  <a:cubicBezTo>
                    <a:pt x="35" y="15"/>
                    <a:pt x="36" y="24"/>
                    <a:pt x="28" y="29"/>
                  </a:cubicBezTo>
                  <a:cubicBezTo>
                    <a:pt x="22" y="34"/>
                    <a:pt x="15" y="37"/>
                    <a:pt x="16" y="45"/>
                  </a:cubicBezTo>
                  <a:close/>
                </a:path>
              </a:pathLst>
            </a:custGeom>
            <a:solidFill>
              <a:srgbClr val="415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CF7C4450-6ECB-9D75-973F-D9A3DD7C2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2067"/>
              <a:ext cx="21" cy="19"/>
            </a:xfrm>
            <a:custGeom>
              <a:avLst/>
              <a:gdLst>
                <a:gd name="T0" fmla="*/ 0 w 38"/>
                <a:gd name="T1" fmla="*/ 7 h 34"/>
                <a:gd name="T2" fmla="*/ 4 w 38"/>
                <a:gd name="T3" fmla="*/ 4 h 34"/>
                <a:gd name="T4" fmla="*/ 19 w 38"/>
                <a:gd name="T5" fmla="*/ 2 h 34"/>
                <a:gd name="T6" fmla="*/ 37 w 38"/>
                <a:gd name="T7" fmla="*/ 14 h 34"/>
                <a:gd name="T8" fmla="*/ 27 w 38"/>
                <a:gd name="T9" fmla="*/ 31 h 34"/>
                <a:gd name="T10" fmla="*/ 8 w 38"/>
                <a:gd name="T11" fmla="*/ 22 h 34"/>
                <a:gd name="T12" fmla="*/ 0 w 38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4">
                  <a:moveTo>
                    <a:pt x="0" y="7"/>
                  </a:moveTo>
                  <a:cubicBezTo>
                    <a:pt x="2" y="6"/>
                    <a:pt x="3" y="5"/>
                    <a:pt x="4" y="4"/>
                  </a:cubicBezTo>
                  <a:cubicBezTo>
                    <a:pt x="10" y="6"/>
                    <a:pt x="14" y="2"/>
                    <a:pt x="19" y="2"/>
                  </a:cubicBezTo>
                  <a:cubicBezTo>
                    <a:pt x="28" y="0"/>
                    <a:pt x="35" y="4"/>
                    <a:pt x="37" y="14"/>
                  </a:cubicBezTo>
                  <a:cubicBezTo>
                    <a:pt x="38" y="22"/>
                    <a:pt x="35" y="28"/>
                    <a:pt x="27" y="31"/>
                  </a:cubicBezTo>
                  <a:cubicBezTo>
                    <a:pt x="18" y="34"/>
                    <a:pt x="11" y="30"/>
                    <a:pt x="8" y="22"/>
                  </a:cubicBezTo>
                  <a:cubicBezTo>
                    <a:pt x="6" y="17"/>
                    <a:pt x="7" y="10"/>
                    <a:pt x="0" y="7"/>
                  </a:cubicBezTo>
                  <a:close/>
                </a:path>
              </a:pathLst>
            </a:custGeom>
            <a:solidFill>
              <a:srgbClr val="587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9E0DE223-8207-8BF8-1A1D-00AB234B6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1890"/>
              <a:ext cx="28" cy="21"/>
            </a:xfrm>
            <a:custGeom>
              <a:avLst/>
              <a:gdLst>
                <a:gd name="T0" fmla="*/ 46 w 52"/>
                <a:gd name="T1" fmla="*/ 35 h 37"/>
                <a:gd name="T2" fmla="*/ 19 w 52"/>
                <a:gd name="T3" fmla="*/ 30 h 37"/>
                <a:gd name="T4" fmla="*/ 2 w 52"/>
                <a:gd name="T5" fmla="*/ 21 h 37"/>
                <a:gd name="T6" fmla="*/ 8 w 52"/>
                <a:gd name="T7" fmla="*/ 4 h 37"/>
                <a:gd name="T8" fmla="*/ 27 w 52"/>
                <a:gd name="T9" fmla="*/ 9 h 37"/>
                <a:gd name="T10" fmla="*/ 52 w 52"/>
                <a:gd name="T11" fmla="*/ 35 h 37"/>
                <a:gd name="T12" fmla="*/ 46 w 52"/>
                <a:gd name="T1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7">
                  <a:moveTo>
                    <a:pt x="46" y="35"/>
                  </a:moveTo>
                  <a:cubicBezTo>
                    <a:pt x="37" y="31"/>
                    <a:pt x="30" y="25"/>
                    <a:pt x="19" y="30"/>
                  </a:cubicBezTo>
                  <a:cubicBezTo>
                    <a:pt x="12" y="33"/>
                    <a:pt x="4" y="30"/>
                    <a:pt x="2" y="21"/>
                  </a:cubicBezTo>
                  <a:cubicBezTo>
                    <a:pt x="0" y="14"/>
                    <a:pt x="1" y="7"/>
                    <a:pt x="8" y="4"/>
                  </a:cubicBezTo>
                  <a:cubicBezTo>
                    <a:pt x="15" y="1"/>
                    <a:pt x="25" y="0"/>
                    <a:pt x="27" y="9"/>
                  </a:cubicBezTo>
                  <a:cubicBezTo>
                    <a:pt x="30" y="24"/>
                    <a:pt x="44" y="26"/>
                    <a:pt x="52" y="35"/>
                  </a:cubicBezTo>
                  <a:cubicBezTo>
                    <a:pt x="50" y="37"/>
                    <a:pt x="48" y="37"/>
                    <a:pt x="46" y="35"/>
                  </a:cubicBezTo>
                  <a:close/>
                </a:path>
              </a:pathLst>
            </a:custGeom>
            <a:solidFill>
              <a:srgbClr val="5E7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60B3C6F0-7DF1-755A-220F-F9310023A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1931"/>
              <a:ext cx="44" cy="24"/>
            </a:xfrm>
            <a:custGeom>
              <a:avLst/>
              <a:gdLst>
                <a:gd name="T0" fmla="*/ 41 w 81"/>
                <a:gd name="T1" fmla="*/ 18 h 45"/>
                <a:gd name="T2" fmla="*/ 81 w 81"/>
                <a:gd name="T3" fmla="*/ 45 h 45"/>
                <a:gd name="T4" fmla="*/ 9 w 81"/>
                <a:gd name="T5" fmla="*/ 10 h 45"/>
                <a:gd name="T6" fmla="*/ 1 w 81"/>
                <a:gd name="T7" fmla="*/ 2 h 45"/>
                <a:gd name="T8" fmla="*/ 3 w 81"/>
                <a:gd name="T9" fmla="*/ 0 h 45"/>
                <a:gd name="T10" fmla="*/ 41 w 81"/>
                <a:gd name="T1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5">
                  <a:moveTo>
                    <a:pt x="41" y="18"/>
                  </a:moveTo>
                  <a:cubicBezTo>
                    <a:pt x="53" y="29"/>
                    <a:pt x="71" y="31"/>
                    <a:pt x="81" y="45"/>
                  </a:cubicBezTo>
                  <a:cubicBezTo>
                    <a:pt x="54" y="40"/>
                    <a:pt x="34" y="20"/>
                    <a:pt x="9" y="10"/>
                  </a:cubicBezTo>
                  <a:cubicBezTo>
                    <a:pt x="6" y="7"/>
                    <a:pt x="3" y="5"/>
                    <a:pt x="1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15" y="6"/>
                    <a:pt x="28" y="12"/>
                    <a:pt x="41" y="18"/>
                  </a:cubicBezTo>
                  <a:close/>
                </a:path>
              </a:pathLst>
            </a:custGeom>
            <a:solidFill>
              <a:srgbClr val="858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053E5180-E82A-431A-0A2A-95C6CD2C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2306"/>
              <a:ext cx="19" cy="18"/>
            </a:xfrm>
            <a:custGeom>
              <a:avLst/>
              <a:gdLst>
                <a:gd name="T0" fmla="*/ 0 w 35"/>
                <a:gd name="T1" fmla="*/ 0 h 32"/>
                <a:gd name="T2" fmla="*/ 2 w 35"/>
                <a:gd name="T3" fmla="*/ 1 h 32"/>
                <a:gd name="T4" fmla="*/ 12 w 35"/>
                <a:gd name="T5" fmla="*/ 32 h 32"/>
                <a:gd name="T6" fmla="*/ 0 w 35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2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5" y="10"/>
                    <a:pt x="25" y="14"/>
                    <a:pt x="12" y="32"/>
                  </a:cubicBezTo>
                  <a:cubicBezTo>
                    <a:pt x="3" y="23"/>
                    <a:pt x="1" y="12"/>
                    <a:pt x="0" y="0"/>
                  </a:cubicBezTo>
                  <a:close/>
                </a:path>
              </a:pathLst>
            </a:custGeom>
            <a:solidFill>
              <a:srgbClr val="FAD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615A0FCA-093E-3C79-C608-99D257F92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1909"/>
              <a:ext cx="28" cy="15"/>
            </a:xfrm>
            <a:custGeom>
              <a:avLst/>
              <a:gdLst>
                <a:gd name="T0" fmla="*/ 0 w 52"/>
                <a:gd name="T1" fmla="*/ 0 h 26"/>
                <a:gd name="T2" fmla="*/ 6 w 52"/>
                <a:gd name="T3" fmla="*/ 0 h 26"/>
                <a:gd name="T4" fmla="*/ 52 w 52"/>
                <a:gd name="T5" fmla="*/ 24 h 26"/>
                <a:gd name="T6" fmla="*/ 46 w 52"/>
                <a:gd name="T7" fmla="*/ 24 h 26"/>
                <a:gd name="T8" fmla="*/ 0 w 5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6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24" y="4"/>
                    <a:pt x="37" y="15"/>
                    <a:pt x="52" y="24"/>
                  </a:cubicBezTo>
                  <a:cubicBezTo>
                    <a:pt x="50" y="26"/>
                    <a:pt x="48" y="26"/>
                    <a:pt x="46" y="24"/>
                  </a:cubicBezTo>
                  <a:cubicBezTo>
                    <a:pt x="29" y="20"/>
                    <a:pt x="15" y="9"/>
                    <a:pt x="0" y="0"/>
                  </a:cubicBezTo>
                  <a:close/>
                </a:path>
              </a:pathLst>
            </a:custGeom>
            <a:solidFill>
              <a:srgbClr val="8E9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59">
              <a:extLst>
                <a:ext uri="{FF2B5EF4-FFF2-40B4-BE49-F238E27FC236}">
                  <a16:creationId xmlns:a16="http://schemas.microsoft.com/office/drawing/2014/main" id="{850DF184-4521-516E-C135-267A7EA83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1993"/>
              <a:ext cx="12" cy="24"/>
            </a:xfrm>
            <a:custGeom>
              <a:avLst/>
              <a:gdLst>
                <a:gd name="T0" fmla="*/ 23 w 23"/>
                <a:gd name="T1" fmla="*/ 43 h 43"/>
                <a:gd name="T2" fmla="*/ 0 w 23"/>
                <a:gd name="T3" fmla="*/ 0 h 43"/>
                <a:gd name="T4" fmla="*/ 23 w 23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3">
                  <a:moveTo>
                    <a:pt x="23" y="43"/>
                  </a:moveTo>
                  <a:cubicBezTo>
                    <a:pt x="8" y="32"/>
                    <a:pt x="1" y="18"/>
                    <a:pt x="0" y="0"/>
                  </a:cubicBezTo>
                  <a:cubicBezTo>
                    <a:pt x="14" y="11"/>
                    <a:pt x="15" y="29"/>
                    <a:pt x="23" y="43"/>
                  </a:cubicBezTo>
                  <a:close/>
                </a:path>
              </a:pathLst>
            </a:custGeom>
            <a:solidFill>
              <a:srgbClr val="F3DC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0">
              <a:extLst>
                <a:ext uri="{FF2B5EF4-FFF2-40B4-BE49-F238E27FC236}">
                  <a16:creationId xmlns:a16="http://schemas.microsoft.com/office/drawing/2014/main" id="{024C629F-FF94-BBA3-D3C7-CA4B411D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2037"/>
              <a:ext cx="10" cy="24"/>
            </a:xfrm>
            <a:custGeom>
              <a:avLst/>
              <a:gdLst>
                <a:gd name="T0" fmla="*/ 0 w 18"/>
                <a:gd name="T1" fmla="*/ 0 h 44"/>
                <a:gd name="T2" fmla="*/ 16 w 18"/>
                <a:gd name="T3" fmla="*/ 44 h 44"/>
                <a:gd name="T4" fmla="*/ 0 w 18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4">
                  <a:moveTo>
                    <a:pt x="0" y="0"/>
                  </a:moveTo>
                  <a:cubicBezTo>
                    <a:pt x="16" y="11"/>
                    <a:pt x="18" y="27"/>
                    <a:pt x="16" y="44"/>
                  </a:cubicBezTo>
                  <a:cubicBezTo>
                    <a:pt x="11" y="30"/>
                    <a:pt x="6" y="15"/>
                    <a:pt x="0" y="0"/>
                  </a:cubicBezTo>
                  <a:close/>
                </a:path>
              </a:pathLst>
            </a:custGeom>
            <a:solidFill>
              <a:srgbClr val="F3DC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1">
              <a:extLst>
                <a:ext uri="{FF2B5EF4-FFF2-40B4-BE49-F238E27FC236}">
                  <a16:creationId xmlns:a16="http://schemas.microsoft.com/office/drawing/2014/main" id="{6E146FE0-6B8F-4332-6FCA-9B5019951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1877"/>
              <a:ext cx="4" cy="25"/>
            </a:xfrm>
            <a:custGeom>
              <a:avLst/>
              <a:gdLst>
                <a:gd name="T0" fmla="*/ 7 w 8"/>
                <a:gd name="T1" fmla="*/ 0 h 47"/>
                <a:gd name="T2" fmla="*/ 7 w 8"/>
                <a:gd name="T3" fmla="*/ 38 h 47"/>
                <a:gd name="T4" fmla="*/ 0 w 8"/>
                <a:gd name="T5" fmla="*/ 44 h 47"/>
                <a:gd name="T6" fmla="*/ 7 w 8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7">
                  <a:moveTo>
                    <a:pt x="7" y="0"/>
                  </a:moveTo>
                  <a:cubicBezTo>
                    <a:pt x="7" y="12"/>
                    <a:pt x="7" y="25"/>
                    <a:pt x="7" y="38"/>
                  </a:cubicBezTo>
                  <a:cubicBezTo>
                    <a:pt x="8" y="44"/>
                    <a:pt x="6" y="47"/>
                    <a:pt x="0" y="44"/>
                  </a:cubicBezTo>
                  <a:cubicBezTo>
                    <a:pt x="0" y="29"/>
                    <a:pt x="2" y="14"/>
                    <a:pt x="7" y="0"/>
                  </a:cubicBezTo>
                  <a:close/>
                </a:path>
              </a:pathLst>
            </a:custGeom>
            <a:solidFill>
              <a:srgbClr val="B49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2">
              <a:extLst>
                <a:ext uri="{FF2B5EF4-FFF2-40B4-BE49-F238E27FC236}">
                  <a16:creationId xmlns:a16="http://schemas.microsoft.com/office/drawing/2014/main" id="{C652A5B1-DFC1-CABC-088A-01C4D32E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2021"/>
              <a:ext cx="15" cy="16"/>
            </a:xfrm>
            <a:custGeom>
              <a:avLst/>
              <a:gdLst>
                <a:gd name="T0" fmla="*/ 0 w 28"/>
                <a:gd name="T1" fmla="*/ 0 h 28"/>
                <a:gd name="T2" fmla="*/ 27 w 28"/>
                <a:gd name="T3" fmla="*/ 28 h 28"/>
                <a:gd name="T4" fmla="*/ 0 w 28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0"/>
                  </a:moveTo>
                  <a:cubicBezTo>
                    <a:pt x="13" y="6"/>
                    <a:pt x="28" y="10"/>
                    <a:pt x="27" y="28"/>
                  </a:cubicBezTo>
                  <a:cubicBezTo>
                    <a:pt x="18" y="19"/>
                    <a:pt x="9" y="10"/>
                    <a:pt x="0" y="0"/>
                  </a:cubicBezTo>
                  <a:close/>
                </a:path>
              </a:pathLst>
            </a:custGeom>
            <a:solidFill>
              <a:srgbClr val="F3DC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3">
              <a:extLst>
                <a:ext uri="{FF2B5EF4-FFF2-40B4-BE49-F238E27FC236}">
                  <a16:creationId xmlns:a16="http://schemas.microsoft.com/office/drawing/2014/main" id="{1B368823-FB17-EBD1-A986-463132E13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1986"/>
              <a:ext cx="6" cy="24"/>
            </a:xfrm>
            <a:custGeom>
              <a:avLst/>
              <a:gdLst>
                <a:gd name="T0" fmla="*/ 6 w 11"/>
                <a:gd name="T1" fmla="*/ 0 h 45"/>
                <a:gd name="T2" fmla="*/ 2 w 11"/>
                <a:gd name="T3" fmla="*/ 45 h 45"/>
                <a:gd name="T4" fmla="*/ 6 w 11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5">
                  <a:moveTo>
                    <a:pt x="6" y="0"/>
                  </a:moveTo>
                  <a:cubicBezTo>
                    <a:pt x="5" y="15"/>
                    <a:pt x="11" y="31"/>
                    <a:pt x="2" y="45"/>
                  </a:cubicBezTo>
                  <a:cubicBezTo>
                    <a:pt x="3" y="30"/>
                    <a:pt x="0" y="15"/>
                    <a:pt x="6" y="0"/>
                  </a:cubicBezTo>
                  <a:close/>
                </a:path>
              </a:pathLst>
            </a:custGeom>
            <a:solidFill>
              <a:srgbClr val="B49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437E70F3-8B7F-D840-71D8-F3A3F8DA7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1923"/>
              <a:ext cx="17" cy="9"/>
            </a:xfrm>
            <a:custGeom>
              <a:avLst/>
              <a:gdLst>
                <a:gd name="T0" fmla="*/ 0 w 32"/>
                <a:gd name="T1" fmla="*/ 0 h 17"/>
                <a:gd name="T2" fmla="*/ 6 w 32"/>
                <a:gd name="T3" fmla="*/ 0 h 17"/>
                <a:gd name="T4" fmla="*/ 32 w 32"/>
                <a:gd name="T5" fmla="*/ 15 h 17"/>
                <a:gd name="T6" fmla="*/ 30 w 32"/>
                <a:gd name="T7" fmla="*/ 17 h 17"/>
                <a:gd name="T8" fmla="*/ 0 w 3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15" y="5"/>
                    <a:pt x="25" y="7"/>
                    <a:pt x="32" y="15"/>
                  </a:cubicBezTo>
                  <a:cubicBezTo>
                    <a:pt x="31" y="16"/>
                    <a:pt x="30" y="16"/>
                    <a:pt x="30" y="17"/>
                  </a:cubicBezTo>
                  <a:cubicBezTo>
                    <a:pt x="19" y="13"/>
                    <a:pt x="8" y="9"/>
                    <a:pt x="0" y="0"/>
                  </a:cubicBezTo>
                  <a:close/>
                </a:path>
              </a:pathLst>
            </a:custGeom>
            <a:solidFill>
              <a:srgbClr val="7C8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Rectangle 65">
              <a:extLst>
                <a:ext uri="{FF2B5EF4-FFF2-40B4-BE49-F238E27FC236}">
                  <a16:creationId xmlns:a16="http://schemas.microsoft.com/office/drawing/2014/main" id="{A04701E9-C06D-7652-102E-354F1620A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3" y="1975"/>
              <a:ext cx="1" cy="1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6603E304-F4C9-A3E6-BE96-FD5E16559D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3" y="1972"/>
              <a:ext cx="643" cy="396"/>
            </a:xfrm>
            <a:custGeom>
              <a:avLst/>
              <a:gdLst>
                <a:gd name="T0" fmla="*/ 1004 w 1176"/>
                <a:gd name="T1" fmla="*/ 80 h 723"/>
                <a:gd name="T2" fmla="*/ 913 w 1176"/>
                <a:gd name="T3" fmla="*/ 35 h 723"/>
                <a:gd name="T4" fmla="*/ 827 w 1176"/>
                <a:gd name="T5" fmla="*/ 7 h 723"/>
                <a:gd name="T6" fmla="*/ 732 w 1176"/>
                <a:gd name="T7" fmla="*/ 7 h 723"/>
                <a:gd name="T8" fmla="*/ 692 w 1176"/>
                <a:gd name="T9" fmla="*/ 12 h 723"/>
                <a:gd name="T10" fmla="*/ 560 w 1176"/>
                <a:gd name="T11" fmla="*/ 10 h 723"/>
                <a:gd name="T12" fmla="*/ 341 w 1176"/>
                <a:gd name="T13" fmla="*/ 348 h 723"/>
                <a:gd name="T14" fmla="*/ 10 w 1176"/>
                <a:gd name="T15" fmla="*/ 696 h 723"/>
                <a:gd name="T16" fmla="*/ 91 w 1176"/>
                <a:gd name="T17" fmla="*/ 700 h 723"/>
                <a:gd name="T18" fmla="*/ 90 w 1176"/>
                <a:gd name="T19" fmla="*/ 714 h 723"/>
                <a:gd name="T20" fmla="*/ 423 w 1176"/>
                <a:gd name="T21" fmla="*/ 714 h 723"/>
                <a:gd name="T22" fmla="*/ 409 w 1176"/>
                <a:gd name="T23" fmla="*/ 504 h 723"/>
                <a:gd name="T24" fmla="*/ 662 w 1176"/>
                <a:gd name="T25" fmla="*/ 714 h 723"/>
                <a:gd name="T26" fmla="*/ 704 w 1176"/>
                <a:gd name="T27" fmla="*/ 710 h 723"/>
                <a:gd name="T28" fmla="*/ 817 w 1176"/>
                <a:gd name="T29" fmla="*/ 708 h 723"/>
                <a:gd name="T30" fmla="*/ 1027 w 1176"/>
                <a:gd name="T31" fmla="*/ 714 h 723"/>
                <a:gd name="T32" fmla="*/ 948 w 1176"/>
                <a:gd name="T33" fmla="*/ 706 h 723"/>
                <a:gd name="T34" fmla="*/ 1100 w 1176"/>
                <a:gd name="T35" fmla="*/ 192 h 723"/>
                <a:gd name="T36" fmla="*/ 1162 w 1176"/>
                <a:gd name="T37" fmla="*/ 155 h 723"/>
                <a:gd name="T38" fmla="*/ 98 w 1176"/>
                <a:gd name="T39" fmla="*/ 698 h 723"/>
                <a:gd name="T40" fmla="*/ 624 w 1176"/>
                <a:gd name="T41" fmla="*/ 51 h 723"/>
                <a:gd name="T42" fmla="*/ 584 w 1176"/>
                <a:gd name="T43" fmla="*/ 83 h 723"/>
                <a:gd name="T44" fmla="*/ 465 w 1176"/>
                <a:gd name="T45" fmla="*/ 187 h 723"/>
                <a:gd name="T46" fmla="*/ 459 w 1176"/>
                <a:gd name="T47" fmla="*/ 176 h 723"/>
                <a:gd name="T48" fmla="*/ 459 w 1176"/>
                <a:gd name="T49" fmla="*/ 274 h 723"/>
                <a:gd name="T50" fmla="*/ 526 w 1176"/>
                <a:gd name="T51" fmla="*/ 154 h 723"/>
                <a:gd name="T52" fmla="*/ 476 w 1176"/>
                <a:gd name="T53" fmla="*/ 264 h 723"/>
                <a:gd name="T54" fmla="*/ 467 w 1176"/>
                <a:gd name="T55" fmla="*/ 377 h 723"/>
                <a:gd name="T56" fmla="*/ 456 w 1176"/>
                <a:gd name="T57" fmla="*/ 361 h 723"/>
                <a:gd name="T58" fmla="*/ 461 w 1176"/>
                <a:gd name="T59" fmla="*/ 450 h 723"/>
                <a:gd name="T60" fmla="*/ 468 w 1176"/>
                <a:gd name="T61" fmla="*/ 461 h 723"/>
                <a:gd name="T62" fmla="*/ 465 w 1176"/>
                <a:gd name="T63" fmla="*/ 563 h 723"/>
                <a:gd name="T64" fmla="*/ 460 w 1176"/>
                <a:gd name="T65" fmla="*/ 528 h 723"/>
                <a:gd name="T66" fmla="*/ 472 w 1176"/>
                <a:gd name="T67" fmla="*/ 476 h 723"/>
                <a:gd name="T68" fmla="*/ 472 w 1176"/>
                <a:gd name="T69" fmla="*/ 476 h 723"/>
                <a:gd name="T70" fmla="*/ 480 w 1176"/>
                <a:gd name="T71" fmla="*/ 508 h 723"/>
                <a:gd name="T72" fmla="*/ 597 w 1176"/>
                <a:gd name="T73" fmla="*/ 672 h 723"/>
                <a:gd name="T74" fmla="*/ 600 w 1176"/>
                <a:gd name="T75" fmla="*/ 673 h 723"/>
                <a:gd name="T76" fmla="*/ 833 w 1176"/>
                <a:gd name="T77" fmla="*/ 696 h 723"/>
                <a:gd name="T78" fmla="*/ 560 w 1176"/>
                <a:gd name="T79" fmla="*/ 535 h 723"/>
                <a:gd name="T80" fmla="*/ 802 w 1176"/>
                <a:gd name="T81" fmla="*/ 73 h 723"/>
                <a:gd name="T82" fmla="*/ 981 w 1176"/>
                <a:gd name="T83" fmla="*/ 568 h 723"/>
                <a:gd name="T84" fmla="*/ 998 w 1176"/>
                <a:gd name="T85" fmla="*/ 537 h 723"/>
                <a:gd name="T86" fmla="*/ 998 w 1176"/>
                <a:gd name="T87" fmla="*/ 537 h 723"/>
                <a:gd name="T88" fmla="*/ 933 w 1176"/>
                <a:gd name="T89" fmla="*/ 56 h 723"/>
                <a:gd name="T90" fmla="*/ 1046 w 1176"/>
                <a:gd name="T91" fmla="*/ 268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6" h="723">
                  <a:moveTo>
                    <a:pt x="1162" y="155"/>
                  </a:moveTo>
                  <a:cubicBezTo>
                    <a:pt x="1128" y="135"/>
                    <a:pt x="1093" y="118"/>
                    <a:pt x="1059" y="98"/>
                  </a:cubicBezTo>
                  <a:cubicBezTo>
                    <a:pt x="1042" y="88"/>
                    <a:pt x="1026" y="75"/>
                    <a:pt x="1004" y="80"/>
                  </a:cubicBezTo>
                  <a:cubicBezTo>
                    <a:pt x="1000" y="80"/>
                    <a:pt x="997" y="79"/>
                    <a:pt x="995" y="75"/>
                  </a:cubicBezTo>
                  <a:cubicBezTo>
                    <a:pt x="982" y="48"/>
                    <a:pt x="954" y="47"/>
                    <a:pt x="931" y="35"/>
                  </a:cubicBezTo>
                  <a:cubicBezTo>
                    <a:pt x="926" y="32"/>
                    <a:pt x="917" y="28"/>
                    <a:pt x="913" y="35"/>
                  </a:cubicBezTo>
                  <a:cubicBezTo>
                    <a:pt x="912" y="38"/>
                    <a:pt x="912" y="40"/>
                    <a:pt x="914" y="42"/>
                  </a:cubicBezTo>
                  <a:cubicBezTo>
                    <a:pt x="908" y="38"/>
                    <a:pt x="902" y="34"/>
                    <a:pt x="897" y="31"/>
                  </a:cubicBezTo>
                  <a:cubicBezTo>
                    <a:pt x="874" y="23"/>
                    <a:pt x="851" y="13"/>
                    <a:pt x="827" y="7"/>
                  </a:cubicBezTo>
                  <a:cubicBezTo>
                    <a:pt x="796" y="0"/>
                    <a:pt x="765" y="23"/>
                    <a:pt x="734" y="7"/>
                  </a:cubicBezTo>
                  <a:cubicBezTo>
                    <a:pt x="734" y="7"/>
                    <a:pt x="734" y="6"/>
                    <a:pt x="733" y="6"/>
                  </a:cubicBezTo>
                  <a:cubicBezTo>
                    <a:pt x="734" y="6"/>
                    <a:pt x="733" y="7"/>
                    <a:pt x="732" y="7"/>
                  </a:cubicBezTo>
                  <a:cubicBezTo>
                    <a:pt x="693" y="15"/>
                    <a:pt x="658" y="29"/>
                    <a:pt x="626" y="49"/>
                  </a:cubicBezTo>
                  <a:cubicBezTo>
                    <a:pt x="643" y="38"/>
                    <a:pt x="661" y="29"/>
                    <a:pt x="680" y="22"/>
                  </a:cubicBezTo>
                  <a:cubicBezTo>
                    <a:pt x="685" y="20"/>
                    <a:pt x="690" y="18"/>
                    <a:pt x="692" y="12"/>
                  </a:cubicBezTo>
                  <a:cubicBezTo>
                    <a:pt x="687" y="4"/>
                    <a:pt x="679" y="5"/>
                    <a:pt x="671" y="5"/>
                  </a:cubicBezTo>
                  <a:cubicBezTo>
                    <a:pt x="644" y="5"/>
                    <a:pt x="617" y="5"/>
                    <a:pt x="589" y="5"/>
                  </a:cubicBezTo>
                  <a:cubicBezTo>
                    <a:pt x="580" y="5"/>
                    <a:pt x="569" y="4"/>
                    <a:pt x="560" y="10"/>
                  </a:cubicBezTo>
                  <a:cubicBezTo>
                    <a:pt x="555" y="21"/>
                    <a:pt x="544" y="25"/>
                    <a:pt x="536" y="33"/>
                  </a:cubicBezTo>
                  <a:cubicBezTo>
                    <a:pt x="491" y="76"/>
                    <a:pt x="457" y="127"/>
                    <a:pt x="427" y="181"/>
                  </a:cubicBezTo>
                  <a:cubicBezTo>
                    <a:pt x="397" y="236"/>
                    <a:pt x="369" y="292"/>
                    <a:pt x="341" y="348"/>
                  </a:cubicBezTo>
                  <a:cubicBezTo>
                    <a:pt x="315" y="401"/>
                    <a:pt x="286" y="453"/>
                    <a:pt x="253" y="501"/>
                  </a:cubicBezTo>
                  <a:cubicBezTo>
                    <a:pt x="191" y="589"/>
                    <a:pt x="111" y="644"/>
                    <a:pt x="0" y="646"/>
                  </a:cubicBezTo>
                  <a:cubicBezTo>
                    <a:pt x="1" y="663"/>
                    <a:pt x="6" y="679"/>
                    <a:pt x="10" y="696"/>
                  </a:cubicBezTo>
                  <a:cubicBezTo>
                    <a:pt x="11" y="702"/>
                    <a:pt x="17" y="707"/>
                    <a:pt x="23" y="704"/>
                  </a:cubicBezTo>
                  <a:cubicBezTo>
                    <a:pt x="36" y="698"/>
                    <a:pt x="46" y="706"/>
                    <a:pt x="58" y="707"/>
                  </a:cubicBezTo>
                  <a:cubicBezTo>
                    <a:pt x="70" y="709"/>
                    <a:pt x="80" y="703"/>
                    <a:pt x="91" y="700"/>
                  </a:cubicBezTo>
                  <a:cubicBezTo>
                    <a:pt x="91" y="700"/>
                    <a:pt x="90" y="700"/>
                    <a:pt x="90" y="701"/>
                  </a:cubicBezTo>
                  <a:cubicBezTo>
                    <a:pt x="87" y="702"/>
                    <a:pt x="82" y="703"/>
                    <a:pt x="81" y="708"/>
                  </a:cubicBezTo>
                  <a:cubicBezTo>
                    <a:pt x="81" y="713"/>
                    <a:pt x="86" y="713"/>
                    <a:pt x="90" y="714"/>
                  </a:cubicBezTo>
                  <a:cubicBezTo>
                    <a:pt x="97" y="716"/>
                    <a:pt x="104" y="715"/>
                    <a:pt x="111" y="716"/>
                  </a:cubicBezTo>
                  <a:cubicBezTo>
                    <a:pt x="194" y="716"/>
                    <a:pt x="278" y="713"/>
                    <a:pt x="361" y="714"/>
                  </a:cubicBezTo>
                  <a:cubicBezTo>
                    <a:pt x="381" y="714"/>
                    <a:pt x="402" y="714"/>
                    <a:pt x="423" y="714"/>
                  </a:cubicBezTo>
                  <a:cubicBezTo>
                    <a:pt x="429" y="713"/>
                    <a:pt x="438" y="718"/>
                    <a:pt x="439" y="706"/>
                  </a:cubicBezTo>
                  <a:cubicBezTo>
                    <a:pt x="372" y="706"/>
                    <a:pt x="304" y="706"/>
                    <a:pt x="233" y="706"/>
                  </a:cubicBezTo>
                  <a:cubicBezTo>
                    <a:pt x="310" y="653"/>
                    <a:pt x="361" y="582"/>
                    <a:pt x="409" y="504"/>
                  </a:cubicBezTo>
                  <a:cubicBezTo>
                    <a:pt x="432" y="585"/>
                    <a:pt x="461" y="656"/>
                    <a:pt x="528" y="706"/>
                  </a:cubicBezTo>
                  <a:cubicBezTo>
                    <a:pt x="535" y="706"/>
                    <a:pt x="542" y="704"/>
                    <a:pt x="550" y="707"/>
                  </a:cubicBezTo>
                  <a:cubicBezTo>
                    <a:pt x="586" y="723"/>
                    <a:pt x="624" y="713"/>
                    <a:pt x="662" y="714"/>
                  </a:cubicBezTo>
                  <a:cubicBezTo>
                    <a:pt x="666" y="715"/>
                    <a:pt x="672" y="713"/>
                    <a:pt x="672" y="707"/>
                  </a:cubicBezTo>
                  <a:cubicBezTo>
                    <a:pt x="672" y="706"/>
                    <a:pt x="671" y="705"/>
                    <a:pt x="670" y="704"/>
                  </a:cubicBezTo>
                  <a:cubicBezTo>
                    <a:pt x="681" y="707"/>
                    <a:pt x="692" y="709"/>
                    <a:pt x="704" y="710"/>
                  </a:cubicBezTo>
                  <a:cubicBezTo>
                    <a:pt x="731" y="711"/>
                    <a:pt x="758" y="707"/>
                    <a:pt x="786" y="710"/>
                  </a:cubicBezTo>
                  <a:cubicBezTo>
                    <a:pt x="797" y="711"/>
                    <a:pt x="807" y="707"/>
                    <a:pt x="818" y="703"/>
                  </a:cubicBezTo>
                  <a:cubicBezTo>
                    <a:pt x="817" y="704"/>
                    <a:pt x="817" y="706"/>
                    <a:pt x="817" y="708"/>
                  </a:cubicBezTo>
                  <a:cubicBezTo>
                    <a:pt x="819" y="718"/>
                    <a:pt x="833" y="714"/>
                    <a:pt x="842" y="715"/>
                  </a:cubicBezTo>
                  <a:cubicBezTo>
                    <a:pt x="844" y="716"/>
                    <a:pt x="846" y="715"/>
                    <a:pt x="848" y="715"/>
                  </a:cubicBezTo>
                  <a:cubicBezTo>
                    <a:pt x="907" y="716"/>
                    <a:pt x="967" y="713"/>
                    <a:pt x="1027" y="714"/>
                  </a:cubicBezTo>
                  <a:cubicBezTo>
                    <a:pt x="1041" y="714"/>
                    <a:pt x="1055" y="714"/>
                    <a:pt x="1069" y="714"/>
                  </a:cubicBezTo>
                  <a:cubicBezTo>
                    <a:pt x="1074" y="713"/>
                    <a:pt x="1083" y="717"/>
                    <a:pt x="1083" y="706"/>
                  </a:cubicBezTo>
                  <a:cubicBezTo>
                    <a:pt x="1040" y="706"/>
                    <a:pt x="996" y="706"/>
                    <a:pt x="948" y="706"/>
                  </a:cubicBezTo>
                  <a:cubicBezTo>
                    <a:pt x="986" y="674"/>
                    <a:pt x="1016" y="641"/>
                    <a:pt x="1039" y="602"/>
                  </a:cubicBezTo>
                  <a:cubicBezTo>
                    <a:pt x="1081" y="530"/>
                    <a:pt x="1105" y="453"/>
                    <a:pt x="1113" y="369"/>
                  </a:cubicBezTo>
                  <a:cubicBezTo>
                    <a:pt x="1119" y="309"/>
                    <a:pt x="1114" y="250"/>
                    <a:pt x="1100" y="192"/>
                  </a:cubicBezTo>
                  <a:cubicBezTo>
                    <a:pt x="1096" y="177"/>
                    <a:pt x="1098" y="174"/>
                    <a:pt x="1113" y="174"/>
                  </a:cubicBezTo>
                  <a:cubicBezTo>
                    <a:pt x="1134" y="173"/>
                    <a:pt x="1156" y="178"/>
                    <a:pt x="1176" y="170"/>
                  </a:cubicBezTo>
                  <a:cubicBezTo>
                    <a:pt x="1176" y="160"/>
                    <a:pt x="1168" y="159"/>
                    <a:pt x="1162" y="155"/>
                  </a:cubicBezTo>
                  <a:close/>
                  <a:moveTo>
                    <a:pt x="98" y="698"/>
                  </a:moveTo>
                  <a:cubicBezTo>
                    <a:pt x="105" y="694"/>
                    <a:pt x="112" y="691"/>
                    <a:pt x="120" y="689"/>
                  </a:cubicBezTo>
                  <a:cubicBezTo>
                    <a:pt x="112" y="691"/>
                    <a:pt x="105" y="694"/>
                    <a:pt x="98" y="698"/>
                  </a:cubicBezTo>
                  <a:close/>
                  <a:moveTo>
                    <a:pt x="624" y="51"/>
                  </a:moveTo>
                  <a:cubicBezTo>
                    <a:pt x="623" y="52"/>
                    <a:pt x="621" y="52"/>
                    <a:pt x="620" y="53"/>
                  </a:cubicBezTo>
                  <a:cubicBezTo>
                    <a:pt x="621" y="52"/>
                    <a:pt x="623" y="52"/>
                    <a:pt x="624" y="51"/>
                  </a:cubicBezTo>
                  <a:close/>
                  <a:moveTo>
                    <a:pt x="584" y="83"/>
                  </a:moveTo>
                  <a:cubicBezTo>
                    <a:pt x="583" y="84"/>
                    <a:pt x="582" y="85"/>
                    <a:pt x="581" y="87"/>
                  </a:cubicBezTo>
                  <a:cubicBezTo>
                    <a:pt x="582" y="85"/>
                    <a:pt x="583" y="84"/>
                    <a:pt x="584" y="83"/>
                  </a:cubicBezTo>
                  <a:close/>
                  <a:moveTo>
                    <a:pt x="459" y="176"/>
                  </a:moveTo>
                  <a:cubicBezTo>
                    <a:pt x="460" y="175"/>
                    <a:pt x="462" y="175"/>
                    <a:pt x="464" y="176"/>
                  </a:cubicBezTo>
                  <a:cubicBezTo>
                    <a:pt x="468" y="179"/>
                    <a:pt x="467" y="183"/>
                    <a:pt x="465" y="187"/>
                  </a:cubicBezTo>
                  <a:cubicBezTo>
                    <a:pt x="461" y="195"/>
                    <a:pt x="460" y="204"/>
                    <a:pt x="460" y="213"/>
                  </a:cubicBezTo>
                  <a:cubicBezTo>
                    <a:pt x="459" y="204"/>
                    <a:pt x="458" y="196"/>
                    <a:pt x="457" y="187"/>
                  </a:cubicBezTo>
                  <a:cubicBezTo>
                    <a:pt x="456" y="183"/>
                    <a:pt x="455" y="179"/>
                    <a:pt x="459" y="176"/>
                  </a:cubicBezTo>
                  <a:close/>
                  <a:moveTo>
                    <a:pt x="456" y="361"/>
                  </a:moveTo>
                  <a:cubicBezTo>
                    <a:pt x="464" y="344"/>
                    <a:pt x="461" y="326"/>
                    <a:pt x="462" y="308"/>
                  </a:cubicBezTo>
                  <a:cubicBezTo>
                    <a:pt x="462" y="296"/>
                    <a:pt x="457" y="285"/>
                    <a:pt x="459" y="274"/>
                  </a:cubicBezTo>
                  <a:cubicBezTo>
                    <a:pt x="460" y="263"/>
                    <a:pt x="461" y="253"/>
                    <a:pt x="461" y="242"/>
                  </a:cubicBezTo>
                  <a:cubicBezTo>
                    <a:pt x="462" y="244"/>
                    <a:pt x="464" y="246"/>
                    <a:pt x="469" y="246"/>
                  </a:cubicBezTo>
                  <a:cubicBezTo>
                    <a:pt x="490" y="216"/>
                    <a:pt x="506" y="184"/>
                    <a:pt x="526" y="154"/>
                  </a:cubicBezTo>
                  <a:cubicBezTo>
                    <a:pt x="542" y="130"/>
                    <a:pt x="560" y="108"/>
                    <a:pt x="579" y="88"/>
                  </a:cubicBezTo>
                  <a:cubicBezTo>
                    <a:pt x="577" y="91"/>
                    <a:pt x="574" y="93"/>
                    <a:pt x="571" y="96"/>
                  </a:cubicBezTo>
                  <a:cubicBezTo>
                    <a:pt x="527" y="145"/>
                    <a:pt x="493" y="200"/>
                    <a:pt x="476" y="264"/>
                  </a:cubicBezTo>
                  <a:cubicBezTo>
                    <a:pt x="476" y="266"/>
                    <a:pt x="475" y="267"/>
                    <a:pt x="475" y="268"/>
                  </a:cubicBezTo>
                  <a:cubicBezTo>
                    <a:pt x="466" y="300"/>
                    <a:pt x="456" y="332"/>
                    <a:pt x="469" y="365"/>
                  </a:cubicBezTo>
                  <a:cubicBezTo>
                    <a:pt x="470" y="369"/>
                    <a:pt x="469" y="373"/>
                    <a:pt x="467" y="377"/>
                  </a:cubicBezTo>
                  <a:cubicBezTo>
                    <a:pt x="464" y="385"/>
                    <a:pt x="462" y="393"/>
                    <a:pt x="461" y="400"/>
                  </a:cubicBezTo>
                  <a:cubicBezTo>
                    <a:pt x="460" y="393"/>
                    <a:pt x="458" y="386"/>
                    <a:pt x="456" y="379"/>
                  </a:cubicBezTo>
                  <a:cubicBezTo>
                    <a:pt x="454" y="373"/>
                    <a:pt x="454" y="367"/>
                    <a:pt x="456" y="361"/>
                  </a:cubicBezTo>
                  <a:close/>
                  <a:moveTo>
                    <a:pt x="461" y="467"/>
                  </a:moveTo>
                  <a:cubicBezTo>
                    <a:pt x="461" y="474"/>
                    <a:pt x="461" y="481"/>
                    <a:pt x="461" y="488"/>
                  </a:cubicBezTo>
                  <a:cubicBezTo>
                    <a:pt x="460" y="475"/>
                    <a:pt x="460" y="462"/>
                    <a:pt x="461" y="450"/>
                  </a:cubicBezTo>
                  <a:cubicBezTo>
                    <a:pt x="462" y="444"/>
                    <a:pt x="462" y="437"/>
                    <a:pt x="462" y="431"/>
                  </a:cubicBezTo>
                  <a:cubicBezTo>
                    <a:pt x="464" y="439"/>
                    <a:pt x="465" y="448"/>
                    <a:pt x="466" y="456"/>
                  </a:cubicBezTo>
                  <a:cubicBezTo>
                    <a:pt x="467" y="458"/>
                    <a:pt x="467" y="459"/>
                    <a:pt x="468" y="461"/>
                  </a:cubicBezTo>
                  <a:cubicBezTo>
                    <a:pt x="467" y="460"/>
                    <a:pt x="467" y="459"/>
                    <a:pt x="466" y="457"/>
                  </a:cubicBezTo>
                  <a:cubicBezTo>
                    <a:pt x="462" y="459"/>
                    <a:pt x="460" y="463"/>
                    <a:pt x="461" y="467"/>
                  </a:cubicBezTo>
                  <a:close/>
                  <a:moveTo>
                    <a:pt x="465" y="563"/>
                  </a:moveTo>
                  <a:cubicBezTo>
                    <a:pt x="463" y="564"/>
                    <a:pt x="461" y="565"/>
                    <a:pt x="459" y="564"/>
                  </a:cubicBezTo>
                  <a:cubicBezTo>
                    <a:pt x="456" y="562"/>
                    <a:pt x="455" y="558"/>
                    <a:pt x="456" y="555"/>
                  </a:cubicBezTo>
                  <a:cubicBezTo>
                    <a:pt x="458" y="546"/>
                    <a:pt x="460" y="537"/>
                    <a:pt x="460" y="528"/>
                  </a:cubicBezTo>
                  <a:cubicBezTo>
                    <a:pt x="461" y="536"/>
                    <a:pt x="463" y="544"/>
                    <a:pt x="466" y="552"/>
                  </a:cubicBezTo>
                  <a:cubicBezTo>
                    <a:pt x="467" y="555"/>
                    <a:pt x="468" y="559"/>
                    <a:pt x="465" y="563"/>
                  </a:cubicBezTo>
                  <a:close/>
                  <a:moveTo>
                    <a:pt x="472" y="476"/>
                  </a:moveTo>
                  <a:cubicBezTo>
                    <a:pt x="475" y="485"/>
                    <a:pt x="476" y="494"/>
                    <a:pt x="478" y="502"/>
                  </a:cubicBezTo>
                  <a:cubicBezTo>
                    <a:pt x="478" y="502"/>
                    <a:pt x="478" y="502"/>
                    <a:pt x="478" y="502"/>
                  </a:cubicBezTo>
                  <a:cubicBezTo>
                    <a:pt x="476" y="494"/>
                    <a:pt x="474" y="485"/>
                    <a:pt x="472" y="476"/>
                  </a:cubicBezTo>
                  <a:close/>
                  <a:moveTo>
                    <a:pt x="480" y="508"/>
                  </a:moveTo>
                  <a:cubicBezTo>
                    <a:pt x="488" y="528"/>
                    <a:pt x="493" y="548"/>
                    <a:pt x="502" y="566"/>
                  </a:cubicBezTo>
                  <a:cubicBezTo>
                    <a:pt x="492" y="548"/>
                    <a:pt x="487" y="528"/>
                    <a:pt x="480" y="508"/>
                  </a:cubicBezTo>
                  <a:close/>
                  <a:moveTo>
                    <a:pt x="597" y="672"/>
                  </a:moveTo>
                  <a:cubicBezTo>
                    <a:pt x="597" y="675"/>
                    <a:pt x="596" y="671"/>
                    <a:pt x="598" y="672"/>
                  </a:cubicBezTo>
                  <a:cubicBezTo>
                    <a:pt x="598" y="672"/>
                    <a:pt x="597" y="672"/>
                    <a:pt x="597" y="672"/>
                  </a:cubicBezTo>
                  <a:close/>
                  <a:moveTo>
                    <a:pt x="600" y="673"/>
                  </a:moveTo>
                  <a:cubicBezTo>
                    <a:pt x="610" y="679"/>
                    <a:pt x="621" y="684"/>
                    <a:pt x="632" y="689"/>
                  </a:cubicBezTo>
                  <a:cubicBezTo>
                    <a:pt x="620" y="685"/>
                    <a:pt x="609" y="680"/>
                    <a:pt x="600" y="673"/>
                  </a:cubicBezTo>
                  <a:close/>
                  <a:moveTo>
                    <a:pt x="833" y="696"/>
                  </a:moveTo>
                  <a:cubicBezTo>
                    <a:pt x="835" y="695"/>
                    <a:pt x="837" y="694"/>
                    <a:pt x="839" y="693"/>
                  </a:cubicBezTo>
                  <a:cubicBezTo>
                    <a:pt x="837" y="694"/>
                    <a:pt x="835" y="695"/>
                    <a:pt x="833" y="696"/>
                  </a:cubicBezTo>
                  <a:close/>
                  <a:moveTo>
                    <a:pt x="930" y="525"/>
                  </a:moveTo>
                  <a:cubicBezTo>
                    <a:pt x="883" y="607"/>
                    <a:pt x="814" y="655"/>
                    <a:pt x="716" y="646"/>
                  </a:cubicBezTo>
                  <a:cubicBezTo>
                    <a:pt x="644" y="639"/>
                    <a:pt x="590" y="603"/>
                    <a:pt x="560" y="535"/>
                  </a:cubicBezTo>
                  <a:cubicBezTo>
                    <a:pt x="537" y="483"/>
                    <a:pt x="528" y="439"/>
                    <a:pt x="528" y="381"/>
                  </a:cubicBezTo>
                  <a:cubicBezTo>
                    <a:pt x="529" y="284"/>
                    <a:pt x="558" y="197"/>
                    <a:pt x="631" y="129"/>
                  </a:cubicBezTo>
                  <a:cubicBezTo>
                    <a:pt x="679" y="84"/>
                    <a:pt x="735" y="66"/>
                    <a:pt x="802" y="73"/>
                  </a:cubicBezTo>
                  <a:cubicBezTo>
                    <a:pt x="896" y="83"/>
                    <a:pt x="960" y="159"/>
                    <a:pt x="976" y="247"/>
                  </a:cubicBezTo>
                  <a:cubicBezTo>
                    <a:pt x="995" y="346"/>
                    <a:pt x="978" y="439"/>
                    <a:pt x="930" y="525"/>
                  </a:cubicBezTo>
                  <a:close/>
                  <a:moveTo>
                    <a:pt x="981" y="568"/>
                  </a:moveTo>
                  <a:cubicBezTo>
                    <a:pt x="980" y="569"/>
                    <a:pt x="979" y="571"/>
                    <a:pt x="978" y="573"/>
                  </a:cubicBezTo>
                  <a:cubicBezTo>
                    <a:pt x="979" y="571"/>
                    <a:pt x="980" y="569"/>
                    <a:pt x="981" y="568"/>
                  </a:cubicBezTo>
                  <a:close/>
                  <a:moveTo>
                    <a:pt x="998" y="537"/>
                  </a:moveTo>
                  <a:cubicBezTo>
                    <a:pt x="1012" y="508"/>
                    <a:pt x="1023" y="478"/>
                    <a:pt x="1032" y="447"/>
                  </a:cubicBezTo>
                  <a:cubicBezTo>
                    <a:pt x="1036" y="433"/>
                    <a:pt x="1039" y="419"/>
                    <a:pt x="1041" y="405"/>
                  </a:cubicBezTo>
                  <a:cubicBezTo>
                    <a:pt x="1033" y="452"/>
                    <a:pt x="1019" y="497"/>
                    <a:pt x="998" y="537"/>
                  </a:cubicBezTo>
                  <a:close/>
                  <a:moveTo>
                    <a:pt x="1049" y="329"/>
                  </a:moveTo>
                  <a:cubicBezTo>
                    <a:pt x="1049" y="298"/>
                    <a:pt x="1046" y="266"/>
                    <a:pt x="1040" y="234"/>
                  </a:cubicBezTo>
                  <a:cubicBezTo>
                    <a:pt x="1025" y="160"/>
                    <a:pt x="989" y="101"/>
                    <a:pt x="933" y="56"/>
                  </a:cubicBezTo>
                  <a:cubicBezTo>
                    <a:pt x="934" y="57"/>
                    <a:pt x="936" y="58"/>
                    <a:pt x="937" y="59"/>
                  </a:cubicBezTo>
                  <a:cubicBezTo>
                    <a:pt x="962" y="77"/>
                    <a:pt x="982" y="101"/>
                    <a:pt x="998" y="126"/>
                  </a:cubicBezTo>
                  <a:cubicBezTo>
                    <a:pt x="1026" y="169"/>
                    <a:pt x="1040" y="217"/>
                    <a:pt x="1046" y="268"/>
                  </a:cubicBezTo>
                  <a:cubicBezTo>
                    <a:pt x="1048" y="288"/>
                    <a:pt x="1049" y="309"/>
                    <a:pt x="1049" y="329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id="{E03E8C81-B46D-5588-97E0-D74CFCB09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2061"/>
              <a:ext cx="20" cy="226"/>
            </a:xfrm>
            <a:custGeom>
              <a:avLst/>
              <a:gdLst>
                <a:gd name="T0" fmla="*/ 25 w 36"/>
                <a:gd name="T1" fmla="*/ 79 h 412"/>
                <a:gd name="T2" fmla="*/ 28 w 36"/>
                <a:gd name="T3" fmla="*/ 79 h 412"/>
                <a:gd name="T4" fmla="*/ 25 w 36"/>
                <a:gd name="T5" fmla="*/ 105 h 412"/>
                <a:gd name="T6" fmla="*/ 21 w 36"/>
                <a:gd name="T7" fmla="*/ 136 h 412"/>
                <a:gd name="T8" fmla="*/ 36 w 36"/>
                <a:gd name="T9" fmla="*/ 99 h 412"/>
                <a:gd name="T10" fmla="*/ 36 w 36"/>
                <a:gd name="T11" fmla="*/ 99 h 412"/>
                <a:gd name="T12" fmla="*/ 24 w 36"/>
                <a:gd name="T13" fmla="*/ 169 h 412"/>
                <a:gd name="T14" fmla="*/ 30 w 36"/>
                <a:gd name="T15" fmla="*/ 195 h 412"/>
                <a:gd name="T16" fmla="*/ 31 w 36"/>
                <a:gd name="T17" fmla="*/ 214 h 412"/>
                <a:gd name="T18" fmla="*/ 24 w 36"/>
                <a:gd name="T19" fmla="*/ 269 h 412"/>
                <a:gd name="T20" fmla="*/ 25 w 36"/>
                <a:gd name="T21" fmla="*/ 294 h 412"/>
                <a:gd name="T22" fmla="*/ 23 w 36"/>
                <a:gd name="T23" fmla="*/ 296 h 412"/>
                <a:gd name="T24" fmla="*/ 20 w 36"/>
                <a:gd name="T25" fmla="*/ 371 h 412"/>
                <a:gd name="T26" fmla="*/ 29 w 36"/>
                <a:gd name="T27" fmla="*/ 386 h 412"/>
                <a:gd name="T28" fmla="*/ 27 w 36"/>
                <a:gd name="T29" fmla="*/ 406 h 412"/>
                <a:gd name="T30" fmla="*/ 11 w 36"/>
                <a:gd name="T31" fmla="*/ 409 h 412"/>
                <a:gd name="T32" fmla="*/ 4 w 36"/>
                <a:gd name="T33" fmla="*/ 390 h 412"/>
                <a:gd name="T34" fmla="*/ 13 w 36"/>
                <a:gd name="T35" fmla="*/ 331 h 412"/>
                <a:gd name="T36" fmla="*/ 13 w 36"/>
                <a:gd name="T37" fmla="*/ 251 h 412"/>
                <a:gd name="T38" fmla="*/ 5 w 36"/>
                <a:gd name="T39" fmla="*/ 218 h 412"/>
                <a:gd name="T40" fmla="*/ 5 w 36"/>
                <a:gd name="T41" fmla="*/ 195 h 412"/>
                <a:gd name="T42" fmla="*/ 6 w 36"/>
                <a:gd name="T43" fmla="*/ 121 h 412"/>
                <a:gd name="T44" fmla="*/ 6 w 36"/>
                <a:gd name="T45" fmla="*/ 115 h 412"/>
                <a:gd name="T46" fmla="*/ 13 w 36"/>
                <a:gd name="T47" fmla="*/ 45 h 412"/>
                <a:gd name="T48" fmla="*/ 5 w 36"/>
                <a:gd name="T49" fmla="*/ 23 h 412"/>
                <a:gd name="T50" fmla="*/ 9 w 36"/>
                <a:gd name="T51" fmla="*/ 4 h 412"/>
                <a:gd name="T52" fmla="*/ 27 w 36"/>
                <a:gd name="T53" fmla="*/ 6 h 412"/>
                <a:gd name="T54" fmla="*/ 29 w 36"/>
                <a:gd name="T55" fmla="*/ 24 h 412"/>
                <a:gd name="T56" fmla="*/ 21 w 36"/>
                <a:gd name="T57" fmla="*/ 79 h 412"/>
                <a:gd name="T58" fmla="*/ 23 w 36"/>
                <a:gd name="T59" fmla="*/ 80 h 412"/>
                <a:gd name="T60" fmla="*/ 25 w 36"/>
                <a:gd name="T61" fmla="*/ 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412">
                  <a:moveTo>
                    <a:pt x="25" y="79"/>
                  </a:moveTo>
                  <a:cubicBezTo>
                    <a:pt x="26" y="79"/>
                    <a:pt x="27" y="79"/>
                    <a:pt x="28" y="79"/>
                  </a:cubicBezTo>
                  <a:cubicBezTo>
                    <a:pt x="35" y="89"/>
                    <a:pt x="26" y="96"/>
                    <a:pt x="25" y="105"/>
                  </a:cubicBezTo>
                  <a:cubicBezTo>
                    <a:pt x="24" y="115"/>
                    <a:pt x="22" y="124"/>
                    <a:pt x="21" y="136"/>
                  </a:cubicBezTo>
                  <a:cubicBezTo>
                    <a:pt x="25" y="122"/>
                    <a:pt x="18" y="105"/>
                    <a:pt x="36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3" y="123"/>
                    <a:pt x="24" y="145"/>
                    <a:pt x="24" y="169"/>
                  </a:cubicBezTo>
                  <a:cubicBezTo>
                    <a:pt x="24" y="178"/>
                    <a:pt x="22" y="187"/>
                    <a:pt x="30" y="195"/>
                  </a:cubicBezTo>
                  <a:cubicBezTo>
                    <a:pt x="34" y="200"/>
                    <a:pt x="34" y="211"/>
                    <a:pt x="31" y="214"/>
                  </a:cubicBezTo>
                  <a:cubicBezTo>
                    <a:pt x="12" y="230"/>
                    <a:pt x="26" y="250"/>
                    <a:pt x="24" y="269"/>
                  </a:cubicBezTo>
                  <a:cubicBezTo>
                    <a:pt x="23" y="277"/>
                    <a:pt x="25" y="286"/>
                    <a:pt x="25" y="294"/>
                  </a:cubicBezTo>
                  <a:cubicBezTo>
                    <a:pt x="24" y="295"/>
                    <a:pt x="24" y="295"/>
                    <a:pt x="23" y="296"/>
                  </a:cubicBezTo>
                  <a:cubicBezTo>
                    <a:pt x="17" y="321"/>
                    <a:pt x="21" y="346"/>
                    <a:pt x="20" y="371"/>
                  </a:cubicBezTo>
                  <a:cubicBezTo>
                    <a:pt x="20" y="378"/>
                    <a:pt x="25" y="382"/>
                    <a:pt x="29" y="386"/>
                  </a:cubicBezTo>
                  <a:cubicBezTo>
                    <a:pt x="34" y="393"/>
                    <a:pt x="33" y="400"/>
                    <a:pt x="27" y="406"/>
                  </a:cubicBezTo>
                  <a:cubicBezTo>
                    <a:pt x="22" y="411"/>
                    <a:pt x="17" y="412"/>
                    <a:pt x="11" y="409"/>
                  </a:cubicBezTo>
                  <a:cubicBezTo>
                    <a:pt x="3" y="405"/>
                    <a:pt x="0" y="396"/>
                    <a:pt x="4" y="390"/>
                  </a:cubicBezTo>
                  <a:cubicBezTo>
                    <a:pt x="19" y="372"/>
                    <a:pt x="12" y="351"/>
                    <a:pt x="13" y="331"/>
                  </a:cubicBezTo>
                  <a:cubicBezTo>
                    <a:pt x="14" y="304"/>
                    <a:pt x="13" y="278"/>
                    <a:pt x="13" y="251"/>
                  </a:cubicBezTo>
                  <a:cubicBezTo>
                    <a:pt x="13" y="240"/>
                    <a:pt x="16" y="228"/>
                    <a:pt x="5" y="218"/>
                  </a:cubicBezTo>
                  <a:cubicBezTo>
                    <a:pt x="0" y="214"/>
                    <a:pt x="1" y="202"/>
                    <a:pt x="5" y="195"/>
                  </a:cubicBezTo>
                  <a:cubicBezTo>
                    <a:pt x="16" y="172"/>
                    <a:pt x="16" y="148"/>
                    <a:pt x="6" y="121"/>
                  </a:cubicBezTo>
                  <a:cubicBezTo>
                    <a:pt x="5" y="119"/>
                    <a:pt x="5" y="117"/>
                    <a:pt x="6" y="115"/>
                  </a:cubicBezTo>
                  <a:cubicBezTo>
                    <a:pt x="19" y="93"/>
                    <a:pt x="11" y="68"/>
                    <a:pt x="13" y="45"/>
                  </a:cubicBezTo>
                  <a:cubicBezTo>
                    <a:pt x="14" y="36"/>
                    <a:pt x="8" y="30"/>
                    <a:pt x="5" y="23"/>
                  </a:cubicBezTo>
                  <a:cubicBezTo>
                    <a:pt x="2" y="17"/>
                    <a:pt x="1" y="8"/>
                    <a:pt x="9" y="4"/>
                  </a:cubicBezTo>
                  <a:cubicBezTo>
                    <a:pt x="15" y="1"/>
                    <a:pt x="22" y="0"/>
                    <a:pt x="27" y="6"/>
                  </a:cubicBezTo>
                  <a:cubicBezTo>
                    <a:pt x="32" y="11"/>
                    <a:pt x="34" y="19"/>
                    <a:pt x="29" y="24"/>
                  </a:cubicBezTo>
                  <a:cubicBezTo>
                    <a:pt x="14" y="41"/>
                    <a:pt x="22" y="60"/>
                    <a:pt x="21" y="79"/>
                  </a:cubicBezTo>
                  <a:cubicBezTo>
                    <a:pt x="21" y="79"/>
                    <a:pt x="22" y="80"/>
                    <a:pt x="23" y="80"/>
                  </a:cubicBezTo>
                  <a:cubicBezTo>
                    <a:pt x="23" y="80"/>
                    <a:pt x="24" y="79"/>
                    <a:pt x="25" y="79"/>
                  </a:cubicBezTo>
                  <a:close/>
                </a:path>
              </a:pathLst>
            </a:custGeom>
            <a:solidFill>
              <a:srgbClr val="5F7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AC2B01B3-3091-018F-EE67-C7A9579F5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2278"/>
              <a:ext cx="46" cy="46"/>
            </a:xfrm>
            <a:custGeom>
              <a:avLst/>
              <a:gdLst>
                <a:gd name="T0" fmla="*/ 84 w 84"/>
                <a:gd name="T1" fmla="*/ 0 h 84"/>
                <a:gd name="T2" fmla="*/ 0 w 84"/>
                <a:gd name="T3" fmla="*/ 84 h 84"/>
                <a:gd name="T4" fmla="*/ 84 w 84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4">
                  <a:moveTo>
                    <a:pt x="84" y="0"/>
                  </a:moveTo>
                  <a:cubicBezTo>
                    <a:pt x="66" y="34"/>
                    <a:pt x="27" y="73"/>
                    <a:pt x="0" y="84"/>
                  </a:cubicBezTo>
                  <a:cubicBezTo>
                    <a:pt x="30" y="58"/>
                    <a:pt x="60" y="32"/>
                    <a:pt x="84" y="0"/>
                  </a:cubicBezTo>
                  <a:close/>
                </a:path>
              </a:pathLst>
            </a:custGeom>
            <a:solidFill>
              <a:srgbClr val="889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id="{33DAD0C4-7980-199A-9846-75F1FC18C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248"/>
              <a:ext cx="23" cy="50"/>
            </a:xfrm>
            <a:custGeom>
              <a:avLst/>
              <a:gdLst>
                <a:gd name="T0" fmla="*/ 3 w 42"/>
                <a:gd name="T1" fmla="*/ 2 h 92"/>
                <a:gd name="T2" fmla="*/ 42 w 42"/>
                <a:gd name="T3" fmla="*/ 92 h 92"/>
                <a:gd name="T4" fmla="*/ 0 w 42"/>
                <a:gd name="T5" fmla="*/ 2 h 92"/>
                <a:gd name="T6" fmla="*/ 3 w 42"/>
                <a:gd name="T7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2">
                  <a:moveTo>
                    <a:pt x="3" y="2"/>
                  </a:moveTo>
                  <a:cubicBezTo>
                    <a:pt x="18" y="31"/>
                    <a:pt x="25" y="63"/>
                    <a:pt x="42" y="92"/>
                  </a:cubicBezTo>
                  <a:cubicBezTo>
                    <a:pt x="20" y="66"/>
                    <a:pt x="8" y="34"/>
                    <a:pt x="0" y="2"/>
                  </a:cubicBezTo>
                  <a:cubicBezTo>
                    <a:pt x="1" y="0"/>
                    <a:pt x="2" y="0"/>
                    <a:pt x="3" y="2"/>
                  </a:cubicBezTo>
                  <a:close/>
                </a:path>
              </a:pathLst>
            </a:custGeom>
            <a:solidFill>
              <a:srgbClr val="7E8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0">
              <a:extLst>
                <a:ext uri="{FF2B5EF4-FFF2-40B4-BE49-F238E27FC236}">
                  <a16:creationId xmlns:a16="http://schemas.microsoft.com/office/drawing/2014/main" id="{8BF174C6-C2A9-6709-9B50-EE233A3E1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141"/>
              <a:ext cx="27" cy="48"/>
            </a:xfrm>
            <a:custGeom>
              <a:avLst/>
              <a:gdLst>
                <a:gd name="T0" fmla="*/ 2 w 49"/>
                <a:gd name="T1" fmla="*/ 82 h 88"/>
                <a:gd name="T2" fmla="*/ 45 w 49"/>
                <a:gd name="T3" fmla="*/ 0 h 88"/>
                <a:gd name="T4" fmla="*/ 49 w 49"/>
                <a:gd name="T5" fmla="*/ 2 h 88"/>
                <a:gd name="T6" fmla="*/ 3 w 49"/>
                <a:gd name="T7" fmla="*/ 88 h 88"/>
                <a:gd name="T8" fmla="*/ 2 w 49"/>
                <a:gd name="T9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8">
                  <a:moveTo>
                    <a:pt x="2" y="82"/>
                  </a:moveTo>
                  <a:cubicBezTo>
                    <a:pt x="16" y="55"/>
                    <a:pt x="31" y="27"/>
                    <a:pt x="45" y="0"/>
                  </a:cubicBezTo>
                  <a:cubicBezTo>
                    <a:pt x="46" y="1"/>
                    <a:pt x="48" y="1"/>
                    <a:pt x="49" y="2"/>
                  </a:cubicBezTo>
                  <a:cubicBezTo>
                    <a:pt x="36" y="32"/>
                    <a:pt x="22" y="61"/>
                    <a:pt x="3" y="88"/>
                  </a:cubicBezTo>
                  <a:cubicBezTo>
                    <a:pt x="1" y="86"/>
                    <a:pt x="0" y="84"/>
                    <a:pt x="2" y="82"/>
                  </a:cubicBezTo>
                  <a:close/>
                </a:path>
              </a:pathLst>
            </a:custGeom>
            <a:solidFill>
              <a:srgbClr val="7F8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1">
              <a:extLst>
                <a:ext uri="{FF2B5EF4-FFF2-40B4-BE49-F238E27FC236}">
                  <a16:creationId xmlns:a16="http://schemas.microsoft.com/office/drawing/2014/main" id="{B95708B9-2BC4-3687-0EFE-7653672DE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2186"/>
              <a:ext cx="19" cy="37"/>
            </a:xfrm>
            <a:custGeom>
              <a:avLst/>
              <a:gdLst>
                <a:gd name="T0" fmla="*/ 35 w 36"/>
                <a:gd name="T1" fmla="*/ 0 h 68"/>
                <a:gd name="T2" fmla="*/ 36 w 36"/>
                <a:gd name="T3" fmla="*/ 6 h 68"/>
                <a:gd name="T4" fmla="*/ 3 w 36"/>
                <a:gd name="T5" fmla="*/ 68 h 68"/>
                <a:gd name="T6" fmla="*/ 0 w 36"/>
                <a:gd name="T7" fmla="*/ 64 h 68"/>
                <a:gd name="T8" fmla="*/ 35 w 3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8">
                  <a:moveTo>
                    <a:pt x="35" y="0"/>
                  </a:moveTo>
                  <a:cubicBezTo>
                    <a:pt x="35" y="2"/>
                    <a:pt x="36" y="4"/>
                    <a:pt x="36" y="6"/>
                  </a:cubicBezTo>
                  <a:cubicBezTo>
                    <a:pt x="29" y="28"/>
                    <a:pt x="15" y="47"/>
                    <a:pt x="3" y="68"/>
                  </a:cubicBezTo>
                  <a:cubicBezTo>
                    <a:pt x="1" y="67"/>
                    <a:pt x="0" y="66"/>
                    <a:pt x="0" y="64"/>
                  </a:cubicBezTo>
                  <a:cubicBezTo>
                    <a:pt x="10" y="42"/>
                    <a:pt x="22" y="21"/>
                    <a:pt x="35" y="0"/>
                  </a:cubicBezTo>
                  <a:close/>
                </a:path>
              </a:pathLst>
            </a:custGeom>
            <a:solidFill>
              <a:srgbClr val="868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2">
              <a:extLst>
                <a:ext uri="{FF2B5EF4-FFF2-40B4-BE49-F238E27FC236}">
                  <a16:creationId xmlns:a16="http://schemas.microsoft.com/office/drawing/2014/main" id="{E7AC5E9E-5CF4-5EE2-296E-222C20DFC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240"/>
              <a:ext cx="21" cy="32"/>
            </a:xfrm>
            <a:custGeom>
              <a:avLst/>
              <a:gdLst>
                <a:gd name="T0" fmla="*/ 39 w 39"/>
                <a:gd name="T1" fmla="*/ 1 h 59"/>
                <a:gd name="T2" fmla="*/ 0 w 39"/>
                <a:gd name="T3" fmla="*/ 59 h 59"/>
                <a:gd name="T4" fmla="*/ 35 w 39"/>
                <a:gd name="T5" fmla="*/ 1 h 59"/>
                <a:gd name="T6" fmla="*/ 39 w 39"/>
                <a:gd name="T7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9">
                  <a:moveTo>
                    <a:pt x="39" y="1"/>
                  </a:moveTo>
                  <a:cubicBezTo>
                    <a:pt x="30" y="23"/>
                    <a:pt x="14" y="41"/>
                    <a:pt x="0" y="59"/>
                  </a:cubicBezTo>
                  <a:cubicBezTo>
                    <a:pt x="8" y="38"/>
                    <a:pt x="22" y="20"/>
                    <a:pt x="35" y="1"/>
                  </a:cubicBezTo>
                  <a:cubicBezTo>
                    <a:pt x="37" y="0"/>
                    <a:pt x="38" y="0"/>
                    <a:pt x="39" y="1"/>
                  </a:cubicBezTo>
                  <a:close/>
                </a:path>
              </a:pathLst>
            </a:custGeom>
            <a:solidFill>
              <a:srgbClr val="839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3">
              <a:extLst>
                <a:ext uri="{FF2B5EF4-FFF2-40B4-BE49-F238E27FC236}">
                  <a16:creationId xmlns:a16="http://schemas.microsoft.com/office/drawing/2014/main" id="{35E1C288-6E2F-8DB8-0379-B6EC35DA9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2304"/>
              <a:ext cx="18" cy="22"/>
            </a:xfrm>
            <a:custGeom>
              <a:avLst/>
              <a:gdLst>
                <a:gd name="T0" fmla="*/ 34 w 34"/>
                <a:gd name="T1" fmla="*/ 40 h 40"/>
                <a:gd name="T2" fmla="*/ 0 w 34"/>
                <a:gd name="T3" fmla="*/ 0 h 40"/>
                <a:gd name="T4" fmla="*/ 34 w 34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40">
                  <a:moveTo>
                    <a:pt x="34" y="40"/>
                  </a:moveTo>
                  <a:cubicBezTo>
                    <a:pt x="17" y="31"/>
                    <a:pt x="6" y="18"/>
                    <a:pt x="0" y="0"/>
                  </a:cubicBezTo>
                  <a:cubicBezTo>
                    <a:pt x="11" y="14"/>
                    <a:pt x="23" y="27"/>
                    <a:pt x="34" y="40"/>
                  </a:cubicBezTo>
                  <a:close/>
                </a:path>
              </a:pathLst>
            </a:custGeom>
            <a:solidFill>
              <a:srgbClr val="889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74">
              <a:extLst>
                <a:ext uri="{FF2B5EF4-FFF2-40B4-BE49-F238E27FC236}">
                  <a16:creationId xmlns:a16="http://schemas.microsoft.com/office/drawing/2014/main" id="{160347FD-6166-3707-4E36-0278DC893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222"/>
              <a:ext cx="8" cy="27"/>
            </a:xfrm>
            <a:custGeom>
              <a:avLst/>
              <a:gdLst>
                <a:gd name="T0" fmla="*/ 13 w 14"/>
                <a:gd name="T1" fmla="*/ 49 h 49"/>
                <a:gd name="T2" fmla="*/ 10 w 14"/>
                <a:gd name="T3" fmla="*/ 49 h 49"/>
                <a:gd name="T4" fmla="*/ 0 w 14"/>
                <a:gd name="T5" fmla="*/ 2 h 49"/>
                <a:gd name="T6" fmla="*/ 2 w 14"/>
                <a:gd name="T7" fmla="*/ 0 h 49"/>
                <a:gd name="T8" fmla="*/ 13 w 1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9">
                  <a:moveTo>
                    <a:pt x="13" y="49"/>
                  </a:moveTo>
                  <a:cubicBezTo>
                    <a:pt x="12" y="49"/>
                    <a:pt x="11" y="49"/>
                    <a:pt x="10" y="49"/>
                  </a:cubicBezTo>
                  <a:cubicBezTo>
                    <a:pt x="6" y="33"/>
                    <a:pt x="0" y="18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7" y="16"/>
                    <a:pt x="14" y="32"/>
                    <a:pt x="13" y="49"/>
                  </a:cubicBezTo>
                  <a:close/>
                </a:path>
              </a:pathLst>
            </a:custGeom>
            <a:solidFill>
              <a:srgbClr val="5F7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5">
              <a:extLst>
                <a:ext uri="{FF2B5EF4-FFF2-40B4-BE49-F238E27FC236}">
                  <a16:creationId xmlns:a16="http://schemas.microsoft.com/office/drawing/2014/main" id="{FC294472-67A0-B8F8-189F-D56B64890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2221"/>
              <a:ext cx="12" cy="19"/>
            </a:xfrm>
            <a:custGeom>
              <a:avLst/>
              <a:gdLst>
                <a:gd name="T0" fmla="*/ 4 w 23"/>
                <a:gd name="T1" fmla="*/ 36 h 36"/>
                <a:gd name="T2" fmla="*/ 0 w 23"/>
                <a:gd name="T3" fmla="*/ 36 h 36"/>
                <a:gd name="T4" fmla="*/ 20 w 23"/>
                <a:gd name="T5" fmla="*/ 0 h 36"/>
                <a:gd name="T6" fmla="*/ 23 w 23"/>
                <a:gd name="T7" fmla="*/ 4 h 36"/>
                <a:gd name="T8" fmla="*/ 4 w 23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6">
                  <a:moveTo>
                    <a:pt x="4" y="36"/>
                  </a:moveTo>
                  <a:cubicBezTo>
                    <a:pt x="3" y="36"/>
                    <a:pt x="1" y="36"/>
                    <a:pt x="0" y="36"/>
                  </a:cubicBezTo>
                  <a:cubicBezTo>
                    <a:pt x="7" y="24"/>
                    <a:pt x="13" y="12"/>
                    <a:pt x="20" y="0"/>
                  </a:cubicBezTo>
                  <a:cubicBezTo>
                    <a:pt x="21" y="1"/>
                    <a:pt x="22" y="3"/>
                    <a:pt x="23" y="4"/>
                  </a:cubicBezTo>
                  <a:cubicBezTo>
                    <a:pt x="17" y="15"/>
                    <a:pt x="14" y="28"/>
                    <a:pt x="4" y="36"/>
                  </a:cubicBezTo>
                  <a:close/>
                </a:path>
              </a:pathLst>
            </a:custGeom>
            <a:solidFill>
              <a:srgbClr val="848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6">
              <a:extLst>
                <a:ext uri="{FF2B5EF4-FFF2-40B4-BE49-F238E27FC236}">
                  <a16:creationId xmlns:a16="http://schemas.microsoft.com/office/drawing/2014/main" id="{C82D2913-9456-FF1B-8FCE-0C6EED50F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335"/>
              <a:ext cx="16" cy="9"/>
            </a:xfrm>
            <a:custGeom>
              <a:avLst/>
              <a:gdLst>
                <a:gd name="T0" fmla="*/ 0 w 30"/>
                <a:gd name="T1" fmla="*/ 17 h 17"/>
                <a:gd name="T2" fmla="*/ 30 w 30"/>
                <a:gd name="T3" fmla="*/ 0 h 17"/>
                <a:gd name="T4" fmla="*/ 0 w 30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7">
                  <a:moveTo>
                    <a:pt x="0" y="17"/>
                  </a:moveTo>
                  <a:cubicBezTo>
                    <a:pt x="7" y="6"/>
                    <a:pt x="17" y="1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57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77">
              <a:extLst>
                <a:ext uri="{FF2B5EF4-FFF2-40B4-BE49-F238E27FC236}">
                  <a16:creationId xmlns:a16="http://schemas.microsoft.com/office/drawing/2014/main" id="{3B82C069-626C-4798-CCB9-963B339E9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" y="2331"/>
              <a:ext cx="12" cy="9"/>
            </a:xfrm>
            <a:custGeom>
              <a:avLst/>
              <a:gdLst>
                <a:gd name="T0" fmla="*/ 22 w 22"/>
                <a:gd name="T1" fmla="*/ 0 h 16"/>
                <a:gd name="T2" fmla="*/ 0 w 22"/>
                <a:gd name="T3" fmla="*/ 16 h 16"/>
                <a:gd name="T4" fmla="*/ 22 w 22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6">
                  <a:moveTo>
                    <a:pt x="22" y="0"/>
                  </a:moveTo>
                  <a:cubicBezTo>
                    <a:pt x="18" y="9"/>
                    <a:pt x="8" y="11"/>
                    <a:pt x="0" y="16"/>
                  </a:cubicBezTo>
                  <a:cubicBezTo>
                    <a:pt x="5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547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78">
              <a:extLst>
                <a:ext uri="{FF2B5EF4-FFF2-40B4-BE49-F238E27FC236}">
                  <a16:creationId xmlns:a16="http://schemas.microsoft.com/office/drawing/2014/main" id="{7090ABAB-2AB9-E248-195D-50B34D753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2347"/>
              <a:ext cx="18" cy="8"/>
            </a:xfrm>
            <a:custGeom>
              <a:avLst/>
              <a:gdLst>
                <a:gd name="T0" fmla="*/ 0 w 33"/>
                <a:gd name="T1" fmla="*/ 12 h 14"/>
                <a:gd name="T2" fmla="*/ 33 w 33"/>
                <a:gd name="T3" fmla="*/ 1 h 14"/>
                <a:gd name="T4" fmla="*/ 1 w 33"/>
                <a:gd name="T5" fmla="*/ 14 h 14"/>
                <a:gd name="T6" fmla="*/ 0 w 33"/>
                <a:gd name="T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12"/>
                  </a:moveTo>
                  <a:cubicBezTo>
                    <a:pt x="9" y="7"/>
                    <a:pt x="18" y="0"/>
                    <a:pt x="33" y="1"/>
                  </a:cubicBezTo>
                  <a:cubicBezTo>
                    <a:pt x="21" y="9"/>
                    <a:pt x="12" y="13"/>
                    <a:pt x="1" y="14"/>
                  </a:cubicBezTo>
                  <a:cubicBezTo>
                    <a:pt x="1" y="13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757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79">
              <a:extLst>
                <a:ext uri="{FF2B5EF4-FFF2-40B4-BE49-F238E27FC236}">
                  <a16:creationId xmlns:a16="http://schemas.microsoft.com/office/drawing/2014/main" id="{E57D8355-67FC-AECA-5751-FE41F6578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1571"/>
              <a:ext cx="14" cy="9"/>
            </a:xfrm>
            <a:custGeom>
              <a:avLst/>
              <a:gdLst>
                <a:gd name="T0" fmla="*/ 13 w 25"/>
                <a:gd name="T1" fmla="*/ 13 h 15"/>
                <a:gd name="T2" fmla="*/ 0 w 25"/>
                <a:gd name="T3" fmla="*/ 7 h 15"/>
                <a:gd name="T4" fmla="*/ 13 w 25"/>
                <a:gd name="T5" fmla="*/ 1 h 15"/>
                <a:gd name="T6" fmla="*/ 24 w 25"/>
                <a:gd name="T7" fmla="*/ 7 h 15"/>
                <a:gd name="T8" fmla="*/ 13 w 2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13" y="13"/>
                  </a:moveTo>
                  <a:cubicBezTo>
                    <a:pt x="8" y="13"/>
                    <a:pt x="0" y="14"/>
                    <a:pt x="0" y="7"/>
                  </a:cubicBezTo>
                  <a:cubicBezTo>
                    <a:pt x="1" y="1"/>
                    <a:pt x="8" y="1"/>
                    <a:pt x="13" y="1"/>
                  </a:cubicBezTo>
                  <a:cubicBezTo>
                    <a:pt x="18" y="2"/>
                    <a:pt x="24" y="0"/>
                    <a:pt x="24" y="7"/>
                  </a:cubicBezTo>
                  <a:cubicBezTo>
                    <a:pt x="25" y="15"/>
                    <a:pt x="17" y="13"/>
                    <a:pt x="13" y="13"/>
                  </a:cubicBezTo>
                  <a:close/>
                </a:path>
              </a:pathLst>
            </a:custGeom>
            <a:solidFill>
              <a:srgbClr val="EB9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0">
              <a:extLst>
                <a:ext uri="{FF2B5EF4-FFF2-40B4-BE49-F238E27FC236}">
                  <a16:creationId xmlns:a16="http://schemas.microsoft.com/office/drawing/2014/main" id="{FEB167B8-A0D2-0344-24BE-9D3F6EB67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2262"/>
              <a:ext cx="61" cy="50"/>
            </a:xfrm>
            <a:custGeom>
              <a:avLst/>
              <a:gdLst>
                <a:gd name="T0" fmla="*/ 11 w 111"/>
                <a:gd name="T1" fmla="*/ 0 h 91"/>
                <a:gd name="T2" fmla="*/ 111 w 111"/>
                <a:gd name="T3" fmla="*/ 84 h 91"/>
                <a:gd name="T4" fmla="*/ 95 w 111"/>
                <a:gd name="T5" fmla="*/ 84 h 91"/>
                <a:gd name="T6" fmla="*/ 36 w 111"/>
                <a:gd name="T7" fmla="*/ 40 h 91"/>
                <a:gd name="T8" fmla="*/ 27 w 111"/>
                <a:gd name="T9" fmla="*/ 30 h 91"/>
                <a:gd name="T10" fmla="*/ 11 w 111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91">
                  <a:moveTo>
                    <a:pt x="11" y="0"/>
                  </a:moveTo>
                  <a:cubicBezTo>
                    <a:pt x="41" y="32"/>
                    <a:pt x="69" y="66"/>
                    <a:pt x="111" y="84"/>
                  </a:cubicBezTo>
                  <a:cubicBezTo>
                    <a:pt x="105" y="91"/>
                    <a:pt x="100" y="86"/>
                    <a:pt x="95" y="84"/>
                  </a:cubicBezTo>
                  <a:cubicBezTo>
                    <a:pt x="72" y="74"/>
                    <a:pt x="51" y="60"/>
                    <a:pt x="36" y="40"/>
                  </a:cubicBezTo>
                  <a:cubicBezTo>
                    <a:pt x="33" y="36"/>
                    <a:pt x="30" y="30"/>
                    <a:pt x="27" y="30"/>
                  </a:cubicBezTo>
                  <a:cubicBezTo>
                    <a:pt x="0" y="31"/>
                    <a:pt x="11" y="13"/>
                    <a:pt x="11" y="0"/>
                  </a:cubicBezTo>
                  <a:close/>
                </a:path>
              </a:pathLst>
            </a:custGeom>
            <a:solidFill>
              <a:srgbClr val="F6B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1">
              <a:extLst>
                <a:ext uri="{FF2B5EF4-FFF2-40B4-BE49-F238E27FC236}">
                  <a16:creationId xmlns:a16="http://schemas.microsoft.com/office/drawing/2014/main" id="{700E831B-5FF0-B6DC-7A10-BEE069C46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1993"/>
              <a:ext cx="11" cy="13"/>
            </a:xfrm>
            <a:custGeom>
              <a:avLst/>
              <a:gdLst>
                <a:gd name="T0" fmla="*/ 20 w 20"/>
                <a:gd name="T1" fmla="*/ 14 h 24"/>
                <a:gd name="T2" fmla="*/ 13 w 20"/>
                <a:gd name="T3" fmla="*/ 23 h 24"/>
                <a:gd name="T4" fmla="*/ 1 w 20"/>
                <a:gd name="T5" fmla="*/ 10 h 24"/>
                <a:gd name="T6" fmla="*/ 6 w 20"/>
                <a:gd name="T7" fmla="*/ 1 h 24"/>
                <a:gd name="T8" fmla="*/ 20 w 20"/>
                <a:gd name="T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20" y="14"/>
                  </a:moveTo>
                  <a:cubicBezTo>
                    <a:pt x="20" y="21"/>
                    <a:pt x="18" y="24"/>
                    <a:pt x="13" y="23"/>
                  </a:cubicBezTo>
                  <a:cubicBezTo>
                    <a:pt x="6" y="22"/>
                    <a:pt x="2" y="17"/>
                    <a:pt x="1" y="10"/>
                  </a:cubicBezTo>
                  <a:cubicBezTo>
                    <a:pt x="0" y="6"/>
                    <a:pt x="1" y="2"/>
                    <a:pt x="6" y="1"/>
                  </a:cubicBezTo>
                  <a:cubicBezTo>
                    <a:pt x="11" y="0"/>
                    <a:pt x="19" y="9"/>
                    <a:pt x="20" y="14"/>
                  </a:cubicBezTo>
                  <a:close/>
                </a:path>
              </a:pathLst>
            </a:custGeom>
            <a:solidFill>
              <a:srgbClr val="F6B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2">
              <a:extLst>
                <a:ext uri="{FF2B5EF4-FFF2-40B4-BE49-F238E27FC236}">
                  <a16:creationId xmlns:a16="http://schemas.microsoft.com/office/drawing/2014/main" id="{BADBAE41-2BDD-FF11-C435-C8E5CBD61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1993"/>
              <a:ext cx="17" cy="30"/>
            </a:xfrm>
            <a:custGeom>
              <a:avLst/>
              <a:gdLst>
                <a:gd name="T0" fmla="*/ 24 w 30"/>
                <a:gd name="T1" fmla="*/ 20 h 56"/>
                <a:gd name="T2" fmla="*/ 18 w 30"/>
                <a:gd name="T3" fmla="*/ 48 h 56"/>
                <a:gd name="T4" fmla="*/ 6 w 30"/>
                <a:gd name="T5" fmla="*/ 54 h 56"/>
                <a:gd name="T6" fmla="*/ 1 w 30"/>
                <a:gd name="T7" fmla="*/ 41 h 56"/>
                <a:gd name="T8" fmla="*/ 4 w 30"/>
                <a:gd name="T9" fmla="*/ 21 h 56"/>
                <a:gd name="T10" fmla="*/ 16 w 30"/>
                <a:gd name="T11" fmla="*/ 1 h 56"/>
                <a:gd name="T12" fmla="*/ 24 w 30"/>
                <a:gd name="T13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6">
                  <a:moveTo>
                    <a:pt x="24" y="20"/>
                  </a:moveTo>
                  <a:cubicBezTo>
                    <a:pt x="25" y="31"/>
                    <a:pt x="24" y="40"/>
                    <a:pt x="18" y="48"/>
                  </a:cubicBezTo>
                  <a:cubicBezTo>
                    <a:pt x="15" y="52"/>
                    <a:pt x="12" y="56"/>
                    <a:pt x="6" y="54"/>
                  </a:cubicBezTo>
                  <a:cubicBezTo>
                    <a:pt x="1" y="52"/>
                    <a:pt x="0" y="46"/>
                    <a:pt x="1" y="41"/>
                  </a:cubicBezTo>
                  <a:cubicBezTo>
                    <a:pt x="2" y="34"/>
                    <a:pt x="4" y="28"/>
                    <a:pt x="4" y="21"/>
                  </a:cubicBezTo>
                  <a:cubicBezTo>
                    <a:pt x="5" y="12"/>
                    <a:pt x="2" y="0"/>
                    <a:pt x="16" y="1"/>
                  </a:cubicBezTo>
                  <a:cubicBezTo>
                    <a:pt x="30" y="2"/>
                    <a:pt x="22" y="15"/>
                    <a:pt x="24" y="20"/>
                  </a:cubicBezTo>
                  <a:close/>
                </a:path>
              </a:pathLst>
            </a:custGeom>
            <a:solidFill>
              <a:srgbClr val="E8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3">
              <a:extLst>
                <a:ext uri="{FF2B5EF4-FFF2-40B4-BE49-F238E27FC236}">
                  <a16:creationId xmlns:a16="http://schemas.microsoft.com/office/drawing/2014/main" id="{D44AD4E9-4781-9F23-85AF-C7C916AD9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1999"/>
              <a:ext cx="23" cy="26"/>
            </a:xfrm>
            <a:custGeom>
              <a:avLst/>
              <a:gdLst>
                <a:gd name="T0" fmla="*/ 38 w 41"/>
                <a:gd name="T1" fmla="*/ 17 h 48"/>
                <a:gd name="T2" fmla="*/ 36 w 41"/>
                <a:gd name="T3" fmla="*/ 38 h 48"/>
                <a:gd name="T4" fmla="*/ 34 w 41"/>
                <a:gd name="T5" fmla="*/ 22 h 48"/>
                <a:gd name="T6" fmla="*/ 25 w 41"/>
                <a:gd name="T7" fmla="*/ 48 h 48"/>
                <a:gd name="T8" fmla="*/ 29 w 41"/>
                <a:gd name="T9" fmla="*/ 0 h 48"/>
                <a:gd name="T10" fmla="*/ 38 w 41"/>
                <a:gd name="T11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8">
                  <a:moveTo>
                    <a:pt x="38" y="17"/>
                  </a:moveTo>
                  <a:cubicBezTo>
                    <a:pt x="39" y="24"/>
                    <a:pt x="40" y="31"/>
                    <a:pt x="36" y="38"/>
                  </a:cubicBezTo>
                  <a:cubicBezTo>
                    <a:pt x="35" y="34"/>
                    <a:pt x="35" y="30"/>
                    <a:pt x="34" y="22"/>
                  </a:cubicBezTo>
                  <a:cubicBezTo>
                    <a:pt x="31" y="32"/>
                    <a:pt x="28" y="40"/>
                    <a:pt x="25" y="48"/>
                  </a:cubicBezTo>
                  <a:cubicBezTo>
                    <a:pt x="0" y="27"/>
                    <a:pt x="41" y="18"/>
                    <a:pt x="29" y="0"/>
                  </a:cubicBezTo>
                  <a:cubicBezTo>
                    <a:pt x="38" y="4"/>
                    <a:pt x="33" y="13"/>
                    <a:pt x="38" y="17"/>
                  </a:cubicBezTo>
                  <a:close/>
                </a:path>
              </a:pathLst>
            </a:custGeom>
            <a:solidFill>
              <a:srgbClr val="E8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84">
              <a:extLst>
                <a:ext uri="{FF2B5EF4-FFF2-40B4-BE49-F238E27FC236}">
                  <a16:creationId xmlns:a16="http://schemas.microsoft.com/office/drawing/2014/main" id="{9A38B077-7DAC-8005-5681-D91812CA7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57"/>
              <a:ext cx="9" cy="14"/>
            </a:xfrm>
            <a:custGeom>
              <a:avLst/>
              <a:gdLst>
                <a:gd name="T0" fmla="*/ 15 w 15"/>
                <a:gd name="T1" fmla="*/ 11 h 25"/>
                <a:gd name="T2" fmla="*/ 6 w 15"/>
                <a:gd name="T3" fmla="*/ 24 h 25"/>
                <a:gd name="T4" fmla="*/ 0 w 15"/>
                <a:gd name="T5" fmla="*/ 14 h 25"/>
                <a:gd name="T6" fmla="*/ 7 w 15"/>
                <a:gd name="T7" fmla="*/ 1 h 25"/>
                <a:gd name="T8" fmla="*/ 15 w 1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5">
                  <a:moveTo>
                    <a:pt x="15" y="11"/>
                  </a:moveTo>
                  <a:cubicBezTo>
                    <a:pt x="14" y="16"/>
                    <a:pt x="13" y="24"/>
                    <a:pt x="6" y="24"/>
                  </a:cubicBezTo>
                  <a:cubicBezTo>
                    <a:pt x="1" y="25"/>
                    <a:pt x="1" y="18"/>
                    <a:pt x="0" y="14"/>
                  </a:cubicBezTo>
                  <a:cubicBezTo>
                    <a:pt x="0" y="8"/>
                    <a:pt x="1" y="2"/>
                    <a:pt x="7" y="1"/>
                  </a:cubicBezTo>
                  <a:cubicBezTo>
                    <a:pt x="13" y="0"/>
                    <a:pt x="13" y="7"/>
                    <a:pt x="15" y="11"/>
                  </a:cubicBezTo>
                  <a:close/>
                </a:path>
              </a:pathLst>
            </a:custGeom>
            <a:solidFill>
              <a:srgbClr val="EF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85">
              <a:extLst>
                <a:ext uri="{FF2B5EF4-FFF2-40B4-BE49-F238E27FC236}">
                  <a16:creationId xmlns:a16="http://schemas.microsoft.com/office/drawing/2014/main" id="{C38786DE-EA70-0E34-625B-E9B13D82E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2260"/>
              <a:ext cx="85" cy="61"/>
            </a:xfrm>
            <a:custGeom>
              <a:avLst/>
              <a:gdLst>
                <a:gd name="T0" fmla="*/ 155 w 156"/>
                <a:gd name="T1" fmla="*/ 8 h 112"/>
                <a:gd name="T2" fmla="*/ 60 w 156"/>
                <a:gd name="T3" fmla="*/ 79 h 112"/>
                <a:gd name="T4" fmla="*/ 4 w 156"/>
                <a:gd name="T5" fmla="*/ 112 h 112"/>
                <a:gd name="T6" fmla="*/ 0 w 156"/>
                <a:gd name="T7" fmla="*/ 108 h 112"/>
                <a:gd name="T8" fmla="*/ 122 w 156"/>
                <a:gd name="T9" fmla="*/ 24 h 112"/>
                <a:gd name="T10" fmla="*/ 151 w 156"/>
                <a:gd name="T11" fmla="*/ 0 h 112"/>
                <a:gd name="T12" fmla="*/ 156 w 156"/>
                <a:gd name="T13" fmla="*/ 0 h 112"/>
                <a:gd name="T14" fmla="*/ 155 w 156"/>
                <a:gd name="T15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2">
                  <a:moveTo>
                    <a:pt x="155" y="8"/>
                  </a:moveTo>
                  <a:cubicBezTo>
                    <a:pt x="123" y="32"/>
                    <a:pt x="90" y="54"/>
                    <a:pt x="60" y="79"/>
                  </a:cubicBezTo>
                  <a:cubicBezTo>
                    <a:pt x="43" y="94"/>
                    <a:pt x="23" y="101"/>
                    <a:pt x="4" y="112"/>
                  </a:cubicBezTo>
                  <a:cubicBezTo>
                    <a:pt x="3" y="111"/>
                    <a:pt x="1" y="109"/>
                    <a:pt x="0" y="108"/>
                  </a:cubicBezTo>
                  <a:cubicBezTo>
                    <a:pt x="45" y="86"/>
                    <a:pt x="83" y="54"/>
                    <a:pt x="122" y="24"/>
                  </a:cubicBezTo>
                  <a:cubicBezTo>
                    <a:pt x="132" y="16"/>
                    <a:pt x="141" y="8"/>
                    <a:pt x="151" y="0"/>
                  </a:cubicBezTo>
                  <a:cubicBezTo>
                    <a:pt x="153" y="0"/>
                    <a:pt x="155" y="0"/>
                    <a:pt x="156" y="0"/>
                  </a:cubicBezTo>
                  <a:cubicBezTo>
                    <a:pt x="156" y="3"/>
                    <a:pt x="156" y="6"/>
                    <a:pt x="155" y="8"/>
                  </a:cubicBezTo>
                  <a:close/>
                </a:path>
              </a:pathLst>
            </a:custGeom>
            <a:solidFill>
              <a:srgbClr val="A55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86">
              <a:extLst>
                <a:ext uri="{FF2B5EF4-FFF2-40B4-BE49-F238E27FC236}">
                  <a16:creationId xmlns:a16="http://schemas.microsoft.com/office/drawing/2014/main" id="{A943E426-0BB5-8F4A-0F44-837CFAD51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1952"/>
              <a:ext cx="19" cy="24"/>
            </a:xfrm>
            <a:custGeom>
              <a:avLst/>
              <a:gdLst>
                <a:gd name="T0" fmla="*/ 9 w 36"/>
                <a:gd name="T1" fmla="*/ 35 h 44"/>
                <a:gd name="T2" fmla="*/ 4 w 36"/>
                <a:gd name="T3" fmla="*/ 3 h 44"/>
                <a:gd name="T4" fmla="*/ 35 w 36"/>
                <a:gd name="T5" fmla="*/ 22 h 44"/>
                <a:gd name="T6" fmla="*/ 9 w 36"/>
                <a:gd name="T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4">
                  <a:moveTo>
                    <a:pt x="9" y="35"/>
                  </a:moveTo>
                  <a:cubicBezTo>
                    <a:pt x="0" y="25"/>
                    <a:pt x="6" y="14"/>
                    <a:pt x="4" y="3"/>
                  </a:cubicBezTo>
                  <a:cubicBezTo>
                    <a:pt x="35" y="0"/>
                    <a:pt x="36" y="1"/>
                    <a:pt x="35" y="22"/>
                  </a:cubicBezTo>
                  <a:cubicBezTo>
                    <a:pt x="34" y="44"/>
                    <a:pt x="17" y="30"/>
                    <a:pt x="9" y="35"/>
                  </a:cubicBezTo>
                  <a:close/>
                </a:path>
              </a:pathLst>
            </a:custGeom>
            <a:solidFill>
              <a:srgbClr val="45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87">
              <a:extLst>
                <a:ext uri="{FF2B5EF4-FFF2-40B4-BE49-F238E27FC236}">
                  <a16:creationId xmlns:a16="http://schemas.microsoft.com/office/drawing/2014/main" id="{AB9BF8A7-8303-60B5-C442-C6017F5D8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1637"/>
              <a:ext cx="85" cy="498"/>
            </a:xfrm>
            <a:custGeom>
              <a:avLst/>
              <a:gdLst>
                <a:gd name="T0" fmla="*/ 143 w 155"/>
                <a:gd name="T1" fmla="*/ 85 h 909"/>
                <a:gd name="T2" fmla="*/ 63 w 155"/>
                <a:gd name="T3" fmla="*/ 332 h 909"/>
                <a:gd name="T4" fmla="*/ 32 w 155"/>
                <a:gd name="T5" fmla="*/ 510 h 909"/>
                <a:gd name="T6" fmla="*/ 14 w 155"/>
                <a:gd name="T7" fmla="*/ 680 h 909"/>
                <a:gd name="T8" fmla="*/ 11 w 155"/>
                <a:gd name="T9" fmla="*/ 909 h 909"/>
                <a:gd name="T10" fmla="*/ 3 w 155"/>
                <a:gd name="T11" fmla="*/ 873 h 909"/>
                <a:gd name="T12" fmla="*/ 3 w 155"/>
                <a:gd name="T13" fmla="*/ 754 h 909"/>
                <a:gd name="T14" fmla="*/ 4 w 155"/>
                <a:gd name="T15" fmla="*/ 604 h 909"/>
                <a:gd name="T16" fmla="*/ 15 w 155"/>
                <a:gd name="T17" fmla="*/ 482 h 909"/>
                <a:gd name="T18" fmla="*/ 13 w 155"/>
                <a:gd name="T19" fmla="*/ 392 h 909"/>
                <a:gd name="T20" fmla="*/ 22 w 155"/>
                <a:gd name="T21" fmla="*/ 295 h 909"/>
                <a:gd name="T22" fmla="*/ 42 w 155"/>
                <a:gd name="T23" fmla="*/ 253 h 909"/>
                <a:gd name="T24" fmla="*/ 52 w 155"/>
                <a:gd name="T25" fmla="*/ 202 h 909"/>
                <a:gd name="T26" fmla="*/ 87 w 155"/>
                <a:gd name="T27" fmla="*/ 84 h 909"/>
                <a:gd name="T28" fmla="*/ 86 w 155"/>
                <a:gd name="T29" fmla="*/ 72 h 909"/>
                <a:gd name="T30" fmla="*/ 90 w 155"/>
                <a:gd name="T31" fmla="*/ 53 h 909"/>
                <a:gd name="T32" fmla="*/ 115 w 155"/>
                <a:gd name="T33" fmla="*/ 17 h 909"/>
                <a:gd name="T34" fmla="*/ 126 w 155"/>
                <a:gd name="T35" fmla="*/ 5 h 909"/>
                <a:gd name="T36" fmla="*/ 134 w 155"/>
                <a:gd name="T37" fmla="*/ 0 h 909"/>
                <a:gd name="T38" fmla="*/ 143 w 155"/>
                <a:gd name="T39" fmla="*/ 8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909">
                  <a:moveTo>
                    <a:pt x="143" y="85"/>
                  </a:moveTo>
                  <a:cubicBezTo>
                    <a:pt x="98" y="162"/>
                    <a:pt x="79" y="247"/>
                    <a:pt x="63" y="332"/>
                  </a:cubicBezTo>
                  <a:cubicBezTo>
                    <a:pt x="51" y="391"/>
                    <a:pt x="41" y="451"/>
                    <a:pt x="32" y="510"/>
                  </a:cubicBezTo>
                  <a:cubicBezTo>
                    <a:pt x="24" y="566"/>
                    <a:pt x="19" y="623"/>
                    <a:pt x="14" y="680"/>
                  </a:cubicBezTo>
                  <a:cubicBezTo>
                    <a:pt x="9" y="756"/>
                    <a:pt x="10" y="833"/>
                    <a:pt x="11" y="909"/>
                  </a:cubicBezTo>
                  <a:cubicBezTo>
                    <a:pt x="3" y="898"/>
                    <a:pt x="1" y="886"/>
                    <a:pt x="3" y="873"/>
                  </a:cubicBezTo>
                  <a:cubicBezTo>
                    <a:pt x="9" y="833"/>
                    <a:pt x="4" y="794"/>
                    <a:pt x="3" y="754"/>
                  </a:cubicBezTo>
                  <a:cubicBezTo>
                    <a:pt x="1" y="704"/>
                    <a:pt x="0" y="654"/>
                    <a:pt x="4" y="604"/>
                  </a:cubicBezTo>
                  <a:cubicBezTo>
                    <a:pt x="7" y="563"/>
                    <a:pt x="7" y="522"/>
                    <a:pt x="15" y="482"/>
                  </a:cubicBezTo>
                  <a:cubicBezTo>
                    <a:pt x="21" y="454"/>
                    <a:pt x="22" y="423"/>
                    <a:pt x="13" y="392"/>
                  </a:cubicBezTo>
                  <a:cubicBezTo>
                    <a:pt x="3" y="360"/>
                    <a:pt x="1" y="326"/>
                    <a:pt x="22" y="295"/>
                  </a:cubicBezTo>
                  <a:cubicBezTo>
                    <a:pt x="30" y="282"/>
                    <a:pt x="29" y="264"/>
                    <a:pt x="42" y="253"/>
                  </a:cubicBezTo>
                  <a:cubicBezTo>
                    <a:pt x="27" y="232"/>
                    <a:pt x="51" y="217"/>
                    <a:pt x="52" y="202"/>
                  </a:cubicBezTo>
                  <a:cubicBezTo>
                    <a:pt x="52" y="158"/>
                    <a:pt x="67" y="121"/>
                    <a:pt x="87" y="84"/>
                  </a:cubicBezTo>
                  <a:cubicBezTo>
                    <a:pt x="89" y="79"/>
                    <a:pt x="87" y="76"/>
                    <a:pt x="86" y="72"/>
                  </a:cubicBezTo>
                  <a:cubicBezTo>
                    <a:pt x="80" y="64"/>
                    <a:pt x="86" y="59"/>
                    <a:pt x="90" y="53"/>
                  </a:cubicBezTo>
                  <a:cubicBezTo>
                    <a:pt x="98" y="41"/>
                    <a:pt x="108" y="30"/>
                    <a:pt x="115" y="17"/>
                  </a:cubicBezTo>
                  <a:cubicBezTo>
                    <a:pt x="118" y="12"/>
                    <a:pt x="122" y="8"/>
                    <a:pt x="126" y="5"/>
                  </a:cubicBezTo>
                  <a:cubicBezTo>
                    <a:pt x="129" y="3"/>
                    <a:pt x="132" y="2"/>
                    <a:pt x="134" y="0"/>
                  </a:cubicBezTo>
                  <a:cubicBezTo>
                    <a:pt x="146" y="28"/>
                    <a:pt x="155" y="56"/>
                    <a:pt x="143" y="85"/>
                  </a:cubicBezTo>
                  <a:close/>
                </a:path>
              </a:pathLst>
            </a:custGeom>
            <a:solidFill>
              <a:srgbClr val="C0A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88">
              <a:extLst>
                <a:ext uri="{FF2B5EF4-FFF2-40B4-BE49-F238E27FC236}">
                  <a16:creationId xmlns:a16="http://schemas.microsoft.com/office/drawing/2014/main" id="{C3ECE5AE-ED9F-67A9-1B4A-5A4B312D2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1645"/>
              <a:ext cx="112" cy="621"/>
            </a:xfrm>
            <a:custGeom>
              <a:avLst/>
              <a:gdLst>
                <a:gd name="T0" fmla="*/ 205 w 205"/>
                <a:gd name="T1" fmla="*/ 2 h 1132"/>
                <a:gd name="T2" fmla="*/ 180 w 205"/>
                <a:gd name="T3" fmla="*/ 40 h 1132"/>
                <a:gd name="T4" fmla="*/ 172 w 205"/>
                <a:gd name="T5" fmla="*/ 57 h 1132"/>
                <a:gd name="T6" fmla="*/ 111 w 205"/>
                <a:gd name="T7" fmla="*/ 201 h 1132"/>
                <a:gd name="T8" fmla="*/ 113 w 205"/>
                <a:gd name="T9" fmla="*/ 212 h 1132"/>
                <a:gd name="T10" fmla="*/ 115 w 205"/>
                <a:gd name="T11" fmla="*/ 242 h 1132"/>
                <a:gd name="T12" fmla="*/ 86 w 205"/>
                <a:gd name="T13" fmla="*/ 323 h 1132"/>
                <a:gd name="T14" fmla="*/ 52 w 205"/>
                <a:gd name="T15" fmla="*/ 556 h 1132"/>
                <a:gd name="T16" fmla="*/ 33 w 205"/>
                <a:gd name="T17" fmla="*/ 815 h 1132"/>
                <a:gd name="T18" fmla="*/ 56 w 205"/>
                <a:gd name="T19" fmla="*/ 1042 h 1132"/>
                <a:gd name="T20" fmla="*/ 71 w 205"/>
                <a:gd name="T21" fmla="*/ 1046 h 1132"/>
                <a:gd name="T22" fmla="*/ 89 w 205"/>
                <a:gd name="T23" fmla="*/ 1039 h 1132"/>
                <a:gd name="T24" fmla="*/ 69 w 205"/>
                <a:gd name="T25" fmla="*/ 1100 h 1132"/>
                <a:gd name="T26" fmla="*/ 75 w 205"/>
                <a:gd name="T27" fmla="*/ 1132 h 1132"/>
                <a:gd name="T28" fmla="*/ 59 w 205"/>
                <a:gd name="T29" fmla="*/ 1090 h 1132"/>
                <a:gd name="T30" fmla="*/ 42 w 205"/>
                <a:gd name="T31" fmla="*/ 1087 h 1132"/>
                <a:gd name="T32" fmla="*/ 0 w 205"/>
                <a:gd name="T33" fmla="*/ 1122 h 1132"/>
                <a:gd name="T34" fmla="*/ 36 w 205"/>
                <a:gd name="T35" fmla="*/ 1086 h 1132"/>
                <a:gd name="T36" fmla="*/ 48 w 205"/>
                <a:gd name="T37" fmla="*/ 1044 h 1132"/>
                <a:gd name="T38" fmla="*/ 29 w 205"/>
                <a:gd name="T39" fmla="*/ 744 h 1132"/>
                <a:gd name="T40" fmla="*/ 51 w 205"/>
                <a:gd name="T41" fmla="*/ 504 h 1132"/>
                <a:gd name="T42" fmla="*/ 61 w 205"/>
                <a:gd name="T43" fmla="*/ 423 h 1132"/>
                <a:gd name="T44" fmla="*/ 53 w 205"/>
                <a:gd name="T45" fmla="*/ 434 h 1132"/>
                <a:gd name="T46" fmla="*/ 48 w 205"/>
                <a:gd name="T47" fmla="*/ 434 h 1132"/>
                <a:gd name="T48" fmla="*/ 52 w 205"/>
                <a:gd name="T49" fmla="*/ 410 h 1132"/>
                <a:gd name="T50" fmla="*/ 89 w 205"/>
                <a:gd name="T51" fmla="*/ 258 h 1132"/>
                <a:gd name="T52" fmla="*/ 85 w 205"/>
                <a:gd name="T53" fmla="*/ 245 h 1132"/>
                <a:gd name="T54" fmla="*/ 93 w 205"/>
                <a:gd name="T55" fmla="*/ 211 h 1132"/>
                <a:gd name="T56" fmla="*/ 102 w 205"/>
                <a:gd name="T57" fmla="*/ 195 h 1132"/>
                <a:gd name="T58" fmla="*/ 140 w 205"/>
                <a:gd name="T59" fmla="*/ 35 h 1132"/>
                <a:gd name="T60" fmla="*/ 149 w 205"/>
                <a:gd name="T61" fmla="*/ 3 h 1132"/>
                <a:gd name="T62" fmla="*/ 153 w 205"/>
                <a:gd name="T63" fmla="*/ 14 h 1132"/>
                <a:gd name="T64" fmla="*/ 155 w 205"/>
                <a:gd name="T65" fmla="*/ 29 h 1132"/>
                <a:gd name="T66" fmla="*/ 130 w 205"/>
                <a:gd name="T67" fmla="*/ 116 h 1132"/>
                <a:gd name="T68" fmla="*/ 133 w 205"/>
                <a:gd name="T69" fmla="*/ 112 h 1132"/>
                <a:gd name="T70" fmla="*/ 133 w 205"/>
                <a:gd name="T71" fmla="*/ 110 h 1132"/>
                <a:gd name="T72" fmla="*/ 186 w 205"/>
                <a:gd name="T73" fmla="*/ 13 h 1132"/>
                <a:gd name="T74" fmla="*/ 205 w 205"/>
                <a:gd name="T75" fmla="*/ 2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1132">
                  <a:moveTo>
                    <a:pt x="205" y="2"/>
                  </a:moveTo>
                  <a:cubicBezTo>
                    <a:pt x="201" y="17"/>
                    <a:pt x="188" y="27"/>
                    <a:pt x="180" y="40"/>
                  </a:cubicBezTo>
                  <a:cubicBezTo>
                    <a:pt x="177" y="45"/>
                    <a:pt x="172" y="50"/>
                    <a:pt x="172" y="57"/>
                  </a:cubicBezTo>
                  <a:cubicBezTo>
                    <a:pt x="143" y="102"/>
                    <a:pt x="125" y="151"/>
                    <a:pt x="111" y="201"/>
                  </a:cubicBezTo>
                  <a:cubicBezTo>
                    <a:pt x="110" y="206"/>
                    <a:pt x="111" y="208"/>
                    <a:pt x="113" y="212"/>
                  </a:cubicBezTo>
                  <a:cubicBezTo>
                    <a:pt x="119" y="222"/>
                    <a:pt x="120" y="238"/>
                    <a:pt x="115" y="242"/>
                  </a:cubicBezTo>
                  <a:cubicBezTo>
                    <a:pt x="84" y="262"/>
                    <a:pt x="91" y="296"/>
                    <a:pt x="86" y="323"/>
                  </a:cubicBezTo>
                  <a:cubicBezTo>
                    <a:pt x="69" y="400"/>
                    <a:pt x="60" y="478"/>
                    <a:pt x="52" y="556"/>
                  </a:cubicBezTo>
                  <a:cubicBezTo>
                    <a:pt x="43" y="642"/>
                    <a:pt x="30" y="728"/>
                    <a:pt x="33" y="815"/>
                  </a:cubicBezTo>
                  <a:cubicBezTo>
                    <a:pt x="36" y="891"/>
                    <a:pt x="38" y="967"/>
                    <a:pt x="56" y="1042"/>
                  </a:cubicBezTo>
                  <a:cubicBezTo>
                    <a:pt x="59" y="1055"/>
                    <a:pt x="63" y="1053"/>
                    <a:pt x="71" y="1046"/>
                  </a:cubicBezTo>
                  <a:cubicBezTo>
                    <a:pt x="76" y="1043"/>
                    <a:pt x="78" y="1030"/>
                    <a:pt x="89" y="1039"/>
                  </a:cubicBezTo>
                  <a:cubicBezTo>
                    <a:pt x="59" y="1064"/>
                    <a:pt x="58" y="1065"/>
                    <a:pt x="69" y="1100"/>
                  </a:cubicBezTo>
                  <a:cubicBezTo>
                    <a:pt x="72" y="1110"/>
                    <a:pt x="78" y="1119"/>
                    <a:pt x="75" y="1132"/>
                  </a:cubicBezTo>
                  <a:cubicBezTo>
                    <a:pt x="65" y="1119"/>
                    <a:pt x="63" y="1104"/>
                    <a:pt x="59" y="1090"/>
                  </a:cubicBezTo>
                  <a:cubicBezTo>
                    <a:pt x="55" y="1077"/>
                    <a:pt x="49" y="1077"/>
                    <a:pt x="42" y="1087"/>
                  </a:cubicBezTo>
                  <a:cubicBezTo>
                    <a:pt x="31" y="1102"/>
                    <a:pt x="18" y="1115"/>
                    <a:pt x="0" y="1122"/>
                  </a:cubicBezTo>
                  <a:cubicBezTo>
                    <a:pt x="6" y="1104"/>
                    <a:pt x="24" y="1098"/>
                    <a:pt x="36" y="1086"/>
                  </a:cubicBezTo>
                  <a:cubicBezTo>
                    <a:pt x="48" y="1073"/>
                    <a:pt x="53" y="1062"/>
                    <a:pt x="48" y="1044"/>
                  </a:cubicBezTo>
                  <a:cubicBezTo>
                    <a:pt x="23" y="945"/>
                    <a:pt x="27" y="844"/>
                    <a:pt x="29" y="744"/>
                  </a:cubicBezTo>
                  <a:cubicBezTo>
                    <a:pt x="31" y="664"/>
                    <a:pt x="37" y="584"/>
                    <a:pt x="51" y="504"/>
                  </a:cubicBezTo>
                  <a:cubicBezTo>
                    <a:pt x="55" y="478"/>
                    <a:pt x="56" y="450"/>
                    <a:pt x="61" y="423"/>
                  </a:cubicBezTo>
                  <a:cubicBezTo>
                    <a:pt x="54" y="425"/>
                    <a:pt x="58" y="433"/>
                    <a:pt x="53" y="434"/>
                  </a:cubicBezTo>
                  <a:cubicBezTo>
                    <a:pt x="51" y="436"/>
                    <a:pt x="50" y="436"/>
                    <a:pt x="48" y="434"/>
                  </a:cubicBezTo>
                  <a:cubicBezTo>
                    <a:pt x="52" y="427"/>
                    <a:pt x="53" y="418"/>
                    <a:pt x="52" y="410"/>
                  </a:cubicBezTo>
                  <a:cubicBezTo>
                    <a:pt x="65" y="359"/>
                    <a:pt x="77" y="309"/>
                    <a:pt x="89" y="258"/>
                  </a:cubicBezTo>
                  <a:cubicBezTo>
                    <a:pt x="90" y="252"/>
                    <a:pt x="90" y="250"/>
                    <a:pt x="85" y="245"/>
                  </a:cubicBezTo>
                  <a:cubicBezTo>
                    <a:pt x="75" y="235"/>
                    <a:pt x="79" y="215"/>
                    <a:pt x="93" y="211"/>
                  </a:cubicBezTo>
                  <a:cubicBezTo>
                    <a:pt x="102" y="208"/>
                    <a:pt x="101" y="201"/>
                    <a:pt x="102" y="195"/>
                  </a:cubicBezTo>
                  <a:cubicBezTo>
                    <a:pt x="115" y="142"/>
                    <a:pt x="128" y="89"/>
                    <a:pt x="140" y="35"/>
                  </a:cubicBezTo>
                  <a:cubicBezTo>
                    <a:pt x="143" y="24"/>
                    <a:pt x="146" y="13"/>
                    <a:pt x="149" y="3"/>
                  </a:cubicBezTo>
                  <a:cubicBezTo>
                    <a:pt x="153" y="5"/>
                    <a:pt x="152" y="10"/>
                    <a:pt x="153" y="14"/>
                  </a:cubicBezTo>
                  <a:cubicBezTo>
                    <a:pt x="157" y="19"/>
                    <a:pt x="156" y="24"/>
                    <a:pt x="155" y="29"/>
                  </a:cubicBezTo>
                  <a:cubicBezTo>
                    <a:pt x="149" y="57"/>
                    <a:pt x="142" y="85"/>
                    <a:pt x="130" y="116"/>
                  </a:cubicBezTo>
                  <a:cubicBezTo>
                    <a:pt x="131" y="114"/>
                    <a:pt x="136" y="112"/>
                    <a:pt x="133" y="112"/>
                  </a:cubicBezTo>
                  <a:cubicBezTo>
                    <a:pt x="133" y="112"/>
                    <a:pt x="133" y="111"/>
                    <a:pt x="133" y="110"/>
                  </a:cubicBezTo>
                  <a:cubicBezTo>
                    <a:pt x="146" y="75"/>
                    <a:pt x="163" y="43"/>
                    <a:pt x="186" y="13"/>
                  </a:cubicBezTo>
                  <a:cubicBezTo>
                    <a:pt x="191" y="7"/>
                    <a:pt x="195" y="0"/>
                    <a:pt x="205" y="2"/>
                  </a:cubicBezTo>
                  <a:close/>
                </a:path>
              </a:pathLst>
            </a:custGeom>
            <a:solidFill>
              <a:srgbClr val="636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89">
              <a:extLst>
                <a:ext uri="{FF2B5EF4-FFF2-40B4-BE49-F238E27FC236}">
                  <a16:creationId xmlns:a16="http://schemas.microsoft.com/office/drawing/2014/main" id="{664644DC-06DE-6F6E-B588-73F2914D9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2069"/>
              <a:ext cx="64" cy="121"/>
            </a:xfrm>
            <a:custGeom>
              <a:avLst/>
              <a:gdLst>
                <a:gd name="T0" fmla="*/ 0 w 117"/>
                <a:gd name="T1" fmla="*/ 136 h 220"/>
                <a:gd name="T2" fmla="*/ 72 w 117"/>
                <a:gd name="T3" fmla="*/ 34 h 220"/>
                <a:gd name="T4" fmla="*/ 88 w 117"/>
                <a:gd name="T5" fmla="*/ 12 h 220"/>
                <a:gd name="T6" fmla="*/ 109 w 117"/>
                <a:gd name="T7" fmla="*/ 4 h 220"/>
                <a:gd name="T8" fmla="*/ 117 w 117"/>
                <a:gd name="T9" fmla="*/ 25 h 220"/>
                <a:gd name="T10" fmla="*/ 116 w 117"/>
                <a:gd name="T11" fmla="*/ 76 h 220"/>
                <a:gd name="T12" fmla="*/ 105 w 117"/>
                <a:gd name="T13" fmla="*/ 103 h 220"/>
                <a:gd name="T14" fmla="*/ 26 w 117"/>
                <a:gd name="T15" fmla="*/ 215 h 220"/>
                <a:gd name="T16" fmla="*/ 15 w 117"/>
                <a:gd name="T17" fmla="*/ 220 h 220"/>
                <a:gd name="T18" fmla="*/ 5 w 117"/>
                <a:gd name="T19" fmla="*/ 195 h 220"/>
                <a:gd name="T20" fmla="*/ 0 w 117"/>
                <a:gd name="T21" fmla="*/ 13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220">
                  <a:moveTo>
                    <a:pt x="0" y="136"/>
                  </a:moveTo>
                  <a:cubicBezTo>
                    <a:pt x="27" y="104"/>
                    <a:pt x="50" y="69"/>
                    <a:pt x="72" y="34"/>
                  </a:cubicBezTo>
                  <a:cubicBezTo>
                    <a:pt x="77" y="27"/>
                    <a:pt x="81" y="18"/>
                    <a:pt x="88" y="12"/>
                  </a:cubicBezTo>
                  <a:cubicBezTo>
                    <a:pt x="94" y="7"/>
                    <a:pt x="100" y="0"/>
                    <a:pt x="109" y="4"/>
                  </a:cubicBezTo>
                  <a:cubicBezTo>
                    <a:pt x="117" y="8"/>
                    <a:pt x="116" y="17"/>
                    <a:pt x="117" y="25"/>
                  </a:cubicBezTo>
                  <a:cubicBezTo>
                    <a:pt x="117" y="42"/>
                    <a:pt x="113" y="59"/>
                    <a:pt x="116" y="76"/>
                  </a:cubicBezTo>
                  <a:cubicBezTo>
                    <a:pt x="117" y="87"/>
                    <a:pt x="106" y="93"/>
                    <a:pt x="105" y="103"/>
                  </a:cubicBezTo>
                  <a:cubicBezTo>
                    <a:pt x="83" y="144"/>
                    <a:pt x="53" y="178"/>
                    <a:pt x="26" y="215"/>
                  </a:cubicBezTo>
                  <a:cubicBezTo>
                    <a:pt x="23" y="218"/>
                    <a:pt x="20" y="220"/>
                    <a:pt x="15" y="220"/>
                  </a:cubicBezTo>
                  <a:cubicBezTo>
                    <a:pt x="6" y="214"/>
                    <a:pt x="7" y="204"/>
                    <a:pt x="5" y="195"/>
                  </a:cubicBezTo>
                  <a:cubicBezTo>
                    <a:pt x="2" y="176"/>
                    <a:pt x="2" y="156"/>
                    <a:pt x="0" y="136"/>
                  </a:cubicBezTo>
                  <a:close/>
                </a:path>
              </a:pathLst>
            </a:custGeom>
            <a:solidFill>
              <a:srgbClr val="DCB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0">
              <a:extLst>
                <a:ext uri="{FF2B5EF4-FFF2-40B4-BE49-F238E27FC236}">
                  <a16:creationId xmlns:a16="http://schemas.microsoft.com/office/drawing/2014/main" id="{3C3A0FA3-D838-C1F2-60F8-33A6833E7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080"/>
              <a:ext cx="90" cy="127"/>
            </a:xfrm>
            <a:custGeom>
              <a:avLst/>
              <a:gdLst>
                <a:gd name="T0" fmla="*/ 19 w 164"/>
                <a:gd name="T1" fmla="*/ 201 h 232"/>
                <a:gd name="T2" fmla="*/ 105 w 164"/>
                <a:gd name="T3" fmla="*/ 86 h 232"/>
                <a:gd name="T4" fmla="*/ 158 w 164"/>
                <a:gd name="T5" fmla="*/ 0 h 232"/>
                <a:gd name="T6" fmla="*/ 164 w 164"/>
                <a:gd name="T7" fmla="*/ 9 h 232"/>
                <a:gd name="T8" fmla="*/ 148 w 164"/>
                <a:gd name="T9" fmla="*/ 38 h 232"/>
                <a:gd name="T10" fmla="*/ 53 w 164"/>
                <a:gd name="T11" fmla="*/ 173 h 232"/>
                <a:gd name="T12" fmla="*/ 19 w 164"/>
                <a:gd name="T13" fmla="*/ 217 h 232"/>
                <a:gd name="T14" fmla="*/ 2 w 164"/>
                <a:gd name="T15" fmla="*/ 232 h 232"/>
                <a:gd name="T16" fmla="*/ 0 w 164"/>
                <a:gd name="T17" fmla="*/ 230 h 232"/>
                <a:gd name="T18" fmla="*/ 19 w 164"/>
                <a:gd name="T19" fmla="*/ 2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232">
                  <a:moveTo>
                    <a:pt x="19" y="201"/>
                  </a:moveTo>
                  <a:cubicBezTo>
                    <a:pt x="53" y="167"/>
                    <a:pt x="78" y="126"/>
                    <a:pt x="105" y="86"/>
                  </a:cubicBezTo>
                  <a:cubicBezTo>
                    <a:pt x="121" y="57"/>
                    <a:pt x="135" y="26"/>
                    <a:pt x="158" y="0"/>
                  </a:cubicBezTo>
                  <a:cubicBezTo>
                    <a:pt x="164" y="1"/>
                    <a:pt x="162" y="6"/>
                    <a:pt x="164" y="9"/>
                  </a:cubicBezTo>
                  <a:cubicBezTo>
                    <a:pt x="160" y="20"/>
                    <a:pt x="149" y="26"/>
                    <a:pt x="148" y="38"/>
                  </a:cubicBezTo>
                  <a:cubicBezTo>
                    <a:pt x="117" y="83"/>
                    <a:pt x="86" y="129"/>
                    <a:pt x="53" y="173"/>
                  </a:cubicBezTo>
                  <a:cubicBezTo>
                    <a:pt x="42" y="187"/>
                    <a:pt x="27" y="199"/>
                    <a:pt x="19" y="217"/>
                  </a:cubicBezTo>
                  <a:cubicBezTo>
                    <a:pt x="14" y="222"/>
                    <a:pt x="8" y="227"/>
                    <a:pt x="2" y="232"/>
                  </a:cubicBezTo>
                  <a:cubicBezTo>
                    <a:pt x="2" y="231"/>
                    <a:pt x="1" y="231"/>
                    <a:pt x="0" y="230"/>
                  </a:cubicBezTo>
                  <a:cubicBezTo>
                    <a:pt x="7" y="221"/>
                    <a:pt x="13" y="211"/>
                    <a:pt x="19" y="201"/>
                  </a:cubicBezTo>
                  <a:close/>
                </a:path>
              </a:pathLst>
            </a:custGeom>
            <a:solidFill>
              <a:srgbClr val="6F6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1">
              <a:extLst>
                <a:ext uri="{FF2B5EF4-FFF2-40B4-BE49-F238E27FC236}">
                  <a16:creationId xmlns:a16="http://schemas.microsoft.com/office/drawing/2014/main" id="{786AA2FC-3217-4840-0535-CBA87CEB1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1883"/>
              <a:ext cx="39" cy="127"/>
            </a:xfrm>
            <a:custGeom>
              <a:avLst/>
              <a:gdLst>
                <a:gd name="T0" fmla="*/ 66 w 71"/>
                <a:gd name="T1" fmla="*/ 0 h 231"/>
                <a:gd name="T2" fmla="*/ 71 w 71"/>
                <a:gd name="T3" fmla="*/ 0 h 231"/>
                <a:gd name="T4" fmla="*/ 50 w 71"/>
                <a:gd name="T5" fmla="*/ 99 h 231"/>
                <a:gd name="T6" fmla="*/ 31 w 71"/>
                <a:gd name="T7" fmla="*/ 180 h 231"/>
                <a:gd name="T8" fmla="*/ 36 w 71"/>
                <a:gd name="T9" fmla="*/ 204 h 231"/>
                <a:gd name="T10" fmla="*/ 29 w 71"/>
                <a:gd name="T11" fmla="*/ 226 h 231"/>
                <a:gd name="T12" fmla="*/ 6 w 71"/>
                <a:gd name="T13" fmla="*/ 222 h 231"/>
                <a:gd name="T14" fmla="*/ 10 w 71"/>
                <a:gd name="T15" fmla="*/ 199 h 231"/>
                <a:gd name="T16" fmla="*/ 24 w 71"/>
                <a:gd name="T17" fmla="*/ 177 h 231"/>
                <a:gd name="T18" fmla="*/ 66 w 71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231">
                  <a:moveTo>
                    <a:pt x="66" y="0"/>
                  </a:moveTo>
                  <a:cubicBezTo>
                    <a:pt x="68" y="0"/>
                    <a:pt x="69" y="0"/>
                    <a:pt x="71" y="0"/>
                  </a:cubicBezTo>
                  <a:cubicBezTo>
                    <a:pt x="70" y="35"/>
                    <a:pt x="57" y="66"/>
                    <a:pt x="50" y="99"/>
                  </a:cubicBezTo>
                  <a:cubicBezTo>
                    <a:pt x="45" y="126"/>
                    <a:pt x="37" y="153"/>
                    <a:pt x="31" y="180"/>
                  </a:cubicBezTo>
                  <a:cubicBezTo>
                    <a:pt x="29" y="188"/>
                    <a:pt x="30" y="196"/>
                    <a:pt x="36" y="204"/>
                  </a:cubicBezTo>
                  <a:cubicBezTo>
                    <a:pt x="42" y="213"/>
                    <a:pt x="38" y="222"/>
                    <a:pt x="29" y="226"/>
                  </a:cubicBezTo>
                  <a:cubicBezTo>
                    <a:pt x="21" y="231"/>
                    <a:pt x="12" y="230"/>
                    <a:pt x="6" y="222"/>
                  </a:cubicBezTo>
                  <a:cubicBezTo>
                    <a:pt x="0" y="213"/>
                    <a:pt x="1" y="204"/>
                    <a:pt x="10" y="199"/>
                  </a:cubicBezTo>
                  <a:cubicBezTo>
                    <a:pt x="19" y="194"/>
                    <a:pt x="22" y="187"/>
                    <a:pt x="24" y="177"/>
                  </a:cubicBezTo>
                  <a:cubicBezTo>
                    <a:pt x="38" y="118"/>
                    <a:pt x="52" y="59"/>
                    <a:pt x="66" y="0"/>
                  </a:cubicBezTo>
                  <a:close/>
                </a:path>
              </a:pathLst>
            </a:custGeom>
            <a:solidFill>
              <a:srgbClr val="5A5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2">
              <a:extLst>
                <a:ext uri="{FF2B5EF4-FFF2-40B4-BE49-F238E27FC236}">
                  <a16:creationId xmlns:a16="http://schemas.microsoft.com/office/drawing/2014/main" id="{1812041C-8186-2FFC-5384-393916EA7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1912"/>
              <a:ext cx="10" cy="17"/>
            </a:xfrm>
            <a:custGeom>
              <a:avLst/>
              <a:gdLst>
                <a:gd name="T0" fmla="*/ 8 w 18"/>
                <a:gd name="T1" fmla="*/ 0 h 30"/>
                <a:gd name="T2" fmla="*/ 10 w 18"/>
                <a:gd name="T3" fmla="*/ 30 h 30"/>
                <a:gd name="T4" fmla="*/ 8 w 18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0">
                  <a:moveTo>
                    <a:pt x="8" y="0"/>
                  </a:moveTo>
                  <a:cubicBezTo>
                    <a:pt x="13" y="9"/>
                    <a:pt x="18" y="19"/>
                    <a:pt x="10" y="30"/>
                  </a:cubicBezTo>
                  <a:cubicBezTo>
                    <a:pt x="0" y="19"/>
                    <a:pt x="9" y="9"/>
                    <a:pt x="8" y="0"/>
                  </a:cubicBezTo>
                  <a:close/>
                </a:path>
              </a:pathLst>
            </a:custGeom>
            <a:solidFill>
              <a:srgbClr val="B49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3">
              <a:extLst>
                <a:ext uri="{FF2B5EF4-FFF2-40B4-BE49-F238E27FC236}">
                  <a16:creationId xmlns:a16="http://schemas.microsoft.com/office/drawing/2014/main" id="{FE0C331F-2821-6E49-0DA0-9E12120F7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367"/>
              <a:ext cx="36" cy="57"/>
            </a:xfrm>
            <a:custGeom>
              <a:avLst/>
              <a:gdLst>
                <a:gd name="T0" fmla="*/ 7 w 66"/>
                <a:gd name="T1" fmla="*/ 0 h 103"/>
                <a:gd name="T2" fmla="*/ 15 w 66"/>
                <a:gd name="T3" fmla="*/ 8 h 103"/>
                <a:gd name="T4" fmla="*/ 33 w 66"/>
                <a:gd name="T5" fmla="*/ 46 h 103"/>
                <a:gd name="T6" fmla="*/ 55 w 66"/>
                <a:gd name="T7" fmla="*/ 69 h 103"/>
                <a:gd name="T8" fmla="*/ 64 w 66"/>
                <a:gd name="T9" fmla="*/ 89 h 103"/>
                <a:gd name="T10" fmla="*/ 47 w 66"/>
                <a:gd name="T11" fmla="*/ 103 h 103"/>
                <a:gd name="T12" fmla="*/ 30 w 66"/>
                <a:gd name="T13" fmla="*/ 89 h 103"/>
                <a:gd name="T14" fmla="*/ 4 w 66"/>
                <a:gd name="T15" fmla="*/ 13 h 103"/>
                <a:gd name="T16" fmla="*/ 7 w 66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03">
                  <a:moveTo>
                    <a:pt x="7" y="0"/>
                  </a:moveTo>
                  <a:cubicBezTo>
                    <a:pt x="12" y="1"/>
                    <a:pt x="13" y="5"/>
                    <a:pt x="15" y="8"/>
                  </a:cubicBezTo>
                  <a:cubicBezTo>
                    <a:pt x="21" y="21"/>
                    <a:pt x="27" y="33"/>
                    <a:pt x="33" y="46"/>
                  </a:cubicBezTo>
                  <a:cubicBezTo>
                    <a:pt x="38" y="55"/>
                    <a:pt x="42" y="66"/>
                    <a:pt x="55" y="69"/>
                  </a:cubicBezTo>
                  <a:cubicBezTo>
                    <a:pt x="64" y="71"/>
                    <a:pt x="66" y="81"/>
                    <a:pt x="64" y="89"/>
                  </a:cubicBezTo>
                  <a:cubicBezTo>
                    <a:pt x="62" y="98"/>
                    <a:pt x="55" y="103"/>
                    <a:pt x="47" y="103"/>
                  </a:cubicBezTo>
                  <a:cubicBezTo>
                    <a:pt x="38" y="103"/>
                    <a:pt x="28" y="97"/>
                    <a:pt x="30" y="89"/>
                  </a:cubicBezTo>
                  <a:cubicBezTo>
                    <a:pt x="36" y="58"/>
                    <a:pt x="14" y="38"/>
                    <a:pt x="4" y="13"/>
                  </a:cubicBezTo>
                  <a:cubicBezTo>
                    <a:pt x="1" y="7"/>
                    <a:pt x="0" y="3"/>
                    <a:pt x="7" y="0"/>
                  </a:cubicBezTo>
                  <a:close/>
                </a:path>
              </a:pathLst>
            </a:custGeom>
            <a:solidFill>
              <a:srgbClr val="EF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94">
              <a:extLst>
                <a:ext uri="{FF2B5EF4-FFF2-40B4-BE49-F238E27FC236}">
                  <a16:creationId xmlns:a16="http://schemas.microsoft.com/office/drawing/2014/main" id="{C6D0B3F8-34B6-00CD-6D34-3B79DE20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1903"/>
              <a:ext cx="81" cy="182"/>
            </a:xfrm>
            <a:custGeom>
              <a:avLst/>
              <a:gdLst>
                <a:gd name="T0" fmla="*/ 4 w 148"/>
                <a:gd name="T1" fmla="*/ 332 h 332"/>
                <a:gd name="T2" fmla="*/ 0 w 148"/>
                <a:gd name="T3" fmla="*/ 324 h 332"/>
                <a:gd name="T4" fmla="*/ 22 w 148"/>
                <a:gd name="T5" fmla="*/ 274 h 332"/>
                <a:gd name="T6" fmla="*/ 39 w 148"/>
                <a:gd name="T7" fmla="*/ 237 h 332"/>
                <a:gd name="T8" fmla="*/ 133 w 148"/>
                <a:gd name="T9" fmla="*/ 19 h 332"/>
                <a:gd name="T10" fmla="*/ 144 w 148"/>
                <a:gd name="T11" fmla="*/ 0 h 332"/>
                <a:gd name="T12" fmla="*/ 148 w 148"/>
                <a:gd name="T13" fmla="*/ 9 h 332"/>
                <a:gd name="T14" fmla="*/ 57 w 148"/>
                <a:gd name="T15" fmla="*/ 232 h 332"/>
                <a:gd name="T16" fmla="*/ 29 w 148"/>
                <a:gd name="T17" fmla="*/ 288 h 332"/>
                <a:gd name="T18" fmla="*/ 4 w 148"/>
                <a:gd name="T1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332">
                  <a:moveTo>
                    <a:pt x="4" y="332"/>
                  </a:moveTo>
                  <a:cubicBezTo>
                    <a:pt x="3" y="329"/>
                    <a:pt x="1" y="327"/>
                    <a:pt x="0" y="324"/>
                  </a:cubicBezTo>
                  <a:cubicBezTo>
                    <a:pt x="3" y="305"/>
                    <a:pt x="14" y="290"/>
                    <a:pt x="22" y="274"/>
                  </a:cubicBezTo>
                  <a:cubicBezTo>
                    <a:pt x="27" y="262"/>
                    <a:pt x="34" y="250"/>
                    <a:pt x="39" y="237"/>
                  </a:cubicBezTo>
                  <a:cubicBezTo>
                    <a:pt x="74" y="166"/>
                    <a:pt x="107" y="94"/>
                    <a:pt x="133" y="19"/>
                  </a:cubicBezTo>
                  <a:cubicBezTo>
                    <a:pt x="136" y="12"/>
                    <a:pt x="137" y="5"/>
                    <a:pt x="144" y="0"/>
                  </a:cubicBezTo>
                  <a:cubicBezTo>
                    <a:pt x="148" y="2"/>
                    <a:pt x="148" y="5"/>
                    <a:pt x="148" y="9"/>
                  </a:cubicBezTo>
                  <a:cubicBezTo>
                    <a:pt x="125" y="86"/>
                    <a:pt x="94" y="160"/>
                    <a:pt x="57" y="232"/>
                  </a:cubicBezTo>
                  <a:cubicBezTo>
                    <a:pt x="48" y="250"/>
                    <a:pt x="38" y="269"/>
                    <a:pt x="29" y="288"/>
                  </a:cubicBezTo>
                  <a:cubicBezTo>
                    <a:pt x="21" y="303"/>
                    <a:pt x="12" y="318"/>
                    <a:pt x="4" y="332"/>
                  </a:cubicBezTo>
                  <a:close/>
                </a:path>
              </a:pathLst>
            </a:custGeom>
            <a:solidFill>
              <a:srgbClr val="566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95">
              <a:extLst>
                <a:ext uri="{FF2B5EF4-FFF2-40B4-BE49-F238E27FC236}">
                  <a16:creationId xmlns:a16="http://schemas.microsoft.com/office/drawing/2014/main" id="{F636AD84-E823-4831-3850-C0090432A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1974"/>
              <a:ext cx="33" cy="14"/>
            </a:xfrm>
            <a:custGeom>
              <a:avLst/>
              <a:gdLst>
                <a:gd name="T0" fmla="*/ 51 w 59"/>
                <a:gd name="T1" fmla="*/ 27 h 27"/>
                <a:gd name="T2" fmla="*/ 0 w 59"/>
                <a:gd name="T3" fmla="*/ 7 h 27"/>
                <a:gd name="T4" fmla="*/ 39 w 59"/>
                <a:gd name="T5" fmla="*/ 11 h 27"/>
                <a:gd name="T6" fmla="*/ 54 w 59"/>
                <a:gd name="T7" fmla="*/ 21 h 27"/>
                <a:gd name="T8" fmla="*/ 51 w 59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7">
                  <a:moveTo>
                    <a:pt x="51" y="27"/>
                  </a:moveTo>
                  <a:cubicBezTo>
                    <a:pt x="37" y="16"/>
                    <a:pt x="18" y="15"/>
                    <a:pt x="0" y="7"/>
                  </a:cubicBezTo>
                  <a:cubicBezTo>
                    <a:pt x="15" y="0"/>
                    <a:pt x="27" y="5"/>
                    <a:pt x="39" y="11"/>
                  </a:cubicBezTo>
                  <a:cubicBezTo>
                    <a:pt x="42" y="16"/>
                    <a:pt x="49" y="17"/>
                    <a:pt x="54" y="21"/>
                  </a:cubicBezTo>
                  <a:cubicBezTo>
                    <a:pt x="59" y="25"/>
                    <a:pt x="56" y="26"/>
                    <a:pt x="51" y="27"/>
                  </a:cubicBezTo>
                  <a:close/>
                </a:path>
              </a:pathLst>
            </a:custGeom>
            <a:solidFill>
              <a:srgbClr val="AFC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96">
              <a:extLst>
                <a:ext uri="{FF2B5EF4-FFF2-40B4-BE49-F238E27FC236}">
                  <a16:creationId xmlns:a16="http://schemas.microsoft.com/office/drawing/2014/main" id="{291651EC-EBAA-6272-9B64-FDE8D959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1955"/>
              <a:ext cx="29" cy="18"/>
            </a:xfrm>
            <a:custGeom>
              <a:avLst/>
              <a:gdLst>
                <a:gd name="T0" fmla="*/ 0 w 53"/>
                <a:gd name="T1" fmla="*/ 0 h 32"/>
                <a:gd name="T2" fmla="*/ 53 w 53"/>
                <a:gd name="T3" fmla="*/ 28 h 32"/>
                <a:gd name="T4" fmla="*/ 44 w 53"/>
                <a:gd name="T5" fmla="*/ 32 h 32"/>
                <a:gd name="T6" fmla="*/ 0 w 53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2">
                  <a:moveTo>
                    <a:pt x="0" y="0"/>
                  </a:moveTo>
                  <a:cubicBezTo>
                    <a:pt x="20" y="5"/>
                    <a:pt x="36" y="16"/>
                    <a:pt x="53" y="28"/>
                  </a:cubicBezTo>
                  <a:cubicBezTo>
                    <a:pt x="50" y="29"/>
                    <a:pt x="47" y="31"/>
                    <a:pt x="44" y="32"/>
                  </a:cubicBezTo>
                  <a:cubicBezTo>
                    <a:pt x="33" y="17"/>
                    <a:pt x="11" y="16"/>
                    <a:pt x="0" y="0"/>
                  </a:cubicBezTo>
                  <a:close/>
                </a:path>
              </a:pathLst>
            </a:custGeom>
            <a:solidFill>
              <a:srgbClr val="838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97">
              <a:extLst>
                <a:ext uri="{FF2B5EF4-FFF2-40B4-BE49-F238E27FC236}">
                  <a16:creationId xmlns:a16="http://schemas.microsoft.com/office/drawing/2014/main" id="{628EB8CC-3B96-040D-6553-2674BF05A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2092"/>
              <a:ext cx="14" cy="45"/>
            </a:xfrm>
            <a:custGeom>
              <a:avLst/>
              <a:gdLst>
                <a:gd name="T0" fmla="*/ 18 w 26"/>
                <a:gd name="T1" fmla="*/ 42 h 82"/>
                <a:gd name="T2" fmla="*/ 3 w 26"/>
                <a:gd name="T3" fmla="*/ 82 h 82"/>
                <a:gd name="T4" fmla="*/ 10 w 26"/>
                <a:gd name="T5" fmla="*/ 22 h 82"/>
                <a:gd name="T6" fmla="*/ 25 w 26"/>
                <a:gd name="T7" fmla="*/ 0 h 82"/>
                <a:gd name="T8" fmla="*/ 18 w 26"/>
                <a:gd name="T9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2">
                  <a:moveTo>
                    <a:pt x="18" y="42"/>
                  </a:moveTo>
                  <a:cubicBezTo>
                    <a:pt x="7" y="53"/>
                    <a:pt x="9" y="68"/>
                    <a:pt x="3" y="82"/>
                  </a:cubicBezTo>
                  <a:cubicBezTo>
                    <a:pt x="2" y="61"/>
                    <a:pt x="0" y="41"/>
                    <a:pt x="10" y="22"/>
                  </a:cubicBezTo>
                  <a:cubicBezTo>
                    <a:pt x="18" y="17"/>
                    <a:pt x="17" y="7"/>
                    <a:pt x="25" y="0"/>
                  </a:cubicBezTo>
                  <a:cubicBezTo>
                    <a:pt x="26" y="15"/>
                    <a:pt x="14" y="27"/>
                    <a:pt x="18" y="42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98">
              <a:extLst>
                <a:ext uri="{FF2B5EF4-FFF2-40B4-BE49-F238E27FC236}">
                  <a16:creationId xmlns:a16="http://schemas.microsoft.com/office/drawing/2014/main" id="{42BC8A53-A74E-D573-5817-D0FF9E8F1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1590"/>
              <a:ext cx="140" cy="444"/>
            </a:xfrm>
            <a:custGeom>
              <a:avLst/>
              <a:gdLst>
                <a:gd name="T0" fmla="*/ 180 w 255"/>
                <a:gd name="T1" fmla="*/ 571 h 811"/>
                <a:gd name="T2" fmla="*/ 80 w 255"/>
                <a:gd name="T3" fmla="*/ 811 h 811"/>
                <a:gd name="T4" fmla="*/ 76 w 255"/>
                <a:gd name="T5" fmla="*/ 794 h 811"/>
                <a:gd name="T6" fmla="*/ 85 w 255"/>
                <a:gd name="T7" fmla="*/ 756 h 811"/>
                <a:gd name="T8" fmla="*/ 97 w 255"/>
                <a:gd name="T9" fmla="*/ 716 h 811"/>
                <a:gd name="T10" fmla="*/ 96 w 255"/>
                <a:gd name="T11" fmla="*/ 696 h 811"/>
                <a:gd name="T12" fmla="*/ 77 w 255"/>
                <a:gd name="T13" fmla="*/ 671 h 811"/>
                <a:gd name="T14" fmla="*/ 152 w 255"/>
                <a:gd name="T15" fmla="*/ 450 h 811"/>
                <a:gd name="T16" fmla="*/ 188 w 255"/>
                <a:gd name="T17" fmla="*/ 207 h 811"/>
                <a:gd name="T18" fmla="*/ 170 w 255"/>
                <a:gd name="T19" fmla="*/ 127 h 811"/>
                <a:gd name="T20" fmla="*/ 69 w 255"/>
                <a:gd name="T21" fmla="*/ 104 h 811"/>
                <a:gd name="T22" fmla="*/ 9 w 255"/>
                <a:gd name="T23" fmla="*/ 171 h 811"/>
                <a:gd name="T24" fmla="*/ 0 w 255"/>
                <a:gd name="T25" fmla="*/ 86 h 811"/>
                <a:gd name="T26" fmla="*/ 0 w 255"/>
                <a:gd name="T27" fmla="*/ 85 h 811"/>
                <a:gd name="T28" fmla="*/ 41 w 255"/>
                <a:gd name="T29" fmla="*/ 53 h 811"/>
                <a:gd name="T30" fmla="*/ 231 w 255"/>
                <a:gd name="T31" fmla="*/ 114 h 811"/>
                <a:gd name="T32" fmla="*/ 252 w 255"/>
                <a:gd name="T33" fmla="*/ 253 h 811"/>
                <a:gd name="T34" fmla="*/ 244 w 255"/>
                <a:gd name="T35" fmla="*/ 306 h 811"/>
                <a:gd name="T36" fmla="*/ 240 w 255"/>
                <a:gd name="T37" fmla="*/ 314 h 811"/>
                <a:gd name="T38" fmla="*/ 233 w 255"/>
                <a:gd name="T39" fmla="*/ 348 h 811"/>
                <a:gd name="T40" fmla="*/ 231 w 255"/>
                <a:gd name="T41" fmla="*/ 388 h 811"/>
                <a:gd name="T42" fmla="*/ 229 w 255"/>
                <a:gd name="T43" fmla="*/ 403 h 811"/>
                <a:gd name="T44" fmla="*/ 180 w 255"/>
                <a:gd name="T45" fmla="*/ 57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5" h="811">
                  <a:moveTo>
                    <a:pt x="180" y="571"/>
                  </a:moveTo>
                  <a:cubicBezTo>
                    <a:pt x="154" y="654"/>
                    <a:pt x="117" y="733"/>
                    <a:pt x="80" y="811"/>
                  </a:cubicBezTo>
                  <a:cubicBezTo>
                    <a:pt x="69" y="807"/>
                    <a:pt x="73" y="799"/>
                    <a:pt x="76" y="794"/>
                  </a:cubicBezTo>
                  <a:cubicBezTo>
                    <a:pt x="84" y="782"/>
                    <a:pt x="85" y="770"/>
                    <a:pt x="85" y="756"/>
                  </a:cubicBezTo>
                  <a:cubicBezTo>
                    <a:pt x="85" y="742"/>
                    <a:pt x="85" y="728"/>
                    <a:pt x="97" y="716"/>
                  </a:cubicBezTo>
                  <a:cubicBezTo>
                    <a:pt x="103" y="710"/>
                    <a:pt x="101" y="703"/>
                    <a:pt x="96" y="696"/>
                  </a:cubicBezTo>
                  <a:cubicBezTo>
                    <a:pt x="90" y="688"/>
                    <a:pt x="83" y="679"/>
                    <a:pt x="77" y="671"/>
                  </a:cubicBezTo>
                  <a:cubicBezTo>
                    <a:pt x="105" y="599"/>
                    <a:pt x="133" y="526"/>
                    <a:pt x="152" y="450"/>
                  </a:cubicBezTo>
                  <a:cubicBezTo>
                    <a:pt x="172" y="370"/>
                    <a:pt x="191" y="290"/>
                    <a:pt x="188" y="207"/>
                  </a:cubicBezTo>
                  <a:cubicBezTo>
                    <a:pt x="187" y="180"/>
                    <a:pt x="181" y="153"/>
                    <a:pt x="170" y="127"/>
                  </a:cubicBezTo>
                  <a:cubicBezTo>
                    <a:pt x="149" y="75"/>
                    <a:pt x="107" y="81"/>
                    <a:pt x="69" y="104"/>
                  </a:cubicBezTo>
                  <a:cubicBezTo>
                    <a:pt x="42" y="121"/>
                    <a:pt x="29" y="149"/>
                    <a:pt x="9" y="171"/>
                  </a:cubicBezTo>
                  <a:cubicBezTo>
                    <a:pt x="13" y="142"/>
                    <a:pt x="2" y="115"/>
                    <a:pt x="0" y="86"/>
                  </a:cubicBezTo>
                  <a:cubicBezTo>
                    <a:pt x="0" y="86"/>
                    <a:pt x="0" y="85"/>
                    <a:pt x="0" y="85"/>
                  </a:cubicBezTo>
                  <a:cubicBezTo>
                    <a:pt x="17" y="78"/>
                    <a:pt x="26" y="62"/>
                    <a:pt x="41" y="53"/>
                  </a:cubicBezTo>
                  <a:cubicBezTo>
                    <a:pt x="118" y="0"/>
                    <a:pt x="200" y="24"/>
                    <a:pt x="231" y="114"/>
                  </a:cubicBezTo>
                  <a:cubicBezTo>
                    <a:pt x="246" y="159"/>
                    <a:pt x="255" y="205"/>
                    <a:pt x="252" y="253"/>
                  </a:cubicBezTo>
                  <a:cubicBezTo>
                    <a:pt x="250" y="271"/>
                    <a:pt x="247" y="288"/>
                    <a:pt x="244" y="306"/>
                  </a:cubicBezTo>
                  <a:cubicBezTo>
                    <a:pt x="244" y="309"/>
                    <a:pt x="244" y="312"/>
                    <a:pt x="240" y="314"/>
                  </a:cubicBezTo>
                  <a:cubicBezTo>
                    <a:pt x="219" y="322"/>
                    <a:pt x="226" y="335"/>
                    <a:pt x="233" y="348"/>
                  </a:cubicBezTo>
                  <a:cubicBezTo>
                    <a:pt x="242" y="362"/>
                    <a:pt x="230" y="374"/>
                    <a:pt x="231" y="388"/>
                  </a:cubicBezTo>
                  <a:cubicBezTo>
                    <a:pt x="231" y="393"/>
                    <a:pt x="229" y="398"/>
                    <a:pt x="229" y="403"/>
                  </a:cubicBezTo>
                  <a:cubicBezTo>
                    <a:pt x="215" y="460"/>
                    <a:pt x="198" y="516"/>
                    <a:pt x="180" y="571"/>
                  </a:cubicBezTo>
                  <a:close/>
                </a:path>
              </a:pathLst>
            </a:custGeom>
            <a:solidFill>
              <a:srgbClr val="DF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99">
              <a:extLst>
                <a:ext uri="{FF2B5EF4-FFF2-40B4-BE49-F238E27FC236}">
                  <a16:creationId xmlns:a16="http://schemas.microsoft.com/office/drawing/2014/main" id="{8EAD98E1-D102-ACD8-DCE2-511FA306F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611"/>
              <a:ext cx="46" cy="100"/>
            </a:xfrm>
            <a:custGeom>
              <a:avLst/>
              <a:gdLst>
                <a:gd name="T0" fmla="*/ 77 w 84"/>
                <a:gd name="T1" fmla="*/ 64 h 181"/>
                <a:gd name="T2" fmla="*/ 28 w 84"/>
                <a:gd name="T3" fmla="*/ 132 h 181"/>
                <a:gd name="T4" fmla="*/ 0 w 84"/>
                <a:gd name="T5" fmla="*/ 181 h 181"/>
                <a:gd name="T6" fmla="*/ 25 w 84"/>
                <a:gd name="T7" fmla="*/ 76 h 181"/>
                <a:gd name="T8" fmla="*/ 44 w 84"/>
                <a:gd name="T9" fmla="*/ 0 h 181"/>
                <a:gd name="T10" fmla="*/ 84 w 84"/>
                <a:gd name="T11" fmla="*/ 52 h 181"/>
                <a:gd name="T12" fmla="*/ 77 w 84"/>
                <a:gd name="T13" fmla="*/ 6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81">
                  <a:moveTo>
                    <a:pt x="77" y="64"/>
                  </a:moveTo>
                  <a:cubicBezTo>
                    <a:pt x="55" y="83"/>
                    <a:pt x="40" y="107"/>
                    <a:pt x="28" y="132"/>
                  </a:cubicBezTo>
                  <a:cubicBezTo>
                    <a:pt x="19" y="149"/>
                    <a:pt x="11" y="165"/>
                    <a:pt x="0" y="181"/>
                  </a:cubicBezTo>
                  <a:cubicBezTo>
                    <a:pt x="8" y="146"/>
                    <a:pt x="16" y="111"/>
                    <a:pt x="25" y="76"/>
                  </a:cubicBezTo>
                  <a:cubicBezTo>
                    <a:pt x="32" y="51"/>
                    <a:pt x="34" y="25"/>
                    <a:pt x="44" y="0"/>
                  </a:cubicBezTo>
                  <a:cubicBezTo>
                    <a:pt x="47" y="32"/>
                    <a:pt x="50" y="46"/>
                    <a:pt x="84" y="52"/>
                  </a:cubicBezTo>
                  <a:cubicBezTo>
                    <a:pt x="84" y="58"/>
                    <a:pt x="82" y="62"/>
                    <a:pt x="77" y="64"/>
                  </a:cubicBezTo>
                  <a:close/>
                </a:path>
              </a:pathLst>
            </a:custGeom>
            <a:solidFill>
              <a:srgbClr val="BDA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00">
              <a:extLst>
                <a:ext uri="{FF2B5EF4-FFF2-40B4-BE49-F238E27FC236}">
                  <a16:creationId xmlns:a16="http://schemas.microsoft.com/office/drawing/2014/main" id="{EEFEAC35-CD59-91B4-2D55-81873385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958"/>
              <a:ext cx="78" cy="169"/>
            </a:xfrm>
            <a:custGeom>
              <a:avLst/>
              <a:gdLst>
                <a:gd name="T0" fmla="*/ 109 w 143"/>
                <a:gd name="T1" fmla="*/ 0 h 309"/>
                <a:gd name="T2" fmla="*/ 125 w 143"/>
                <a:gd name="T3" fmla="*/ 57 h 309"/>
                <a:gd name="T4" fmla="*/ 123 w 143"/>
                <a:gd name="T5" fmla="*/ 87 h 309"/>
                <a:gd name="T6" fmla="*/ 112 w 143"/>
                <a:gd name="T7" fmla="*/ 126 h 309"/>
                <a:gd name="T8" fmla="*/ 112 w 143"/>
                <a:gd name="T9" fmla="*/ 140 h 309"/>
                <a:gd name="T10" fmla="*/ 68 w 143"/>
                <a:gd name="T11" fmla="*/ 224 h 309"/>
                <a:gd name="T12" fmla="*/ 13 w 143"/>
                <a:gd name="T13" fmla="*/ 309 h 309"/>
                <a:gd name="T14" fmla="*/ 14 w 143"/>
                <a:gd name="T15" fmla="*/ 298 h 309"/>
                <a:gd name="T16" fmla="*/ 23 w 143"/>
                <a:gd name="T17" fmla="*/ 218 h 309"/>
                <a:gd name="T18" fmla="*/ 0 w 143"/>
                <a:gd name="T19" fmla="*/ 216 h 309"/>
                <a:gd name="T20" fmla="*/ 37 w 143"/>
                <a:gd name="T21" fmla="*/ 148 h 309"/>
                <a:gd name="T22" fmla="*/ 93 w 143"/>
                <a:gd name="T23" fmla="*/ 33 h 309"/>
                <a:gd name="T24" fmla="*/ 109 w 143"/>
                <a:gd name="T2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309">
                  <a:moveTo>
                    <a:pt x="109" y="0"/>
                  </a:moveTo>
                  <a:cubicBezTo>
                    <a:pt x="137" y="14"/>
                    <a:pt x="143" y="32"/>
                    <a:pt x="125" y="57"/>
                  </a:cubicBezTo>
                  <a:cubicBezTo>
                    <a:pt x="118" y="67"/>
                    <a:pt x="122" y="79"/>
                    <a:pt x="123" y="87"/>
                  </a:cubicBezTo>
                  <a:cubicBezTo>
                    <a:pt x="123" y="103"/>
                    <a:pt x="120" y="114"/>
                    <a:pt x="112" y="126"/>
                  </a:cubicBezTo>
                  <a:cubicBezTo>
                    <a:pt x="109" y="130"/>
                    <a:pt x="106" y="135"/>
                    <a:pt x="112" y="140"/>
                  </a:cubicBezTo>
                  <a:cubicBezTo>
                    <a:pt x="99" y="169"/>
                    <a:pt x="84" y="197"/>
                    <a:pt x="68" y="224"/>
                  </a:cubicBezTo>
                  <a:cubicBezTo>
                    <a:pt x="50" y="253"/>
                    <a:pt x="33" y="282"/>
                    <a:pt x="13" y="309"/>
                  </a:cubicBezTo>
                  <a:cubicBezTo>
                    <a:pt x="13" y="306"/>
                    <a:pt x="12" y="301"/>
                    <a:pt x="14" y="298"/>
                  </a:cubicBezTo>
                  <a:cubicBezTo>
                    <a:pt x="31" y="273"/>
                    <a:pt x="21" y="244"/>
                    <a:pt x="23" y="218"/>
                  </a:cubicBezTo>
                  <a:cubicBezTo>
                    <a:pt x="23" y="200"/>
                    <a:pt x="8" y="220"/>
                    <a:pt x="0" y="216"/>
                  </a:cubicBezTo>
                  <a:cubicBezTo>
                    <a:pt x="7" y="191"/>
                    <a:pt x="25" y="171"/>
                    <a:pt x="37" y="148"/>
                  </a:cubicBezTo>
                  <a:cubicBezTo>
                    <a:pt x="56" y="110"/>
                    <a:pt x="78" y="73"/>
                    <a:pt x="93" y="33"/>
                  </a:cubicBezTo>
                  <a:cubicBezTo>
                    <a:pt x="98" y="22"/>
                    <a:pt x="112" y="15"/>
                    <a:pt x="109" y="0"/>
                  </a:cubicBezTo>
                  <a:close/>
                </a:path>
              </a:pathLst>
            </a:custGeom>
            <a:solidFill>
              <a:srgbClr val="DBC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7">
            <a:extLst>
              <a:ext uri="{FF2B5EF4-FFF2-40B4-BE49-F238E27FC236}">
                <a16:creationId xmlns:a16="http://schemas.microsoft.com/office/drawing/2014/main" id="{3ED12812-34CE-4DAD-B1DF-4E3EBD7347E7}"/>
              </a:ext>
            </a:extLst>
          </p:cNvPr>
          <p:cNvSpPr/>
          <p:nvPr/>
        </p:nvSpPr>
        <p:spPr>
          <a:xfrm rot="10799991">
            <a:off x="4966308" y="-12775"/>
            <a:ext cx="3989005" cy="362038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E9C79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3" name="Triángulo isósceles 3">
            <a:extLst>
              <a:ext uri="{FF2B5EF4-FFF2-40B4-BE49-F238E27FC236}">
                <a16:creationId xmlns:a16="http://schemas.microsoft.com/office/drawing/2014/main" id="{60E5AA35-5BA0-4B0C-918C-D2DE7E3B464F}"/>
              </a:ext>
            </a:extLst>
          </p:cNvPr>
          <p:cNvSpPr/>
          <p:nvPr/>
        </p:nvSpPr>
        <p:spPr>
          <a:xfrm>
            <a:off x="4674275" y="1523116"/>
            <a:ext cx="3989005" cy="362038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E9C79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97B8A6"/>
              </a:solidFill>
              <a:uFillTx/>
              <a:latin typeface="Arial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0DBEE60-E3CA-47CA-A415-40235A96E4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3623" y="418950"/>
            <a:ext cx="4327772" cy="544516"/>
          </a:xfrm>
          <a:ln>
            <a:noFill/>
          </a:ln>
        </p:spPr>
        <p:txBody>
          <a:bodyPr/>
          <a:lstStyle/>
          <a:p>
            <a:pPr marL="114300" lvl="0" indent="0">
              <a:buNone/>
            </a:pPr>
            <a:r>
              <a:rPr lang="en-US" sz="4400">
                <a:solidFill>
                  <a:srgbClr val="DBA15C"/>
                </a:solidFill>
                <a:latin typeface="Milonga"/>
              </a:rPr>
              <a:t>Infographic Style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C6FD5D35-D41F-491C-AB4E-A683E6DD5D7D}"/>
              </a:ext>
            </a:extLst>
          </p:cNvPr>
          <p:cNvGrpSpPr/>
          <p:nvPr/>
        </p:nvGrpSpPr>
        <p:grpSpPr>
          <a:xfrm>
            <a:off x="820994" y="1671989"/>
            <a:ext cx="3426357" cy="2096691"/>
            <a:chOff x="820994" y="1671989"/>
            <a:chExt cx="3426357" cy="2096691"/>
          </a:xfrm>
        </p:grpSpPr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D1E3CAAE-31AE-47B5-9479-F9DB49D00306}"/>
                </a:ext>
              </a:extLst>
            </p:cNvPr>
            <p:cNvSpPr txBox="1"/>
            <p:nvPr/>
          </p:nvSpPr>
          <p:spPr>
            <a:xfrm>
              <a:off x="820994" y="1862742"/>
              <a:ext cx="3426357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F5B52"/>
                  </a:solidFill>
                  <a:uFillTx/>
                  <a:latin typeface="Milonga"/>
                  <a:ea typeface="Arial"/>
                  <a:cs typeface="Arial"/>
                </a:rPr>
                <a:t>Get a modern PowerPoint  Presentation that is beautifully designed. I hope and I believe that this Template will your Time, Money and Reputation. Easy to change colors, photos and Text. You can simply impress your audience.</a:t>
              </a:r>
              <a:r>
                <a:rPr lang="en-US" sz="900" b="0" i="0" u="none" strike="noStrike" kern="0" cap="none" spc="0" baseline="0">
                  <a:solidFill>
                    <a:srgbClr val="5F5B52"/>
                  </a:solidFill>
                  <a:uFillTx/>
                  <a:latin typeface="Milonga"/>
                  <a:ea typeface="Arial"/>
                  <a:cs typeface="Arial" pitchFamily="34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7" name="TextBox 28">
              <a:extLst>
                <a:ext uri="{FF2B5EF4-FFF2-40B4-BE49-F238E27FC236}">
                  <a16:creationId xmlns:a16="http://schemas.microsoft.com/office/drawing/2014/main" id="{E0B7A077-3410-425F-A3B8-1EFA46DD6E2B}"/>
                </a:ext>
              </a:extLst>
            </p:cNvPr>
            <p:cNvSpPr txBox="1"/>
            <p:nvPr/>
          </p:nvSpPr>
          <p:spPr>
            <a:xfrm>
              <a:off x="820994" y="1671989"/>
              <a:ext cx="3426357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5F5B52"/>
                  </a:solidFill>
                  <a:uFillTx/>
                  <a:latin typeface="Milonga"/>
                  <a:ea typeface="Arial"/>
                  <a:cs typeface="Arial"/>
                </a:rPr>
                <a:t>Add Contents Title</a:t>
              </a:r>
            </a:p>
          </p:txBody>
        </p:sp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EAC9DA41-C964-47D6-B1C8-54FE7BB8A606}"/>
                </a:ext>
              </a:extLst>
            </p:cNvPr>
            <p:cNvSpPr txBox="1"/>
            <p:nvPr/>
          </p:nvSpPr>
          <p:spPr>
            <a:xfrm>
              <a:off x="820994" y="3122346"/>
              <a:ext cx="3426357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28592" marR="0" lvl="0" indent="-128592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 pitchFamily="2"/>
                <a:buChar char="v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F5B52"/>
                  </a:solidFill>
                  <a:uFillTx/>
                  <a:latin typeface="Milonga"/>
                  <a:ea typeface="Arial"/>
                  <a:cs typeface="Arial"/>
                </a:rPr>
                <a:t>Get a modern PowerPoint</a:t>
              </a:r>
            </a:p>
            <a:p>
              <a:pPr marL="128592" marR="0" lvl="0" indent="-128592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 pitchFamily="2"/>
                <a:buChar char="v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F5B52"/>
                  </a:solidFill>
                  <a:uFillTx/>
                  <a:latin typeface="Milonga"/>
                  <a:ea typeface="Arial"/>
                  <a:cs typeface="Arial"/>
                </a:rPr>
                <a:t>Get a modern PowerPoint</a:t>
              </a:r>
            </a:p>
            <a:p>
              <a:pPr marL="128592" marR="0" lvl="0" indent="-128592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 pitchFamily="2"/>
                <a:buChar char="v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F5B52"/>
                  </a:solidFill>
                  <a:uFillTx/>
                  <a:latin typeface="Milonga"/>
                  <a:ea typeface="Arial"/>
                  <a:cs typeface="Arial"/>
                </a:rPr>
                <a:t>Get a modern PowerPoint</a:t>
              </a:r>
            </a:p>
            <a:p>
              <a:pPr marL="128592" marR="0" lvl="0" indent="-128592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 pitchFamily="2"/>
                <a:buChar char="v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5F5B52"/>
                  </a:solidFill>
                  <a:uFillTx/>
                  <a:latin typeface="Milonga"/>
                  <a:ea typeface="Arial"/>
                  <a:cs typeface="Arial"/>
                </a:rPr>
                <a:t>Get a modern PowerPoint</a:t>
              </a:r>
            </a:p>
          </p:txBody>
        </p:sp>
        <p:sp>
          <p:nvSpPr>
            <p:cNvPr id="9" name="TextBox 30">
              <a:extLst>
                <a:ext uri="{FF2B5EF4-FFF2-40B4-BE49-F238E27FC236}">
                  <a16:creationId xmlns:a16="http://schemas.microsoft.com/office/drawing/2014/main" id="{8167560C-3912-40F4-958A-627F6DF9998F}"/>
                </a:ext>
              </a:extLst>
            </p:cNvPr>
            <p:cNvSpPr txBox="1"/>
            <p:nvPr/>
          </p:nvSpPr>
          <p:spPr>
            <a:xfrm>
              <a:off x="820994" y="2920694"/>
              <a:ext cx="3426357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5F5B52"/>
                  </a:solidFill>
                  <a:uFillTx/>
                  <a:latin typeface="Milonga"/>
                  <a:ea typeface="Arial"/>
                  <a:cs typeface="Arial"/>
                </a:rPr>
                <a:t>Add Contents Title</a:t>
              </a:r>
            </a:p>
          </p:txBody>
        </p:sp>
      </p:grpSp>
      <p:sp>
        <p:nvSpPr>
          <p:cNvPr id="10" name="TextBox 29">
            <a:extLst>
              <a:ext uri="{FF2B5EF4-FFF2-40B4-BE49-F238E27FC236}">
                <a16:creationId xmlns:a16="http://schemas.microsoft.com/office/drawing/2014/main" id="{18393188-6ABE-4C5F-B374-74FB28F6BBA5}"/>
              </a:ext>
            </a:extLst>
          </p:cNvPr>
          <p:cNvSpPr txBox="1"/>
          <p:nvPr/>
        </p:nvSpPr>
        <p:spPr>
          <a:xfrm>
            <a:off x="820994" y="3947245"/>
            <a:ext cx="342635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5F5B52"/>
                </a:solidFill>
                <a:uFillTx/>
                <a:latin typeface="Milonga"/>
                <a:ea typeface="Arial"/>
                <a:cs typeface="Arial"/>
              </a:rPr>
              <a:t>Get a modern PowerPoint</a:t>
            </a: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5F5B52"/>
                </a:solidFill>
                <a:uFillTx/>
                <a:latin typeface="Milonga"/>
                <a:ea typeface="Arial"/>
                <a:cs typeface="Arial"/>
              </a:rPr>
              <a:t>Get a modern PowerPoint</a:t>
            </a: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5F5B52"/>
                </a:solidFill>
                <a:uFillTx/>
                <a:latin typeface="Milonga"/>
                <a:ea typeface="Arial"/>
                <a:cs typeface="Arial"/>
              </a:rPr>
              <a:t>Get a modern PowerPoint</a:t>
            </a: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5F5B52"/>
                </a:solidFill>
                <a:uFillTx/>
                <a:latin typeface="Milonga"/>
                <a:ea typeface="Arial"/>
                <a:cs typeface="Arial"/>
              </a:rPr>
              <a:t>Get a modern PowerPoint</a:t>
            </a:r>
          </a:p>
        </p:txBody>
      </p:sp>
      <p:grpSp>
        <p:nvGrpSpPr>
          <p:cNvPr id="12" name="Google Shape;2618;p44">
            <a:extLst>
              <a:ext uri="{FF2B5EF4-FFF2-40B4-BE49-F238E27FC236}">
                <a16:creationId xmlns:a16="http://schemas.microsoft.com/office/drawing/2014/main" id="{A2A48E80-8324-4BE6-828B-EE2D5D442CA3}"/>
              </a:ext>
            </a:extLst>
          </p:cNvPr>
          <p:cNvGrpSpPr/>
          <p:nvPr/>
        </p:nvGrpSpPr>
        <p:grpSpPr>
          <a:xfrm>
            <a:off x="6960815" y="3564148"/>
            <a:ext cx="2183184" cy="1579351"/>
            <a:chOff x="6960815" y="3564148"/>
            <a:chExt cx="2183184" cy="1579351"/>
          </a:xfrm>
        </p:grpSpPr>
        <p:sp>
          <p:nvSpPr>
            <p:cNvPr id="13" name="Google Shape;2619;p44">
              <a:extLst>
                <a:ext uri="{FF2B5EF4-FFF2-40B4-BE49-F238E27FC236}">
                  <a16:creationId xmlns:a16="http://schemas.microsoft.com/office/drawing/2014/main" id="{F468CF1C-FBE2-4088-8122-4D8E4DBDC7BD}"/>
                </a:ext>
              </a:extLst>
            </p:cNvPr>
            <p:cNvSpPr/>
            <p:nvPr/>
          </p:nvSpPr>
          <p:spPr>
            <a:xfrm>
              <a:off x="8903649" y="3564148"/>
              <a:ext cx="27" cy="15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620;p44">
              <a:extLst>
                <a:ext uri="{FF2B5EF4-FFF2-40B4-BE49-F238E27FC236}">
                  <a16:creationId xmlns:a16="http://schemas.microsoft.com/office/drawing/2014/main" id="{04E9088B-DD66-49BE-9F47-2D9593CF0BD8}"/>
                </a:ext>
              </a:extLst>
            </p:cNvPr>
            <p:cNvSpPr/>
            <p:nvPr/>
          </p:nvSpPr>
          <p:spPr>
            <a:xfrm>
              <a:off x="6960815" y="4933782"/>
              <a:ext cx="2183184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oogle Shape;2618;p44">
            <a:extLst>
              <a:ext uri="{FF2B5EF4-FFF2-40B4-BE49-F238E27FC236}">
                <a16:creationId xmlns:a16="http://schemas.microsoft.com/office/drawing/2014/main" id="{DEA26C85-7B42-4840-BAE3-3C5D4F27A6EF}"/>
              </a:ext>
            </a:extLst>
          </p:cNvPr>
          <p:cNvGrpSpPr/>
          <p:nvPr/>
        </p:nvGrpSpPr>
        <p:grpSpPr>
          <a:xfrm>
            <a:off x="0" y="3697422"/>
            <a:ext cx="1998951" cy="1446077"/>
            <a:chOff x="0" y="3697422"/>
            <a:chExt cx="1998951" cy="1446077"/>
          </a:xfrm>
        </p:grpSpPr>
        <p:sp>
          <p:nvSpPr>
            <p:cNvPr id="16" name="Google Shape;2619;p44">
              <a:extLst>
                <a:ext uri="{FF2B5EF4-FFF2-40B4-BE49-F238E27FC236}">
                  <a16:creationId xmlns:a16="http://schemas.microsoft.com/office/drawing/2014/main" id="{27C21695-E903-441B-B4E3-40AA9D8EF9B2}"/>
                </a:ext>
              </a:extLst>
            </p:cNvPr>
            <p:cNvSpPr/>
            <p:nvPr/>
          </p:nvSpPr>
          <p:spPr>
            <a:xfrm flipH="1">
              <a:off x="220041" y="3697422"/>
              <a:ext cx="27" cy="1446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57843"/>
                <a:gd name="f5" fmla="val 57842"/>
                <a:gd name="f6" fmla="*/ f0 1 1"/>
                <a:gd name="f7" fmla="*/ f1 1 5784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5784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57843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620;p44">
              <a:extLst>
                <a:ext uri="{FF2B5EF4-FFF2-40B4-BE49-F238E27FC236}">
                  <a16:creationId xmlns:a16="http://schemas.microsoft.com/office/drawing/2014/main" id="{E7574A89-A7CE-4EE3-B9A9-D19CC711B5FB}"/>
                </a:ext>
              </a:extLst>
            </p:cNvPr>
            <p:cNvSpPr/>
            <p:nvPr/>
          </p:nvSpPr>
          <p:spPr>
            <a:xfrm flipH="1">
              <a:off x="0" y="4951485"/>
              <a:ext cx="1998951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958"/>
                <a:gd name="f4" fmla="val 1"/>
                <a:gd name="f5" fmla="val 79957"/>
                <a:gd name="f6" fmla="*/ f0 1 79958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9958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9958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97B8A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80F8B496-2366-6AE8-3495-C15874F3D4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99038" y="1162050"/>
            <a:ext cx="3346451" cy="3282950"/>
            <a:chOff x="3149" y="732"/>
            <a:chExt cx="2108" cy="206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327886E-E963-10F3-3235-3334B94CC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732"/>
              <a:ext cx="2108" cy="2068"/>
            </a:xfrm>
            <a:custGeom>
              <a:avLst/>
              <a:gdLst>
                <a:gd name="T0" fmla="*/ 207 w 415"/>
                <a:gd name="T1" fmla="*/ 402 h 407"/>
                <a:gd name="T2" fmla="*/ 75 w 415"/>
                <a:gd name="T3" fmla="*/ 402 h 407"/>
                <a:gd name="T4" fmla="*/ 2 w 415"/>
                <a:gd name="T5" fmla="*/ 334 h 407"/>
                <a:gd name="T6" fmla="*/ 1 w 415"/>
                <a:gd name="T7" fmla="*/ 236 h 407"/>
                <a:gd name="T8" fmla="*/ 1 w 415"/>
                <a:gd name="T9" fmla="*/ 82 h 407"/>
                <a:gd name="T10" fmla="*/ 84 w 415"/>
                <a:gd name="T11" fmla="*/ 0 h 407"/>
                <a:gd name="T12" fmla="*/ 332 w 415"/>
                <a:gd name="T13" fmla="*/ 0 h 407"/>
                <a:gd name="T14" fmla="*/ 414 w 415"/>
                <a:gd name="T15" fmla="*/ 83 h 407"/>
                <a:gd name="T16" fmla="*/ 414 w 415"/>
                <a:gd name="T17" fmla="*/ 319 h 407"/>
                <a:gd name="T18" fmla="*/ 329 w 415"/>
                <a:gd name="T19" fmla="*/ 403 h 407"/>
                <a:gd name="T20" fmla="*/ 207 w 415"/>
                <a:gd name="T21" fmla="*/ 40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407">
                  <a:moveTo>
                    <a:pt x="207" y="402"/>
                  </a:moveTo>
                  <a:cubicBezTo>
                    <a:pt x="163" y="402"/>
                    <a:pt x="119" y="403"/>
                    <a:pt x="75" y="402"/>
                  </a:cubicBezTo>
                  <a:cubicBezTo>
                    <a:pt x="35" y="402"/>
                    <a:pt x="4" y="375"/>
                    <a:pt x="2" y="334"/>
                  </a:cubicBezTo>
                  <a:cubicBezTo>
                    <a:pt x="0" y="302"/>
                    <a:pt x="1" y="269"/>
                    <a:pt x="1" y="236"/>
                  </a:cubicBezTo>
                  <a:cubicBezTo>
                    <a:pt x="1" y="185"/>
                    <a:pt x="1" y="134"/>
                    <a:pt x="1" y="82"/>
                  </a:cubicBezTo>
                  <a:cubicBezTo>
                    <a:pt x="1" y="29"/>
                    <a:pt x="30" y="0"/>
                    <a:pt x="84" y="0"/>
                  </a:cubicBezTo>
                  <a:cubicBezTo>
                    <a:pt x="166" y="0"/>
                    <a:pt x="249" y="0"/>
                    <a:pt x="332" y="0"/>
                  </a:cubicBezTo>
                  <a:cubicBezTo>
                    <a:pt x="386" y="0"/>
                    <a:pt x="414" y="29"/>
                    <a:pt x="414" y="83"/>
                  </a:cubicBezTo>
                  <a:cubicBezTo>
                    <a:pt x="414" y="162"/>
                    <a:pt x="412" y="240"/>
                    <a:pt x="414" y="319"/>
                  </a:cubicBezTo>
                  <a:cubicBezTo>
                    <a:pt x="415" y="373"/>
                    <a:pt x="378" y="407"/>
                    <a:pt x="329" y="403"/>
                  </a:cubicBezTo>
                  <a:cubicBezTo>
                    <a:pt x="289" y="400"/>
                    <a:pt x="248" y="402"/>
                    <a:pt x="207" y="402"/>
                  </a:cubicBezTo>
                  <a:close/>
                </a:path>
              </a:pathLst>
            </a:custGeom>
            <a:solidFill>
              <a:srgbClr val="2C0E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3C61B25-1AF3-DC91-8A59-0C0515773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1220"/>
              <a:ext cx="904" cy="1006"/>
            </a:xfrm>
            <a:custGeom>
              <a:avLst/>
              <a:gdLst>
                <a:gd name="T0" fmla="*/ 85 w 178"/>
                <a:gd name="T1" fmla="*/ 7 h 198"/>
                <a:gd name="T2" fmla="*/ 116 w 178"/>
                <a:gd name="T3" fmla="*/ 28 h 198"/>
                <a:gd name="T4" fmla="*/ 165 w 178"/>
                <a:gd name="T5" fmla="*/ 169 h 198"/>
                <a:gd name="T6" fmla="*/ 164 w 178"/>
                <a:gd name="T7" fmla="*/ 188 h 198"/>
                <a:gd name="T8" fmla="*/ 130 w 178"/>
                <a:gd name="T9" fmla="*/ 181 h 198"/>
                <a:gd name="T10" fmla="*/ 75 w 178"/>
                <a:gd name="T11" fmla="*/ 145 h 198"/>
                <a:gd name="T12" fmla="*/ 46 w 178"/>
                <a:gd name="T13" fmla="*/ 167 h 198"/>
                <a:gd name="T14" fmla="*/ 32 w 178"/>
                <a:gd name="T15" fmla="*/ 189 h 198"/>
                <a:gd name="T16" fmla="*/ 6 w 178"/>
                <a:gd name="T17" fmla="*/ 187 h 198"/>
                <a:gd name="T18" fmla="*/ 10 w 178"/>
                <a:gd name="T19" fmla="*/ 165 h 198"/>
                <a:gd name="T20" fmla="*/ 59 w 178"/>
                <a:gd name="T21" fmla="*/ 17 h 198"/>
                <a:gd name="T22" fmla="*/ 85 w 178"/>
                <a:gd name="T23" fmla="*/ 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198">
                  <a:moveTo>
                    <a:pt x="85" y="7"/>
                  </a:moveTo>
                  <a:cubicBezTo>
                    <a:pt x="103" y="2"/>
                    <a:pt x="111" y="12"/>
                    <a:pt x="116" y="28"/>
                  </a:cubicBezTo>
                  <a:cubicBezTo>
                    <a:pt x="132" y="75"/>
                    <a:pt x="149" y="122"/>
                    <a:pt x="165" y="169"/>
                  </a:cubicBezTo>
                  <a:cubicBezTo>
                    <a:pt x="167" y="175"/>
                    <a:pt x="178" y="186"/>
                    <a:pt x="164" y="188"/>
                  </a:cubicBezTo>
                  <a:cubicBezTo>
                    <a:pt x="153" y="190"/>
                    <a:pt x="133" y="198"/>
                    <a:pt x="130" y="181"/>
                  </a:cubicBezTo>
                  <a:cubicBezTo>
                    <a:pt x="124" y="146"/>
                    <a:pt x="103" y="144"/>
                    <a:pt x="75" y="145"/>
                  </a:cubicBezTo>
                  <a:cubicBezTo>
                    <a:pt x="58" y="146"/>
                    <a:pt x="49" y="150"/>
                    <a:pt x="46" y="167"/>
                  </a:cubicBezTo>
                  <a:cubicBezTo>
                    <a:pt x="44" y="175"/>
                    <a:pt x="45" y="187"/>
                    <a:pt x="32" y="189"/>
                  </a:cubicBezTo>
                  <a:cubicBezTo>
                    <a:pt x="23" y="190"/>
                    <a:pt x="12" y="193"/>
                    <a:pt x="6" y="187"/>
                  </a:cubicBezTo>
                  <a:cubicBezTo>
                    <a:pt x="0" y="181"/>
                    <a:pt x="8" y="172"/>
                    <a:pt x="10" y="165"/>
                  </a:cubicBezTo>
                  <a:cubicBezTo>
                    <a:pt x="26" y="116"/>
                    <a:pt x="44" y="67"/>
                    <a:pt x="59" y="17"/>
                  </a:cubicBezTo>
                  <a:cubicBezTo>
                    <a:pt x="65" y="0"/>
                    <a:pt x="76" y="10"/>
                    <a:pt x="85" y="7"/>
                  </a:cubicBezTo>
                  <a:close/>
                </a:path>
              </a:pathLst>
            </a:custGeom>
            <a:solidFill>
              <a:srgbClr val="F49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639D530-DAF2-8880-9AB6-5194F889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1448"/>
              <a:ext cx="203" cy="752"/>
            </a:xfrm>
            <a:custGeom>
              <a:avLst/>
              <a:gdLst>
                <a:gd name="T0" fmla="*/ 1 w 40"/>
                <a:gd name="T1" fmla="*/ 75 h 148"/>
                <a:gd name="T2" fmla="*/ 1 w 40"/>
                <a:gd name="T3" fmla="*/ 18 h 148"/>
                <a:gd name="T4" fmla="*/ 18 w 40"/>
                <a:gd name="T5" fmla="*/ 6 h 148"/>
                <a:gd name="T6" fmla="*/ 39 w 40"/>
                <a:gd name="T7" fmla="*/ 17 h 148"/>
                <a:gd name="T8" fmla="*/ 39 w 40"/>
                <a:gd name="T9" fmla="*/ 131 h 148"/>
                <a:gd name="T10" fmla="*/ 19 w 40"/>
                <a:gd name="T11" fmla="*/ 144 h 148"/>
                <a:gd name="T12" fmla="*/ 1 w 40"/>
                <a:gd name="T13" fmla="*/ 131 h 148"/>
                <a:gd name="T14" fmla="*/ 1 w 40"/>
                <a:gd name="T15" fmla="*/ 7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48">
                  <a:moveTo>
                    <a:pt x="1" y="75"/>
                  </a:moveTo>
                  <a:cubicBezTo>
                    <a:pt x="1" y="56"/>
                    <a:pt x="2" y="37"/>
                    <a:pt x="1" y="18"/>
                  </a:cubicBezTo>
                  <a:cubicBezTo>
                    <a:pt x="1" y="4"/>
                    <a:pt x="10" y="5"/>
                    <a:pt x="18" y="6"/>
                  </a:cubicBezTo>
                  <a:cubicBezTo>
                    <a:pt x="26" y="7"/>
                    <a:pt x="39" y="0"/>
                    <a:pt x="39" y="17"/>
                  </a:cubicBezTo>
                  <a:cubicBezTo>
                    <a:pt x="39" y="55"/>
                    <a:pt x="39" y="93"/>
                    <a:pt x="39" y="131"/>
                  </a:cubicBezTo>
                  <a:cubicBezTo>
                    <a:pt x="40" y="148"/>
                    <a:pt x="29" y="144"/>
                    <a:pt x="19" y="144"/>
                  </a:cubicBezTo>
                  <a:cubicBezTo>
                    <a:pt x="10" y="145"/>
                    <a:pt x="0" y="146"/>
                    <a:pt x="1" y="131"/>
                  </a:cubicBezTo>
                  <a:cubicBezTo>
                    <a:pt x="2" y="113"/>
                    <a:pt x="1" y="94"/>
                    <a:pt x="1" y="75"/>
                  </a:cubicBezTo>
                  <a:close/>
                </a:path>
              </a:pathLst>
            </a:custGeom>
            <a:solidFill>
              <a:srgbClr val="F49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5321E75E-3DF1-856F-C343-BFA7BF1DD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" y="1189"/>
              <a:ext cx="218" cy="219"/>
            </a:xfrm>
            <a:custGeom>
              <a:avLst/>
              <a:gdLst>
                <a:gd name="T0" fmla="*/ 20 w 43"/>
                <a:gd name="T1" fmla="*/ 0 h 43"/>
                <a:gd name="T2" fmla="*/ 43 w 43"/>
                <a:gd name="T3" fmla="*/ 20 h 43"/>
                <a:gd name="T4" fmla="*/ 22 w 43"/>
                <a:gd name="T5" fmla="*/ 42 h 43"/>
                <a:gd name="T6" fmla="*/ 0 w 43"/>
                <a:gd name="T7" fmla="*/ 22 h 43"/>
                <a:gd name="T8" fmla="*/ 20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0" y="0"/>
                  </a:moveTo>
                  <a:cubicBezTo>
                    <a:pt x="35" y="0"/>
                    <a:pt x="42" y="7"/>
                    <a:pt x="43" y="20"/>
                  </a:cubicBezTo>
                  <a:cubicBezTo>
                    <a:pt x="43" y="34"/>
                    <a:pt x="35" y="41"/>
                    <a:pt x="22" y="42"/>
                  </a:cubicBezTo>
                  <a:cubicBezTo>
                    <a:pt x="8" y="43"/>
                    <a:pt x="0" y="35"/>
                    <a:pt x="0" y="22"/>
                  </a:cubicBezTo>
                  <a:cubicBezTo>
                    <a:pt x="0" y="9"/>
                    <a:pt x="7" y="1"/>
                    <a:pt x="20" y="0"/>
                  </a:cubicBezTo>
                  <a:close/>
                </a:path>
              </a:pathLst>
            </a:custGeom>
            <a:solidFill>
              <a:srgbClr val="EF9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E5AC8FEC-0D60-CA6C-0EFD-8253E32AA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1428"/>
              <a:ext cx="213" cy="351"/>
            </a:xfrm>
            <a:custGeom>
              <a:avLst/>
              <a:gdLst>
                <a:gd name="T0" fmla="*/ 0 w 42"/>
                <a:gd name="T1" fmla="*/ 69 h 69"/>
                <a:gd name="T2" fmla="*/ 21 w 42"/>
                <a:gd name="T3" fmla="*/ 0 h 69"/>
                <a:gd name="T4" fmla="*/ 42 w 42"/>
                <a:gd name="T5" fmla="*/ 69 h 69"/>
                <a:gd name="T6" fmla="*/ 0 w 42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9">
                  <a:moveTo>
                    <a:pt x="0" y="69"/>
                  </a:moveTo>
                  <a:cubicBezTo>
                    <a:pt x="7" y="46"/>
                    <a:pt x="13" y="25"/>
                    <a:pt x="21" y="0"/>
                  </a:cubicBezTo>
                  <a:cubicBezTo>
                    <a:pt x="29" y="25"/>
                    <a:pt x="35" y="46"/>
                    <a:pt x="42" y="69"/>
                  </a:cubicBezTo>
                  <a:cubicBezTo>
                    <a:pt x="27" y="69"/>
                    <a:pt x="15" y="69"/>
                    <a:pt x="0" y="69"/>
                  </a:cubicBezTo>
                  <a:close/>
                </a:path>
              </a:pathLst>
            </a:custGeom>
            <a:solidFill>
              <a:srgbClr val="36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Agence: Lettering Style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2234</Words>
  <Application>Microsoft Office PowerPoint</Application>
  <PresentationFormat>Presentación en pantalla (16:9)</PresentationFormat>
  <Paragraphs>261</Paragraphs>
  <Slides>38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6" baseType="lpstr">
      <vt:lpstr>Adamina</vt:lpstr>
      <vt:lpstr>Agency FB</vt:lpstr>
      <vt:lpstr>Arial</vt:lpstr>
      <vt:lpstr>Arial (Títulos)</vt:lpstr>
      <vt:lpstr>Bahnschrift</vt:lpstr>
      <vt:lpstr>Barlow</vt:lpstr>
      <vt:lpstr>Cabin</vt:lpstr>
      <vt:lpstr>Calibri</vt:lpstr>
      <vt:lpstr>Damion</vt:lpstr>
      <vt:lpstr>Harry P</vt:lpstr>
      <vt:lpstr>Milonga</vt:lpstr>
      <vt:lpstr>Open Sans</vt:lpstr>
      <vt:lpstr>Open Sans Extrabold</vt:lpstr>
      <vt:lpstr>Open Sans Semibold</vt:lpstr>
      <vt:lpstr>Roboto</vt:lpstr>
      <vt:lpstr>Source Sans Pro</vt:lpstr>
      <vt:lpstr>Wingdings</vt:lpstr>
      <vt:lpstr>Agence: Lettering Style by Slidesgo</vt:lpstr>
      <vt:lpstr>Presentación de PowerPoint</vt:lpstr>
      <vt:lpstr>Here!</vt:lpstr>
      <vt:lpstr>Presentación de PowerPoint</vt:lpstr>
      <vt:lpstr>Presentación de PowerPoint</vt:lpstr>
      <vt:lpstr>Sobre nós</vt:lpstr>
      <vt:lpstr>Presentación de PowerPoint</vt:lpstr>
      <vt:lpstr>“Esta é uma citação. São palavras cheias de sabedoria que foram ditas por alguém importante e podem inspirar o leitor. ”</vt:lpstr>
      <vt:lpstr>Presentación de PowerPoint</vt:lpstr>
      <vt:lpstr>Presentación de PowerPoint</vt:lpstr>
      <vt:lpstr>O que nos diferencia?</vt:lpstr>
      <vt:lpstr>Sobre nós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Nossos clientes</vt:lpstr>
      <vt:lpstr>Presentación de PowerPoint</vt:lpstr>
      <vt:lpstr>Presentación de PowerPoint</vt:lpstr>
      <vt:lpstr>Big concept</vt:lpstr>
      <vt:lpstr>Oportunidade</vt:lpstr>
      <vt:lpstr>Distribution</vt:lpstr>
      <vt:lpstr>As imagens revelam grandes quantidades de informações, então lembre-se: use uma imagem em vez de um texto longo. Seu público ficará feliz!</vt:lpstr>
      <vt:lpstr>Este é o título do slide</vt:lpstr>
      <vt:lpstr>Palavras incríveis</vt:lpstr>
      <vt:lpstr>10k</vt:lpstr>
      <vt:lpstr>Júpiter</vt:lpstr>
      <vt:lpstr>Conheça o time</vt:lpstr>
      <vt:lpstr>A Picture Is Worth A Thousand Words</vt:lpstr>
      <vt:lpstr>Presentación de PowerPoint</vt:lpstr>
      <vt:lpstr>Presentación de PowerPoint</vt:lpstr>
      <vt:lpstr>Presentación de PowerPoint</vt:lpstr>
      <vt:lpstr>Recursos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lettering</dc:title>
  <dc:creator>Grym</dc:creator>
  <cp:lastModifiedBy>Franklin</cp:lastModifiedBy>
  <cp:revision>46</cp:revision>
  <dcterms:modified xsi:type="dcterms:W3CDTF">2023-08-31T15:15:07Z</dcterms:modified>
  <cp:category>slidesppt.net</cp:category>
</cp:coreProperties>
</file>